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Override PartName="/ppt/diagrams/data12.xml" ContentType="application/vnd.openxmlformats-officedocument.drawingml.diagramData+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20.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Default Extension="jpg" ContentType="image/jpeg"/>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2" r:id="rId1"/>
  </p:sldMasterIdLst>
  <p:notesMasterIdLst>
    <p:notesMasterId r:id="rId34"/>
  </p:notesMasterIdLst>
  <p:sldIdLst>
    <p:sldId id="256" r:id="rId2"/>
    <p:sldId id="290" r:id="rId3"/>
    <p:sldId id="291" r:id="rId4"/>
    <p:sldId id="288" r:id="rId5"/>
    <p:sldId id="289" r:id="rId6"/>
    <p:sldId id="268" r:id="rId7"/>
    <p:sldId id="269" r:id="rId8"/>
    <p:sldId id="282" r:id="rId9"/>
    <p:sldId id="284" r:id="rId10"/>
    <p:sldId id="285" r:id="rId11"/>
    <p:sldId id="286" r:id="rId12"/>
    <p:sldId id="287" r:id="rId13"/>
    <p:sldId id="283" r:id="rId14"/>
    <p:sldId id="267" r:id="rId15"/>
    <p:sldId id="266" r:id="rId16"/>
    <p:sldId id="265" r:id="rId17"/>
    <p:sldId id="258" r:id="rId18"/>
    <p:sldId id="259" r:id="rId19"/>
    <p:sldId id="270" r:id="rId20"/>
    <p:sldId id="260" r:id="rId21"/>
    <p:sldId id="261" r:id="rId22"/>
    <p:sldId id="281" r:id="rId23"/>
    <p:sldId id="271" r:id="rId24"/>
    <p:sldId id="272" r:id="rId25"/>
    <p:sldId id="273" r:id="rId26"/>
    <p:sldId id="274" r:id="rId27"/>
    <p:sldId id="275" r:id="rId28"/>
    <p:sldId id="276" r:id="rId29"/>
    <p:sldId id="277" r:id="rId30"/>
    <p:sldId id="278" r:id="rId31"/>
    <p:sldId id="279" r:id="rId32"/>
    <p:sldId id="280" r:id="rId33"/>
  </p:sldIdLst>
  <p:sldSz cx="9144000" cy="6858000" type="screen4x3"/>
  <p:notesSz cx="6858000" cy="9144000"/>
  <p:embeddedFontLst>
    <p:embeddedFont>
      <p:font typeface="Calibri" pitchFamily="34" charset="0"/>
      <p:regular r:id="rId35"/>
      <p:bold r:id="rId36"/>
      <p:italic r:id="rId37"/>
      <p:boldItalic r:id="rId38"/>
    </p:embeddedFont>
    <p:embeddedFont>
      <p:font typeface="2  Bardiya" pitchFamily="2" charset="-78"/>
      <p:regular r:id="rId39"/>
      <p:bold r:id="rId40"/>
    </p:embeddedFont>
    <p:embeddedFont>
      <p:font typeface="Constantia" pitchFamily="18" charset="0"/>
      <p:regular r:id="rId41"/>
      <p:bold r:id="rId42"/>
      <p:italic r:id="rId43"/>
      <p:boldItalic r:id="rId44"/>
    </p:embeddedFont>
    <p:embeddedFont>
      <p:font typeface="Wingdings 2" pitchFamily="18" charset="2"/>
      <p:regular r:id="rId45"/>
    </p:embeddedFont>
    <p:embeddedFont>
      <p:font typeface="Titr" pitchFamily="2" charset="-78"/>
      <p:bold r:id="rId46"/>
    </p:embeddedFont>
    <p:embeddedFont>
      <p:font typeface="B Titr" pitchFamily="2" charset="-78"/>
      <p:bold r:id="rId47"/>
    </p:embeddedFont>
    <p:embeddedFont>
      <p:font typeface="B Koodak" pitchFamily="2" charset="-78"/>
      <p:bold r:id="rId48"/>
    </p:embeddedFont>
    <p:embeddedFont>
      <p:font typeface="2  Titr" pitchFamily="2" charset="-78"/>
      <p:bold r:id="rId49"/>
    </p:embeddedFont>
    <p:embeddedFont>
      <p:font typeface="2  Jadid" pitchFamily="2" charset="-78"/>
      <p:bold r:id="rId50"/>
    </p:embeddedFont>
    <p:embeddedFont>
      <p:font typeface="2  Elham" pitchFamily="2" charset="-78"/>
      <p:regular r:id="rId51"/>
    </p:embeddedFont>
    <p:embeddedFont>
      <p:font typeface="_MRT_Win2Farsi_2" pitchFamily="2" charset="0"/>
      <p:regular r:id="rId52"/>
    </p:embeddedFont>
    <p:embeddedFont>
      <p:font typeface="2  Homa" pitchFamily="2" charset="-78"/>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FF6699"/>
    <a:srgbClr val="00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90" d="100"/>
          <a:sy n="90" d="100"/>
        </p:scale>
        <p:origin x="-342" y="9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ata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jpg"/><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074309-2FED-406C-9BC8-0E398B793135}" type="doc">
      <dgm:prSet loTypeId="urn:microsoft.com/office/officeart/2008/layout/PictureStrips" loCatId="list" qsTypeId="urn:microsoft.com/office/officeart/2005/8/quickstyle/simple1" qsCatId="simple" csTypeId="urn:microsoft.com/office/officeart/2005/8/colors/accent1_2" csCatId="accent1" phldr="1"/>
      <dgm:spPr/>
    </dgm:pt>
    <dgm:pt modelId="{C090B5B9-2F8E-49A3-B5D0-AC303D7B4EAE}">
      <dgm:prSet phldrT="[Text]">
        <dgm:style>
          <a:lnRef idx="1">
            <a:schemeClr val="accent6"/>
          </a:lnRef>
          <a:fillRef idx="2">
            <a:schemeClr val="accent6"/>
          </a:fillRef>
          <a:effectRef idx="1">
            <a:schemeClr val="accent6"/>
          </a:effectRef>
          <a:fontRef idx="minor">
            <a:schemeClr val="dk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fa-IR" b="1" cap="none" spc="50" dirty="0" smtClean="0">
              <a:ln w="11430"/>
              <a:solidFill>
                <a:schemeClr val="bg1"/>
              </a:solidFill>
              <a:effectLst>
                <a:outerShdw blurRad="76200" dist="50800" dir="5400000" algn="tl" rotWithShape="0">
                  <a:srgbClr val="000000">
                    <a:alpha val="65000"/>
                  </a:srgbClr>
                </a:outerShdw>
              </a:effectLst>
              <a:cs typeface="2  Bardiya" pitchFamily="2" charset="-78"/>
            </a:rPr>
            <a:t>من به پدافند غیر عامل  خیلی اهمیت می دهم</a:t>
          </a:r>
          <a:endParaRPr lang="fa-IR" b="1" cap="none" spc="50" dirty="0">
            <a:ln w="11430"/>
            <a:solidFill>
              <a:schemeClr val="bg1"/>
            </a:solidFill>
            <a:effectLst>
              <a:outerShdw blurRad="76200" dist="50800" dir="5400000" algn="tl" rotWithShape="0">
                <a:srgbClr val="000000">
                  <a:alpha val="65000"/>
                </a:srgbClr>
              </a:outerShdw>
            </a:effectLst>
            <a:cs typeface="2  Bardiya" pitchFamily="2" charset="-78"/>
          </a:endParaRPr>
        </a:p>
      </dgm:t>
    </dgm:pt>
    <dgm:pt modelId="{A9232F45-A503-48E7-9BBA-3F595C201311}" type="parTrans" cxnId="{948681E9-06E0-4987-8B11-FC157AC0C288}">
      <dgm:prSet/>
      <dgm:spPr/>
      <dgm:t>
        <a:bodyPr/>
        <a:lstStyle/>
        <a:p>
          <a:pPr rtl="1"/>
          <a:endParaRPr lang="fa-IR">
            <a:solidFill>
              <a:schemeClr val="tx1"/>
            </a:solidFill>
          </a:endParaRPr>
        </a:p>
      </dgm:t>
    </dgm:pt>
    <dgm:pt modelId="{EAC42DE0-2DF5-42A0-8FF8-5A552BF10A29}" type="sibTrans" cxnId="{948681E9-06E0-4987-8B11-FC157AC0C288}">
      <dgm:prSet/>
      <dgm:spPr/>
      <dgm:t>
        <a:bodyPr/>
        <a:lstStyle/>
        <a:p>
          <a:pPr rtl="1"/>
          <a:endParaRPr lang="fa-IR">
            <a:solidFill>
              <a:schemeClr val="tx1"/>
            </a:solidFill>
          </a:endParaRPr>
        </a:p>
      </dgm:t>
    </dgm:pt>
    <dgm:pt modelId="{3EE29C96-345B-4D3D-A12F-97E981E001AC}" type="pres">
      <dgm:prSet presAssocID="{FF074309-2FED-406C-9BC8-0E398B793135}" presName="Name0" presStyleCnt="0">
        <dgm:presLayoutVars>
          <dgm:dir/>
          <dgm:resizeHandles val="exact"/>
        </dgm:presLayoutVars>
      </dgm:prSet>
      <dgm:spPr/>
    </dgm:pt>
    <dgm:pt modelId="{1500542E-9024-42FF-B3D7-4F2D0FDBA43F}" type="pres">
      <dgm:prSet presAssocID="{C090B5B9-2F8E-49A3-B5D0-AC303D7B4EAE}" presName="composite" presStyleCnt="0"/>
      <dgm:spPr/>
    </dgm:pt>
    <dgm:pt modelId="{4472ABE4-1CD2-48E9-8FC9-8523CDFFD10A}" type="pres">
      <dgm:prSet presAssocID="{C090B5B9-2F8E-49A3-B5D0-AC303D7B4EAE}" presName="rect1" presStyleLbl="trAlignAcc1" presStyleIdx="0" presStyleCnt="1">
        <dgm:presLayoutVars>
          <dgm:bulletEnabled val="1"/>
        </dgm:presLayoutVars>
      </dgm:prSet>
      <dgm:spPr/>
      <dgm:t>
        <a:bodyPr/>
        <a:lstStyle/>
        <a:p>
          <a:pPr rtl="1"/>
          <a:endParaRPr lang="fa-IR"/>
        </a:p>
      </dgm:t>
    </dgm:pt>
    <dgm:pt modelId="{78861A93-9958-4514-80F9-BC68E0D48D24}" type="pres">
      <dgm:prSet presAssocID="{C090B5B9-2F8E-49A3-B5D0-AC303D7B4EAE}" presName="rect2" presStyleLbl="fgImgPlace1" presStyleIdx="0" presStyleCnt="1" custScaleX="268611" custScaleY="224854" custLinFactX="65945" custLinFactY="-36963" custLinFactNeighborX="100000" custLinFactNeighborY="-100000"/>
      <dgm:spPr>
        <a:blipFill>
          <a:blip xmlns:r="http://schemas.openxmlformats.org/officeDocument/2006/relationships" r:embed="rId1">
            <a:extLst>
              <a:ext uri="{28A0092B-C50C-407E-A947-70E740481C1C}">
                <a14:useLocalDpi xmlns="" xmlns:a14="http://schemas.microsoft.com/office/drawing/2010/main" val="0"/>
              </a:ext>
            </a:extLst>
          </a:blip>
          <a:srcRect/>
          <a:stretch>
            <a:fillRect l="-1000" r="-1000"/>
          </a:stretch>
        </a:blipFill>
        <a:effectLst>
          <a:innerShdw blurRad="114300">
            <a:prstClr val="black"/>
          </a:innerShdw>
        </a:effectLst>
      </dgm:spPr>
      <dgm:extLst>
        <a:ext uri="{E40237B7-FDA0-4F09-8148-C483321AD2D9}">
          <dgm14:cNvPr xmlns="" xmlns:dgm14="http://schemas.microsoft.com/office/drawing/2010/diagram" id="0" name="" descr="F:\My Pictures\agha\9112_397.jpg"/>
        </a:ext>
      </dgm:extLst>
    </dgm:pt>
  </dgm:ptLst>
  <dgm:cxnLst>
    <dgm:cxn modelId="{BAD1E98A-1A55-46E4-B72E-000C7FC49D34}" type="presOf" srcId="{FF074309-2FED-406C-9BC8-0E398B793135}" destId="{3EE29C96-345B-4D3D-A12F-97E981E001AC}" srcOrd="0" destOrd="0" presId="urn:microsoft.com/office/officeart/2008/layout/PictureStrips"/>
    <dgm:cxn modelId="{948681E9-06E0-4987-8B11-FC157AC0C288}" srcId="{FF074309-2FED-406C-9BC8-0E398B793135}" destId="{C090B5B9-2F8E-49A3-B5D0-AC303D7B4EAE}" srcOrd="0" destOrd="0" parTransId="{A9232F45-A503-48E7-9BBA-3F595C201311}" sibTransId="{EAC42DE0-2DF5-42A0-8FF8-5A552BF10A29}"/>
    <dgm:cxn modelId="{3CB7F26D-D888-444B-985D-74115C336FAD}" type="presOf" srcId="{C090B5B9-2F8E-49A3-B5D0-AC303D7B4EAE}" destId="{4472ABE4-1CD2-48E9-8FC9-8523CDFFD10A}" srcOrd="0" destOrd="0" presId="urn:microsoft.com/office/officeart/2008/layout/PictureStrips"/>
    <dgm:cxn modelId="{F5999FC3-3BFA-4E2E-A575-F5415CEA077E}" type="presParOf" srcId="{3EE29C96-345B-4D3D-A12F-97E981E001AC}" destId="{1500542E-9024-42FF-B3D7-4F2D0FDBA43F}" srcOrd="0" destOrd="0" presId="urn:microsoft.com/office/officeart/2008/layout/PictureStrips"/>
    <dgm:cxn modelId="{2C8E6EB9-4A59-4455-8B40-8BF2CD532313}" type="presParOf" srcId="{1500542E-9024-42FF-B3D7-4F2D0FDBA43F}" destId="{4472ABE4-1CD2-48E9-8FC9-8523CDFFD10A}" srcOrd="0" destOrd="0" presId="urn:microsoft.com/office/officeart/2008/layout/PictureStrips"/>
    <dgm:cxn modelId="{746A39C7-269C-40DE-8ABD-7950DE13EE1D}" type="presParOf" srcId="{1500542E-9024-42FF-B3D7-4F2D0FDBA43F}" destId="{78861A93-9958-4514-80F9-BC68E0D48D24}" srcOrd="1" destOrd="0" presId="urn:microsoft.com/office/officeart/2008/layout/PictureStrip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9DDCAC-4E35-4ACB-B475-3ED5A59D443C}" type="doc">
      <dgm:prSet loTypeId="urn:microsoft.com/office/officeart/2005/8/layout/hList3" loCatId="list" qsTypeId="urn:microsoft.com/office/officeart/2005/8/quickstyle/simple5" qsCatId="simple" csTypeId="urn:microsoft.com/office/officeart/2005/8/colors/colorful5" csCatId="colorful" phldr="1"/>
      <dgm:spPr/>
      <dgm:t>
        <a:bodyPr/>
        <a:lstStyle/>
        <a:p>
          <a:pPr rtl="1"/>
          <a:endParaRPr lang="fa-IR"/>
        </a:p>
      </dgm:t>
    </dgm:pt>
    <dgm:pt modelId="{A16FF481-D0FB-4ED2-88B6-B45C2FE50CF6}">
      <dgm:prSet phldrT="[Text]">
        <dgm:style>
          <a:lnRef idx="0">
            <a:schemeClr val="accent6"/>
          </a:lnRef>
          <a:fillRef idx="3">
            <a:schemeClr val="accent6"/>
          </a:fillRef>
          <a:effectRef idx="3">
            <a:schemeClr val="accent6"/>
          </a:effectRef>
          <a:fontRef idx="minor">
            <a:schemeClr val="lt1"/>
          </a:fontRef>
        </dgm:style>
      </dgm:prSet>
      <dgm:spPr>
        <a:solidFill>
          <a:srgbClr val="FFFF00"/>
        </a:solidFill>
      </dgm:spPr>
      <dgm:t>
        <a:bodyPr/>
        <a:lstStyle/>
        <a:p>
          <a:pPr rtl="1"/>
          <a:r>
            <a:rPr lang="fa-IR" b="1" cap="none" spc="50" dirty="0" smtClean="0">
              <a:ln w="11430"/>
              <a:solidFill>
                <a:srgbClr val="002060"/>
              </a:solidFill>
              <a:effectLst>
                <a:outerShdw blurRad="76200" dist="50800" dir="5400000" algn="tl" rotWithShape="0">
                  <a:srgbClr val="000000">
                    <a:alpha val="65000"/>
                  </a:srgbClr>
                </a:outerShdw>
              </a:effectLst>
              <a:cs typeface="2  Homa" pitchFamily="2" charset="-78"/>
            </a:rPr>
            <a:t>مراحل مدیریت بحران ناشی از جنگ</a:t>
          </a:r>
          <a:endParaRPr lang="fa-IR" b="1" cap="none" spc="50" dirty="0">
            <a:ln w="11430"/>
            <a:solidFill>
              <a:srgbClr val="002060"/>
            </a:solidFill>
            <a:effectLst>
              <a:outerShdw blurRad="76200" dist="50800" dir="5400000" algn="tl" rotWithShape="0">
                <a:srgbClr val="000000">
                  <a:alpha val="65000"/>
                </a:srgbClr>
              </a:outerShdw>
            </a:effectLst>
            <a:cs typeface="2  Homa" pitchFamily="2" charset="-78"/>
          </a:endParaRPr>
        </a:p>
      </dgm:t>
    </dgm:pt>
    <dgm:pt modelId="{C4EA669E-24F1-4FAB-A248-5921CDA63239}" type="parTrans" cxnId="{6617275B-82D1-4609-97E9-DA2FE377D28C}">
      <dgm:prSet/>
      <dgm:spPr/>
      <dgm:t>
        <a:bodyPr/>
        <a:lstStyle/>
        <a:p>
          <a:pPr rtl="1"/>
          <a:endParaRPr lang="fa-IR" b="1" cap="none" spc="50">
            <a:ln w="11430"/>
            <a:solidFill>
              <a:srgbClr val="002060"/>
            </a:solidFill>
            <a:effectLst>
              <a:outerShdw blurRad="76200" dist="50800" dir="5400000" algn="tl" rotWithShape="0">
                <a:srgbClr val="000000">
                  <a:alpha val="65000"/>
                </a:srgbClr>
              </a:outerShdw>
            </a:effectLst>
            <a:cs typeface="2  Homa" pitchFamily="2" charset="-78"/>
          </a:endParaRPr>
        </a:p>
      </dgm:t>
    </dgm:pt>
    <dgm:pt modelId="{A5DB756D-D5F8-4CD5-BC1D-4BCE4695454C}" type="sibTrans" cxnId="{6617275B-82D1-4609-97E9-DA2FE377D28C}">
      <dgm:prSet/>
      <dgm:spPr/>
      <dgm:t>
        <a:bodyPr/>
        <a:lstStyle/>
        <a:p>
          <a:pPr rtl="1"/>
          <a:endParaRPr lang="fa-IR" b="1" cap="none" spc="50">
            <a:ln w="11430"/>
            <a:solidFill>
              <a:srgbClr val="002060"/>
            </a:solidFill>
            <a:effectLst>
              <a:outerShdw blurRad="76200" dist="50800" dir="5400000" algn="tl" rotWithShape="0">
                <a:srgbClr val="000000">
                  <a:alpha val="65000"/>
                </a:srgbClr>
              </a:outerShdw>
            </a:effectLst>
            <a:cs typeface="2  Homa" pitchFamily="2" charset="-78"/>
          </a:endParaRPr>
        </a:p>
      </dgm:t>
    </dgm:pt>
    <dgm:pt modelId="{894BBDF2-BF77-43A7-9194-F9F1424B594A}">
      <dgm:prSet phldrT="[Text]">
        <dgm:style>
          <a:lnRef idx="1">
            <a:schemeClr val="accent1"/>
          </a:lnRef>
          <a:fillRef idx="2">
            <a:schemeClr val="accent1"/>
          </a:fillRef>
          <a:effectRef idx="1">
            <a:schemeClr val="accent1"/>
          </a:effectRef>
          <a:fontRef idx="minor">
            <a:schemeClr val="dk1"/>
          </a:fontRef>
        </dgm:style>
      </dgm:prSet>
      <dgm:spPr/>
      <dgm:t>
        <a:bodyPr vert="vert270"/>
        <a:lstStyle/>
        <a:p>
          <a:pPr rtl="1"/>
          <a:r>
            <a:rPr lang="fa-IR" b="1" cap="none" spc="50" smtClean="0">
              <a:ln w="11430"/>
              <a:solidFill>
                <a:srgbClr val="002060"/>
              </a:solidFill>
              <a:effectLst>
                <a:outerShdw blurRad="76200" dist="50800" dir="5400000" algn="tl" rotWithShape="0">
                  <a:srgbClr val="000000">
                    <a:alpha val="65000"/>
                  </a:srgbClr>
                </a:outerShdw>
              </a:effectLst>
              <a:cs typeface="2  Homa" pitchFamily="2" charset="-78"/>
            </a:rPr>
            <a:t>مرحله تحلیل خطر پذیری</a:t>
          </a:r>
          <a:endParaRPr lang="fa-IR" b="1" cap="none" spc="50" dirty="0">
            <a:ln w="11430"/>
            <a:solidFill>
              <a:srgbClr val="002060"/>
            </a:solidFill>
            <a:effectLst>
              <a:outerShdw blurRad="76200" dist="50800" dir="5400000" algn="tl" rotWithShape="0">
                <a:srgbClr val="000000">
                  <a:alpha val="65000"/>
                </a:srgbClr>
              </a:outerShdw>
            </a:effectLst>
            <a:cs typeface="2  Homa" pitchFamily="2" charset="-78"/>
          </a:endParaRPr>
        </a:p>
      </dgm:t>
    </dgm:pt>
    <dgm:pt modelId="{21495FE3-6239-4195-8856-B01BEBF4EB0C}" type="parTrans" cxnId="{71DB6020-B82C-4AC0-A458-AB14A6747AA2}">
      <dgm:prSet/>
      <dgm:spPr/>
      <dgm:t>
        <a:bodyPr/>
        <a:lstStyle/>
        <a:p>
          <a:pPr rtl="1"/>
          <a:endParaRPr lang="fa-IR" b="1" cap="none" spc="50">
            <a:ln w="11430"/>
            <a:solidFill>
              <a:srgbClr val="002060"/>
            </a:solidFill>
            <a:effectLst>
              <a:outerShdw blurRad="76200" dist="50800" dir="5400000" algn="tl" rotWithShape="0">
                <a:srgbClr val="000000">
                  <a:alpha val="65000"/>
                </a:srgbClr>
              </a:outerShdw>
            </a:effectLst>
            <a:cs typeface="2  Homa" pitchFamily="2" charset="-78"/>
          </a:endParaRPr>
        </a:p>
      </dgm:t>
    </dgm:pt>
    <dgm:pt modelId="{6F387037-758D-46C2-B699-8444F9BC8178}" type="sibTrans" cxnId="{71DB6020-B82C-4AC0-A458-AB14A6747AA2}">
      <dgm:prSet/>
      <dgm:spPr/>
      <dgm:t>
        <a:bodyPr/>
        <a:lstStyle/>
        <a:p>
          <a:pPr rtl="1"/>
          <a:endParaRPr lang="fa-IR" b="1" cap="none" spc="50">
            <a:ln w="11430"/>
            <a:solidFill>
              <a:srgbClr val="002060"/>
            </a:solidFill>
            <a:effectLst>
              <a:outerShdw blurRad="76200" dist="50800" dir="5400000" algn="tl" rotWithShape="0">
                <a:srgbClr val="000000">
                  <a:alpha val="65000"/>
                </a:srgbClr>
              </a:outerShdw>
            </a:effectLst>
            <a:cs typeface="2  Homa" pitchFamily="2" charset="-78"/>
          </a:endParaRPr>
        </a:p>
      </dgm:t>
    </dgm:pt>
    <dgm:pt modelId="{56539FFA-9D67-458C-9226-C0ADDD4B6B80}">
      <dgm:prSet phldrT="[Text]">
        <dgm:style>
          <a:lnRef idx="1">
            <a:schemeClr val="accent6"/>
          </a:lnRef>
          <a:fillRef idx="2">
            <a:schemeClr val="accent6"/>
          </a:fillRef>
          <a:effectRef idx="1">
            <a:schemeClr val="accent6"/>
          </a:effectRef>
          <a:fontRef idx="minor">
            <a:schemeClr val="dk1"/>
          </a:fontRef>
        </dgm:style>
      </dgm:prSet>
      <dgm:spPr/>
      <dgm:t>
        <a:bodyPr vert="vert270"/>
        <a:lstStyle/>
        <a:p>
          <a:pPr rtl="1"/>
          <a:r>
            <a:rPr lang="fa-IR" b="1" cap="none" spc="50" smtClean="0">
              <a:ln w="11430"/>
              <a:solidFill>
                <a:srgbClr val="002060"/>
              </a:solidFill>
              <a:effectLst>
                <a:outerShdw blurRad="76200" dist="50800" dir="5400000" algn="tl" rotWithShape="0">
                  <a:srgbClr val="000000">
                    <a:alpha val="65000"/>
                  </a:srgbClr>
                </a:outerShdw>
              </a:effectLst>
              <a:cs typeface="2  Homa" pitchFamily="2" charset="-78"/>
            </a:rPr>
            <a:t>مرحله پیشگیری وکاهش اثرات مخرب</a:t>
          </a:r>
          <a:endParaRPr lang="fa-IR" b="1" cap="none" spc="50" dirty="0">
            <a:ln w="11430"/>
            <a:solidFill>
              <a:srgbClr val="002060"/>
            </a:solidFill>
            <a:effectLst>
              <a:outerShdw blurRad="76200" dist="50800" dir="5400000" algn="tl" rotWithShape="0">
                <a:srgbClr val="000000">
                  <a:alpha val="65000"/>
                </a:srgbClr>
              </a:outerShdw>
            </a:effectLst>
            <a:cs typeface="2  Homa" pitchFamily="2" charset="-78"/>
          </a:endParaRPr>
        </a:p>
      </dgm:t>
    </dgm:pt>
    <dgm:pt modelId="{BF6CE1E2-1D97-4EE3-8CC1-C2DE7E9C0FF9}" type="parTrans" cxnId="{87A045A5-F333-47EE-8F38-E257F368CD62}">
      <dgm:prSet/>
      <dgm:spPr/>
      <dgm:t>
        <a:bodyPr/>
        <a:lstStyle/>
        <a:p>
          <a:pPr rtl="1"/>
          <a:endParaRPr lang="fa-IR" b="1" cap="none" spc="50">
            <a:ln w="11430"/>
            <a:solidFill>
              <a:srgbClr val="002060"/>
            </a:solidFill>
            <a:effectLst>
              <a:outerShdw blurRad="76200" dist="50800" dir="5400000" algn="tl" rotWithShape="0">
                <a:srgbClr val="000000">
                  <a:alpha val="65000"/>
                </a:srgbClr>
              </a:outerShdw>
            </a:effectLst>
            <a:cs typeface="2  Homa" pitchFamily="2" charset="-78"/>
          </a:endParaRPr>
        </a:p>
      </dgm:t>
    </dgm:pt>
    <dgm:pt modelId="{1166AA0C-60F0-47B5-894F-49B38B3FA23C}" type="sibTrans" cxnId="{87A045A5-F333-47EE-8F38-E257F368CD62}">
      <dgm:prSet/>
      <dgm:spPr/>
      <dgm:t>
        <a:bodyPr/>
        <a:lstStyle/>
        <a:p>
          <a:pPr rtl="1"/>
          <a:endParaRPr lang="fa-IR" b="1" cap="none" spc="50">
            <a:ln w="11430"/>
            <a:solidFill>
              <a:srgbClr val="002060"/>
            </a:solidFill>
            <a:effectLst>
              <a:outerShdw blurRad="76200" dist="50800" dir="5400000" algn="tl" rotWithShape="0">
                <a:srgbClr val="000000">
                  <a:alpha val="65000"/>
                </a:srgbClr>
              </a:outerShdw>
            </a:effectLst>
            <a:cs typeface="2  Homa" pitchFamily="2" charset="-78"/>
          </a:endParaRPr>
        </a:p>
      </dgm:t>
    </dgm:pt>
    <dgm:pt modelId="{B1CE30DA-FFEB-4738-8DE3-24621FD77676}">
      <dgm:prSet phldrT="[Text]">
        <dgm:style>
          <a:lnRef idx="1">
            <a:schemeClr val="accent4"/>
          </a:lnRef>
          <a:fillRef idx="2">
            <a:schemeClr val="accent4"/>
          </a:fillRef>
          <a:effectRef idx="1">
            <a:schemeClr val="accent4"/>
          </a:effectRef>
          <a:fontRef idx="minor">
            <a:schemeClr val="dk1"/>
          </a:fontRef>
        </dgm:style>
      </dgm:prSet>
      <dgm:spPr/>
      <dgm:t>
        <a:bodyPr vert="vert270"/>
        <a:lstStyle/>
        <a:p>
          <a:pPr rtl="1"/>
          <a:r>
            <a:rPr lang="fa-IR" b="1" cap="none" spc="50" smtClean="0">
              <a:ln w="11430"/>
              <a:solidFill>
                <a:srgbClr val="002060"/>
              </a:solidFill>
              <a:effectLst>
                <a:outerShdw blurRad="76200" dist="50800" dir="5400000" algn="tl" rotWithShape="0">
                  <a:srgbClr val="000000">
                    <a:alpha val="65000"/>
                  </a:srgbClr>
                </a:outerShdw>
              </a:effectLst>
              <a:cs typeface="2  Homa" pitchFamily="2" charset="-78"/>
            </a:rPr>
            <a:t>مرحله آمادگی</a:t>
          </a:r>
          <a:endParaRPr lang="fa-IR" b="1" cap="none" spc="50" dirty="0">
            <a:ln w="11430"/>
            <a:solidFill>
              <a:srgbClr val="002060"/>
            </a:solidFill>
            <a:effectLst>
              <a:outerShdw blurRad="76200" dist="50800" dir="5400000" algn="tl" rotWithShape="0">
                <a:srgbClr val="000000">
                  <a:alpha val="65000"/>
                </a:srgbClr>
              </a:outerShdw>
            </a:effectLst>
            <a:cs typeface="2  Homa" pitchFamily="2" charset="-78"/>
          </a:endParaRPr>
        </a:p>
      </dgm:t>
    </dgm:pt>
    <dgm:pt modelId="{BB730DBC-A423-45C6-9DDA-F433F9B894D6}" type="parTrans" cxnId="{7C38159A-4229-4D9F-B493-F9B12A2C3A10}">
      <dgm:prSet/>
      <dgm:spPr/>
      <dgm:t>
        <a:bodyPr/>
        <a:lstStyle/>
        <a:p>
          <a:pPr rtl="1"/>
          <a:endParaRPr lang="fa-IR" b="1" cap="none" spc="50">
            <a:ln w="11430"/>
            <a:solidFill>
              <a:srgbClr val="002060"/>
            </a:solidFill>
            <a:effectLst>
              <a:outerShdw blurRad="76200" dist="50800" dir="5400000" algn="tl" rotWithShape="0">
                <a:srgbClr val="000000">
                  <a:alpha val="65000"/>
                </a:srgbClr>
              </a:outerShdw>
            </a:effectLst>
            <a:cs typeface="2  Homa" pitchFamily="2" charset="-78"/>
          </a:endParaRPr>
        </a:p>
      </dgm:t>
    </dgm:pt>
    <dgm:pt modelId="{0B0A7764-872D-4BA3-9EA0-997A5B34EE3E}" type="sibTrans" cxnId="{7C38159A-4229-4D9F-B493-F9B12A2C3A10}">
      <dgm:prSet/>
      <dgm:spPr/>
      <dgm:t>
        <a:bodyPr/>
        <a:lstStyle/>
        <a:p>
          <a:pPr rtl="1"/>
          <a:endParaRPr lang="fa-IR" b="1" cap="none" spc="50">
            <a:ln w="11430"/>
            <a:solidFill>
              <a:srgbClr val="002060"/>
            </a:solidFill>
            <a:effectLst>
              <a:outerShdw blurRad="76200" dist="50800" dir="5400000" algn="tl" rotWithShape="0">
                <a:srgbClr val="000000">
                  <a:alpha val="65000"/>
                </a:srgbClr>
              </a:outerShdw>
            </a:effectLst>
            <a:cs typeface="2  Homa" pitchFamily="2" charset="-78"/>
          </a:endParaRPr>
        </a:p>
      </dgm:t>
    </dgm:pt>
    <dgm:pt modelId="{D34AC9EC-F924-46CD-A0E0-367516CB0C00}">
      <dgm:prSet phldrT="[Text]">
        <dgm:style>
          <a:lnRef idx="1">
            <a:schemeClr val="accent3"/>
          </a:lnRef>
          <a:fillRef idx="2">
            <a:schemeClr val="accent3"/>
          </a:fillRef>
          <a:effectRef idx="1">
            <a:schemeClr val="accent3"/>
          </a:effectRef>
          <a:fontRef idx="minor">
            <a:schemeClr val="dk1"/>
          </a:fontRef>
        </dgm:style>
      </dgm:prSet>
      <dgm:spPr/>
      <dgm:t>
        <a:bodyPr vert="vert270"/>
        <a:lstStyle/>
        <a:p>
          <a:pPr rtl="1"/>
          <a:r>
            <a:rPr lang="fa-IR" b="1" cap="none" spc="50" smtClean="0">
              <a:ln w="11430"/>
              <a:solidFill>
                <a:srgbClr val="002060"/>
              </a:solidFill>
              <a:effectLst>
                <a:outerShdw blurRad="76200" dist="50800" dir="5400000" algn="tl" rotWithShape="0">
                  <a:srgbClr val="000000">
                    <a:alpha val="65000"/>
                  </a:srgbClr>
                </a:outerShdw>
              </a:effectLst>
              <a:cs typeface="2  Homa" pitchFamily="2" charset="-78"/>
            </a:rPr>
            <a:t>مرحله پیش بینی وهشدار اولیه</a:t>
          </a:r>
          <a:endParaRPr lang="fa-IR" b="1" cap="none" spc="50" dirty="0">
            <a:ln w="11430"/>
            <a:solidFill>
              <a:srgbClr val="002060"/>
            </a:solidFill>
            <a:effectLst>
              <a:outerShdw blurRad="76200" dist="50800" dir="5400000" algn="tl" rotWithShape="0">
                <a:srgbClr val="000000">
                  <a:alpha val="65000"/>
                </a:srgbClr>
              </a:outerShdw>
            </a:effectLst>
            <a:cs typeface="2  Homa" pitchFamily="2" charset="-78"/>
          </a:endParaRPr>
        </a:p>
      </dgm:t>
    </dgm:pt>
    <dgm:pt modelId="{C7D9EB62-09A9-477E-BE24-B329B21E8A13}" type="parTrans" cxnId="{27A34376-C3A4-44B0-8BE8-19AB5C531993}">
      <dgm:prSet/>
      <dgm:spPr/>
      <dgm:t>
        <a:bodyPr/>
        <a:lstStyle/>
        <a:p>
          <a:pPr rtl="1"/>
          <a:endParaRPr lang="fa-IR" b="1" cap="none" spc="50">
            <a:ln w="11430"/>
            <a:solidFill>
              <a:srgbClr val="002060"/>
            </a:solidFill>
            <a:effectLst>
              <a:outerShdw blurRad="76200" dist="50800" dir="5400000" algn="tl" rotWithShape="0">
                <a:srgbClr val="000000">
                  <a:alpha val="65000"/>
                </a:srgbClr>
              </a:outerShdw>
            </a:effectLst>
            <a:cs typeface="2  Homa" pitchFamily="2" charset="-78"/>
          </a:endParaRPr>
        </a:p>
      </dgm:t>
    </dgm:pt>
    <dgm:pt modelId="{A8E6F5A4-715E-429F-9DD7-05971E213EBE}" type="sibTrans" cxnId="{27A34376-C3A4-44B0-8BE8-19AB5C531993}">
      <dgm:prSet/>
      <dgm:spPr/>
      <dgm:t>
        <a:bodyPr/>
        <a:lstStyle/>
        <a:p>
          <a:pPr rtl="1"/>
          <a:endParaRPr lang="fa-IR" b="1" cap="none" spc="50">
            <a:ln w="11430"/>
            <a:solidFill>
              <a:srgbClr val="002060"/>
            </a:solidFill>
            <a:effectLst>
              <a:outerShdw blurRad="76200" dist="50800" dir="5400000" algn="tl" rotWithShape="0">
                <a:srgbClr val="000000">
                  <a:alpha val="65000"/>
                </a:srgbClr>
              </a:outerShdw>
            </a:effectLst>
            <a:cs typeface="2  Homa" pitchFamily="2" charset="-78"/>
          </a:endParaRPr>
        </a:p>
      </dgm:t>
    </dgm:pt>
    <dgm:pt modelId="{14F79881-FB5E-4C34-A9F5-342E15962AB2}">
      <dgm:prSet phldrT="[Text]">
        <dgm:style>
          <a:lnRef idx="1">
            <a:schemeClr val="accent1"/>
          </a:lnRef>
          <a:fillRef idx="2">
            <a:schemeClr val="accent1"/>
          </a:fillRef>
          <a:effectRef idx="1">
            <a:schemeClr val="accent1"/>
          </a:effectRef>
          <a:fontRef idx="minor">
            <a:schemeClr val="dk1"/>
          </a:fontRef>
        </dgm:style>
      </dgm:prSet>
      <dgm:spPr/>
      <dgm:t>
        <a:bodyPr vert="vert270"/>
        <a:lstStyle/>
        <a:p>
          <a:pPr rtl="1"/>
          <a:r>
            <a:rPr lang="fa-IR" b="1" cap="none" spc="50" smtClean="0">
              <a:ln w="11430"/>
              <a:solidFill>
                <a:srgbClr val="002060"/>
              </a:solidFill>
              <a:effectLst>
                <a:outerShdw blurRad="76200" dist="50800" dir="5400000" algn="tl" rotWithShape="0">
                  <a:srgbClr val="000000">
                    <a:alpha val="65000"/>
                  </a:srgbClr>
                </a:outerShdw>
              </a:effectLst>
              <a:cs typeface="2  Homa" pitchFamily="2" charset="-78"/>
            </a:rPr>
            <a:t>مرحله مقابله و پاسخگویی</a:t>
          </a:r>
          <a:endParaRPr lang="fa-IR" b="1" cap="none" spc="50" dirty="0">
            <a:ln w="11430"/>
            <a:solidFill>
              <a:srgbClr val="002060"/>
            </a:solidFill>
            <a:effectLst>
              <a:outerShdw blurRad="76200" dist="50800" dir="5400000" algn="tl" rotWithShape="0">
                <a:srgbClr val="000000">
                  <a:alpha val="65000"/>
                </a:srgbClr>
              </a:outerShdw>
            </a:effectLst>
            <a:cs typeface="2  Homa" pitchFamily="2" charset="-78"/>
          </a:endParaRPr>
        </a:p>
      </dgm:t>
    </dgm:pt>
    <dgm:pt modelId="{31033C23-0229-476D-9D88-40E502E32BC5}" type="parTrans" cxnId="{78916347-9039-466F-A930-55BA50A95493}">
      <dgm:prSet/>
      <dgm:spPr/>
      <dgm:t>
        <a:bodyPr/>
        <a:lstStyle/>
        <a:p>
          <a:pPr rtl="1"/>
          <a:endParaRPr lang="fa-IR" b="1" cap="none" spc="50">
            <a:ln w="11430"/>
            <a:solidFill>
              <a:srgbClr val="002060"/>
            </a:solidFill>
            <a:effectLst>
              <a:outerShdw blurRad="76200" dist="50800" dir="5400000" algn="tl" rotWithShape="0">
                <a:srgbClr val="000000">
                  <a:alpha val="65000"/>
                </a:srgbClr>
              </a:outerShdw>
            </a:effectLst>
            <a:cs typeface="2  Homa" pitchFamily="2" charset="-78"/>
          </a:endParaRPr>
        </a:p>
      </dgm:t>
    </dgm:pt>
    <dgm:pt modelId="{B2F4201F-8342-4F85-85C4-FC08CC8EA746}" type="sibTrans" cxnId="{78916347-9039-466F-A930-55BA50A95493}">
      <dgm:prSet/>
      <dgm:spPr/>
      <dgm:t>
        <a:bodyPr/>
        <a:lstStyle/>
        <a:p>
          <a:pPr rtl="1"/>
          <a:endParaRPr lang="fa-IR" b="1" cap="none" spc="50">
            <a:ln w="11430"/>
            <a:solidFill>
              <a:srgbClr val="002060"/>
            </a:solidFill>
            <a:effectLst>
              <a:outerShdw blurRad="76200" dist="50800" dir="5400000" algn="tl" rotWithShape="0">
                <a:srgbClr val="000000">
                  <a:alpha val="65000"/>
                </a:srgbClr>
              </a:outerShdw>
            </a:effectLst>
            <a:cs typeface="2  Homa" pitchFamily="2" charset="-78"/>
          </a:endParaRPr>
        </a:p>
      </dgm:t>
    </dgm:pt>
    <dgm:pt modelId="{80EC2E73-C8E8-4B9D-B35E-AEE47D33AC39}">
      <dgm:prSet phldrT="[Text]">
        <dgm:style>
          <a:lnRef idx="1">
            <a:schemeClr val="accent4"/>
          </a:lnRef>
          <a:fillRef idx="2">
            <a:schemeClr val="accent4"/>
          </a:fillRef>
          <a:effectRef idx="1">
            <a:schemeClr val="accent4"/>
          </a:effectRef>
          <a:fontRef idx="minor">
            <a:schemeClr val="dk1"/>
          </a:fontRef>
        </dgm:style>
      </dgm:prSet>
      <dgm:spPr/>
      <dgm:t>
        <a:bodyPr vert="vert270"/>
        <a:lstStyle/>
        <a:p>
          <a:pPr rtl="1"/>
          <a:r>
            <a:rPr lang="fa-IR" b="1" cap="none" spc="50" dirty="0" smtClean="0">
              <a:ln w="11430"/>
              <a:solidFill>
                <a:srgbClr val="002060"/>
              </a:solidFill>
              <a:effectLst>
                <a:outerShdw blurRad="76200" dist="50800" dir="5400000" algn="tl" rotWithShape="0">
                  <a:srgbClr val="000000">
                    <a:alpha val="65000"/>
                  </a:srgbClr>
                </a:outerShdw>
              </a:effectLst>
              <a:cs typeface="2  Homa" pitchFamily="2" charset="-78"/>
            </a:rPr>
            <a:t>مرحله باز یابی</a:t>
          </a:r>
          <a:endParaRPr lang="fa-IR" b="1" cap="none" spc="50" dirty="0">
            <a:ln w="11430"/>
            <a:solidFill>
              <a:srgbClr val="002060"/>
            </a:solidFill>
            <a:effectLst>
              <a:outerShdw blurRad="76200" dist="50800" dir="5400000" algn="tl" rotWithShape="0">
                <a:srgbClr val="000000">
                  <a:alpha val="65000"/>
                </a:srgbClr>
              </a:outerShdw>
            </a:effectLst>
            <a:cs typeface="2  Homa" pitchFamily="2" charset="-78"/>
          </a:endParaRPr>
        </a:p>
      </dgm:t>
    </dgm:pt>
    <dgm:pt modelId="{E107A89C-436D-49FE-8204-54DBFA547BA9}" type="parTrans" cxnId="{5A04042B-7E77-4E1B-8550-822214E8330D}">
      <dgm:prSet/>
      <dgm:spPr/>
      <dgm:t>
        <a:bodyPr/>
        <a:lstStyle/>
        <a:p>
          <a:pPr rtl="1"/>
          <a:endParaRPr lang="fa-IR" b="1" cap="none" spc="50">
            <a:ln w="11430"/>
            <a:solidFill>
              <a:srgbClr val="002060"/>
            </a:solidFill>
            <a:effectLst>
              <a:outerShdw blurRad="76200" dist="50800" dir="5400000" algn="tl" rotWithShape="0">
                <a:srgbClr val="000000">
                  <a:alpha val="65000"/>
                </a:srgbClr>
              </a:outerShdw>
            </a:effectLst>
            <a:cs typeface="2  Homa" pitchFamily="2" charset="-78"/>
          </a:endParaRPr>
        </a:p>
      </dgm:t>
    </dgm:pt>
    <dgm:pt modelId="{29D7E346-AACA-4632-A627-74FFF0B4A1FD}" type="sibTrans" cxnId="{5A04042B-7E77-4E1B-8550-822214E8330D}">
      <dgm:prSet/>
      <dgm:spPr/>
      <dgm:t>
        <a:bodyPr/>
        <a:lstStyle/>
        <a:p>
          <a:pPr rtl="1"/>
          <a:endParaRPr lang="fa-IR" b="1" cap="none" spc="50">
            <a:ln w="11430"/>
            <a:solidFill>
              <a:srgbClr val="002060"/>
            </a:solidFill>
            <a:effectLst>
              <a:outerShdw blurRad="76200" dist="50800" dir="5400000" algn="tl" rotWithShape="0">
                <a:srgbClr val="000000">
                  <a:alpha val="65000"/>
                </a:srgbClr>
              </a:outerShdw>
            </a:effectLst>
            <a:cs typeface="2  Homa" pitchFamily="2" charset="-78"/>
          </a:endParaRPr>
        </a:p>
      </dgm:t>
    </dgm:pt>
    <dgm:pt modelId="{7D1C9774-2032-45BF-8E7A-FA24A5EE485A}" type="pres">
      <dgm:prSet presAssocID="{819DDCAC-4E35-4ACB-B475-3ED5A59D443C}" presName="composite" presStyleCnt="0">
        <dgm:presLayoutVars>
          <dgm:chMax val="1"/>
          <dgm:dir/>
          <dgm:resizeHandles val="exact"/>
        </dgm:presLayoutVars>
      </dgm:prSet>
      <dgm:spPr/>
      <dgm:t>
        <a:bodyPr/>
        <a:lstStyle/>
        <a:p>
          <a:pPr rtl="1"/>
          <a:endParaRPr lang="fa-IR"/>
        </a:p>
      </dgm:t>
    </dgm:pt>
    <dgm:pt modelId="{8643FEC5-BC44-4911-9877-C0F1A769F573}" type="pres">
      <dgm:prSet presAssocID="{A16FF481-D0FB-4ED2-88B6-B45C2FE50CF6}" presName="roof" presStyleLbl="dkBgShp" presStyleIdx="0" presStyleCnt="2"/>
      <dgm:spPr/>
      <dgm:t>
        <a:bodyPr/>
        <a:lstStyle/>
        <a:p>
          <a:pPr rtl="1"/>
          <a:endParaRPr lang="fa-IR"/>
        </a:p>
      </dgm:t>
    </dgm:pt>
    <dgm:pt modelId="{CB97B547-F9A8-4BB3-A85F-D4895CB84C82}" type="pres">
      <dgm:prSet presAssocID="{A16FF481-D0FB-4ED2-88B6-B45C2FE50CF6}" presName="pillars" presStyleCnt="0"/>
      <dgm:spPr/>
    </dgm:pt>
    <dgm:pt modelId="{2B35B85B-87BD-43E3-B78D-5284F2013109}" type="pres">
      <dgm:prSet presAssocID="{A16FF481-D0FB-4ED2-88B6-B45C2FE50CF6}" presName="pillar1" presStyleLbl="node1" presStyleIdx="0" presStyleCnt="6">
        <dgm:presLayoutVars>
          <dgm:bulletEnabled val="1"/>
        </dgm:presLayoutVars>
      </dgm:prSet>
      <dgm:spPr/>
      <dgm:t>
        <a:bodyPr/>
        <a:lstStyle/>
        <a:p>
          <a:pPr rtl="1"/>
          <a:endParaRPr lang="fa-IR"/>
        </a:p>
      </dgm:t>
    </dgm:pt>
    <dgm:pt modelId="{FC06BC0D-EAAB-47DA-9067-623204084DA8}" type="pres">
      <dgm:prSet presAssocID="{56539FFA-9D67-458C-9226-C0ADDD4B6B80}" presName="pillarX" presStyleLbl="node1" presStyleIdx="1" presStyleCnt="6">
        <dgm:presLayoutVars>
          <dgm:bulletEnabled val="1"/>
        </dgm:presLayoutVars>
      </dgm:prSet>
      <dgm:spPr/>
      <dgm:t>
        <a:bodyPr/>
        <a:lstStyle/>
        <a:p>
          <a:pPr rtl="1"/>
          <a:endParaRPr lang="fa-IR"/>
        </a:p>
      </dgm:t>
    </dgm:pt>
    <dgm:pt modelId="{3E13ABC4-DFDC-4012-BE28-71BAB2F2E1B8}" type="pres">
      <dgm:prSet presAssocID="{B1CE30DA-FFEB-4738-8DE3-24621FD77676}" presName="pillarX" presStyleLbl="node1" presStyleIdx="2" presStyleCnt="6">
        <dgm:presLayoutVars>
          <dgm:bulletEnabled val="1"/>
        </dgm:presLayoutVars>
      </dgm:prSet>
      <dgm:spPr/>
      <dgm:t>
        <a:bodyPr/>
        <a:lstStyle/>
        <a:p>
          <a:pPr rtl="1"/>
          <a:endParaRPr lang="fa-IR"/>
        </a:p>
      </dgm:t>
    </dgm:pt>
    <dgm:pt modelId="{039F19F3-B9AE-4A19-90AB-35C09DCAB186}" type="pres">
      <dgm:prSet presAssocID="{D34AC9EC-F924-46CD-A0E0-367516CB0C00}" presName="pillarX" presStyleLbl="node1" presStyleIdx="3" presStyleCnt="6">
        <dgm:presLayoutVars>
          <dgm:bulletEnabled val="1"/>
        </dgm:presLayoutVars>
      </dgm:prSet>
      <dgm:spPr/>
      <dgm:t>
        <a:bodyPr/>
        <a:lstStyle/>
        <a:p>
          <a:pPr rtl="1"/>
          <a:endParaRPr lang="fa-IR"/>
        </a:p>
      </dgm:t>
    </dgm:pt>
    <dgm:pt modelId="{395413F9-8535-43AD-8428-F891EA3673EA}" type="pres">
      <dgm:prSet presAssocID="{14F79881-FB5E-4C34-A9F5-342E15962AB2}" presName="pillarX" presStyleLbl="node1" presStyleIdx="4" presStyleCnt="6">
        <dgm:presLayoutVars>
          <dgm:bulletEnabled val="1"/>
        </dgm:presLayoutVars>
      </dgm:prSet>
      <dgm:spPr/>
      <dgm:t>
        <a:bodyPr/>
        <a:lstStyle/>
        <a:p>
          <a:pPr rtl="1"/>
          <a:endParaRPr lang="fa-IR"/>
        </a:p>
      </dgm:t>
    </dgm:pt>
    <dgm:pt modelId="{B2B9DA04-0DF5-46C5-A22F-75F247497BFE}" type="pres">
      <dgm:prSet presAssocID="{80EC2E73-C8E8-4B9D-B35E-AEE47D33AC39}" presName="pillarX" presStyleLbl="node1" presStyleIdx="5" presStyleCnt="6">
        <dgm:presLayoutVars>
          <dgm:bulletEnabled val="1"/>
        </dgm:presLayoutVars>
      </dgm:prSet>
      <dgm:spPr/>
      <dgm:t>
        <a:bodyPr/>
        <a:lstStyle/>
        <a:p>
          <a:pPr rtl="1"/>
          <a:endParaRPr lang="fa-IR"/>
        </a:p>
      </dgm:t>
    </dgm:pt>
    <dgm:pt modelId="{587B37AC-307F-4285-ABA0-F7478BD03707}" type="pres">
      <dgm:prSet presAssocID="{A16FF481-D0FB-4ED2-88B6-B45C2FE50CF6}" presName="base" presStyleLbl="dkBgShp" presStyleIdx="1" presStyleCnt="2"/>
      <dgm:spPr/>
    </dgm:pt>
  </dgm:ptLst>
  <dgm:cxnLst>
    <dgm:cxn modelId="{49C15A02-6787-4D65-BC9A-D771767C355D}" type="presOf" srcId="{14F79881-FB5E-4C34-A9F5-342E15962AB2}" destId="{395413F9-8535-43AD-8428-F891EA3673EA}" srcOrd="0" destOrd="0" presId="urn:microsoft.com/office/officeart/2005/8/layout/hList3"/>
    <dgm:cxn modelId="{B79258C8-4B83-4F36-BA98-990B33C600BB}" type="presOf" srcId="{80EC2E73-C8E8-4B9D-B35E-AEE47D33AC39}" destId="{B2B9DA04-0DF5-46C5-A22F-75F247497BFE}" srcOrd="0" destOrd="0" presId="urn:microsoft.com/office/officeart/2005/8/layout/hList3"/>
    <dgm:cxn modelId="{87A045A5-F333-47EE-8F38-E257F368CD62}" srcId="{A16FF481-D0FB-4ED2-88B6-B45C2FE50CF6}" destId="{56539FFA-9D67-458C-9226-C0ADDD4B6B80}" srcOrd="1" destOrd="0" parTransId="{BF6CE1E2-1D97-4EE3-8CC1-C2DE7E9C0FF9}" sibTransId="{1166AA0C-60F0-47B5-894F-49B38B3FA23C}"/>
    <dgm:cxn modelId="{71DB6020-B82C-4AC0-A458-AB14A6747AA2}" srcId="{A16FF481-D0FB-4ED2-88B6-B45C2FE50CF6}" destId="{894BBDF2-BF77-43A7-9194-F9F1424B594A}" srcOrd="0" destOrd="0" parTransId="{21495FE3-6239-4195-8856-B01BEBF4EB0C}" sibTransId="{6F387037-758D-46C2-B699-8444F9BC8178}"/>
    <dgm:cxn modelId="{A4D0F53A-EEEA-41D4-B8B0-3DBDC761E6DF}" type="presOf" srcId="{D34AC9EC-F924-46CD-A0E0-367516CB0C00}" destId="{039F19F3-B9AE-4A19-90AB-35C09DCAB186}" srcOrd="0" destOrd="0" presId="urn:microsoft.com/office/officeart/2005/8/layout/hList3"/>
    <dgm:cxn modelId="{27A34376-C3A4-44B0-8BE8-19AB5C531993}" srcId="{A16FF481-D0FB-4ED2-88B6-B45C2FE50CF6}" destId="{D34AC9EC-F924-46CD-A0E0-367516CB0C00}" srcOrd="3" destOrd="0" parTransId="{C7D9EB62-09A9-477E-BE24-B329B21E8A13}" sibTransId="{A8E6F5A4-715E-429F-9DD7-05971E213EBE}"/>
    <dgm:cxn modelId="{A7133D01-FAAB-4711-A12A-CED968A4446E}" type="presOf" srcId="{B1CE30DA-FFEB-4738-8DE3-24621FD77676}" destId="{3E13ABC4-DFDC-4012-BE28-71BAB2F2E1B8}" srcOrd="0" destOrd="0" presId="urn:microsoft.com/office/officeart/2005/8/layout/hList3"/>
    <dgm:cxn modelId="{AFB009E7-7D84-4DCD-9704-127F68BB88B2}" type="presOf" srcId="{819DDCAC-4E35-4ACB-B475-3ED5A59D443C}" destId="{7D1C9774-2032-45BF-8E7A-FA24A5EE485A}" srcOrd="0" destOrd="0" presId="urn:microsoft.com/office/officeart/2005/8/layout/hList3"/>
    <dgm:cxn modelId="{78916347-9039-466F-A930-55BA50A95493}" srcId="{A16FF481-D0FB-4ED2-88B6-B45C2FE50CF6}" destId="{14F79881-FB5E-4C34-A9F5-342E15962AB2}" srcOrd="4" destOrd="0" parTransId="{31033C23-0229-476D-9D88-40E502E32BC5}" sibTransId="{B2F4201F-8342-4F85-85C4-FC08CC8EA746}"/>
    <dgm:cxn modelId="{5A04042B-7E77-4E1B-8550-822214E8330D}" srcId="{A16FF481-D0FB-4ED2-88B6-B45C2FE50CF6}" destId="{80EC2E73-C8E8-4B9D-B35E-AEE47D33AC39}" srcOrd="5" destOrd="0" parTransId="{E107A89C-436D-49FE-8204-54DBFA547BA9}" sibTransId="{29D7E346-AACA-4632-A627-74FFF0B4A1FD}"/>
    <dgm:cxn modelId="{81C686EC-2598-45AD-A2BA-C0C9EF51D082}" type="presOf" srcId="{894BBDF2-BF77-43A7-9194-F9F1424B594A}" destId="{2B35B85B-87BD-43E3-B78D-5284F2013109}" srcOrd="0" destOrd="0" presId="urn:microsoft.com/office/officeart/2005/8/layout/hList3"/>
    <dgm:cxn modelId="{00DB5069-3606-480B-B364-31C79765335B}" type="presOf" srcId="{56539FFA-9D67-458C-9226-C0ADDD4B6B80}" destId="{FC06BC0D-EAAB-47DA-9067-623204084DA8}" srcOrd="0" destOrd="0" presId="urn:microsoft.com/office/officeart/2005/8/layout/hList3"/>
    <dgm:cxn modelId="{37ADDC12-1932-4E8D-8F3C-651EB1889062}" type="presOf" srcId="{A16FF481-D0FB-4ED2-88B6-B45C2FE50CF6}" destId="{8643FEC5-BC44-4911-9877-C0F1A769F573}" srcOrd="0" destOrd="0" presId="urn:microsoft.com/office/officeart/2005/8/layout/hList3"/>
    <dgm:cxn modelId="{6617275B-82D1-4609-97E9-DA2FE377D28C}" srcId="{819DDCAC-4E35-4ACB-B475-3ED5A59D443C}" destId="{A16FF481-D0FB-4ED2-88B6-B45C2FE50CF6}" srcOrd="0" destOrd="0" parTransId="{C4EA669E-24F1-4FAB-A248-5921CDA63239}" sibTransId="{A5DB756D-D5F8-4CD5-BC1D-4BCE4695454C}"/>
    <dgm:cxn modelId="{7C38159A-4229-4D9F-B493-F9B12A2C3A10}" srcId="{A16FF481-D0FB-4ED2-88B6-B45C2FE50CF6}" destId="{B1CE30DA-FFEB-4738-8DE3-24621FD77676}" srcOrd="2" destOrd="0" parTransId="{BB730DBC-A423-45C6-9DDA-F433F9B894D6}" sibTransId="{0B0A7764-872D-4BA3-9EA0-997A5B34EE3E}"/>
    <dgm:cxn modelId="{C4189CEE-8297-49A9-A718-7AFD315E16DF}" type="presParOf" srcId="{7D1C9774-2032-45BF-8E7A-FA24A5EE485A}" destId="{8643FEC5-BC44-4911-9877-C0F1A769F573}" srcOrd="0" destOrd="0" presId="urn:microsoft.com/office/officeart/2005/8/layout/hList3"/>
    <dgm:cxn modelId="{7BE6D68F-654A-44B2-A4DD-B0E8502B007D}" type="presParOf" srcId="{7D1C9774-2032-45BF-8E7A-FA24A5EE485A}" destId="{CB97B547-F9A8-4BB3-A85F-D4895CB84C82}" srcOrd="1" destOrd="0" presId="urn:microsoft.com/office/officeart/2005/8/layout/hList3"/>
    <dgm:cxn modelId="{D8F70E6B-BCA7-4A6D-9975-3A8DB568DE3B}" type="presParOf" srcId="{CB97B547-F9A8-4BB3-A85F-D4895CB84C82}" destId="{2B35B85B-87BD-43E3-B78D-5284F2013109}" srcOrd="0" destOrd="0" presId="urn:microsoft.com/office/officeart/2005/8/layout/hList3"/>
    <dgm:cxn modelId="{6A75D7B6-45CB-441D-B9D1-D85F564A2DFA}" type="presParOf" srcId="{CB97B547-F9A8-4BB3-A85F-D4895CB84C82}" destId="{FC06BC0D-EAAB-47DA-9067-623204084DA8}" srcOrd="1" destOrd="0" presId="urn:microsoft.com/office/officeart/2005/8/layout/hList3"/>
    <dgm:cxn modelId="{FF10FBAB-454E-42EA-8847-9C127E0F71A2}" type="presParOf" srcId="{CB97B547-F9A8-4BB3-A85F-D4895CB84C82}" destId="{3E13ABC4-DFDC-4012-BE28-71BAB2F2E1B8}" srcOrd="2" destOrd="0" presId="urn:microsoft.com/office/officeart/2005/8/layout/hList3"/>
    <dgm:cxn modelId="{55C5A629-FD60-4324-9163-0DB22C146575}" type="presParOf" srcId="{CB97B547-F9A8-4BB3-A85F-D4895CB84C82}" destId="{039F19F3-B9AE-4A19-90AB-35C09DCAB186}" srcOrd="3" destOrd="0" presId="urn:microsoft.com/office/officeart/2005/8/layout/hList3"/>
    <dgm:cxn modelId="{5EDD48A8-15FE-45BE-95C7-870694DAC894}" type="presParOf" srcId="{CB97B547-F9A8-4BB3-A85F-D4895CB84C82}" destId="{395413F9-8535-43AD-8428-F891EA3673EA}" srcOrd="4" destOrd="0" presId="urn:microsoft.com/office/officeart/2005/8/layout/hList3"/>
    <dgm:cxn modelId="{BBEF4EFE-FA87-4954-A859-E838FE2E7B98}" type="presParOf" srcId="{CB97B547-F9A8-4BB3-A85F-D4895CB84C82}" destId="{B2B9DA04-0DF5-46C5-A22F-75F247497BFE}" srcOrd="5" destOrd="0" presId="urn:microsoft.com/office/officeart/2005/8/layout/hList3"/>
    <dgm:cxn modelId="{EB3D1933-790D-4478-89F2-C9A4EDABA289}" type="presParOf" srcId="{7D1C9774-2032-45BF-8E7A-FA24A5EE485A}" destId="{587B37AC-307F-4285-ABA0-F7478BD03707}" srcOrd="2" destOrd="0" presId="urn:microsoft.com/office/officeart/2005/8/layout/h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6E0973-454A-472C-A913-234F19D8CFA0}" type="doc">
      <dgm:prSet loTypeId="urn:microsoft.com/office/officeart/2005/8/layout/radial5" loCatId="cycle" qsTypeId="urn:microsoft.com/office/officeart/2005/8/quickstyle/simple5" qsCatId="simple" csTypeId="urn:microsoft.com/office/officeart/2005/8/colors/accent1_2" csCatId="accent1" phldr="1"/>
      <dgm:spPr/>
      <dgm:t>
        <a:bodyPr/>
        <a:lstStyle/>
        <a:p>
          <a:pPr rtl="1"/>
          <a:endParaRPr lang="fa-IR"/>
        </a:p>
      </dgm:t>
    </dgm:pt>
    <dgm:pt modelId="{EF367BA4-CDDF-46A7-ACAE-4EF391A24C05}">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cap="none" spc="50" smtClean="0">
              <a:ln w="11430"/>
              <a:solidFill>
                <a:srgbClr val="002060"/>
              </a:solidFill>
              <a:effectLst>
                <a:outerShdw blurRad="76200" dist="50800" dir="5400000" algn="tl" rotWithShape="0">
                  <a:srgbClr val="000000">
                    <a:alpha val="65000"/>
                  </a:srgbClr>
                </a:outerShdw>
              </a:effectLst>
              <a:cs typeface="2  Titr" pitchFamily="2" charset="-78"/>
            </a:rPr>
            <a:t>مراحل 6گانه مدیریت بحران</a:t>
          </a:r>
          <a:endParaRPr lang="fa-IR" b="1" cap="none" spc="50" dirty="0">
            <a:ln w="11430"/>
            <a:solidFill>
              <a:srgbClr val="002060"/>
            </a:solidFill>
            <a:effectLst>
              <a:outerShdw blurRad="76200" dist="50800" dir="5400000" algn="tl" rotWithShape="0">
                <a:srgbClr val="000000">
                  <a:alpha val="65000"/>
                </a:srgbClr>
              </a:outerShdw>
            </a:effectLst>
            <a:cs typeface="2  Titr" pitchFamily="2" charset="-78"/>
          </a:endParaRPr>
        </a:p>
      </dgm:t>
    </dgm:pt>
    <dgm:pt modelId="{7187E43E-2639-46D6-A27B-97F3F2324B42}" type="parTrans" cxnId="{2B90C452-8969-4AD8-A5E7-796BF4905921}">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b="1" cap="none" spc="50">
            <a:ln w="11430"/>
            <a:solidFill>
              <a:srgbClr val="002060"/>
            </a:solidFill>
            <a:effectLst>
              <a:outerShdw blurRad="76200" dist="50800" dir="5400000" algn="tl" rotWithShape="0">
                <a:srgbClr val="000000">
                  <a:alpha val="65000"/>
                </a:srgbClr>
              </a:outerShdw>
            </a:effectLst>
            <a:cs typeface="2  Titr" pitchFamily="2" charset="-78"/>
          </a:endParaRPr>
        </a:p>
      </dgm:t>
    </dgm:pt>
    <dgm:pt modelId="{274D1064-1A55-44C1-BCCB-D509D7FDA0B0}" type="sibTrans" cxnId="{2B90C452-8969-4AD8-A5E7-796BF4905921}">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b="1" cap="none" spc="50">
            <a:ln w="11430"/>
            <a:solidFill>
              <a:srgbClr val="002060"/>
            </a:solidFill>
            <a:effectLst>
              <a:outerShdw blurRad="76200" dist="50800" dir="5400000" algn="tl" rotWithShape="0">
                <a:srgbClr val="000000">
                  <a:alpha val="65000"/>
                </a:srgbClr>
              </a:outerShdw>
            </a:effectLst>
            <a:cs typeface="2  Titr" pitchFamily="2" charset="-78"/>
          </a:endParaRPr>
        </a:p>
      </dgm:t>
    </dgm:pt>
    <dgm:pt modelId="{6D4F1387-E9BF-4909-B714-EA54DF8D1D39}">
      <dgm:prSet phldrT="[Text]"/>
      <dgm:spPr>
        <a:solidFill>
          <a:srgbClr val="FF0000"/>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cap="none" spc="50" smtClean="0">
              <a:ln w="11430"/>
              <a:solidFill>
                <a:srgbClr val="002060"/>
              </a:solidFill>
              <a:effectLst>
                <a:outerShdw blurRad="76200" dist="50800" dir="5400000" algn="tl" rotWithShape="0">
                  <a:srgbClr val="000000">
                    <a:alpha val="65000"/>
                  </a:srgbClr>
                </a:outerShdw>
              </a:effectLst>
              <a:cs typeface="2  Titr" pitchFamily="2" charset="-78"/>
            </a:rPr>
            <a:t>تحلیل خطر پذیری</a:t>
          </a:r>
          <a:endParaRPr lang="fa-IR" b="1" cap="none" spc="50" dirty="0">
            <a:ln w="11430"/>
            <a:solidFill>
              <a:srgbClr val="002060"/>
            </a:solidFill>
            <a:effectLst>
              <a:outerShdw blurRad="76200" dist="50800" dir="5400000" algn="tl" rotWithShape="0">
                <a:srgbClr val="000000">
                  <a:alpha val="65000"/>
                </a:srgbClr>
              </a:outerShdw>
            </a:effectLst>
            <a:cs typeface="2  Titr" pitchFamily="2" charset="-78"/>
          </a:endParaRPr>
        </a:p>
      </dgm:t>
    </dgm:pt>
    <dgm:pt modelId="{E2A86F67-96C9-44C1-9AC4-808E9FA9F570}" type="parTrans" cxnId="{52B6274C-4017-4DFC-A81B-B78CD5B8E81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b="1" cap="none" spc="50">
            <a:ln w="11430"/>
            <a:solidFill>
              <a:srgbClr val="002060"/>
            </a:solidFill>
            <a:effectLst>
              <a:outerShdw blurRad="76200" dist="50800" dir="5400000" algn="tl" rotWithShape="0">
                <a:srgbClr val="000000">
                  <a:alpha val="65000"/>
                </a:srgbClr>
              </a:outerShdw>
            </a:effectLst>
            <a:cs typeface="2  Titr" pitchFamily="2" charset="-78"/>
          </a:endParaRPr>
        </a:p>
      </dgm:t>
    </dgm:pt>
    <dgm:pt modelId="{AAD65B21-2925-45BF-ABD2-7FC7BA82CE49}" type="sibTrans" cxnId="{52B6274C-4017-4DFC-A81B-B78CD5B8E81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b="1" cap="none" spc="50">
            <a:ln w="11430"/>
            <a:solidFill>
              <a:srgbClr val="002060"/>
            </a:solidFill>
            <a:effectLst>
              <a:outerShdw blurRad="76200" dist="50800" dir="5400000" algn="tl" rotWithShape="0">
                <a:srgbClr val="000000">
                  <a:alpha val="65000"/>
                </a:srgbClr>
              </a:outerShdw>
            </a:effectLst>
            <a:cs typeface="2  Titr" pitchFamily="2" charset="-78"/>
          </a:endParaRPr>
        </a:p>
      </dgm:t>
    </dgm:pt>
    <dgm:pt modelId="{E4A8EE6A-99B2-4EF4-B9F1-55616DFF97B0}">
      <dgm:prSet phldrT="[Text]"/>
      <dgm:spPr>
        <a:solidFill>
          <a:schemeClr val="accent1">
            <a:lumMod val="60000"/>
            <a:lumOff val="40000"/>
          </a:schemeClr>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cap="none" spc="50" smtClean="0">
              <a:ln w="11430"/>
              <a:solidFill>
                <a:srgbClr val="002060"/>
              </a:solidFill>
              <a:effectLst>
                <a:outerShdw blurRad="76200" dist="50800" dir="5400000" algn="tl" rotWithShape="0">
                  <a:srgbClr val="000000">
                    <a:alpha val="65000"/>
                  </a:srgbClr>
                </a:outerShdw>
              </a:effectLst>
              <a:cs typeface="2  Titr" pitchFamily="2" charset="-78"/>
            </a:rPr>
            <a:t>پیشگیری وکاهش اثرات مخرب</a:t>
          </a:r>
          <a:endParaRPr lang="fa-IR" b="1" cap="none" spc="50" dirty="0">
            <a:ln w="11430"/>
            <a:solidFill>
              <a:srgbClr val="002060"/>
            </a:solidFill>
            <a:effectLst>
              <a:outerShdw blurRad="76200" dist="50800" dir="5400000" algn="tl" rotWithShape="0">
                <a:srgbClr val="000000">
                  <a:alpha val="65000"/>
                </a:srgbClr>
              </a:outerShdw>
            </a:effectLst>
            <a:cs typeface="2  Titr" pitchFamily="2" charset="-78"/>
          </a:endParaRPr>
        </a:p>
      </dgm:t>
    </dgm:pt>
    <dgm:pt modelId="{841E79F8-365A-4A55-BC60-73285A8D3015}" type="parTrans" cxnId="{A6113AD5-4DF6-41AA-8E67-A7D8106CD583}">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b="1" cap="none" spc="50">
            <a:ln w="11430"/>
            <a:solidFill>
              <a:srgbClr val="002060"/>
            </a:solidFill>
            <a:effectLst>
              <a:outerShdw blurRad="76200" dist="50800" dir="5400000" algn="tl" rotWithShape="0">
                <a:srgbClr val="000000">
                  <a:alpha val="65000"/>
                </a:srgbClr>
              </a:outerShdw>
            </a:effectLst>
            <a:cs typeface="2  Titr" pitchFamily="2" charset="-78"/>
          </a:endParaRPr>
        </a:p>
      </dgm:t>
    </dgm:pt>
    <dgm:pt modelId="{21BFE4BB-18CF-42D0-B9A8-48C5CA8D75B3}" type="sibTrans" cxnId="{A6113AD5-4DF6-41AA-8E67-A7D8106CD583}">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b="1" cap="none" spc="50">
            <a:ln w="11430"/>
            <a:solidFill>
              <a:srgbClr val="002060"/>
            </a:solidFill>
            <a:effectLst>
              <a:outerShdw blurRad="76200" dist="50800" dir="5400000" algn="tl" rotWithShape="0">
                <a:srgbClr val="000000">
                  <a:alpha val="65000"/>
                </a:srgbClr>
              </a:outerShdw>
            </a:effectLst>
            <a:cs typeface="2  Titr" pitchFamily="2" charset="-78"/>
          </a:endParaRPr>
        </a:p>
      </dgm:t>
    </dgm:pt>
    <dgm:pt modelId="{D1837AED-F9E2-4890-BCD2-88F31E239D00}">
      <dgm:prSet phldrT="[Text]"/>
      <dgm:spPr>
        <a:solidFill>
          <a:srgbClr val="00B0F0"/>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cap="none" spc="50" smtClean="0">
              <a:ln w="11430"/>
              <a:solidFill>
                <a:srgbClr val="002060"/>
              </a:solidFill>
              <a:effectLst>
                <a:outerShdw blurRad="76200" dist="50800" dir="5400000" algn="tl" rotWithShape="0">
                  <a:srgbClr val="000000">
                    <a:alpha val="65000"/>
                  </a:srgbClr>
                </a:outerShdw>
              </a:effectLst>
              <a:cs typeface="2  Titr" pitchFamily="2" charset="-78"/>
            </a:rPr>
            <a:t>آمادگی</a:t>
          </a:r>
          <a:endParaRPr lang="fa-IR" b="1" cap="none" spc="50" dirty="0">
            <a:ln w="11430"/>
            <a:solidFill>
              <a:srgbClr val="002060"/>
            </a:solidFill>
            <a:effectLst>
              <a:outerShdw blurRad="76200" dist="50800" dir="5400000" algn="tl" rotWithShape="0">
                <a:srgbClr val="000000">
                  <a:alpha val="65000"/>
                </a:srgbClr>
              </a:outerShdw>
            </a:effectLst>
            <a:cs typeface="2  Titr" pitchFamily="2" charset="-78"/>
          </a:endParaRPr>
        </a:p>
      </dgm:t>
    </dgm:pt>
    <dgm:pt modelId="{F29BA259-5C83-42AD-B25A-C10DF9B905A1}" type="parTrans" cxnId="{EF3DD4A1-6E44-4F9C-AA40-0DF28B8F2C19}">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b="1" cap="none" spc="50">
            <a:ln w="11430"/>
            <a:solidFill>
              <a:srgbClr val="002060"/>
            </a:solidFill>
            <a:effectLst>
              <a:outerShdw blurRad="76200" dist="50800" dir="5400000" algn="tl" rotWithShape="0">
                <a:srgbClr val="000000">
                  <a:alpha val="65000"/>
                </a:srgbClr>
              </a:outerShdw>
            </a:effectLst>
            <a:cs typeface="2  Titr" pitchFamily="2" charset="-78"/>
          </a:endParaRPr>
        </a:p>
      </dgm:t>
    </dgm:pt>
    <dgm:pt modelId="{E0C84858-B660-4DA6-827C-6462ADBB4DBD}" type="sibTrans" cxnId="{EF3DD4A1-6E44-4F9C-AA40-0DF28B8F2C19}">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b="1" cap="none" spc="50">
            <a:ln w="11430"/>
            <a:solidFill>
              <a:srgbClr val="002060"/>
            </a:solidFill>
            <a:effectLst>
              <a:outerShdw blurRad="76200" dist="50800" dir="5400000" algn="tl" rotWithShape="0">
                <a:srgbClr val="000000">
                  <a:alpha val="65000"/>
                </a:srgbClr>
              </a:outerShdw>
            </a:effectLst>
            <a:cs typeface="2  Titr" pitchFamily="2" charset="-78"/>
          </a:endParaRPr>
        </a:p>
      </dgm:t>
    </dgm:pt>
    <dgm:pt modelId="{47B63D69-5301-4E6B-B448-407D41DEA833}">
      <dgm:prSet phldrT="[Text]"/>
      <dgm:spPr>
        <a:solidFill>
          <a:schemeClr val="accent6">
            <a:lumMod val="75000"/>
          </a:schemeClr>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cap="none" spc="50" smtClean="0">
              <a:ln w="11430"/>
              <a:solidFill>
                <a:srgbClr val="002060"/>
              </a:solidFill>
              <a:effectLst>
                <a:outerShdw blurRad="76200" dist="50800" dir="5400000" algn="tl" rotWithShape="0">
                  <a:srgbClr val="000000">
                    <a:alpha val="65000"/>
                  </a:srgbClr>
                </a:outerShdw>
              </a:effectLst>
              <a:cs typeface="2  Titr" pitchFamily="2" charset="-78"/>
            </a:rPr>
            <a:t>پیش بینی وهشدار اولیه</a:t>
          </a:r>
          <a:endParaRPr lang="fa-IR" b="1" cap="none" spc="50" dirty="0">
            <a:ln w="11430"/>
            <a:solidFill>
              <a:srgbClr val="002060"/>
            </a:solidFill>
            <a:effectLst>
              <a:outerShdw blurRad="76200" dist="50800" dir="5400000" algn="tl" rotWithShape="0">
                <a:srgbClr val="000000">
                  <a:alpha val="65000"/>
                </a:srgbClr>
              </a:outerShdw>
            </a:effectLst>
            <a:cs typeface="2  Titr" pitchFamily="2" charset="-78"/>
          </a:endParaRPr>
        </a:p>
      </dgm:t>
    </dgm:pt>
    <dgm:pt modelId="{FBBE674F-1DD5-4203-9CBB-D87B1A07398E}" type="parTrans" cxnId="{0261DA3F-E7E7-49BB-B137-36C3576A1345}">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b="1" cap="none" spc="50">
            <a:ln w="11430"/>
            <a:solidFill>
              <a:srgbClr val="002060"/>
            </a:solidFill>
            <a:effectLst>
              <a:outerShdw blurRad="76200" dist="50800" dir="5400000" algn="tl" rotWithShape="0">
                <a:srgbClr val="000000">
                  <a:alpha val="65000"/>
                </a:srgbClr>
              </a:outerShdw>
            </a:effectLst>
            <a:cs typeface="2  Titr" pitchFamily="2" charset="-78"/>
          </a:endParaRPr>
        </a:p>
      </dgm:t>
    </dgm:pt>
    <dgm:pt modelId="{60FAB17F-2D3B-4101-9DFB-96EFFDA14E44}" type="sibTrans" cxnId="{0261DA3F-E7E7-49BB-B137-36C3576A1345}">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b="1" cap="none" spc="50">
            <a:ln w="11430"/>
            <a:solidFill>
              <a:srgbClr val="002060"/>
            </a:solidFill>
            <a:effectLst>
              <a:outerShdw blurRad="76200" dist="50800" dir="5400000" algn="tl" rotWithShape="0">
                <a:srgbClr val="000000">
                  <a:alpha val="65000"/>
                </a:srgbClr>
              </a:outerShdw>
            </a:effectLst>
            <a:cs typeface="2  Titr" pitchFamily="2" charset="-78"/>
          </a:endParaRPr>
        </a:p>
      </dgm:t>
    </dgm:pt>
    <dgm:pt modelId="{0CC2B04A-C5D1-4026-9BF2-5420B7D9EBCD}">
      <dgm:prSet phldrT="[Text]"/>
      <dgm:spPr>
        <a:solidFill>
          <a:schemeClr val="accent1">
            <a:lumMod val="60000"/>
            <a:lumOff val="40000"/>
          </a:schemeClr>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cap="none" spc="50" smtClean="0">
              <a:ln w="11430"/>
              <a:solidFill>
                <a:srgbClr val="002060"/>
              </a:solidFill>
              <a:effectLst>
                <a:outerShdw blurRad="76200" dist="50800" dir="5400000" algn="tl" rotWithShape="0">
                  <a:srgbClr val="000000">
                    <a:alpha val="65000"/>
                  </a:srgbClr>
                </a:outerShdw>
              </a:effectLst>
              <a:cs typeface="2  Titr" pitchFamily="2" charset="-78"/>
            </a:rPr>
            <a:t>بازیابی وبازتوانی</a:t>
          </a:r>
          <a:endParaRPr lang="fa-IR" b="1" cap="none" spc="50" dirty="0">
            <a:ln w="11430"/>
            <a:solidFill>
              <a:srgbClr val="002060"/>
            </a:solidFill>
            <a:effectLst>
              <a:outerShdw blurRad="76200" dist="50800" dir="5400000" algn="tl" rotWithShape="0">
                <a:srgbClr val="000000">
                  <a:alpha val="65000"/>
                </a:srgbClr>
              </a:outerShdw>
            </a:effectLst>
            <a:cs typeface="2  Titr" pitchFamily="2" charset="-78"/>
          </a:endParaRPr>
        </a:p>
      </dgm:t>
    </dgm:pt>
    <dgm:pt modelId="{6A3EEB06-A5A6-4D72-A674-73302FBCD7DB}" type="parTrans" cxnId="{32D6B10F-1706-42D0-8E48-4AC0D0A70279}">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b="1" cap="none" spc="50">
            <a:ln w="11430"/>
            <a:solidFill>
              <a:srgbClr val="002060"/>
            </a:solidFill>
            <a:effectLst>
              <a:outerShdw blurRad="76200" dist="50800" dir="5400000" algn="tl" rotWithShape="0">
                <a:srgbClr val="000000">
                  <a:alpha val="65000"/>
                </a:srgbClr>
              </a:outerShdw>
            </a:effectLst>
            <a:cs typeface="2  Titr" pitchFamily="2" charset="-78"/>
          </a:endParaRPr>
        </a:p>
      </dgm:t>
    </dgm:pt>
    <dgm:pt modelId="{6847FF06-7E30-4573-817C-7FD67318020C}" type="sibTrans" cxnId="{32D6B10F-1706-42D0-8E48-4AC0D0A70279}">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b="1" cap="none" spc="50">
            <a:ln w="11430"/>
            <a:solidFill>
              <a:srgbClr val="002060"/>
            </a:solidFill>
            <a:effectLst>
              <a:outerShdw blurRad="76200" dist="50800" dir="5400000" algn="tl" rotWithShape="0">
                <a:srgbClr val="000000">
                  <a:alpha val="65000"/>
                </a:srgbClr>
              </a:outerShdw>
            </a:effectLst>
            <a:cs typeface="2  Titr" pitchFamily="2" charset="-78"/>
          </a:endParaRPr>
        </a:p>
      </dgm:t>
    </dgm:pt>
    <dgm:pt modelId="{9BCE0CE6-5CF1-4928-AB7A-8B20F5B1B982}">
      <dgm:prSet phldrT="[Text]"/>
      <dgm:spPr>
        <a:solidFill>
          <a:schemeClr val="accent6">
            <a:lumMod val="60000"/>
            <a:lumOff val="40000"/>
          </a:schemeClr>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cap="none" spc="50" smtClean="0">
              <a:ln w="11430"/>
              <a:solidFill>
                <a:srgbClr val="002060"/>
              </a:solidFill>
              <a:effectLst>
                <a:outerShdw blurRad="76200" dist="50800" dir="5400000" algn="tl" rotWithShape="0">
                  <a:srgbClr val="000000">
                    <a:alpha val="65000"/>
                  </a:srgbClr>
                </a:outerShdw>
              </a:effectLst>
              <a:cs typeface="2  Titr" pitchFamily="2" charset="-78"/>
            </a:rPr>
            <a:t>مقابله وپاسخگوئی</a:t>
          </a:r>
          <a:endParaRPr lang="fa-IR" b="1" cap="none" spc="50" dirty="0">
            <a:ln w="11430"/>
            <a:solidFill>
              <a:srgbClr val="002060"/>
            </a:solidFill>
            <a:effectLst>
              <a:outerShdw blurRad="76200" dist="50800" dir="5400000" algn="tl" rotWithShape="0">
                <a:srgbClr val="000000">
                  <a:alpha val="65000"/>
                </a:srgbClr>
              </a:outerShdw>
            </a:effectLst>
            <a:cs typeface="2  Titr" pitchFamily="2" charset="-78"/>
          </a:endParaRPr>
        </a:p>
      </dgm:t>
    </dgm:pt>
    <dgm:pt modelId="{CA395EEF-8BE3-484B-A818-2ACA6EBCFF01}" type="parTrans" cxnId="{44F7FC12-F025-4A04-933D-36AE7C1F5088}">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b="1" cap="none" spc="50">
            <a:ln w="11430"/>
            <a:solidFill>
              <a:srgbClr val="002060"/>
            </a:solidFill>
            <a:effectLst>
              <a:outerShdw blurRad="76200" dist="50800" dir="5400000" algn="tl" rotWithShape="0">
                <a:srgbClr val="000000">
                  <a:alpha val="65000"/>
                </a:srgbClr>
              </a:outerShdw>
            </a:effectLst>
            <a:cs typeface="2  Titr" pitchFamily="2" charset="-78"/>
          </a:endParaRPr>
        </a:p>
      </dgm:t>
    </dgm:pt>
    <dgm:pt modelId="{B3E9E359-61F6-4A54-8FC4-F39CAF7092A0}" type="sibTrans" cxnId="{44F7FC12-F025-4A04-933D-36AE7C1F5088}">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b="1" cap="none" spc="50">
            <a:ln w="11430"/>
            <a:solidFill>
              <a:srgbClr val="002060"/>
            </a:solidFill>
            <a:effectLst>
              <a:outerShdw blurRad="76200" dist="50800" dir="5400000" algn="tl" rotWithShape="0">
                <a:srgbClr val="000000">
                  <a:alpha val="65000"/>
                </a:srgbClr>
              </a:outerShdw>
            </a:effectLst>
            <a:cs typeface="2  Titr" pitchFamily="2" charset="-78"/>
          </a:endParaRPr>
        </a:p>
      </dgm:t>
    </dgm:pt>
    <dgm:pt modelId="{E4637CBB-47E3-48E9-8606-D74435EDE04D}" type="pres">
      <dgm:prSet presAssocID="{B86E0973-454A-472C-A913-234F19D8CFA0}" presName="Name0" presStyleCnt="0">
        <dgm:presLayoutVars>
          <dgm:chMax val="1"/>
          <dgm:dir/>
          <dgm:animLvl val="ctr"/>
          <dgm:resizeHandles val="exact"/>
        </dgm:presLayoutVars>
      </dgm:prSet>
      <dgm:spPr/>
      <dgm:t>
        <a:bodyPr/>
        <a:lstStyle/>
        <a:p>
          <a:pPr rtl="1"/>
          <a:endParaRPr lang="fa-IR"/>
        </a:p>
      </dgm:t>
    </dgm:pt>
    <dgm:pt modelId="{6C84CEE9-3023-48FF-A212-E9D0F2865A1F}" type="pres">
      <dgm:prSet presAssocID="{EF367BA4-CDDF-46A7-ACAE-4EF391A24C05}" presName="centerShape" presStyleLbl="node0" presStyleIdx="0" presStyleCnt="1" custScaleX="148998"/>
      <dgm:spPr/>
      <dgm:t>
        <a:bodyPr/>
        <a:lstStyle/>
        <a:p>
          <a:pPr rtl="1"/>
          <a:endParaRPr lang="fa-IR"/>
        </a:p>
      </dgm:t>
    </dgm:pt>
    <dgm:pt modelId="{983BFB44-41A9-4DFC-91CA-6240A9CE229B}" type="pres">
      <dgm:prSet presAssocID="{E2A86F67-96C9-44C1-9AC4-808E9FA9F570}" presName="parTrans" presStyleLbl="sibTrans2D1" presStyleIdx="0" presStyleCnt="6"/>
      <dgm:spPr/>
      <dgm:t>
        <a:bodyPr/>
        <a:lstStyle/>
        <a:p>
          <a:pPr rtl="1"/>
          <a:endParaRPr lang="fa-IR"/>
        </a:p>
      </dgm:t>
    </dgm:pt>
    <dgm:pt modelId="{5D60783F-325B-46EC-82DD-75591ECDC84A}" type="pres">
      <dgm:prSet presAssocID="{E2A86F67-96C9-44C1-9AC4-808E9FA9F570}" presName="connectorText" presStyleLbl="sibTrans2D1" presStyleIdx="0" presStyleCnt="6"/>
      <dgm:spPr/>
      <dgm:t>
        <a:bodyPr/>
        <a:lstStyle/>
        <a:p>
          <a:pPr rtl="1"/>
          <a:endParaRPr lang="fa-IR"/>
        </a:p>
      </dgm:t>
    </dgm:pt>
    <dgm:pt modelId="{DDAABD7E-7039-4CDF-A115-1F21E97F9144}" type="pres">
      <dgm:prSet presAssocID="{6D4F1387-E9BF-4909-B714-EA54DF8D1D39}" presName="node" presStyleLbl="node1" presStyleIdx="0" presStyleCnt="6">
        <dgm:presLayoutVars>
          <dgm:bulletEnabled val="1"/>
        </dgm:presLayoutVars>
      </dgm:prSet>
      <dgm:spPr/>
      <dgm:t>
        <a:bodyPr/>
        <a:lstStyle/>
        <a:p>
          <a:pPr rtl="1"/>
          <a:endParaRPr lang="fa-IR"/>
        </a:p>
      </dgm:t>
    </dgm:pt>
    <dgm:pt modelId="{40015410-8D7C-4F3F-93A6-0FB2FE4E787A}" type="pres">
      <dgm:prSet presAssocID="{841E79F8-365A-4A55-BC60-73285A8D3015}" presName="parTrans" presStyleLbl="sibTrans2D1" presStyleIdx="1" presStyleCnt="6"/>
      <dgm:spPr/>
      <dgm:t>
        <a:bodyPr/>
        <a:lstStyle/>
        <a:p>
          <a:pPr rtl="1"/>
          <a:endParaRPr lang="fa-IR"/>
        </a:p>
      </dgm:t>
    </dgm:pt>
    <dgm:pt modelId="{FBA1A22A-77FB-42A8-B502-4D07EEE4DD89}" type="pres">
      <dgm:prSet presAssocID="{841E79F8-365A-4A55-BC60-73285A8D3015}" presName="connectorText" presStyleLbl="sibTrans2D1" presStyleIdx="1" presStyleCnt="6"/>
      <dgm:spPr/>
      <dgm:t>
        <a:bodyPr/>
        <a:lstStyle/>
        <a:p>
          <a:pPr rtl="1"/>
          <a:endParaRPr lang="fa-IR"/>
        </a:p>
      </dgm:t>
    </dgm:pt>
    <dgm:pt modelId="{CBF73357-DA51-4583-8871-B69293C8834A}" type="pres">
      <dgm:prSet presAssocID="{E4A8EE6A-99B2-4EF4-B9F1-55616DFF97B0}" presName="node" presStyleLbl="node1" presStyleIdx="1" presStyleCnt="6">
        <dgm:presLayoutVars>
          <dgm:bulletEnabled val="1"/>
        </dgm:presLayoutVars>
      </dgm:prSet>
      <dgm:spPr/>
      <dgm:t>
        <a:bodyPr/>
        <a:lstStyle/>
        <a:p>
          <a:pPr rtl="1"/>
          <a:endParaRPr lang="fa-IR"/>
        </a:p>
      </dgm:t>
    </dgm:pt>
    <dgm:pt modelId="{3D8C0098-5692-4E0B-A7DC-40FFE7A3864B}" type="pres">
      <dgm:prSet presAssocID="{F29BA259-5C83-42AD-B25A-C10DF9B905A1}" presName="parTrans" presStyleLbl="sibTrans2D1" presStyleIdx="2" presStyleCnt="6"/>
      <dgm:spPr/>
      <dgm:t>
        <a:bodyPr/>
        <a:lstStyle/>
        <a:p>
          <a:pPr rtl="1"/>
          <a:endParaRPr lang="fa-IR"/>
        </a:p>
      </dgm:t>
    </dgm:pt>
    <dgm:pt modelId="{8239B01F-83AB-427B-A8BA-2C21A074C221}" type="pres">
      <dgm:prSet presAssocID="{F29BA259-5C83-42AD-B25A-C10DF9B905A1}" presName="connectorText" presStyleLbl="sibTrans2D1" presStyleIdx="2" presStyleCnt="6"/>
      <dgm:spPr/>
      <dgm:t>
        <a:bodyPr/>
        <a:lstStyle/>
        <a:p>
          <a:pPr rtl="1"/>
          <a:endParaRPr lang="fa-IR"/>
        </a:p>
      </dgm:t>
    </dgm:pt>
    <dgm:pt modelId="{16B8D999-1DA0-4783-859A-5F3FE5A6B00F}" type="pres">
      <dgm:prSet presAssocID="{D1837AED-F9E2-4890-BCD2-88F31E239D00}" presName="node" presStyleLbl="node1" presStyleIdx="2" presStyleCnt="6">
        <dgm:presLayoutVars>
          <dgm:bulletEnabled val="1"/>
        </dgm:presLayoutVars>
      </dgm:prSet>
      <dgm:spPr/>
      <dgm:t>
        <a:bodyPr/>
        <a:lstStyle/>
        <a:p>
          <a:pPr rtl="1"/>
          <a:endParaRPr lang="fa-IR"/>
        </a:p>
      </dgm:t>
    </dgm:pt>
    <dgm:pt modelId="{55A1FD29-4344-4FC9-B2F1-AB2F992B342E}" type="pres">
      <dgm:prSet presAssocID="{FBBE674F-1DD5-4203-9CBB-D87B1A07398E}" presName="parTrans" presStyleLbl="sibTrans2D1" presStyleIdx="3" presStyleCnt="6"/>
      <dgm:spPr/>
      <dgm:t>
        <a:bodyPr/>
        <a:lstStyle/>
        <a:p>
          <a:pPr rtl="1"/>
          <a:endParaRPr lang="fa-IR"/>
        </a:p>
      </dgm:t>
    </dgm:pt>
    <dgm:pt modelId="{CBB0A3E3-9D7F-46CD-B60E-7CDEC95E64E3}" type="pres">
      <dgm:prSet presAssocID="{FBBE674F-1DD5-4203-9CBB-D87B1A07398E}" presName="connectorText" presStyleLbl="sibTrans2D1" presStyleIdx="3" presStyleCnt="6"/>
      <dgm:spPr/>
      <dgm:t>
        <a:bodyPr/>
        <a:lstStyle/>
        <a:p>
          <a:pPr rtl="1"/>
          <a:endParaRPr lang="fa-IR"/>
        </a:p>
      </dgm:t>
    </dgm:pt>
    <dgm:pt modelId="{DD95A70F-68E6-42F4-AE4F-045D533B6A71}" type="pres">
      <dgm:prSet presAssocID="{47B63D69-5301-4E6B-B448-407D41DEA833}" presName="node" presStyleLbl="node1" presStyleIdx="3" presStyleCnt="6">
        <dgm:presLayoutVars>
          <dgm:bulletEnabled val="1"/>
        </dgm:presLayoutVars>
      </dgm:prSet>
      <dgm:spPr/>
      <dgm:t>
        <a:bodyPr/>
        <a:lstStyle/>
        <a:p>
          <a:pPr rtl="1"/>
          <a:endParaRPr lang="fa-IR"/>
        </a:p>
      </dgm:t>
    </dgm:pt>
    <dgm:pt modelId="{2B0465CE-AEBA-4DE7-8584-472E7EB57D86}" type="pres">
      <dgm:prSet presAssocID="{CA395EEF-8BE3-484B-A818-2ACA6EBCFF01}" presName="parTrans" presStyleLbl="sibTrans2D1" presStyleIdx="4" presStyleCnt="6"/>
      <dgm:spPr/>
      <dgm:t>
        <a:bodyPr/>
        <a:lstStyle/>
        <a:p>
          <a:pPr rtl="1"/>
          <a:endParaRPr lang="fa-IR"/>
        </a:p>
      </dgm:t>
    </dgm:pt>
    <dgm:pt modelId="{9EA4CB82-FF45-44DA-85D9-FF48C3DE1366}" type="pres">
      <dgm:prSet presAssocID="{CA395EEF-8BE3-484B-A818-2ACA6EBCFF01}" presName="connectorText" presStyleLbl="sibTrans2D1" presStyleIdx="4" presStyleCnt="6"/>
      <dgm:spPr/>
      <dgm:t>
        <a:bodyPr/>
        <a:lstStyle/>
        <a:p>
          <a:pPr rtl="1"/>
          <a:endParaRPr lang="fa-IR"/>
        </a:p>
      </dgm:t>
    </dgm:pt>
    <dgm:pt modelId="{027C747E-A401-4332-9246-E25879B18C22}" type="pres">
      <dgm:prSet presAssocID="{9BCE0CE6-5CF1-4928-AB7A-8B20F5B1B982}" presName="node" presStyleLbl="node1" presStyleIdx="4" presStyleCnt="6">
        <dgm:presLayoutVars>
          <dgm:bulletEnabled val="1"/>
        </dgm:presLayoutVars>
      </dgm:prSet>
      <dgm:spPr/>
      <dgm:t>
        <a:bodyPr/>
        <a:lstStyle/>
        <a:p>
          <a:pPr rtl="1"/>
          <a:endParaRPr lang="fa-IR"/>
        </a:p>
      </dgm:t>
    </dgm:pt>
    <dgm:pt modelId="{A61B327F-9EAE-427A-AF09-9ECDD2E25825}" type="pres">
      <dgm:prSet presAssocID="{6A3EEB06-A5A6-4D72-A674-73302FBCD7DB}" presName="parTrans" presStyleLbl="sibTrans2D1" presStyleIdx="5" presStyleCnt="6"/>
      <dgm:spPr/>
      <dgm:t>
        <a:bodyPr/>
        <a:lstStyle/>
        <a:p>
          <a:pPr rtl="1"/>
          <a:endParaRPr lang="fa-IR"/>
        </a:p>
      </dgm:t>
    </dgm:pt>
    <dgm:pt modelId="{8955FA36-CA06-45BB-BDC5-1D668A13CFCA}" type="pres">
      <dgm:prSet presAssocID="{6A3EEB06-A5A6-4D72-A674-73302FBCD7DB}" presName="connectorText" presStyleLbl="sibTrans2D1" presStyleIdx="5" presStyleCnt="6"/>
      <dgm:spPr/>
      <dgm:t>
        <a:bodyPr/>
        <a:lstStyle/>
        <a:p>
          <a:pPr rtl="1"/>
          <a:endParaRPr lang="fa-IR"/>
        </a:p>
      </dgm:t>
    </dgm:pt>
    <dgm:pt modelId="{BE0E0230-8DF2-4CF0-A18F-3D668DCCFE8A}" type="pres">
      <dgm:prSet presAssocID="{0CC2B04A-C5D1-4026-9BF2-5420B7D9EBCD}" presName="node" presStyleLbl="node1" presStyleIdx="5" presStyleCnt="6">
        <dgm:presLayoutVars>
          <dgm:bulletEnabled val="1"/>
        </dgm:presLayoutVars>
      </dgm:prSet>
      <dgm:spPr/>
      <dgm:t>
        <a:bodyPr/>
        <a:lstStyle/>
        <a:p>
          <a:pPr rtl="1"/>
          <a:endParaRPr lang="fa-IR"/>
        </a:p>
      </dgm:t>
    </dgm:pt>
  </dgm:ptLst>
  <dgm:cxnLst>
    <dgm:cxn modelId="{645C6D3B-482A-46D7-B200-00DE273A5D08}" type="presOf" srcId="{B86E0973-454A-472C-A913-234F19D8CFA0}" destId="{E4637CBB-47E3-48E9-8606-D74435EDE04D}" srcOrd="0" destOrd="0" presId="urn:microsoft.com/office/officeart/2005/8/layout/radial5"/>
    <dgm:cxn modelId="{A6113AD5-4DF6-41AA-8E67-A7D8106CD583}" srcId="{EF367BA4-CDDF-46A7-ACAE-4EF391A24C05}" destId="{E4A8EE6A-99B2-4EF4-B9F1-55616DFF97B0}" srcOrd="1" destOrd="0" parTransId="{841E79F8-365A-4A55-BC60-73285A8D3015}" sibTransId="{21BFE4BB-18CF-42D0-B9A8-48C5CA8D75B3}"/>
    <dgm:cxn modelId="{52B6274C-4017-4DFC-A81B-B78CD5B8E81E}" srcId="{EF367BA4-CDDF-46A7-ACAE-4EF391A24C05}" destId="{6D4F1387-E9BF-4909-B714-EA54DF8D1D39}" srcOrd="0" destOrd="0" parTransId="{E2A86F67-96C9-44C1-9AC4-808E9FA9F570}" sibTransId="{AAD65B21-2925-45BF-ABD2-7FC7BA82CE49}"/>
    <dgm:cxn modelId="{E8753C74-DE7E-4C9A-9BDA-4CF50B70874B}" type="presOf" srcId="{9BCE0CE6-5CF1-4928-AB7A-8B20F5B1B982}" destId="{027C747E-A401-4332-9246-E25879B18C22}" srcOrd="0" destOrd="0" presId="urn:microsoft.com/office/officeart/2005/8/layout/radial5"/>
    <dgm:cxn modelId="{EB0AA3DF-BC41-454D-B9D7-27E8DD5C56CD}" type="presOf" srcId="{841E79F8-365A-4A55-BC60-73285A8D3015}" destId="{40015410-8D7C-4F3F-93A6-0FB2FE4E787A}" srcOrd="0" destOrd="0" presId="urn:microsoft.com/office/officeart/2005/8/layout/radial5"/>
    <dgm:cxn modelId="{5779DE80-54CD-4B6E-8D34-ABCC86C48321}" type="presOf" srcId="{6D4F1387-E9BF-4909-B714-EA54DF8D1D39}" destId="{DDAABD7E-7039-4CDF-A115-1F21E97F9144}" srcOrd="0" destOrd="0" presId="urn:microsoft.com/office/officeart/2005/8/layout/radial5"/>
    <dgm:cxn modelId="{101945EC-F5A4-4FA2-8BC7-9459DBF6D13A}" type="presOf" srcId="{CA395EEF-8BE3-484B-A818-2ACA6EBCFF01}" destId="{2B0465CE-AEBA-4DE7-8584-472E7EB57D86}" srcOrd="0" destOrd="0" presId="urn:microsoft.com/office/officeart/2005/8/layout/radial5"/>
    <dgm:cxn modelId="{E934DDA0-704C-43DF-B591-76175959B32F}" type="presOf" srcId="{E2A86F67-96C9-44C1-9AC4-808E9FA9F570}" destId="{5D60783F-325B-46EC-82DD-75591ECDC84A}" srcOrd="1" destOrd="0" presId="urn:microsoft.com/office/officeart/2005/8/layout/radial5"/>
    <dgm:cxn modelId="{2FC8B639-8F6A-4313-9BF8-3518AEA5F20E}" type="presOf" srcId="{F29BA259-5C83-42AD-B25A-C10DF9B905A1}" destId="{3D8C0098-5692-4E0B-A7DC-40FFE7A3864B}" srcOrd="0" destOrd="0" presId="urn:microsoft.com/office/officeart/2005/8/layout/radial5"/>
    <dgm:cxn modelId="{FA3D6B8D-E8AC-4A7D-AAEF-C312D451E51B}" type="presOf" srcId="{47B63D69-5301-4E6B-B448-407D41DEA833}" destId="{DD95A70F-68E6-42F4-AE4F-045D533B6A71}" srcOrd="0" destOrd="0" presId="urn:microsoft.com/office/officeart/2005/8/layout/radial5"/>
    <dgm:cxn modelId="{3FE024C7-A2A3-471C-AF81-314C0D961C28}" type="presOf" srcId="{FBBE674F-1DD5-4203-9CBB-D87B1A07398E}" destId="{55A1FD29-4344-4FC9-B2F1-AB2F992B342E}" srcOrd="0" destOrd="0" presId="urn:microsoft.com/office/officeart/2005/8/layout/radial5"/>
    <dgm:cxn modelId="{CFE54E31-4F43-48EE-9DA1-BA2497EF70E4}" type="presOf" srcId="{841E79F8-365A-4A55-BC60-73285A8D3015}" destId="{FBA1A22A-77FB-42A8-B502-4D07EEE4DD89}" srcOrd="1" destOrd="0" presId="urn:microsoft.com/office/officeart/2005/8/layout/radial5"/>
    <dgm:cxn modelId="{2B90C452-8969-4AD8-A5E7-796BF4905921}" srcId="{B86E0973-454A-472C-A913-234F19D8CFA0}" destId="{EF367BA4-CDDF-46A7-ACAE-4EF391A24C05}" srcOrd="0" destOrd="0" parTransId="{7187E43E-2639-46D6-A27B-97F3F2324B42}" sibTransId="{274D1064-1A55-44C1-BCCB-D509D7FDA0B0}"/>
    <dgm:cxn modelId="{44F7FC12-F025-4A04-933D-36AE7C1F5088}" srcId="{EF367BA4-CDDF-46A7-ACAE-4EF391A24C05}" destId="{9BCE0CE6-5CF1-4928-AB7A-8B20F5B1B982}" srcOrd="4" destOrd="0" parTransId="{CA395EEF-8BE3-484B-A818-2ACA6EBCFF01}" sibTransId="{B3E9E359-61F6-4A54-8FC4-F39CAF7092A0}"/>
    <dgm:cxn modelId="{517A6798-AF88-4D6F-9F70-D9847102A087}" type="presOf" srcId="{E4A8EE6A-99B2-4EF4-B9F1-55616DFF97B0}" destId="{CBF73357-DA51-4583-8871-B69293C8834A}" srcOrd="0" destOrd="0" presId="urn:microsoft.com/office/officeart/2005/8/layout/radial5"/>
    <dgm:cxn modelId="{9B39CCF5-CB5A-4ECA-B8E4-14FB84C384F2}" type="presOf" srcId="{EF367BA4-CDDF-46A7-ACAE-4EF391A24C05}" destId="{6C84CEE9-3023-48FF-A212-E9D0F2865A1F}" srcOrd="0" destOrd="0" presId="urn:microsoft.com/office/officeart/2005/8/layout/radial5"/>
    <dgm:cxn modelId="{217B1754-D0E9-440C-986B-3FD650750888}" type="presOf" srcId="{FBBE674F-1DD5-4203-9CBB-D87B1A07398E}" destId="{CBB0A3E3-9D7F-46CD-B60E-7CDEC95E64E3}" srcOrd="1" destOrd="0" presId="urn:microsoft.com/office/officeart/2005/8/layout/radial5"/>
    <dgm:cxn modelId="{32D6B10F-1706-42D0-8E48-4AC0D0A70279}" srcId="{EF367BA4-CDDF-46A7-ACAE-4EF391A24C05}" destId="{0CC2B04A-C5D1-4026-9BF2-5420B7D9EBCD}" srcOrd="5" destOrd="0" parTransId="{6A3EEB06-A5A6-4D72-A674-73302FBCD7DB}" sibTransId="{6847FF06-7E30-4573-817C-7FD67318020C}"/>
    <dgm:cxn modelId="{9E2508CD-9DF3-476E-AF50-CD5D889E55E6}" type="presOf" srcId="{CA395EEF-8BE3-484B-A818-2ACA6EBCFF01}" destId="{9EA4CB82-FF45-44DA-85D9-FF48C3DE1366}" srcOrd="1" destOrd="0" presId="urn:microsoft.com/office/officeart/2005/8/layout/radial5"/>
    <dgm:cxn modelId="{0261DA3F-E7E7-49BB-B137-36C3576A1345}" srcId="{EF367BA4-CDDF-46A7-ACAE-4EF391A24C05}" destId="{47B63D69-5301-4E6B-B448-407D41DEA833}" srcOrd="3" destOrd="0" parTransId="{FBBE674F-1DD5-4203-9CBB-D87B1A07398E}" sibTransId="{60FAB17F-2D3B-4101-9DFB-96EFFDA14E44}"/>
    <dgm:cxn modelId="{7A97FE98-8EE8-4274-9D52-931CC0825DE2}" type="presOf" srcId="{E2A86F67-96C9-44C1-9AC4-808E9FA9F570}" destId="{983BFB44-41A9-4DFC-91CA-6240A9CE229B}" srcOrd="0" destOrd="0" presId="urn:microsoft.com/office/officeart/2005/8/layout/radial5"/>
    <dgm:cxn modelId="{D71B64FE-0851-4732-A8EF-828E8D399373}" type="presOf" srcId="{D1837AED-F9E2-4890-BCD2-88F31E239D00}" destId="{16B8D999-1DA0-4783-859A-5F3FE5A6B00F}" srcOrd="0" destOrd="0" presId="urn:microsoft.com/office/officeart/2005/8/layout/radial5"/>
    <dgm:cxn modelId="{7CF2DB50-5F2F-4DA2-A6E4-FC975B963684}" type="presOf" srcId="{6A3EEB06-A5A6-4D72-A674-73302FBCD7DB}" destId="{8955FA36-CA06-45BB-BDC5-1D668A13CFCA}" srcOrd="1" destOrd="0" presId="urn:microsoft.com/office/officeart/2005/8/layout/radial5"/>
    <dgm:cxn modelId="{0639907D-1939-4D65-9220-DF5138333360}" type="presOf" srcId="{0CC2B04A-C5D1-4026-9BF2-5420B7D9EBCD}" destId="{BE0E0230-8DF2-4CF0-A18F-3D668DCCFE8A}" srcOrd="0" destOrd="0" presId="urn:microsoft.com/office/officeart/2005/8/layout/radial5"/>
    <dgm:cxn modelId="{EF3DD4A1-6E44-4F9C-AA40-0DF28B8F2C19}" srcId="{EF367BA4-CDDF-46A7-ACAE-4EF391A24C05}" destId="{D1837AED-F9E2-4890-BCD2-88F31E239D00}" srcOrd="2" destOrd="0" parTransId="{F29BA259-5C83-42AD-B25A-C10DF9B905A1}" sibTransId="{E0C84858-B660-4DA6-827C-6462ADBB4DBD}"/>
    <dgm:cxn modelId="{794D94AF-21C0-4852-ACDC-4CA09AE4F80A}" type="presOf" srcId="{F29BA259-5C83-42AD-B25A-C10DF9B905A1}" destId="{8239B01F-83AB-427B-A8BA-2C21A074C221}" srcOrd="1" destOrd="0" presId="urn:microsoft.com/office/officeart/2005/8/layout/radial5"/>
    <dgm:cxn modelId="{E41FD128-411C-4EB8-B004-884A135E6715}" type="presOf" srcId="{6A3EEB06-A5A6-4D72-A674-73302FBCD7DB}" destId="{A61B327F-9EAE-427A-AF09-9ECDD2E25825}" srcOrd="0" destOrd="0" presId="urn:microsoft.com/office/officeart/2005/8/layout/radial5"/>
    <dgm:cxn modelId="{3D4921F7-9F98-43B1-A617-755AC8033AEC}" type="presParOf" srcId="{E4637CBB-47E3-48E9-8606-D74435EDE04D}" destId="{6C84CEE9-3023-48FF-A212-E9D0F2865A1F}" srcOrd="0" destOrd="0" presId="urn:microsoft.com/office/officeart/2005/8/layout/radial5"/>
    <dgm:cxn modelId="{26E5C404-D6E7-4D78-B5B0-2BE2CEF8D5B2}" type="presParOf" srcId="{E4637CBB-47E3-48E9-8606-D74435EDE04D}" destId="{983BFB44-41A9-4DFC-91CA-6240A9CE229B}" srcOrd="1" destOrd="0" presId="urn:microsoft.com/office/officeart/2005/8/layout/radial5"/>
    <dgm:cxn modelId="{4AC84501-6E24-41D6-A984-35C7F6FED006}" type="presParOf" srcId="{983BFB44-41A9-4DFC-91CA-6240A9CE229B}" destId="{5D60783F-325B-46EC-82DD-75591ECDC84A}" srcOrd="0" destOrd="0" presId="urn:microsoft.com/office/officeart/2005/8/layout/radial5"/>
    <dgm:cxn modelId="{74834780-1D29-4EFC-A6FB-C8D5BA91FCB9}" type="presParOf" srcId="{E4637CBB-47E3-48E9-8606-D74435EDE04D}" destId="{DDAABD7E-7039-4CDF-A115-1F21E97F9144}" srcOrd="2" destOrd="0" presId="urn:microsoft.com/office/officeart/2005/8/layout/radial5"/>
    <dgm:cxn modelId="{4FC16343-7F16-4A61-B3A5-46756C79739B}" type="presParOf" srcId="{E4637CBB-47E3-48E9-8606-D74435EDE04D}" destId="{40015410-8D7C-4F3F-93A6-0FB2FE4E787A}" srcOrd="3" destOrd="0" presId="urn:microsoft.com/office/officeart/2005/8/layout/radial5"/>
    <dgm:cxn modelId="{7D2C4097-EC81-44CF-9FAA-142940566633}" type="presParOf" srcId="{40015410-8D7C-4F3F-93A6-0FB2FE4E787A}" destId="{FBA1A22A-77FB-42A8-B502-4D07EEE4DD89}" srcOrd="0" destOrd="0" presId="urn:microsoft.com/office/officeart/2005/8/layout/radial5"/>
    <dgm:cxn modelId="{B7CF8717-0670-47D9-B718-0EF055288FF2}" type="presParOf" srcId="{E4637CBB-47E3-48E9-8606-D74435EDE04D}" destId="{CBF73357-DA51-4583-8871-B69293C8834A}" srcOrd="4" destOrd="0" presId="urn:microsoft.com/office/officeart/2005/8/layout/radial5"/>
    <dgm:cxn modelId="{F21CDF7C-E418-4166-8F7C-767B65C092D5}" type="presParOf" srcId="{E4637CBB-47E3-48E9-8606-D74435EDE04D}" destId="{3D8C0098-5692-4E0B-A7DC-40FFE7A3864B}" srcOrd="5" destOrd="0" presId="urn:microsoft.com/office/officeart/2005/8/layout/radial5"/>
    <dgm:cxn modelId="{F28E8274-7F38-4692-86A7-9B417E8786C6}" type="presParOf" srcId="{3D8C0098-5692-4E0B-A7DC-40FFE7A3864B}" destId="{8239B01F-83AB-427B-A8BA-2C21A074C221}" srcOrd="0" destOrd="0" presId="urn:microsoft.com/office/officeart/2005/8/layout/radial5"/>
    <dgm:cxn modelId="{EC7B6167-B4E2-488F-8A19-09D76039B499}" type="presParOf" srcId="{E4637CBB-47E3-48E9-8606-D74435EDE04D}" destId="{16B8D999-1DA0-4783-859A-5F3FE5A6B00F}" srcOrd="6" destOrd="0" presId="urn:microsoft.com/office/officeart/2005/8/layout/radial5"/>
    <dgm:cxn modelId="{89FA2B46-6EC5-4E99-97D1-317E45465FC5}" type="presParOf" srcId="{E4637CBB-47E3-48E9-8606-D74435EDE04D}" destId="{55A1FD29-4344-4FC9-B2F1-AB2F992B342E}" srcOrd="7" destOrd="0" presId="urn:microsoft.com/office/officeart/2005/8/layout/radial5"/>
    <dgm:cxn modelId="{97892077-7339-4C7E-9473-C20C9865719C}" type="presParOf" srcId="{55A1FD29-4344-4FC9-B2F1-AB2F992B342E}" destId="{CBB0A3E3-9D7F-46CD-B60E-7CDEC95E64E3}" srcOrd="0" destOrd="0" presId="urn:microsoft.com/office/officeart/2005/8/layout/radial5"/>
    <dgm:cxn modelId="{46F995EC-61D6-454F-9F4D-2C1291E3F249}" type="presParOf" srcId="{E4637CBB-47E3-48E9-8606-D74435EDE04D}" destId="{DD95A70F-68E6-42F4-AE4F-045D533B6A71}" srcOrd="8" destOrd="0" presId="urn:microsoft.com/office/officeart/2005/8/layout/radial5"/>
    <dgm:cxn modelId="{0FC711D9-B791-4CA3-82F7-857B8F379A06}" type="presParOf" srcId="{E4637CBB-47E3-48E9-8606-D74435EDE04D}" destId="{2B0465CE-AEBA-4DE7-8584-472E7EB57D86}" srcOrd="9" destOrd="0" presId="urn:microsoft.com/office/officeart/2005/8/layout/radial5"/>
    <dgm:cxn modelId="{F5753076-ABE0-4F2D-8E03-E28450A85E22}" type="presParOf" srcId="{2B0465CE-AEBA-4DE7-8584-472E7EB57D86}" destId="{9EA4CB82-FF45-44DA-85D9-FF48C3DE1366}" srcOrd="0" destOrd="0" presId="urn:microsoft.com/office/officeart/2005/8/layout/radial5"/>
    <dgm:cxn modelId="{CC48E501-2F8D-4B77-9794-E69C275249C5}" type="presParOf" srcId="{E4637CBB-47E3-48E9-8606-D74435EDE04D}" destId="{027C747E-A401-4332-9246-E25879B18C22}" srcOrd="10" destOrd="0" presId="urn:microsoft.com/office/officeart/2005/8/layout/radial5"/>
    <dgm:cxn modelId="{10203C41-564C-4498-AEF3-2C6AE970E919}" type="presParOf" srcId="{E4637CBB-47E3-48E9-8606-D74435EDE04D}" destId="{A61B327F-9EAE-427A-AF09-9ECDD2E25825}" srcOrd="11" destOrd="0" presId="urn:microsoft.com/office/officeart/2005/8/layout/radial5"/>
    <dgm:cxn modelId="{0980C513-BBF1-467D-800A-517E5CA710B7}" type="presParOf" srcId="{A61B327F-9EAE-427A-AF09-9ECDD2E25825}" destId="{8955FA36-CA06-45BB-BDC5-1D668A13CFCA}" srcOrd="0" destOrd="0" presId="urn:microsoft.com/office/officeart/2005/8/layout/radial5"/>
    <dgm:cxn modelId="{68898CD4-6E84-415F-B2FD-570B537CB344}" type="presParOf" srcId="{E4637CBB-47E3-48E9-8606-D74435EDE04D}" destId="{BE0E0230-8DF2-4CF0-A18F-3D668DCCFE8A}" srcOrd="12"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31F196-4573-4653-8651-BBDDEFA7AB56}" type="doc">
      <dgm:prSet loTypeId="urn:microsoft.com/office/officeart/2005/8/layout/radial4" loCatId="relationship" qsTypeId="urn:microsoft.com/office/officeart/2005/8/quickstyle/simple5" qsCatId="simple" csTypeId="urn:microsoft.com/office/officeart/2005/8/colors/colorful3" csCatId="colorful" phldr="1"/>
      <dgm:spPr/>
      <dgm:t>
        <a:bodyPr/>
        <a:lstStyle/>
        <a:p>
          <a:pPr rtl="1"/>
          <a:endParaRPr lang="fa-IR"/>
        </a:p>
      </dgm:t>
    </dgm:pt>
    <dgm:pt modelId="{3B8D0F07-E758-4150-B4E7-038E40D73B0F}">
      <dgm:prSet phldrT="[Text]"/>
      <dgm:spPr>
        <a:solidFill>
          <a:schemeClr val="accent1">
            <a:lumMod val="60000"/>
            <a:lumOff val="40000"/>
          </a:schemeClr>
        </a:solidFill>
      </dgm:spPr>
      <dgm:t>
        <a:bodyPr/>
        <a:lstStyle/>
        <a:p>
          <a:pPr rtl="1"/>
          <a:r>
            <a:rPr lang="fa-IR" b="1" cap="none" spc="50" smtClean="0">
              <a:ln w="11430"/>
              <a:solidFill>
                <a:schemeClr val="tx1"/>
              </a:solidFill>
              <a:effectLst>
                <a:outerShdw blurRad="76200" dist="50800" dir="5400000" algn="tl" rotWithShape="0">
                  <a:srgbClr val="000000">
                    <a:alpha val="65000"/>
                  </a:srgbClr>
                </a:outerShdw>
              </a:effectLst>
              <a:cs typeface="2  Titr" pitchFamily="2" charset="-78"/>
            </a:rPr>
            <a:t>ویژگی های مدل مدیریت بحران ناشی از جنگ</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A30FFCA4-3B38-4DFB-AAB4-FA2B1FAD0FF1}" type="parTrans" cxnId="{0223B15F-A34F-4427-8BC9-9ED662755ECF}">
      <dgm:prSet/>
      <dgm:spPr/>
      <dgm:t>
        <a:bodyPr/>
        <a:lstStyle/>
        <a:p>
          <a:pPr rtl="1"/>
          <a:endParaRPr lang="fa-IR"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9B92DEAF-C328-4E6F-A7DB-C7EF333DEBD3}" type="sibTrans" cxnId="{0223B15F-A34F-4427-8BC9-9ED662755ECF}">
      <dgm:prSet/>
      <dgm:spPr/>
      <dgm:t>
        <a:bodyPr/>
        <a:lstStyle/>
        <a:p>
          <a:pPr rtl="1"/>
          <a:endParaRPr lang="fa-IR"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0465BC45-D4B3-449A-8D36-2E205F9C0975}">
      <dgm:prSet phldrT="[Text]"/>
      <dgm:spPr/>
      <dgm:t>
        <a:bodyPr/>
        <a:lstStyle/>
        <a:p>
          <a:pPr rtl="1"/>
          <a:r>
            <a:rPr lang="fa-IR" b="1" cap="none" spc="50" smtClean="0">
              <a:ln w="11430"/>
              <a:solidFill>
                <a:schemeClr val="tx1"/>
              </a:solidFill>
              <a:effectLst>
                <a:outerShdw blurRad="76200" dist="50800" dir="5400000" algn="tl" rotWithShape="0">
                  <a:srgbClr val="000000">
                    <a:alpha val="65000"/>
                  </a:srgbClr>
                </a:outerShdw>
              </a:effectLst>
              <a:cs typeface="2  Titr" pitchFamily="2" charset="-78"/>
            </a:rPr>
            <a:t>تمرکز بیشتر در مرحله قبل از بحران</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447C8E35-8CE0-424B-A018-5C196DB5D5B1}" type="parTrans" cxnId="{5592253C-9902-4667-ADB4-DD6F93467776}">
      <dgm:prSet/>
      <dgm:spPr/>
      <dgm:t>
        <a:bodyPr/>
        <a:lstStyle/>
        <a:p>
          <a:pPr rtl="1"/>
          <a:endParaRPr lang="fa-IR"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3C5BD0D7-A02D-454F-BC41-636ED0ED86A2}" type="sibTrans" cxnId="{5592253C-9902-4667-ADB4-DD6F93467776}">
      <dgm:prSet/>
      <dgm:spPr/>
      <dgm:t>
        <a:bodyPr/>
        <a:lstStyle/>
        <a:p>
          <a:pPr rtl="1"/>
          <a:endParaRPr lang="fa-IR"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E22C9E26-7116-47B1-8F4F-A07FF9CE29AA}">
      <dgm:prSet phldrT="[Text]"/>
      <dgm:spPr>
        <a:solidFill>
          <a:srgbClr val="66FFCC"/>
        </a:solidFill>
      </dgm:spPr>
      <dgm:t>
        <a:bodyPr/>
        <a:lstStyle/>
        <a:p>
          <a:pPr rtl="1"/>
          <a:r>
            <a:rPr lang="fa-IR" b="1" cap="none" spc="50" smtClean="0">
              <a:ln w="11430"/>
              <a:solidFill>
                <a:schemeClr val="tx1"/>
              </a:solidFill>
              <a:effectLst>
                <a:outerShdw blurRad="76200" dist="50800" dir="5400000" algn="tl" rotWithShape="0">
                  <a:srgbClr val="000000">
                    <a:alpha val="65000"/>
                  </a:srgbClr>
                </a:outerShdw>
              </a:effectLst>
              <a:cs typeface="2  Titr" pitchFamily="2" charset="-78"/>
            </a:rPr>
            <a:t>ویژگی خاص شرایط حین بحران</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8E699880-7B70-41DB-AEB5-9C828B024ECC}" type="parTrans" cxnId="{5F65621B-55EE-4F38-9DD2-C310176D19B5}">
      <dgm:prSet/>
      <dgm:spPr/>
      <dgm:t>
        <a:bodyPr/>
        <a:lstStyle/>
        <a:p>
          <a:pPr rtl="1"/>
          <a:endParaRPr lang="fa-IR"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50F941B8-A574-49B6-86F8-E5ABDF8EAB87}" type="sibTrans" cxnId="{5F65621B-55EE-4F38-9DD2-C310176D19B5}">
      <dgm:prSet/>
      <dgm:spPr/>
      <dgm:t>
        <a:bodyPr/>
        <a:lstStyle/>
        <a:p>
          <a:pPr rtl="1"/>
          <a:endParaRPr lang="fa-IR"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5A3BA811-8D0D-44B0-812A-92D0EEE725DF}">
      <dgm:prSet phldrT="[Text]"/>
      <dgm:spPr>
        <a:solidFill>
          <a:schemeClr val="bg2">
            <a:lumMod val="75000"/>
          </a:schemeClr>
        </a:solidFill>
      </dgm:spPr>
      <dgm:t>
        <a:bodyPr/>
        <a:lstStyle/>
        <a:p>
          <a:pPr rtl="1"/>
          <a:r>
            <a:rPr lang="fa-IR" b="1" cap="none" spc="50" smtClean="0">
              <a:ln w="11430"/>
              <a:solidFill>
                <a:schemeClr val="tx1"/>
              </a:solidFill>
              <a:effectLst>
                <a:outerShdw blurRad="76200" dist="50800" dir="5400000" algn="tl" rotWithShape="0">
                  <a:srgbClr val="000000">
                    <a:alpha val="65000"/>
                  </a:srgbClr>
                </a:outerShdw>
              </a:effectLst>
              <a:cs typeface="2  Titr" pitchFamily="2" charset="-78"/>
            </a:rPr>
            <a:t>تاکید برکاهش آسیب پذیری هایی که بر تلفات موثر است</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E89C10A6-8710-4A2E-803B-9685CA1C0307}" type="parTrans" cxnId="{D83E4592-6357-4457-9D19-ECF9897A82F3}">
      <dgm:prSet/>
      <dgm:spPr/>
      <dgm:t>
        <a:bodyPr/>
        <a:lstStyle/>
        <a:p>
          <a:pPr rtl="1"/>
          <a:endParaRPr lang="fa-IR"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3EE00D52-97F1-499F-AE68-96602BC9E993}" type="sibTrans" cxnId="{D83E4592-6357-4457-9D19-ECF9897A82F3}">
      <dgm:prSet/>
      <dgm:spPr/>
      <dgm:t>
        <a:bodyPr/>
        <a:lstStyle/>
        <a:p>
          <a:pPr rtl="1"/>
          <a:endParaRPr lang="fa-IR"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8DE8206C-ECB2-42C4-85F9-551B3D152BDD}">
      <dgm:prSet phldrT="[Text]"/>
      <dgm:spPr>
        <a:solidFill>
          <a:srgbClr val="FF6699"/>
        </a:solidFill>
      </dgm:spPr>
      <dgm:t>
        <a:bodyPr/>
        <a:lstStyle/>
        <a:p>
          <a:pPr rtl="1"/>
          <a:r>
            <a:rPr lang="fa-IR" b="1" cap="none" spc="50" smtClean="0">
              <a:ln w="11430"/>
              <a:solidFill>
                <a:schemeClr val="tx1"/>
              </a:solidFill>
              <a:effectLst>
                <a:outerShdw blurRad="76200" dist="50800" dir="5400000" algn="tl" rotWithShape="0">
                  <a:srgbClr val="000000">
                    <a:alpha val="65000"/>
                  </a:srgbClr>
                </a:outerShdw>
              </a:effectLst>
              <a:cs typeface="2  Titr" pitchFamily="2" charset="-78"/>
            </a:rPr>
            <a:t>تاکید بر پایدار سازی سامانه ها</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429F9062-0730-48AD-9956-42F0BB3D1E05}" type="parTrans" cxnId="{7EB3D8EB-E0CC-4E29-9FD7-961D15246EE6}">
      <dgm:prSet/>
      <dgm:spPr/>
      <dgm:t>
        <a:bodyPr/>
        <a:lstStyle/>
        <a:p>
          <a:pPr rtl="1"/>
          <a:endParaRPr lang="fa-IR"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7271C6A4-05E2-4287-B94D-563285124ED5}" type="sibTrans" cxnId="{7EB3D8EB-E0CC-4E29-9FD7-961D15246EE6}">
      <dgm:prSet/>
      <dgm:spPr/>
      <dgm:t>
        <a:bodyPr/>
        <a:lstStyle/>
        <a:p>
          <a:pPr rtl="1"/>
          <a:endParaRPr lang="fa-IR"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889B4EC4-38B1-40E8-B8A1-0F7D015D51D1}">
      <dgm:prSet phldrT="[Text]"/>
      <dgm:spPr>
        <a:solidFill>
          <a:schemeClr val="accent2">
            <a:lumMod val="60000"/>
            <a:lumOff val="40000"/>
          </a:schemeClr>
        </a:solidFill>
      </dgm:spPr>
      <dgm:t>
        <a:bodyPr/>
        <a:lstStyle/>
        <a:p>
          <a:pPr rtl="1"/>
          <a:r>
            <a:rPr lang="fa-IR" b="1" cap="none" spc="50" smtClean="0">
              <a:ln w="11430"/>
              <a:solidFill>
                <a:schemeClr val="tx1"/>
              </a:solidFill>
              <a:effectLst>
                <a:outerShdw blurRad="76200" dist="50800" dir="5400000" algn="tl" rotWithShape="0">
                  <a:srgbClr val="000000">
                    <a:alpha val="65000"/>
                  </a:srgbClr>
                </a:outerShdw>
              </a:effectLst>
              <a:cs typeface="2  Titr" pitchFamily="2" charset="-78"/>
            </a:rPr>
            <a:t>تمرکز بر شناخت دشمن</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7A9A8022-DF4E-41AA-B9B3-B326BB2E0B29}" type="parTrans" cxnId="{94875F55-7D9E-466B-944C-367EBF6F939C}">
      <dgm:prSet/>
      <dgm:spPr/>
      <dgm:t>
        <a:bodyPr/>
        <a:lstStyle/>
        <a:p>
          <a:pPr rtl="1"/>
          <a:endParaRPr lang="fa-IR"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3AA2145E-6938-419B-88C0-FB0A44258399}" type="sibTrans" cxnId="{94875F55-7D9E-466B-944C-367EBF6F939C}">
      <dgm:prSet/>
      <dgm:spPr/>
      <dgm:t>
        <a:bodyPr/>
        <a:lstStyle/>
        <a:p>
          <a:pPr rtl="1"/>
          <a:endParaRPr lang="fa-IR"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0277EC17-B6A8-4C7E-B8DC-75A62336084C}">
      <dgm:prSet phldrT="[Text]"/>
      <dgm:spPr/>
      <dgm:t>
        <a:bodyPr/>
        <a:lstStyle/>
        <a:p>
          <a:pPr rtl="1"/>
          <a:r>
            <a:rPr lang="fa-IR" b="1" cap="none" spc="50" dirty="0" smtClean="0">
              <a:ln w="11430"/>
              <a:solidFill>
                <a:schemeClr val="tx1"/>
              </a:solidFill>
              <a:effectLst>
                <a:outerShdw blurRad="76200" dist="50800" dir="5400000" algn="tl" rotWithShape="0">
                  <a:srgbClr val="000000">
                    <a:alpha val="65000"/>
                  </a:srgbClr>
                </a:outerShdw>
              </a:effectLst>
              <a:cs typeface="2  Titr" pitchFamily="2" charset="-78"/>
            </a:rPr>
            <a:t>تاکید بر تحلیل سناریو های تهدید</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092D229A-F7E1-40FE-8153-1A393B32241F}" type="parTrans" cxnId="{5AE73C59-E4F2-4EC6-A0AA-3260963C6E15}">
      <dgm:prSet/>
      <dgm:spPr/>
      <dgm:t>
        <a:bodyPr/>
        <a:lstStyle/>
        <a:p>
          <a:pPr rtl="1"/>
          <a:endParaRPr lang="fa-IR"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E01E2279-5E13-4CA3-AB77-99C26098A15A}" type="sibTrans" cxnId="{5AE73C59-E4F2-4EC6-A0AA-3260963C6E15}">
      <dgm:prSet/>
      <dgm:spPr/>
      <dgm:t>
        <a:bodyPr/>
        <a:lstStyle/>
        <a:p>
          <a:pPr rtl="1"/>
          <a:endParaRPr lang="fa-IR"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EF9632AC-919B-4155-81AE-14F8B139F5DB}">
      <dgm:prSet phldrT="[Text]"/>
      <dgm:spPr>
        <a:solidFill>
          <a:schemeClr val="accent3">
            <a:lumMod val="60000"/>
            <a:lumOff val="40000"/>
          </a:schemeClr>
        </a:solidFill>
      </dgm:spPr>
      <dgm:t>
        <a:bodyPr/>
        <a:lstStyle/>
        <a:p>
          <a:pPr rtl="1"/>
          <a:r>
            <a:rPr lang="fa-IR" b="1" cap="none" spc="50" dirty="0" smtClean="0">
              <a:ln w="11430"/>
              <a:solidFill>
                <a:schemeClr val="tx1"/>
              </a:solidFill>
              <a:effectLst>
                <a:outerShdw blurRad="76200" dist="50800" dir="5400000" algn="tl" rotWithShape="0">
                  <a:srgbClr val="000000">
                    <a:alpha val="65000"/>
                  </a:srgbClr>
                </a:outerShdw>
              </a:effectLst>
              <a:cs typeface="2  Titr" pitchFamily="2" charset="-78"/>
            </a:rPr>
            <a:t>تاکید همیشگی بر دارا بودن طرح مدیریت بحران</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AC60029E-40ED-45DE-AA40-721BA493F468}" type="parTrans" cxnId="{59FB76D1-DEE2-4356-B2F3-1D648C98BAE4}">
      <dgm:prSet/>
      <dgm:spPr/>
      <dgm:t>
        <a:bodyPr/>
        <a:lstStyle/>
        <a:p>
          <a:pPr rtl="1"/>
          <a:endParaRPr lang="fa-IR">
            <a:solidFill>
              <a:schemeClr val="tx1"/>
            </a:solidFill>
            <a:cs typeface="2  Titr" pitchFamily="2" charset="-78"/>
          </a:endParaRPr>
        </a:p>
      </dgm:t>
    </dgm:pt>
    <dgm:pt modelId="{B35F3654-80B8-41A0-BA10-81E3014125B5}" type="sibTrans" cxnId="{59FB76D1-DEE2-4356-B2F3-1D648C98BAE4}">
      <dgm:prSet/>
      <dgm:spPr/>
      <dgm:t>
        <a:bodyPr/>
        <a:lstStyle/>
        <a:p>
          <a:pPr rtl="1"/>
          <a:endParaRPr lang="fa-IR">
            <a:solidFill>
              <a:schemeClr val="tx1"/>
            </a:solidFill>
            <a:cs typeface="2  Titr" pitchFamily="2" charset="-78"/>
          </a:endParaRPr>
        </a:p>
      </dgm:t>
    </dgm:pt>
    <dgm:pt modelId="{DA996497-3882-44A3-A14A-477BD677109D}">
      <dgm:prSet phldrT="[Text]"/>
      <dgm:spPr>
        <a:solidFill>
          <a:schemeClr val="accent3">
            <a:lumMod val="40000"/>
            <a:lumOff val="60000"/>
          </a:schemeClr>
        </a:solidFill>
      </dgm:spPr>
      <dgm:t>
        <a:bodyPr/>
        <a:lstStyle/>
        <a:p>
          <a:pPr rtl="1"/>
          <a:r>
            <a:rPr lang="fa-IR" b="1" cap="none" spc="50" dirty="0" smtClean="0">
              <a:ln w="11430"/>
              <a:solidFill>
                <a:schemeClr val="tx1"/>
              </a:solidFill>
              <a:effectLst>
                <a:outerShdw blurRad="76200" dist="50800" dir="5400000" algn="tl" rotWithShape="0">
                  <a:srgbClr val="000000">
                    <a:alpha val="65000"/>
                  </a:srgbClr>
                </a:outerShdw>
              </a:effectLst>
              <a:cs typeface="2  Titr" pitchFamily="2" charset="-78"/>
            </a:rPr>
            <a:t>تاکید بر تداوم کارکرد های ضروری</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8FC1E01F-B081-472C-86B4-9A1394FFA9D1}" type="parTrans" cxnId="{8009B9E4-DECC-4C23-931F-C5DA51923FE5}">
      <dgm:prSet/>
      <dgm:spPr/>
      <dgm:t>
        <a:bodyPr/>
        <a:lstStyle/>
        <a:p>
          <a:pPr rtl="1"/>
          <a:endParaRPr lang="fa-IR">
            <a:solidFill>
              <a:schemeClr val="tx1"/>
            </a:solidFill>
            <a:cs typeface="2  Titr" pitchFamily="2" charset="-78"/>
          </a:endParaRPr>
        </a:p>
      </dgm:t>
    </dgm:pt>
    <dgm:pt modelId="{2CB77DD7-57E4-434B-817D-62AD9A89C8E7}" type="sibTrans" cxnId="{8009B9E4-DECC-4C23-931F-C5DA51923FE5}">
      <dgm:prSet/>
      <dgm:spPr/>
      <dgm:t>
        <a:bodyPr/>
        <a:lstStyle/>
        <a:p>
          <a:pPr rtl="1"/>
          <a:endParaRPr lang="fa-IR">
            <a:solidFill>
              <a:schemeClr val="tx1"/>
            </a:solidFill>
            <a:cs typeface="2  Titr" pitchFamily="2" charset="-78"/>
          </a:endParaRPr>
        </a:p>
      </dgm:t>
    </dgm:pt>
    <dgm:pt modelId="{9517C657-CCF1-4B0D-BBC1-1E6A0ED3A222}" type="pres">
      <dgm:prSet presAssocID="{BF31F196-4573-4653-8651-BBDDEFA7AB56}" presName="cycle" presStyleCnt="0">
        <dgm:presLayoutVars>
          <dgm:chMax val="1"/>
          <dgm:dir/>
          <dgm:animLvl val="ctr"/>
          <dgm:resizeHandles val="exact"/>
        </dgm:presLayoutVars>
      </dgm:prSet>
      <dgm:spPr/>
      <dgm:t>
        <a:bodyPr/>
        <a:lstStyle/>
        <a:p>
          <a:pPr rtl="1"/>
          <a:endParaRPr lang="fa-IR"/>
        </a:p>
      </dgm:t>
    </dgm:pt>
    <dgm:pt modelId="{90AB4B47-46E6-4450-A042-DCE7AC67680F}" type="pres">
      <dgm:prSet presAssocID="{3B8D0F07-E758-4150-B4E7-038E40D73B0F}" presName="centerShape" presStyleLbl="node0" presStyleIdx="0" presStyleCnt="1"/>
      <dgm:spPr/>
      <dgm:t>
        <a:bodyPr/>
        <a:lstStyle/>
        <a:p>
          <a:pPr rtl="1"/>
          <a:endParaRPr lang="fa-IR"/>
        </a:p>
      </dgm:t>
    </dgm:pt>
    <dgm:pt modelId="{6BE1BE94-74EF-47D3-A489-B8561C86F7CD}" type="pres">
      <dgm:prSet presAssocID="{447C8E35-8CE0-424B-A018-5C196DB5D5B1}" presName="parTrans" presStyleLbl="bgSibTrans2D1" presStyleIdx="0" presStyleCnt="8"/>
      <dgm:spPr/>
      <dgm:t>
        <a:bodyPr/>
        <a:lstStyle/>
        <a:p>
          <a:pPr rtl="1"/>
          <a:endParaRPr lang="fa-IR"/>
        </a:p>
      </dgm:t>
    </dgm:pt>
    <dgm:pt modelId="{545C6625-66FC-45DE-9E0F-332740024CE3}" type="pres">
      <dgm:prSet presAssocID="{0465BC45-D4B3-449A-8D36-2E205F9C0975}" presName="node" presStyleLbl="node1" presStyleIdx="0" presStyleCnt="8">
        <dgm:presLayoutVars>
          <dgm:bulletEnabled val="1"/>
        </dgm:presLayoutVars>
      </dgm:prSet>
      <dgm:spPr/>
      <dgm:t>
        <a:bodyPr/>
        <a:lstStyle/>
        <a:p>
          <a:pPr rtl="1"/>
          <a:endParaRPr lang="fa-IR"/>
        </a:p>
      </dgm:t>
    </dgm:pt>
    <dgm:pt modelId="{FC575D19-79AD-4FBF-8E14-CDCC0B3E4ACD}" type="pres">
      <dgm:prSet presAssocID="{8E699880-7B70-41DB-AEB5-9C828B024ECC}" presName="parTrans" presStyleLbl="bgSibTrans2D1" presStyleIdx="1" presStyleCnt="8"/>
      <dgm:spPr/>
      <dgm:t>
        <a:bodyPr/>
        <a:lstStyle/>
        <a:p>
          <a:pPr rtl="1"/>
          <a:endParaRPr lang="fa-IR"/>
        </a:p>
      </dgm:t>
    </dgm:pt>
    <dgm:pt modelId="{388BA462-4F09-4B88-B7F9-5F9F1C6927F3}" type="pres">
      <dgm:prSet presAssocID="{E22C9E26-7116-47B1-8F4F-A07FF9CE29AA}" presName="node" presStyleLbl="node1" presStyleIdx="1" presStyleCnt="8">
        <dgm:presLayoutVars>
          <dgm:bulletEnabled val="1"/>
        </dgm:presLayoutVars>
      </dgm:prSet>
      <dgm:spPr/>
      <dgm:t>
        <a:bodyPr/>
        <a:lstStyle/>
        <a:p>
          <a:pPr rtl="1"/>
          <a:endParaRPr lang="fa-IR"/>
        </a:p>
      </dgm:t>
    </dgm:pt>
    <dgm:pt modelId="{E916CD37-7150-4DC0-A8E4-3A9ECD8CF984}" type="pres">
      <dgm:prSet presAssocID="{E89C10A6-8710-4A2E-803B-9685CA1C0307}" presName="parTrans" presStyleLbl="bgSibTrans2D1" presStyleIdx="2" presStyleCnt="8"/>
      <dgm:spPr/>
      <dgm:t>
        <a:bodyPr/>
        <a:lstStyle/>
        <a:p>
          <a:pPr rtl="1"/>
          <a:endParaRPr lang="fa-IR"/>
        </a:p>
      </dgm:t>
    </dgm:pt>
    <dgm:pt modelId="{5D6A1C9A-5EEE-4A43-B5A7-A618E3605F9A}" type="pres">
      <dgm:prSet presAssocID="{5A3BA811-8D0D-44B0-812A-92D0EEE725DF}" presName="node" presStyleLbl="node1" presStyleIdx="2" presStyleCnt="8">
        <dgm:presLayoutVars>
          <dgm:bulletEnabled val="1"/>
        </dgm:presLayoutVars>
      </dgm:prSet>
      <dgm:spPr/>
      <dgm:t>
        <a:bodyPr/>
        <a:lstStyle/>
        <a:p>
          <a:pPr rtl="1"/>
          <a:endParaRPr lang="fa-IR"/>
        </a:p>
      </dgm:t>
    </dgm:pt>
    <dgm:pt modelId="{1018A97E-6A25-4FF2-BB2E-08C00B167662}" type="pres">
      <dgm:prSet presAssocID="{429F9062-0730-48AD-9956-42F0BB3D1E05}" presName="parTrans" presStyleLbl="bgSibTrans2D1" presStyleIdx="3" presStyleCnt="8"/>
      <dgm:spPr/>
      <dgm:t>
        <a:bodyPr/>
        <a:lstStyle/>
        <a:p>
          <a:pPr rtl="1"/>
          <a:endParaRPr lang="fa-IR"/>
        </a:p>
      </dgm:t>
    </dgm:pt>
    <dgm:pt modelId="{4D697C62-27E1-4B54-9DC9-6036F8448763}" type="pres">
      <dgm:prSet presAssocID="{8DE8206C-ECB2-42C4-85F9-551B3D152BDD}" presName="node" presStyleLbl="node1" presStyleIdx="3" presStyleCnt="8">
        <dgm:presLayoutVars>
          <dgm:bulletEnabled val="1"/>
        </dgm:presLayoutVars>
      </dgm:prSet>
      <dgm:spPr/>
      <dgm:t>
        <a:bodyPr/>
        <a:lstStyle/>
        <a:p>
          <a:pPr rtl="1"/>
          <a:endParaRPr lang="fa-IR"/>
        </a:p>
      </dgm:t>
    </dgm:pt>
    <dgm:pt modelId="{C63CB757-D935-41CF-B6AE-D650A1CE66A8}" type="pres">
      <dgm:prSet presAssocID="{7A9A8022-DF4E-41AA-B9B3-B326BB2E0B29}" presName="parTrans" presStyleLbl="bgSibTrans2D1" presStyleIdx="4" presStyleCnt="8"/>
      <dgm:spPr/>
      <dgm:t>
        <a:bodyPr/>
        <a:lstStyle/>
        <a:p>
          <a:pPr rtl="1"/>
          <a:endParaRPr lang="fa-IR"/>
        </a:p>
      </dgm:t>
    </dgm:pt>
    <dgm:pt modelId="{4DFA02A9-9291-4E0F-B755-C888C0A70B4E}" type="pres">
      <dgm:prSet presAssocID="{889B4EC4-38B1-40E8-B8A1-0F7D015D51D1}" presName="node" presStyleLbl="node1" presStyleIdx="4" presStyleCnt="8">
        <dgm:presLayoutVars>
          <dgm:bulletEnabled val="1"/>
        </dgm:presLayoutVars>
      </dgm:prSet>
      <dgm:spPr/>
      <dgm:t>
        <a:bodyPr/>
        <a:lstStyle/>
        <a:p>
          <a:pPr rtl="1"/>
          <a:endParaRPr lang="fa-IR"/>
        </a:p>
      </dgm:t>
    </dgm:pt>
    <dgm:pt modelId="{B73DF2EF-6555-4021-8BAF-6412FB62E7BC}" type="pres">
      <dgm:prSet presAssocID="{092D229A-F7E1-40FE-8153-1A393B32241F}" presName="parTrans" presStyleLbl="bgSibTrans2D1" presStyleIdx="5" presStyleCnt="8"/>
      <dgm:spPr/>
      <dgm:t>
        <a:bodyPr/>
        <a:lstStyle/>
        <a:p>
          <a:pPr rtl="1"/>
          <a:endParaRPr lang="fa-IR"/>
        </a:p>
      </dgm:t>
    </dgm:pt>
    <dgm:pt modelId="{B611929F-97B1-4ABF-BB58-DC6A6A1252E6}" type="pres">
      <dgm:prSet presAssocID="{0277EC17-B6A8-4C7E-B8DC-75A62336084C}" presName="node" presStyleLbl="node1" presStyleIdx="5" presStyleCnt="8">
        <dgm:presLayoutVars>
          <dgm:bulletEnabled val="1"/>
        </dgm:presLayoutVars>
      </dgm:prSet>
      <dgm:spPr/>
      <dgm:t>
        <a:bodyPr/>
        <a:lstStyle/>
        <a:p>
          <a:pPr rtl="1"/>
          <a:endParaRPr lang="fa-IR"/>
        </a:p>
      </dgm:t>
    </dgm:pt>
    <dgm:pt modelId="{EAFAF3AA-AEC1-46F6-BAAD-6840470F6E33}" type="pres">
      <dgm:prSet presAssocID="{AC60029E-40ED-45DE-AA40-721BA493F468}" presName="parTrans" presStyleLbl="bgSibTrans2D1" presStyleIdx="6" presStyleCnt="8"/>
      <dgm:spPr/>
      <dgm:t>
        <a:bodyPr/>
        <a:lstStyle/>
        <a:p>
          <a:pPr rtl="1"/>
          <a:endParaRPr lang="fa-IR"/>
        </a:p>
      </dgm:t>
    </dgm:pt>
    <dgm:pt modelId="{9B4785BF-F484-4C91-9199-47DF42971DEA}" type="pres">
      <dgm:prSet presAssocID="{EF9632AC-919B-4155-81AE-14F8B139F5DB}" presName="node" presStyleLbl="node1" presStyleIdx="6" presStyleCnt="8">
        <dgm:presLayoutVars>
          <dgm:bulletEnabled val="1"/>
        </dgm:presLayoutVars>
      </dgm:prSet>
      <dgm:spPr/>
      <dgm:t>
        <a:bodyPr/>
        <a:lstStyle/>
        <a:p>
          <a:pPr rtl="1"/>
          <a:endParaRPr lang="fa-IR"/>
        </a:p>
      </dgm:t>
    </dgm:pt>
    <dgm:pt modelId="{5054F4E7-5C06-4476-BA96-B2AC9C370678}" type="pres">
      <dgm:prSet presAssocID="{8FC1E01F-B081-472C-86B4-9A1394FFA9D1}" presName="parTrans" presStyleLbl="bgSibTrans2D1" presStyleIdx="7" presStyleCnt="8"/>
      <dgm:spPr/>
      <dgm:t>
        <a:bodyPr/>
        <a:lstStyle/>
        <a:p>
          <a:pPr rtl="1"/>
          <a:endParaRPr lang="fa-IR"/>
        </a:p>
      </dgm:t>
    </dgm:pt>
    <dgm:pt modelId="{DF0165B4-4D4B-408D-8F8C-E9DED0ADA663}" type="pres">
      <dgm:prSet presAssocID="{DA996497-3882-44A3-A14A-477BD677109D}" presName="node" presStyleLbl="node1" presStyleIdx="7" presStyleCnt="8">
        <dgm:presLayoutVars>
          <dgm:bulletEnabled val="1"/>
        </dgm:presLayoutVars>
      </dgm:prSet>
      <dgm:spPr/>
      <dgm:t>
        <a:bodyPr/>
        <a:lstStyle/>
        <a:p>
          <a:pPr rtl="1"/>
          <a:endParaRPr lang="fa-IR"/>
        </a:p>
      </dgm:t>
    </dgm:pt>
  </dgm:ptLst>
  <dgm:cxnLst>
    <dgm:cxn modelId="{9E662371-DA57-413D-8FB4-05FAA5927D3F}" type="presOf" srcId="{E89C10A6-8710-4A2E-803B-9685CA1C0307}" destId="{E916CD37-7150-4DC0-A8E4-3A9ECD8CF984}" srcOrd="0" destOrd="0" presId="urn:microsoft.com/office/officeart/2005/8/layout/radial4"/>
    <dgm:cxn modelId="{59FB76D1-DEE2-4356-B2F3-1D648C98BAE4}" srcId="{3B8D0F07-E758-4150-B4E7-038E40D73B0F}" destId="{EF9632AC-919B-4155-81AE-14F8B139F5DB}" srcOrd="6" destOrd="0" parTransId="{AC60029E-40ED-45DE-AA40-721BA493F468}" sibTransId="{B35F3654-80B8-41A0-BA10-81E3014125B5}"/>
    <dgm:cxn modelId="{147D08ED-D340-4BAF-899E-7FB62934B54E}" type="presOf" srcId="{AC60029E-40ED-45DE-AA40-721BA493F468}" destId="{EAFAF3AA-AEC1-46F6-BAAD-6840470F6E33}" srcOrd="0" destOrd="0" presId="urn:microsoft.com/office/officeart/2005/8/layout/radial4"/>
    <dgm:cxn modelId="{30E6C892-BC7B-4B45-B59D-08C003091179}" type="presOf" srcId="{0465BC45-D4B3-449A-8D36-2E205F9C0975}" destId="{545C6625-66FC-45DE-9E0F-332740024CE3}" srcOrd="0" destOrd="0" presId="urn:microsoft.com/office/officeart/2005/8/layout/radial4"/>
    <dgm:cxn modelId="{0223B15F-A34F-4427-8BC9-9ED662755ECF}" srcId="{BF31F196-4573-4653-8651-BBDDEFA7AB56}" destId="{3B8D0F07-E758-4150-B4E7-038E40D73B0F}" srcOrd="0" destOrd="0" parTransId="{A30FFCA4-3B38-4DFB-AAB4-FA2B1FAD0FF1}" sibTransId="{9B92DEAF-C328-4E6F-A7DB-C7EF333DEBD3}"/>
    <dgm:cxn modelId="{80FA1880-C7A7-4406-B723-902F6072721D}" type="presOf" srcId="{0277EC17-B6A8-4C7E-B8DC-75A62336084C}" destId="{B611929F-97B1-4ABF-BB58-DC6A6A1252E6}" srcOrd="0" destOrd="0" presId="urn:microsoft.com/office/officeart/2005/8/layout/radial4"/>
    <dgm:cxn modelId="{0C7A8AF7-E51F-4CD0-A5EE-FF6520C8E94B}" type="presOf" srcId="{7A9A8022-DF4E-41AA-B9B3-B326BB2E0B29}" destId="{C63CB757-D935-41CF-B6AE-D650A1CE66A8}" srcOrd="0" destOrd="0" presId="urn:microsoft.com/office/officeart/2005/8/layout/radial4"/>
    <dgm:cxn modelId="{FB1C6E83-6156-4061-8210-2F9911C342E7}" type="presOf" srcId="{8E699880-7B70-41DB-AEB5-9C828B024ECC}" destId="{FC575D19-79AD-4FBF-8E14-CDCC0B3E4ACD}" srcOrd="0" destOrd="0" presId="urn:microsoft.com/office/officeart/2005/8/layout/radial4"/>
    <dgm:cxn modelId="{5AE73C59-E4F2-4EC6-A0AA-3260963C6E15}" srcId="{3B8D0F07-E758-4150-B4E7-038E40D73B0F}" destId="{0277EC17-B6A8-4C7E-B8DC-75A62336084C}" srcOrd="5" destOrd="0" parTransId="{092D229A-F7E1-40FE-8153-1A393B32241F}" sibTransId="{E01E2279-5E13-4CA3-AB77-99C26098A15A}"/>
    <dgm:cxn modelId="{D83E4592-6357-4457-9D19-ECF9897A82F3}" srcId="{3B8D0F07-E758-4150-B4E7-038E40D73B0F}" destId="{5A3BA811-8D0D-44B0-812A-92D0EEE725DF}" srcOrd="2" destOrd="0" parTransId="{E89C10A6-8710-4A2E-803B-9685CA1C0307}" sibTransId="{3EE00D52-97F1-499F-AE68-96602BC9E993}"/>
    <dgm:cxn modelId="{CF50D660-A71B-4D7C-8B38-4A10E9F5EA46}" type="presOf" srcId="{447C8E35-8CE0-424B-A018-5C196DB5D5B1}" destId="{6BE1BE94-74EF-47D3-A489-B8561C86F7CD}" srcOrd="0" destOrd="0" presId="urn:microsoft.com/office/officeart/2005/8/layout/radial4"/>
    <dgm:cxn modelId="{DB974465-1D84-43F8-B849-DB023B3C63F5}" type="presOf" srcId="{5A3BA811-8D0D-44B0-812A-92D0EEE725DF}" destId="{5D6A1C9A-5EEE-4A43-B5A7-A618E3605F9A}" srcOrd="0" destOrd="0" presId="urn:microsoft.com/office/officeart/2005/8/layout/radial4"/>
    <dgm:cxn modelId="{DD1DB2C8-4CEC-4285-889B-4D9E13F39B39}" type="presOf" srcId="{8FC1E01F-B081-472C-86B4-9A1394FFA9D1}" destId="{5054F4E7-5C06-4476-BA96-B2AC9C370678}" srcOrd="0" destOrd="0" presId="urn:microsoft.com/office/officeart/2005/8/layout/radial4"/>
    <dgm:cxn modelId="{7EB3D8EB-E0CC-4E29-9FD7-961D15246EE6}" srcId="{3B8D0F07-E758-4150-B4E7-038E40D73B0F}" destId="{8DE8206C-ECB2-42C4-85F9-551B3D152BDD}" srcOrd="3" destOrd="0" parTransId="{429F9062-0730-48AD-9956-42F0BB3D1E05}" sibTransId="{7271C6A4-05E2-4287-B94D-563285124ED5}"/>
    <dgm:cxn modelId="{3A53657F-1248-4067-8145-A41E71F13009}" type="presOf" srcId="{429F9062-0730-48AD-9956-42F0BB3D1E05}" destId="{1018A97E-6A25-4FF2-BB2E-08C00B167662}" srcOrd="0" destOrd="0" presId="urn:microsoft.com/office/officeart/2005/8/layout/radial4"/>
    <dgm:cxn modelId="{046E5D6E-112C-4D04-8875-80EAA738730E}" type="presOf" srcId="{DA996497-3882-44A3-A14A-477BD677109D}" destId="{DF0165B4-4D4B-408D-8F8C-E9DED0ADA663}" srcOrd="0" destOrd="0" presId="urn:microsoft.com/office/officeart/2005/8/layout/radial4"/>
    <dgm:cxn modelId="{8009B9E4-DECC-4C23-931F-C5DA51923FE5}" srcId="{3B8D0F07-E758-4150-B4E7-038E40D73B0F}" destId="{DA996497-3882-44A3-A14A-477BD677109D}" srcOrd="7" destOrd="0" parTransId="{8FC1E01F-B081-472C-86B4-9A1394FFA9D1}" sibTransId="{2CB77DD7-57E4-434B-817D-62AD9A89C8E7}"/>
    <dgm:cxn modelId="{74380FB2-6ABF-4E7B-96A7-D045077D81BD}" type="presOf" srcId="{3B8D0F07-E758-4150-B4E7-038E40D73B0F}" destId="{90AB4B47-46E6-4450-A042-DCE7AC67680F}" srcOrd="0" destOrd="0" presId="urn:microsoft.com/office/officeart/2005/8/layout/radial4"/>
    <dgm:cxn modelId="{94875F55-7D9E-466B-944C-367EBF6F939C}" srcId="{3B8D0F07-E758-4150-B4E7-038E40D73B0F}" destId="{889B4EC4-38B1-40E8-B8A1-0F7D015D51D1}" srcOrd="4" destOrd="0" parTransId="{7A9A8022-DF4E-41AA-B9B3-B326BB2E0B29}" sibTransId="{3AA2145E-6938-419B-88C0-FB0A44258399}"/>
    <dgm:cxn modelId="{2E9B770D-1579-4640-B6BD-A8592AB2C6AE}" type="presOf" srcId="{E22C9E26-7116-47B1-8F4F-A07FF9CE29AA}" destId="{388BA462-4F09-4B88-B7F9-5F9F1C6927F3}" srcOrd="0" destOrd="0" presId="urn:microsoft.com/office/officeart/2005/8/layout/radial4"/>
    <dgm:cxn modelId="{CAAD11C0-0B32-4872-9EBC-6A2C7F0FC584}" type="presOf" srcId="{EF9632AC-919B-4155-81AE-14F8B139F5DB}" destId="{9B4785BF-F484-4C91-9199-47DF42971DEA}" srcOrd="0" destOrd="0" presId="urn:microsoft.com/office/officeart/2005/8/layout/radial4"/>
    <dgm:cxn modelId="{5F65621B-55EE-4F38-9DD2-C310176D19B5}" srcId="{3B8D0F07-E758-4150-B4E7-038E40D73B0F}" destId="{E22C9E26-7116-47B1-8F4F-A07FF9CE29AA}" srcOrd="1" destOrd="0" parTransId="{8E699880-7B70-41DB-AEB5-9C828B024ECC}" sibTransId="{50F941B8-A574-49B6-86F8-E5ABDF8EAB87}"/>
    <dgm:cxn modelId="{C94B64BC-E70D-4134-8043-E4A36D786887}" type="presOf" srcId="{8DE8206C-ECB2-42C4-85F9-551B3D152BDD}" destId="{4D697C62-27E1-4B54-9DC9-6036F8448763}" srcOrd="0" destOrd="0" presId="urn:microsoft.com/office/officeart/2005/8/layout/radial4"/>
    <dgm:cxn modelId="{5592253C-9902-4667-ADB4-DD6F93467776}" srcId="{3B8D0F07-E758-4150-B4E7-038E40D73B0F}" destId="{0465BC45-D4B3-449A-8D36-2E205F9C0975}" srcOrd="0" destOrd="0" parTransId="{447C8E35-8CE0-424B-A018-5C196DB5D5B1}" sibTransId="{3C5BD0D7-A02D-454F-BC41-636ED0ED86A2}"/>
    <dgm:cxn modelId="{217A64FA-8CA6-4819-ADC7-6998FC4B403B}" type="presOf" srcId="{889B4EC4-38B1-40E8-B8A1-0F7D015D51D1}" destId="{4DFA02A9-9291-4E0F-B755-C888C0A70B4E}" srcOrd="0" destOrd="0" presId="urn:microsoft.com/office/officeart/2005/8/layout/radial4"/>
    <dgm:cxn modelId="{8DD554DA-13BB-402F-AC3C-7859CCA11AB9}" type="presOf" srcId="{BF31F196-4573-4653-8651-BBDDEFA7AB56}" destId="{9517C657-CCF1-4B0D-BBC1-1E6A0ED3A222}" srcOrd="0" destOrd="0" presId="urn:microsoft.com/office/officeart/2005/8/layout/radial4"/>
    <dgm:cxn modelId="{9480F2C1-FD17-47B4-8AA9-22BF5774B651}" type="presOf" srcId="{092D229A-F7E1-40FE-8153-1A393B32241F}" destId="{B73DF2EF-6555-4021-8BAF-6412FB62E7BC}" srcOrd="0" destOrd="0" presId="urn:microsoft.com/office/officeart/2005/8/layout/radial4"/>
    <dgm:cxn modelId="{DEE9C301-1BA3-45B8-8BCC-7347F2EACA7A}" type="presParOf" srcId="{9517C657-CCF1-4B0D-BBC1-1E6A0ED3A222}" destId="{90AB4B47-46E6-4450-A042-DCE7AC67680F}" srcOrd="0" destOrd="0" presId="urn:microsoft.com/office/officeart/2005/8/layout/radial4"/>
    <dgm:cxn modelId="{00ACE83C-F570-4175-821C-1E4C278FAE01}" type="presParOf" srcId="{9517C657-CCF1-4B0D-BBC1-1E6A0ED3A222}" destId="{6BE1BE94-74EF-47D3-A489-B8561C86F7CD}" srcOrd="1" destOrd="0" presId="urn:microsoft.com/office/officeart/2005/8/layout/radial4"/>
    <dgm:cxn modelId="{0354468C-7ECE-4556-9C8B-747673A84559}" type="presParOf" srcId="{9517C657-CCF1-4B0D-BBC1-1E6A0ED3A222}" destId="{545C6625-66FC-45DE-9E0F-332740024CE3}" srcOrd="2" destOrd="0" presId="urn:microsoft.com/office/officeart/2005/8/layout/radial4"/>
    <dgm:cxn modelId="{E0041A35-4C55-42B0-A7B2-4425CB3A56AB}" type="presParOf" srcId="{9517C657-CCF1-4B0D-BBC1-1E6A0ED3A222}" destId="{FC575D19-79AD-4FBF-8E14-CDCC0B3E4ACD}" srcOrd="3" destOrd="0" presId="urn:microsoft.com/office/officeart/2005/8/layout/radial4"/>
    <dgm:cxn modelId="{9666154F-B09C-4062-BF23-9222D4BE0E63}" type="presParOf" srcId="{9517C657-CCF1-4B0D-BBC1-1E6A0ED3A222}" destId="{388BA462-4F09-4B88-B7F9-5F9F1C6927F3}" srcOrd="4" destOrd="0" presId="urn:microsoft.com/office/officeart/2005/8/layout/radial4"/>
    <dgm:cxn modelId="{70D9304E-285F-4BB9-BFA7-E784231BF536}" type="presParOf" srcId="{9517C657-CCF1-4B0D-BBC1-1E6A0ED3A222}" destId="{E916CD37-7150-4DC0-A8E4-3A9ECD8CF984}" srcOrd="5" destOrd="0" presId="urn:microsoft.com/office/officeart/2005/8/layout/radial4"/>
    <dgm:cxn modelId="{3E59B365-A499-4DE9-8522-A23B67D6E3B0}" type="presParOf" srcId="{9517C657-CCF1-4B0D-BBC1-1E6A0ED3A222}" destId="{5D6A1C9A-5EEE-4A43-B5A7-A618E3605F9A}" srcOrd="6" destOrd="0" presId="urn:microsoft.com/office/officeart/2005/8/layout/radial4"/>
    <dgm:cxn modelId="{1192DC08-BACE-414B-988D-B3CB944A392B}" type="presParOf" srcId="{9517C657-CCF1-4B0D-BBC1-1E6A0ED3A222}" destId="{1018A97E-6A25-4FF2-BB2E-08C00B167662}" srcOrd="7" destOrd="0" presId="urn:microsoft.com/office/officeart/2005/8/layout/radial4"/>
    <dgm:cxn modelId="{400FAB8C-94AF-45A4-BC4E-14E2AB177DE7}" type="presParOf" srcId="{9517C657-CCF1-4B0D-BBC1-1E6A0ED3A222}" destId="{4D697C62-27E1-4B54-9DC9-6036F8448763}" srcOrd="8" destOrd="0" presId="urn:microsoft.com/office/officeart/2005/8/layout/radial4"/>
    <dgm:cxn modelId="{956B58A8-1409-43BA-B85B-CF5F2C1ABC3A}" type="presParOf" srcId="{9517C657-CCF1-4B0D-BBC1-1E6A0ED3A222}" destId="{C63CB757-D935-41CF-B6AE-D650A1CE66A8}" srcOrd="9" destOrd="0" presId="urn:microsoft.com/office/officeart/2005/8/layout/radial4"/>
    <dgm:cxn modelId="{8BE5A95C-D28F-41FA-AD97-FC6BB9EFDE91}" type="presParOf" srcId="{9517C657-CCF1-4B0D-BBC1-1E6A0ED3A222}" destId="{4DFA02A9-9291-4E0F-B755-C888C0A70B4E}" srcOrd="10" destOrd="0" presId="urn:microsoft.com/office/officeart/2005/8/layout/radial4"/>
    <dgm:cxn modelId="{C3DEEA7F-FE3D-4EB2-97B8-B82C8ADE0698}" type="presParOf" srcId="{9517C657-CCF1-4B0D-BBC1-1E6A0ED3A222}" destId="{B73DF2EF-6555-4021-8BAF-6412FB62E7BC}" srcOrd="11" destOrd="0" presId="urn:microsoft.com/office/officeart/2005/8/layout/radial4"/>
    <dgm:cxn modelId="{6C735009-AED9-42F7-99F0-2D36EC8B4738}" type="presParOf" srcId="{9517C657-CCF1-4B0D-BBC1-1E6A0ED3A222}" destId="{B611929F-97B1-4ABF-BB58-DC6A6A1252E6}" srcOrd="12" destOrd="0" presId="urn:microsoft.com/office/officeart/2005/8/layout/radial4"/>
    <dgm:cxn modelId="{E425173C-B2FF-4879-A63F-1B49158EE30D}" type="presParOf" srcId="{9517C657-CCF1-4B0D-BBC1-1E6A0ED3A222}" destId="{EAFAF3AA-AEC1-46F6-BAAD-6840470F6E33}" srcOrd="13" destOrd="0" presId="urn:microsoft.com/office/officeart/2005/8/layout/radial4"/>
    <dgm:cxn modelId="{34938E9B-0EDD-4347-8186-FA433AACC55C}" type="presParOf" srcId="{9517C657-CCF1-4B0D-BBC1-1E6A0ED3A222}" destId="{9B4785BF-F484-4C91-9199-47DF42971DEA}" srcOrd="14" destOrd="0" presId="urn:microsoft.com/office/officeart/2005/8/layout/radial4"/>
    <dgm:cxn modelId="{EE874D0E-721F-480A-9F26-4D1BE51EB667}" type="presParOf" srcId="{9517C657-CCF1-4B0D-BBC1-1E6A0ED3A222}" destId="{5054F4E7-5C06-4476-BA96-B2AC9C370678}" srcOrd="15" destOrd="0" presId="urn:microsoft.com/office/officeart/2005/8/layout/radial4"/>
    <dgm:cxn modelId="{4A745418-A332-4383-BB54-197F28A5ADBC}" type="presParOf" srcId="{9517C657-CCF1-4B0D-BBC1-1E6A0ED3A222}" destId="{DF0165B4-4D4B-408D-8F8C-E9DED0ADA663}" srcOrd="16" destOrd="0" presId="urn:microsoft.com/office/officeart/2005/8/layout/radial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B67B9-913E-4376-B79D-E16C0D1C3A69}" type="doc">
      <dgm:prSet loTypeId="urn:microsoft.com/office/officeart/2005/8/layout/radial3" loCatId="cycle" qsTypeId="urn:microsoft.com/office/officeart/2005/8/quickstyle/simple5" qsCatId="simple" csTypeId="urn:microsoft.com/office/officeart/2005/8/colors/accent1_2" csCatId="accent1" phldr="1"/>
      <dgm:spPr/>
      <dgm:t>
        <a:bodyPr/>
        <a:lstStyle/>
        <a:p>
          <a:endParaRPr lang="en-US"/>
        </a:p>
      </dgm:t>
    </dgm:pt>
    <dgm:pt modelId="{175109D3-D1E9-4131-AF4C-489A43884892}">
      <dgm:prSet phldrT="[Text]">
        <dgm:style>
          <a:lnRef idx="3">
            <a:schemeClr val="lt1"/>
          </a:lnRef>
          <a:fillRef idx="1">
            <a:schemeClr val="accent2"/>
          </a:fillRef>
          <a:effectRef idx="1">
            <a:schemeClr val="accent2"/>
          </a:effectRef>
          <a:fontRef idx="minor">
            <a:schemeClr val="lt1"/>
          </a:fontRef>
        </dgm:style>
      </dgm:prSet>
      <dgm:spPr/>
      <dgm:t>
        <a:bodyPr/>
        <a:lstStyle/>
        <a:p>
          <a:r>
            <a:rPr lang="fa-IR" b="1" cap="none" spc="0" dirty="0" smtClean="0">
              <a:ln w="11430"/>
              <a:solidFill>
                <a:srgbClr val="002060"/>
              </a:solidFill>
              <a:effectLst>
                <a:outerShdw blurRad="50800" dist="39000" dir="5460000" algn="tl">
                  <a:srgbClr val="000000">
                    <a:alpha val="38000"/>
                  </a:srgbClr>
                </a:outerShdw>
              </a:effectLst>
              <a:cs typeface="2  Jadid" pitchFamily="2" charset="-78"/>
            </a:rPr>
            <a:t>پدافند غيرعامل</a:t>
          </a:r>
          <a:endParaRPr lang="en-US" b="1" cap="none" spc="0" dirty="0">
            <a:ln w="11430"/>
            <a:solidFill>
              <a:srgbClr val="002060"/>
            </a:solidFill>
            <a:effectLst>
              <a:outerShdw blurRad="50800" dist="39000" dir="5460000" algn="tl">
                <a:srgbClr val="000000">
                  <a:alpha val="38000"/>
                </a:srgbClr>
              </a:outerShdw>
            </a:effectLst>
            <a:cs typeface="2  Jadid" pitchFamily="2" charset="-78"/>
          </a:endParaRPr>
        </a:p>
      </dgm:t>
    </dgm:pt>
    <dgm:pt modelId="{EF1E222B-750C-4ACC-83E4-E2D83B1C9F8D}" type="parTrans" cxnId="{6865AD93-0C6A-4F73-A52E-79F6B417B958}">
      <dgm:prSet/>
      <dgm:spPr/>
      <dgm:t>
        <a:bodyPr/>
        <a:lstStyle/>
        <a:p>
          <a:endParaRPr 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Jadid" pitchFamily="2" charset="-78"/>
          </a:endParaRPr>
        </a:p>
      </dgm:t>
    </dgm:pt>
    <dgm:pt modelId="{B9E0CCF8-E2C8-4895-8AB3-D5BDB4865726}" type="sibTrans" cxnId="{6865AD93-0C6A-4F73-A52E-79F6B417B958}">
      <dgm:prSet/>
      <dgm:spPr/>
      <dgm:t>
        <a:bodyPr/>
        <a:lstStyle/>
        <a:p>
          <a:endParaRPr 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Jadid" pitchFamily="2" charset="-78"/>
          </a:endParaRPr>
        </a:p>
      </dgm:t>
    </dgm:pt>
    <dgm:pt modelId="{3D175C60-4656-4883-A085-FC71F35067E9}">
      <dgm:prSet phldrT="[Text]">
        <dgm:style>
          <a:lnRef idx="1">
            <a:schemeClr val="accent1"/>
          </a:lnRef>
          <a:fillRef idx="2">
            <a:schemeClr val="accent1"/>
          </a:fillRef>
          <a:effectRef idx="1">
            <a:schemeClr val="accent1"/>
          </a:effectRef>
          <a:fontRef idx="minor">
            <a:schemeClr val="dk1"/>
          </a:fontRef>
        </dgm:style>
      </dgm:prSet>
      <dgm:spPr/>
      <dgm:t>
        <a:bodyPr/>
        <a:lstStyle/>
        <a:p>
          <a:r>
            <a:rPr lang="fa-IR" b="1" cap="none" spc="0" smtClean="0">
              <a:ln w="11430"/>
              <a:effectLst>
                <a:outerShdw blurRad="50800" dist="39000" dir="5460000" algn="tl">
                  <a:srgbClr val="000000">
                    <a:alpha val="38000"/>
                  </a:srgbClr>
                </a:outerShdw>
              </a:effectLst>
              <a:cs typeface="2  Jadid" pitchFamily="2" charset="-78"/>
            </a:rPr>
            <a:t>كاهش آسيب پذيري</a:t>
          </a:r>
          <a:endParaRPr lang="en-US" b="1" cap="none" spc="0" dirty="0">
            <a:ln w="11430"/>
            <a:effectLst>
              <a:outerShdw blurRad="50800" dist="39000" dir="5460000" algn="tl">
                <a:srgbClr val="000000">
                  <a:alpha val="38000"/>
                </a:srgbClr>
              </a:outerShdw>
            </a:effectLst>
            <a:cs typeface="2  Jadid" pitchFamily="2" charset="-78"/>
          </a:endParaRPr>
        </a:p>
      </dgm:t>
    </dgm:pt>
    <dgm:pt modelId="{B194F18B-089C-4B40-AA0E-DF20D5260863}" type="parTrans" cxnId="{308D0566-65F8-41AF-AA8C-9A6B2FE30C4C}">
      <dgm:prSet/>
      <dgm:spPr/>
      <dgm:t>
        <a:bodyPr/>
        <a:lstStyle/>
        <a:p>
          <a:endParaRPr 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Jadid" pitchFamily="2" charset="-78"/>
          </a:endParaRPr>
        </a:p>
      </dgm:t>
    </dgm:pt>
    <dgm:pt modelId="{ED85B0CA-FEDF-4187-A5CA-6617E3DFEEDD}" type="sibTrans" cxnId="{308D0566-65F8-41AF-AA8C-9A6B2FE30C4C}">
      <dgm:prSet/>
      <dgm:spPr/>
      <dgm:t>
        <a:bodyPr/>
        <a:lstStyle/>
        <a:p>
          <a:endParaRPr 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Jadid" pitchFamily="2" charset="-78"/>
          </a:endParaRPr>
        </a:p>
      </dgm:t>
    </dgm:pt>
    <dgm:pt modelId="{BB612630-32FC-472E-81CE-88784CE32010}">
      <dgm:prSet phldrT="[Text]">
        <dgm:style>
          <a:lnRef idx="1">
            <a:schemeClr val="accent1"/>
          </a:lnRef>
          <a:fillRef idx="2">
            <a:schemeClr val="accent1"/>
          </a:fillRef>
          <a:effectRef idx="1">
            <a:schemeClr val="accent1"/>
          </a:effectRef>
          <a:fontRef idx="minor">
            <a:schemeClr val="dk1"/>
          </a:fontRef>
        </dgm:style>
      </dgm:prSet>
      <dgm:spPr/>
      <dgm:t>
        <a:bodyPr/>
        <a:lstStyle/>
        <a:p>
          <a:r>
            <a:rPr lang="fa-IR" b="1" cap="none" spc="0" dirty="0" smtClean="0">
              <a:ln w="11430"/>
              <a:solidFill>
                <a:schemeClr val="bg1"/>
              </a:solidFill>
              <a:effectLst>
                <a:outerShdw blurRad="50800" dist="39000" dir="5460000" algn="tl">
                  <a:srgbClr val="000000">
                    <a:alpha val="38000"/>
                  </a:srgbClr>
                </a:outerShdw>
              </a:effectLst>
              <a:cs typeface="2  Jadid" pitchFamily="2" charset="-78"/>
            </a:rPr>
            <a:t>تسهيل مديريت بحران</a:t>
          </a:r>
          <a:endParaRPr lang="en-US" b="1" cap="none" spc="0" dirty="0">
            <a:ln w="11430"/>
            <a:solidFill>
              <a:schemeClr val="bg1"/>
            </a:solidFill>
            <a:effectLst>
              <a:outerShdw blurRad="50800" dist="39000" dir="5460000" algn="tl">
                <a:srgbClr val="000000">
                  <a:alpha val="38000"/>
                </a:srgbClr>
              </a:outerShdw>
            </a:effectLst>
            <a:cs typeface="2  Jadid" pitchFamily="2" charset="-78"/>
          </a:endParaRPr>
        </a:p>
      </dgm:t>
    </dgm:pt>
    <dgm:pt modelId="{108377D8-7EDC-44D8-9D3A-25D9649EC489}" type="parTrans" cxnId="{D6CDD555-3259-46AD-AD31-9CE97F090F4C}">
      <dgm:prSet/>
      <dgm:spPr/>
      <dgm:t>
        <a:bodyPr/>
        <a:lstStyle/>
        <a:p>
          <a:endParaRPr 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Jadid" pitchFamily="2" charset="-78"/>
          </a:endParaRPr>
        </a:p>
      </dgm:t>
    </dgm:pt>
    <dgm:pt modelId="{BAA1BA77-8729-48F4-BAA7-33F864086A2C}" type="sibTrans" cxnId="{D6CDD555-3259-46AD-AD31-9CE97F090F4C}">
      <dgm:prSet/>
      <dgm:spPr/>
      <dgm:t>
        <a:bodyPr/>
        <a:lstStyle/>
        <a:p>
          <a:endParaRPr 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Jadid" pitchFamily="2" charset="-78"/>
          </a:endParaRPr>
        </a:p>
      </dgm:t>
    </dgm:pt>
    <dgm:pt modelId="{C89AF173-5C13-4EC4-AABD-04D634123FDC}">
      <dgm:prSet phldrT="[Text]">
        <dgm:style>
          <a:lnRef idx="1">
            <a:schemeClr val="accent1"/>
          </a:lnRef>
          <a:fillRef idx="2">
            <a:schemeClr val="accent1"/>
          </a:fillRef>
          <a:effectRef idx="1">
            <a:schemeClr val="accent1"/>
          </a:effectRef>
          <a:fontRef idx="minor">
            <a:schemeClr val="dk1"/>
          </a:fontRef>
        </dgm:style>
      </dgm:prSet>
      <dgm:spPr/>
      <dgm:t>
        <a:bodyPr/>
        <a:lstStyle/>
        <a:p>
          <a:r>
            <a:rPr lang="fa-IR" b="1" cap="none" spc="0" smtClean="0">
              <a:ln w="11430"/>
              <a:effectLst>
                <a:outerShdw blurRad="50800" dist="39000" dir="5460000" algn="tl">
                  <a:srgbClr val="000000">
                    <a:alpha val="38000"/>
                  </a:srgbClr>
                </a:outerShdw>
              </a:effectLst>
              <a:cs typeface="2  Jadid" pitchFamily="2" charset="-78"/>
            </a:rPr>
            <a:t>استمرار خدمات ضروري</a:t>
          </a:r>
          <a:endParaRPr lang="en-US" b="1" cap="none" spc="0" dirty="0">
            <a:ln w="11430"/>
            <a:effectLst>
              <a:outerShdw blurRad="50800" dist="39000" dir="5460000" algn="tl">
                <a:srgbClr val="000000">
                  <a:alpha val="38000"/>
                </a:srgbClr>
              </a:outerShdw>
            </a:effectLst>
            <a:cs typeface="2  Jadid" pitchFamily="2" charset="-78"/>
          </a:endParaRPr>
        </a:p>
      </dgm:t>
    </dgm:pt>
    <dgm:pt modelId="{5629A52D-1121-4F5A-8CB5-2D4D7D3B82E7}" type="parTrans" cxnId="{11C1E346-C6D6-440F-99C3-E6E80CFBB510}">
      <dgm:prSet/>
      <dgm:spPr/>
      <dgm:t>
        <a:bodyPr/>
        <a:lstStyle/>
        <a:p>
          <a:endParaRPr 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Jadid" pitchFamily="2" charset="-78"/>
          </a:endParaRPr>
        </a:p>
      </dgm:t>
    </dgm:pt>
    <dgm:pt modelId="{066D391B-085B-483D-9303-292442C0DBA2}" type="sibTrans" cxnId="{11C1E346-C6D6-440F-99C3-E6E80CFBB510}">
      <dgm:prSet/>
      <dgm:spPr/>
      <dgm:t>
        <a:bodyPr/>
        <a:lstStyle/>
        <a:p>
          <a:endParaRPr 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Jadid" pitchFamily="2" charset="-78"/>
          </a:endParaRPr>
        </a:p>
      </dgm:t>
    </dgm:pt>
    <dgm:pt modelId="{B9D94813-8A63-43B2-9997-7EFE1BF4E123}">
      <dgm:prSet phldrT="[Text]">
        <dgm:style>
          <a:lnRef idx="1">
            <a:schemeClr val="accent1"/>
          </a:lnRef>
          <a:fillRef idx="2">
            <a:schemeClr val="accent1"/>
          </a:fillRef>
          <a:effectRef idx="1">
            <a:schemeClr val="accent1"/>
          </a:effectRef>
          <a:fontRef idx="minor">
            <a:schemeClr val="dk1"/>
          </a:fontRef>
        </dgm:style>
      </dgm:prSet>
      <dgm:spPr/>
      <dgm:t>
        <a:bodyPr/>
        <a:lstStyle/>
        <a:p>
          <a:r>
            <a:rPr lang="fa-IR" b="1" cap="none" spc="0" dirty="0" smtClean="0">
              <a:ln w="11430"/>
              <a:solidFill>
                <a:schemeClr val="bg1"/>
              </a:solidFill>
              <a:effectLst>
                <a:outerShdw blurRad="50800" dist="39000" dir="5460000" algn="tl">
                  <a:srgbClr val="000000">
                    <a:alpha val="38000"/>
                  </a:srgbClr>
                </a:outerShdw>
              </a:effectLst>
              <a:cs typeface="2  Jadid" pitchFamily="2" charset="-78"/>
            </a:rPr>
            <a:t>افزايش پايداري</a:t>
          </a:r>
          <a:endParaRPr lang="en-US" b="1" cap="none" spc="0" dirty="0">
            <a:ln w="11430"/>
            <a:solidFill>
              <a:schemeClr val="bg1"/>
            </a:solidFill>
            <a:effectLst>
              <a:outerShdw blurRad="50800" dist="39000" dir="5460000" algn="tl">
                <a:srgbClr val="000000">
                  <a:alpha val="38000"/>
                </a:srgbClr>
              </a:outerShdw>
            </a:effectLst>
            <a:cs typeface="2  Jadid" pitchFamily="2" charset="-78"/>
          </a:endParaRPr>
        </a:p>
      </dgm:t>
    </dgm:pt>
    <dgm:pt modelId="{A90D603B-6293-4563-B0C2-BEC8A6A17356}" type="parTrans" cxnId="{3A4733FE-12F9-479A-98D8-C4AF4FA80809}">
      <dgm:prSet/>
      <dgm:spPr/>
      <dgm:t>
        <a:bodyPr/>
        <a:lstStyle/>
        <a:p>
          <a:endParaRPr 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Jadid" pitchFamily="2" charset="-78"/>
          </a:endParaRPr>
        </a:p>
      </dgm:t>
    </dgm:pt>
    <dgm:pt modelId="{C184C811-32EC-40D1-BE3D-EEAB0D7F8DBB}" type="sibTrans" cxnId="{3A4733FE-12F9-479A-98D8-C4AF4FA80809}">
      <dgm:prSet/>
      <dgm:spPr/>
      <dgm:t>
        <a:bodyPr/>
        <a:lstStyle/>
        <a:p>
          <a:endParaRPr 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Jadid" pitchFamily="2" charset="-78"/>
          </a:endParaRPr>
        </a:p>
      </dgm:t>
    </dgm:pt>
    <dgm:pt modelId="{E9250F87-765E-422C-A93B-B25D0CB2D4ED}">
      <dgm:prSet phldrT="[Text]">
        <dgm:style>
          <a:lnRef idx="1">
            <a:schemeClr val="accent1"/>
          </a:lnRef>
          <a:fillRef idx="2">
            <a:schemeClr val="accent1"/>
          </a:fillRef>
          <a:effectRef idx="1">
            <a:schemeClr val="accent1"/>
          </a:effectRef>
          <a:fontRef idx="minor">
            <a:schemeClr val="dk1"/>
          </a:fontRef>
        </dgm:style>
      </dgm:prSet>
      <dgm:spPr/>
      <dgm:t>
        <a:bodyPr/>
        <a:lstStyle/>
        <a:p>
          <a:r>
            <a:rPr lang="fa-IR" b="1" cap="none" spc="0" dirty="0" smtClean="0">
              <a:ln w="11430"/>
              <a:solidFill>
                <a:srgbClr val="002060"/>
              </a:solidFill>
              <a:effectLst>
                <a:outerShdw blurRad="50800" dist="39000" dir="5460000" algn="tl">
                  <a:srgbClr val="000000">
                    <a:alpha val="38000"/>
                  </a:srgbClr>
                </a:outerShdw>
              </a:effectLst>
              <a:cs typeface="2  Jadid" pitchFamily="2" charset="-78"/>
            </a:rPr>
            <a:t>بازدارندگي دفاعي</a:t>
          </a:r>
          <a:endParaRPr lang="en-US" b="1" cap="none" spc="0" dirty="0">
            <a:ln w="11430"/>
            <a:solidFill>
              <a:srgbClr val="002060"/>
            </a:solidFill>
            <a:effectLst>
              <a:outerShdw blurRad="50800" dist="39000" dir="5460000" algn="tl">
                <a:srgbClr val="000000">
                  <a:alpha val="38000"/>
                </a:srgbClr>
              </a:outerShdw>
            </a:effectLst>
            <a:cs typeface="2  Jadid" pitchFamily="2" charset="-78"/>
          </a:endParaRPr>
        </a:p>
      </dgm:t>
    </dgm:pt>
    <dgm:pt modelId="{2174F58F-B780-46C9-B2DA-DA21AF669054}" type="parTrans" cxnId="{D4E2735B-54A2-4D47-932F-E510D76976BF}">
      <dgm:prSet/>
      <dgm:spPr/>
      <dgm:t>
        <a:bodyPr/>
        <a:lstStyle/>
        <a:p>
          <a:endParaRPr 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Jadid" pitchFamily="2" charset="-78"/>
          </a:endParaRPr>
        </a:p>
      </dgm:t>
    </dgm:pt>
    <dgm:pt modelId="{3FA88ED2-214D-4511-8293-373EF9EBE6F3}" type="sibTrans" cxnId="{D4E2735B-54A2-4D47-932F-E510D76976BF}">
      <dgm:prSet/>
      <dgm:spPr/>
      <dgm:t>
        <a:bodyPr/>
        <a:lstStyle/>
        <a:p>
          <a:endParaRPr 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Jadid" pitchFamily="2" charset="-78"/>
          </a:endParaRPr>
        </a:p>
      </dgm:t>
    </dgm:pt>
    <dgm:pt modelId="{EC8A1957-A7C3-4362-AD73-0D0320214CC8}">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fa-IR" sz="2400" b="1" cap="none" spc="0" dirty="0" smtClean="0">
              <a:ln w="11430"/>
              <a:solidFill>
                <a:srgbClr val="002060"/>
              </a:solidFill>
              <a:effectLst>
                <a:outerShdw blurRad="50800" dist="39000" dir="5460000" algn="tl">
                  <a:srgbClr val="000000">
                    <a:alpha val="38000"/>
                  </a:srgbClr>
                </a:outerShdw>
              </a:effectLst>
              <a:cs typeface="2  Jadid" pitchFamily="2" charset="-78"/>
            </a:rPr>
            <a:t>تهدیدات</a:t>
          </a:r>
          <a:endParaRPr lang="en-US" sz="2400" b="1" cap="none" spc="0" dirty="0">
            <a:ln w="11430"/>
            <a:solidFill>
              <a:srgbClr val="002060"/>
            </a:solidFill>
            <a:effectLst>
              <a:outerShdw blurRad="50800" dist="39000" dir="5460000" algn="tl">
                <a:srgbClr val="000000">
                  <a:alpha val="38000"/>
                </a:srgbClr>
              </a:outerShdw>
            </a:effectLst>
            <a:cs typeface="2  Jadid" pitchFamily="2" charset="-78"/>
          </a:endParaRPr>
        </a:p>
      </dgm:t>
    </dgm:pt>
    <dgm:pt modelId="{D9D6DE11-2824-4692-BA2D-EF49F4DD260B}" type="parTrans" cxnId="{740A9E42-9FAE-4CBD-9FDF-0994FD8B1072}">
      <dgm:prSet/>
      <dgm:spPr/>
      <dgm:t>
        <a:bodyPr/>
        <a:lstStyle/>
        <a:p>
          <a:pPr rtl="1"/>
          <a:endParaRPr lang="fa-IR"/>
        </a:p>
      </dgm:t>
    </dgm:pt>
    <dgm:pt modelId="{DCF7AF0F-973D-4877-8709-D5E4B61CD5A0}" type="sibTrans" cxnId="{740A9E42-9FAE-4CBD-9FDF-0994FD8B1072}">
      <dgm:prSet/>
      <dgm:spPr/>
      <dgm:t>
        <a:bodyPr/>
        <a:lstStyle/>
        <a:p>
          <a:pPr rtl="1"/>
          <a:endParaRPr lang="fa-IR"/>
        </a:p>
      </dgm:t>
    </dgm:pt>
    <dgm:pt modelId="{18352633-8494-4D7C-958E-6F08C4955A46}">
      <dgm:prSet phldrT="[Text]">
        <dgm:style>
          <a:lnRef idx="1">
            <a:schemeClr val="accent1"/>
          </a:lnRef>
          <a:fillRef idx="2">
            <a:schemeClr val="accent1"/>
          </a:fillRef>
          <a:effectRef idx="1">
            <a:schemeClr val="accent1"/>
          </a:effectRef>
          <a:fontRef idx="minor">
            <a:schemeClr val="dk1"/>
          </a:fontRef>
        </dgm:style>
      </dgm:prSet>
      <dgm:spPr/>
      <dgm:t>
        <a:bodyPr/>
        <a:lstStyle/>
        <a:p>
          <a:r>
            <a:rPr lang="fa-IR" b="1" cap="none" spc="0" dirty="0" smtClean="0">
              <a:ln w="11430"/>
              <a:solidFill>
                <a:srgbClr val="002060"/>
              </a:solidFill>
              <a:effectLst>
                <a:outerShdw blurRad="50800" dist="39000" dir="5460000" algn="tl">
                  <a:srgbClr val="000000">
                    <a:alpha val="38000"/>
                  </a:srgbClr>
                </a:outerShdw>
              </a:effectLst>
              <a:cs typeface="2  Jadid" pitchFamily="2" charset="-78"/>
            </a:rPr>
            <a:t>اقدامات نظامی</a:t>
          </a:r>
          <a:endParaRPr lang="en-US" b="1" cap="none" spc="0" dirty="0">
            <a:ln w="11430"/>
            <a:solidFill>
              <a:srgbClr val="002060"/>
            </a:solidFill>
            <a:effectLst>
              <a:outerShdw blurRad="50800" dist="39000" dir="5460000" algn="tl">
                <a:srgbClr val="000000">
                  <a:alpha val="38000"/>
                </a:srgbClr>
              </a:outerShdw>
            </a:effectLst>
            <a:cs typeface="2  Jadid" pitchFamily="2" charset="-78"/>
          </a:endParaRPr>
        </a:p>
      </dgm:t>
    </dgm:pt>
    <dgm:pt modelId="{6D5BE808-9D13-4BD9-A107-A286F58405B6}" type="parTrans" cxnId="{9871823E-9AF4-4DB8-B485-AC340398C853}">
      <dgm:prSet/>
      <dgm:spPr/>
      <dgm:t>
        <a:bodyPr/>
        <a:lstStyle/>
        <a:p>
          <a:pPr rtl="1"/>
          <a:endParaRPr lang="fa-IR"/>
        </a:p>
      </dgm:t>
    </dgm:pt>
    <dgm:pt modelId="{2B8A393D-53BB-4407-ABE1-518942F38C80}" type="sibTrans" cxnId="{9871823E-9AF4-4DB8-B485-AC340398C853}">
      <dgm:prSet/>
      <dgm:spPr/>
      <dgm:t>
        <a:bodyPr/>
        <a:lstStyle/>
        <a:p>
          <a:pPr rtl="1"/>
          <a:endParaRPr lang="fa-IR"/>
        </a:p>
      </dgm:t>
    </dgm:pt>
    <dgm:pt modelId="{07BD6C43-EC26-4EF9-AF0E-476DC4F4F71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fa-IR" sz="3200" b="1" cap="none" spc="0" dirty="0" smtClean="0">
              <a:ln w="11430"/>
              <a:solidFill>
                <a:srgbClr val="002060"/>
              </a:solidFill>
              <a:effectLst>
                <a:outerShdw blurRad="50800" dist="39000" dir="5460000" algn="tl">
                  <a:srgbClr val="000000">
                    <a:alpha val="38000"/>
                  </a:srgbClr>
                </a:outerShdw>
              </a:effectLst>
              <a:cs typeface="2  Jadid" pitchFamily="2" charset="-78"/>
            </a:rPr>
            <a:t>دشمن</a:t>
          </a:r>
          <a:endParaRPr lang="en-US" sz="3200" b="1" cap="none" spc="0" dirty="0">
            <a:ln w="11430"/>
            <a:solidFill>
              <a:srgbClr val="002060"/>
            </a:solidFill>
            <a:effectLst>
              <a:outerShdw blurRad="50800" dist="39000" dir="5460000" algn="tl">
                <a:srgbClr val="000000">
                  <a:alpha val="38000"/>
                </a:srgbClr>
              </a:outerShdw>
            </a:effectLst>
            <a:cs typeface="2  Jadid" pitchFamily="2" charset="-78"/>
          </a:endParaRPr>
        </a:p>
      </dgm:t>
    </dgm:pt>
    <dgm:pt modelId="{1EA1BE0B-CD69-4B53-849C-A29A2F8FBD10}" type="parTrans" cxnId="{3BDC7C02-D8C8-4F13-BAEB-7231CFD60091}">
      <dgm:prSet/>
      <dgm:spPr/>
      <dgm:t>
        <a:bodyPr/>
        <a:lstStyle/>
        <a:p>
          <a:pPr rtl="1"/>
          <a:endParaRPr lang="fa-IR"/>
        </a:p>
      </dgm:t>
    </dgm:pt>
    <dgm:pt modelId="{46B4D52C-B67F-47E9-BC93-5E3F8481C23D}" type="sibTrans" cxnId="{3BDC7C02-D8C8-4F13-BAEB-7231CFD60091}">
      <dgm:prSet/>
      <dgm:spPr/>
      <dgm:t>
        <a:bodyPr/>
        <a:lstStyle/>
        <a:p>
          <a:pPr rtl="1"/>
          <a:endParaRPr lang="fa-IR"/>
        </a:p>
      </dgm:t>
    </dgm:pt>
    <dgm:pt modelId="{BDCD97D2-44D1-4CCA-A0E5-3EA5757F2003}">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fa-IR" sz="2400" b="1" cap="none" spc="0" dirty="0" smtClean="0">
              <a:ln w="11430"/>
              <a:solidFill>
                <a:srgbClr val="002060"/>
              </a:solidFill>
              <a:effectLst>
                <a:outerShdw blurRad="50800" dist="39000" dir="5460000" algn="tl">
                  <a:srgbClr val="000000">
                    <a:alpha val="38000"/>
                  </a:srgbClr>
                </a:outerShdw>
              </a:effectLst>
              <a:cs typeface="2  Jadid" pitchFamily="2" charset="-78"/>
            </a:rPr>
            <a:t>غیر مسلحانه</a:t>
          </a:r>
          <a:endParaRPr lang="en-US" sz="2400" b="1" cap="none" spc="0" dirty="0">
            <a:ln w="11430"/>
            <a:solidFill>
              <a:srgbClr val="002060"/>
            </a:solidFill>
            <a:effectLst>
              <a:outerShdw blurRad="50800" dist="39000" dir="5460000" algn="tl">
                <a:srgbClr val="000000">
                  <a:alpha val="38000"/>
                </a:srgbClr>
              </a:outerShdw>
            </a:effectLst>
            <a:cs typeface="2  Jadid" pitchFamily="2" charset="-78"/>
          </a:endParaRPr>
        </a:p>
      </dgm:t>
    </dgm:pt>
    <dgm:pt modelId="{8A881D78-D339-409F-82AF-2626C2E9FD38}" type="parTrans" cxnId="{498FB7DA-2CF9-4B7D-A04E-B58B163F272D}">
      <dgm:prSet/>
      <dgm:spPr/>
      <dgm:t>
        <a:bodyPr/>
        <a:lstStyle/>
        <a:p>
          <a:pPr rtl="1"/>
          <a:endParaRPr lang="fa-IR"/>
        </a:p>
      </dgm:t>
    </dgm:pt>
    <dgm:pt modelId="{575C4D5A-110C-4234-9896-208A723FDC11}" type="sibTrans" cxnId="{498FB7DA-2CF9-4B7D-A04E-B58B163F272D}">
      <dgm:prSet/>
      <dgm:spPr/>
      <dgm:t>
        <a:bodyPr/>
        <a:lstStyle/>
        <a:p>
          <a:pPr rtl="1"/>
          <a:endParaRPr lang="fa-IR"/>
        </a:p>
      </dgm:t>
    </dgm:pt>
    <dgm:pt modelId="{42524C09-8F03-4CEE-92B0-C44D2FF4E059}">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fa-IR" sz="2400" b="1" cap="none" spc="0" dirty="0" smtClean="0">
              <a:ln w="11430"/>
              <a:solidFill>
                <a:schemeClr val="bg1"/>
              </a:solidFill>
              <a:effectLst>
                <a:outerShdw blurRad="50800" dist="39000" dir="5460000" algn="tl">
                  <a:srgbClr val="000000">
                    <a:alpha val="38000"/>
                  </a:srgbClr>
                </a:outerShdw>
              </a:effectLst>
              <a:cs typeface="2  Jadid" pitchFamily="2" charset="-78"/>
            </a:rPr>
            <a:t>کلیه اقدامات وتدابیر</a:t>
          </a:r>
          <a:endParaRPr lang="en-US" sz="2400" b="1" cap="none" spc="0" dirty="0">
            <a:ln w="11430"/>
            <a:solidFill>
              <a:schemeClr val="bg1"/>
            </a:solidFill>
            <a:effectLst>
              <a:outerShdw blurRad="50800" dist="39000" dir="5460000" algn="tl">
                <a:srgbClr val="000000">
                  <a:alpha val="38000"/>
                </a:srgbClr>
              </a:outerShdw>
            </a:effectLst>
            <a:cs typeface="2  Jadid" pitchFamily="2" charset="-78"/>
          </a:endParaRPr>
        </a:p>
      </dgm:t>
    </dgm:pt>
    <dgm:pt modelId="{24E98D6B-B630-45D8-8E67-D47A6D33AFAE}" type="parTrans" cxnId="{68D7B093-B856-4292-B8E5-40FCBFCDB8AF}">
      <dgm:prSet/>
      <dgm:spPr/>
      <dgm:t>
        <a:bodyPr/>
        <a:lstStyle/>
        <a:p>
          <a:pPr rtl="1"/>
          <a:endParaRPr lang="fa-IR"/>
        </a:p>
      </dgm:t>
    </dgm:pt>
    <dgm:pt modelId="{1C18E67E-9690-4E7B-94F0-B2AE7FEC1669}" type="sibTrans" cxnId="{68D7B093-B856-4292-B8E5-40FCBFCDB8AF}">
      <dgm:prSet/>
      <dgm:spPr/>
      <dgm:t>
        <a:bodyPr/>
        <a:lstStyle/>
        <a:p>
          <a:pPr rtl="1"/>
          <a:endParaRPr lang="fa-IR"/>
        </a:p>
      </dgm:t>
    </dgm:pt>
    <dgm:pt modelId="{79C1BD33-5E5C-44DF-B1FB-792FCD6B794E}" type="pres">
      <dgm:prSet presAssocID="{29AB67B9-913E-4376-B79D-E16C0D1C3A69}" presName="composite" presStyleCnt="0">
        <dgm:presLayoutVars>
          <dgm:chMax val="1"/>
          <dgm:dir/>
          <dgm:resizeHandles val="exact"/>
        </dgm:presLayoutVars>
      </dgm:prSet>
      <dgm:spPr/>
      <dgm:t>
        <a:bodyPr/>
        <a:lstStyle/>
        <a:p>
          <a:endParaRPr lang="en-US"/>
        </a:p>
      </dgm:t>
    </dgm:pt>
    <dgm:pt modelId="{E2B9735A-B7DC-4121-BCFF-5EE6A2CBBC9E}" type="pres">
      <dgm:prSet presAssocID="{29AB67B9-913E-4376-B79D-E16C0D1C3A69}" presName="radial" presStyleCnt="0">
        <dgm:presLayoutVars>
          <dgm:animLvl val="ctr"/>
        </dgm:presLayoutVars>
      </dgm:prSet>
      <dgm:spPr/>
    </dgm:pt>
    <dgm:pt modelId="{CBF4A575-B65F-4B07-915C-80936ABF7030}" type="pres">
      <dgm:prSet presAssocID="{175109D3-D1E9-4131-AF4C-489A43884892}" presName="centerShape" presStyleLbl="vennNode1" presStyleIdx="0" presStyleCnt="11"/>
      <dgm:spPr/>
      <dgm:t>
        <a:bodyPr/>
        <a:lstStyle/>
        <a:p>
          <a:endParaRPr lang="en-US"/>
        </a:p>
      </dgm:t>
    </dgm:pt>
    <dgm:pt modelId="{BC8A6CD7-203D-4639-9971-B2B4087B70C0}" type="pres">
      <dgm:prSet presAssocID="{3D175C60-4656-4883-A085-FC71F35067E9}" presName="node" presStyleLbl="vennNode1" presStyleIdx="1" presStyleCnt="11">
        <dgm:presLayoutVars>
          <dgm:bulletEnabled val="1"/>
        </dgm:presLayoutVars>
      </dgm:prSet>
      <dgm:spPr/>
      <dgm:t>
        <a:bodyPr/>
        <a:lstStyle/>
        <a:p>
          <a:endParaRPr lang="en-US"/>
        </a:p>
      </dgm:t>
    </dgm:pt>
    <dgm:pt modelId="{1C8B5DDE-CA77-4B7E-A376-96D37E2EA775}" type="pres">
      <dgm:prSet presAssocID="{BB612630-32FC-472E-81CE-88784CE32010}" presName="node" presStyleLbl="vennNode1" presStyleIdx="2" presStyleCnt="11">
        <dgm:presLayoutVars>
          <dgm:bulletEnabled val="1"/>
        </dgm:presLayoutVars>
      </dgm:prSet>
      <dgm:spPr/>
      <dgm:t>
        <a:bodyPr/>
        <a:lstStyle/>
        <a:p>
          <a:endParaRPr lang="en-US"/>
        </a:p>
      </dgm:t>
    </dgm:pt>
    <dgm:pt modelId="{7E7B6250-47A9-4BC4-AE88-890D3AD07AAD}" type="pres">
      <dgm:prSet presAssocID="{C89AF173-5C13-4EC4-AABD-04D634123FDC}" presName="node" presStyleLbl="vennNode1" presStyleIdx="3" presStyleCnt="11">
        <dgm:presLayoutVars>
          <dgm:bulletEnabled val="1"/>
        </dgm:presLayoutVars>
      </dgm:prSet>
      <dgm:spPr/>
      <dgm:t>
        <a:bodyPr/>
        <a:lstStyle/>
        <a:p>
          <a:endParaRPr lang="en-US"/>
        </a:p>
      </dgm:t>
    </dgm:pt>
    <dgm:pt modelId="{D23A5436-C6DA-46CB-8B81-4B11C8F56D45}" type="pres">
      <dgm:prSet presAssocID="{B9D94813-8A63-43B2-9997-7EFE1BF4E123}" presName="node" presStyleLbl="vennNode1" presStyleIdx="4" presStyleCnt="11">
        <dgm:presLayoutVars>
          <dgm:bulletEnabled val="1"/>
        </dgm:presLayoutVars>
      </dgm:prSet>
      <dgm:spPr/>
      <dgm:t>
        <a:bodyPr/>
        <a:lstStyle/>
        <a:p>
          <a:endParaRPr lang="en-US"/>
        </a:p>
      </dgm:t>
    </dgm:pt>
    <dgm:pt modelId="{16095DE7-1C62-4056-9D8A-076944BA8446}" type="pres">
      <dgm:prSet presAssocID="{E9250F87-765E-422C-A93B-B25D0CB2D4ED}" presName="node" presStyleLbl="vennNode1" presStyleIdx="5" presStyleCnt="11">
        <dgm:presLayoutVars>
          <dgm:bulletEnabled val="1"/>
        </dgm:presLayoutVars>
      </dgm:prSet>
      <dgm:spPr/>
      <dgm:t>
        <a:bodyPr/>
        <a:lstStyle/>
        <a:p>
          <a:endParaRPr lang="en-US"/>
        </a:p>
      </dgm:t>
    </dgm:pt>
    <dgm:pt modelId="{D7D8C300-8584-4E4E-9458-BB35AB9D9960}" type="pres">
      <dgm:prSet presAssocID="{EC8A1957-A7C3-4362-AD73-0D0320214CC8}" presName="node" presStyleLbl="vennNode1" presStyleIdx="6" presStyleCnt="11">
        <dgm:presLayoutVars>
          <dgm:bulletEnabled val="1"/>
        </dgm:presLayoutVars>
      </dgm:prSet>
      <dgm:spPr/>
      <dgm:t>
        <a:bodyPr/>
        <a:lstStyle/>
        <a:p>
          <a:pPr rtl="1"/>
          <a:endParaRPr lang="fa-IR"/>
        </a:p>
      </dgm:t>
    </dgm:pt>
    <dgm:pt modelId="{F4D366B5-A8AA-45EC-AD59-A1585DEA90E3}" type="pres">
      <dgm:prSet presAssocID="{18352633-8494-4D7C-958E-6F08C4955A46}" presName="node" presStyleLbl="vennNode1" presStyleIdx="7" presStyleCnt="11">
        <dgm:presLayoutVars>
          <dgm:bulletEnabled val="1"/>
        </dgm:presLayoutVars>
      </dgm:prSet>
      <dgm:spPr/>
      <dgm:t>
        <a:bodyPr/>
        <a:lstStyle/>
        <a:p>
          <a:pPr rtl="1"/>
          <a:endParaRPr lang="fa-IR"/>
        </a:p>
      </dgm:t>
    </dgm:pt>
    <dgm:pt modelId="{B774FA79-6518-461E-9F1D-332673D0E84A}" type="pres">
      <dgm:prSet presAssocID="{07BD6C43-EC26-4EF9-AF0E-476DC4F4F716}" presName="node" presStyleLbl="vennNode1" presStyleIdx="8" presStyleCnt="11" custRadScaleRad="101580" custRadScaleInc="-2055">
        <dgm:presLayoutVars>
          <dgm:bulletEnabled val="1"/>
        </dgm:presLayoutVars>
      </dgm:prSet>
      <dgm:spPr/>
      <dgm:t>
        <a:bodyPr/>
        <a:lstStyle/>
        <a:p>
          <a:pPr rtl="1"/>
          <a:endParaRPr lang="fa-IR"/>
        </a:p>
      </dgm:t>
    </dgm:pt>
    <dgm:pt modelId="{C60D0FDD-CDF8-443B-9AF4-7886CB338BB5}" type="pres">
      <dgm:prSet presAssocID="{BDCD97D2-44D1-4CCA-A0E5-3EA5757F2003}" presName="node" presStyleLbl="vennNode1" presStyleIdx="9" presStyleCnt="11">
        <dgm:presLayoutVars>
          <dgm:bulletEnabled val="1"/>
        </dgm:presLayoutVars>
      </dgm:prSet>
      <dgm:spPr/>
      <dgm:t>
        <a:bodyPr/>
        <a:lstStyle/>
        <a:p>
          <a:pPr rtl="1"/>
          <a:endParaRPr lang="fa-IR"/>
        </a:p>
      </dgm:t>
    </dgm:pt>
    <dgm:pt modelId="{2CE36359-EF1D-4CA6-908F-CD45469AE240}" type="pres">
      <dgm:prSet presAssocID="{42524C09-8F03-4CEE-92B0-C44D2FF4E059}" presName="node" presStyleLbl="vennNode1" presStyleIdx="10" presStyleCnt="11">
        <dgm:presLayoutVars>
          <dgm:bulletEnabled val="1"/>
        </dgm:presLayoutVars>
      </dgm:prSet>
      <dgm:spPr/>
      <dgm:t>
        <a:bodyPr/>
        <a:lstStyle/>
        <a:p>
          <a:pPr rtl="1"/>
          <a:endParaRPr lang="fa-IR"/>
        </a:p>
      </dgm:t>
    </dgm:pt>
  </dgm:ptLst>
  <dgm:cxnLst>
    <dgm:cxn modelId="{DA1AD16B-BF57-42CA-8CDD-C3FB2D19BBBA}" type="presOf" srcId="{BDCD97D2-44D1-4CCA-A0E5-3EA5757F2003}" destId="{C60D0FDD-CDF8-443B-9AF4-7886CB338BB5}" srcOrd="0" destOrd="0" presId="urn:microsoft.com/office/officeart/2005/8/layout/radial3"/>
    <dgm:cxn modelId="{344E03C7-8870-4A2D-9831-BE6C17E9D702}" type="presOf" srcId="{B9D94813-8A63-43B2-9997-7EFE1BF4E123}" destId="{D23A5436-C6DA-46CB-8B81-4B11C8F56D45}" srcOrd="0" destOrd="0" presId="urn:microsoft.com/office/officeart/2005/8/layout/radial3"/>
    <dgm:cxn modelId="{9871823E-9AF4-4DB8-B485-AC340398C853}" srcId="{175109D3-D1E9-4131-AF4C-489A43884892}" destId="{18352633-8494-4D7C-958E-6F08C4955A46}" srcOrd="6" destOrd="0" parTransId="{6D5BE808-9D13-4BD9-A107-A286F58405B6}" sibTransId="{2B8A393D-53BB-4407-ABE1-518942F38C80}"/>
    <dgm:cxn modelId="{498FB7DA-2CF9-4B7D-A04E-B58B163F272D}" srcId="{175109D3-D1E9-4131-AF4C-489A43884892}" destId="{BDCD97D2-44D1-4CCA-A0E5-3EA5757F2003}" srcOrd="8" destOrd="0" parTransId="{8A881D78-D339-409F-82AF-2626C2E9FD38}" sibTransId="{575C4D5A-110C-4234-9896-208A723FDC11}"/>
    <dgm:cxn modelId="{5B0204C7-5D77-4A9C-8F6F-C38E8F30E44D}" type="presOf" srcId="{EC8A1957-A7C3-4362-AD73-0D0320214CC8}" destId="{D7D8C300-8584-4E4E-9458-BB35AB9D9960}" srcOrd="0" destOrd="0" presId="urn:microsoft.com/office/officeart/2005/8/layout/radial3"/>
    <dgm:cxn modelId="{FF240426-1774-4240-972F-97CABF270A9E}" type="presOf" srcId="{E9250F87-765E-422C-A93B-B25D0CB2D4ED}" destId="{16095DE7-1C62-4056-9D8A-076944BA8446}" srcOrd="0" destOrd="0" presId="urn:microsoft.com/office/officeart/2005/8/layout/radial3"/>
    <dgm:cxn modelId="{D4E2735B-54A2-4D47-932F-E510D76976BF}" srcId="{175109D3-D1E9-4131-AF4C-489A43884892}" destId="{E9250F87-765E-422C-A93B-B25D0CB2D4ED}" srcOrd="4" destOrd="0" parTransId="{2174F58F-B780-46C9-B2DA-DA21AF669054}" sibTransId="{3FA88ED2-214D-4511-8293-373EF9EBE6F3}"/>
    <dgm:cxn modelId="{6CD2951B-D480-4576-9DDE-C1D3AAB1C826}" type="presOf" srcId="{3D175C60-4656-4883-A085-FC71F35067E9}" destId="{BC8A6CD7-203D-4639-9971-B2B4087B70C0}" srcOrd="0" destOrd="0" presId="urn:microsoft.com/office/officeart/2005/8/layout/radial3"/>
    <dgm:cxn modelId="{308D0566-65F8-41AF-AA8C-9A6B2FE30C4C}" srcId="{175109D3-D1E9-4131-AF4C-489A43884892}" destId="{3D175C60-4656-4883-A085-FC71F35067E9}" srcOrd="0" destOrd="0" parTransId="{B194F18B-089C-4B40-AA0E-DF20D5260863}" sibTransId="{ED85B0CA-FEDF-4187-A5CA-6617E3DFEEDD}"/>
    <dgm:cxn modelId="{80A8FFB7-987C-4DE1-AB72-B5A2DCEA1C50}" type="presOf" srcId="{42524C09-8F03-4CEE-92B0-C44D2FF4E059}" destId="{2CE36359-EF1D-4CA6-908F-CD45469AE240}" srcOrd="0" destOrd="0" presId="urn:microsoft.com/office/officeart/2005/8/layout/radial3"/>
    <dgm:cxn modelId="{11C1E346-C6D6-440F-99C3-E6E80CFBB510}" srcId="{175109D3-D1E9-4131-AF4C-489A43884892}" destId="{C89AF173-5C13-4EC4-AABD-04D634123FDC}" srcOrd="2" destOrd="0" parTransId="{5629A52D-1121-4F5A-8CB5-2D4D7D3B82E7}" sibTransId="{066D391B-085B-483D-9303-292442C0DBA2}"/>
    <dgm:cxn modelId="{3A4733FE-12F9-479A-98D8-C4AF4FA80809}" srcId="{175109D3-D1E9-4131-AF4C-489A43884892}" destId="{B9D94813-8A63-43B2-9997-7EFE1BF4E123}" srcOrd="3" destOrd="0" parTransId="{A90D603B-6293-4563-B0C2-BEC8A6A17356}" sibTransId="{C184C811-32EC-40D1-BE3D-EEAB0D7F8DBB}"/>
    <dgm:cxn modelId="{68D7B093-B856-4292-B8E5-40FCBFCDB8AF}" srcId="{175109D3-D1E9-4131-AF4C-489A43884892}" destId="{42524C09-8F03-4CEE-92B0-C44D2FF4E059}" srcOrd="9" destOrd="0" parTransId="{24E98D6B-B630-45D8-8E67-D47A6D33AFAE}" sibTransId="{1C18E67E-9690-4E7B-94F0-B2AE7FEC1669}"/>
    <dgm:cxn modelId="{D6CDD555-3259-46AD-AD31-9CE97F090F4C}" srcId="{175109D3-D1E9-4131-AF4C-489A43884892}" destId="{BB612630-32FC-472E-81CE-88784CE32010}" srcOrd="1" destOrd="0" parTransId="{108377D8-7EDC-44D8-9D3A-25D9649EC489}" sibTransId="{BAA1BA77-8729-48F4-BAA7-33F864086A2C}"/>
    <dgm:cxn modelId="{45DEA763-29EF-4EBC-A68A-FEDC222CB4A5}" type="presOf" srcId="{18352633-8494-4D7C-958E-6F08C4955A46}" destId="{F4D366B5-A8AA-45EC-AD59-A1585DEA90E3}" srcOrd="0" destOrd="0" presId="urn:microsoft.com/office/officeart/2005/8/layout/radial3"/>
    <dgm:cxn modelId="{16523A4B-B10B-47CF-AA43-0A96C2DF8378}" type="presOf" srcId="{29AB67B9-913E-4376-B79D-E16C0D1C3A69}" destId="{79C1BD33-5E5C-44DF-B1FB-792FCD6B794E}" srcOrd="0" destOrd="0" presId="urn:microsoft.com/office/officeart/2005/8/layout/radial3"/>
    <dgm:cxn modelId="{7B5319FB-A69D-4BE5-818B-0112AB4B3740}" type="presOf" srcId="{07BD6C43-EC26-4EF9-AF0E-476DC4F4F716}" destId="{B774FA79-6518-461E-9F1D-332673D0E84A}" srcOrd="0" destOrd="0" presId="urn:microsoft.com/office/officeart/2005/8/layout/radial3"/>
    <dgm:cxn modelId="{D8F4F93E-84B5-44BB-B917-62EFA26F7690}" type="presOf" srcId="{C89AF173-5C13-4EC4-AABD-04D634123FDC}" destId="{7E7B6250-47A9-4BC4-AE88-890D3AD07AAD}" srcOrd="0" destOrd="0" presId="urn:microsoft.com/office/officeart/2005/8/layout/radial3"/>
    <dgm:cxn modelId="{6AC92B6A-1976-4C4B-AEB6-97323B647812}" type="presOf" srcId="{175109D3-D1E9-4131-AF4C-489A43884892}" destId="{CBF4A575-B65F-4B07-915C-80936ABF7030}" srcOrd="0" destOrd="0" presId="urn:microsoft.com/office/officeart/2005/8/layout/radial3"/>
    <dgm:cxn modelId="{6865AD93-0C6A-4F73-A52E-79F6B417B958}" srcId="{29AB67B9-913E-4376-B79D-E16C0D1C3A69}" destId="{175109D3-D1E9-4131-AF4C-489A43884892}" srcOrd="0" destOrd="0" parTransId="{EF1E222B-750C-4ACC-83E4-E2D83B1C9F8D}" sibTransId="{B9E0CCF8-E2C8-4895-8AB3-D5BDB4865726}"/>
    <dgm:cxn modelId="{740A9E42-9FAE-4CBD-9FDF-0994FD8B1072}" srcId="{175109D3-D1E9-4131-AF4C-489A43884892}" destId="{EC8A1957-A7C3-4362-AD73-0D0320214CC8}" srcOrd="5" destOrd="0" parTransId="{D9D6DE11-2824-4692-BA2D-EF49F4DD260B}" sibTransId="{DCF7AF0F-973D-4877-8709-D5E4B61CD5A0}"/>
    <dgm:cxn modelId="{D6CF6F8A-576E-41D5-8C01-EB4ACB6B7AC7}" type="presOf" srcId="{BB612630-32FC-472E-81CE-88784CE32010}" destId="{1C8B5DDE-CA77-4B7E-A376-96D37E2EA775}" srcOrd="0" destOrd="0" presId="urn:microsoft.com/office/officeart/2005/8/layout/radial3"/>
    <dgm:cxn modelId="{3BDC7C02-D8C8-4F13-BAEB-7231CFD60091}" srcId="{175109D3-D1E9-4131-AF4C-489A43884892}" destId="{07BD6C43-EC26-4EF9-AF0E-476DC4F4F716}" srcOrd="7" destOrd="0" parTransId="{1EA1BE0B-CD69-4B53-849C-A29A2F8FBD10}" sibTransId="{46B4D52C-B67F-47E9-BC93-5E3F8481C23D}"/>
    <dgm:cxn modelId="{69C89587-646C-4916-92EA-6256AC2E91CB}" type="presParOf" srcId="{79C1BD33-5E5C-44DF-B1FB-792FCD6B794E}" destId="{E2B9735A-B7DC-4121-BCFF-5EE6A2CBBC9E}" srcOrd="0" destOrd="0" presId="urn:microsoft.com/office/officeart/2005/8/layout/radial3"/>
    <dgm:cxn modelId="{C8C4F410-5CEA-49A3-A3D3-78440052B3E5}" type="presParOf" srcId="{E2B9735A-B7DC-4121-BCFF-5EE6A2CBBC9E}" destId="{CBF4A575-B65F-4B07-915C-80936ABF7030}" srcOrd="0" destOrd="0" presId="urn:microsoft.com/office/officeart/2005/8/layout/radial3"/>
    <dgm:cxn modelId="{E8946718-5367-4FBC-BDA8-EDAD690EA8E7}" type="presParOf" srcId="{E2B9735A-B7DC-4121-BCFF-5EE6A2CBBC9E}" destId="{BC8A6CD7-203D-4639-9971-B2B4087B70C0}" srcOrd="1" destOrd="0" presId="urn:microsoft.com/office/officeart/2005/8/layout/radial3"/>
    <dgm:cxn modelId="{19CA2D6C-FFF6-4EDC-896D-B22CD927825E}" type="presParOf" srcId="{E2B9735A-B7DC-4121-BCFF-5EE6A2CBBC9E}" destId="{1C8B5DDE-CA77-4B7E-A376-96D37E2EA775}" srcOrd="2" destOrd="0" presId="urn:microsoft.com/office/officeart/2005/8/layout/radial3"/>
    <dgm:cxn modelId="{5B87E8D3-0D92-4429-B814-9482AABED0E3}" type="presParOf" srcId="{E2B9735A-B7DC-4121-BCFF-5EE6A2CBBC9E}" destId="{7E7B6250-47A9-4BC4-AE88-890D3AD07AAD}" srcOrd="3" destOrd="0" presId="urn:microsoft.com/office/officeart/2005/8/layout/radial3"/>
    <dgm:cxn modelId="{DBECD7C4-7FD9-49B8-8155-9B1934FD9C35}" type="presParOf" srcId="{E2B9735A-B7DC-4121-BCFF-5EE6A2CBBC9E}" destId="{D23A5436-C6DA-46CB-8B81-4B11C8F56D45}" srcOrd="4" destOrd="0" presId="urn:microsoft.com/office/officeart/2005/8/layout/radial3"/>
    <dgm:cxn modelId="{9AC66EC4-DAAF-4CFC-BA65-D097FF8DCAE9}" type="presParOf" srcId="{E2B9735A-B7DC-4121-BCFF-5EE6A2CBBC9E}" destId="{16095DE7-1C62-4056-9D8A-076944BA8446}" srcOrd="5" destOrd="0" presId="urn:microsoft.com/office/officeart/2005/8/layout/radial3"/>
    <dgm:cxn modelId="{D363E92F-9D80-4283-80DC-8DBB35EAE7E3}" type="presParOf" srcId="{E2B9735A-B7DC-4121-BCFF-5EE6A2CBBC9E}" destId="{D7D8C300-8584-4E4E-9458-BB35AB9D9960}" srcOrd="6" destOrd="0" presId="urn:microsoft.com/office/officeart/2005/8/layout/radial3"/>
    <dgm:cxn modelId="{133FAA4B-B221-4296-A662-8ABCAAE464AC}" type="presParOf" srcId="{E2B9735A-B7DC-4121-BCFF-5EE6A2CBBC9E}" destId="{F4D366B5-A8AA-45EC-AD59-A1585DEA90E3}" srcOrd="7" destOrd="0" presId="urn:microsoft.com/office/officeart/2005/8/layout/radial3"/>
    <dgm:cxn modelId="{6F2302C0-14EA-42F3-990F-6136A646776E}" type="presParOf" srcId="{E2B9735A-B7DC-4121-BCFF-5EE6A2CBBC9E}" destId="{B774FA79-6518-461E-9F1D-332673D0E84A}" srcOrd="8" destOrd="0" presId="urn:microsoft.com/office/officeart/2005/8/layout/radial3"/>
    <dgm:cxn modelId="{EEBCFBFA-6BD2-4A89-9411-7BC38ED24779}" type="presParOf" srcId="{E2B9735A-B7DC-4121-BCFF-5EE6A2CBBC9E}" destId="{C60D0FDD-CDF8-443B-9AF4-7886CB338BB5}" srcOrd="9" destOrd="0" presId="urn:microsoft.com/office/officeart/2005/8/layout/radial3"/>
    <dgm:cxn modelId="{7D5ED9E9-96C2-44F0-9666-BB1D0F2EF6D1}" type="presParOf" srcId="{E2B9735A-B7DC-4121-BCFF-5EE6A2CBBC9E}" destId="{2CE36359-EF1D-4CA6-908F-CD45469AE240}" srcOrd="10" destOrd="0" presId="urn:microsoft.com/office/officeart/2005/8/layout/radial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E60709-C095-4D66-B55E-094D9ACBDBC0}" type="doc">
      <dgm:prSet loTypeId="urn:microsoft.com/office/officeart/2005/8/layout/radial6" loCatId="cycle" qsTypeId="urn:microsoft.com/office/officeart/2005/8/quickstyle/3d1" qsCatId="3D" csTypeId="urn:microsoft.com/office/officeart/2005/8/colors/colorful5" csCatId="colorful" phldr="1"/>
      <dgm:spPr/>
      <dgm:t>
        <a:bodyPr/>
        <a:lstStyle/>
        <a:p>
          <a:pPr rtl="1"/>
          <a:endParaRPr lang="fa-IR"/>
        </a:p>
      </dgm:t>
    </dgm:pt>
    <dgm:pt modelId="{21B38752-2141-4987-857C-6799879F62F7}">
      <dgm:prSet phldrT="[Text]" custT="1">
        <dgm:style>
          <a:lnRef idx="1">
            <a:schemeClr val="accent2"/>
          </a:lnRef>
          <a:fillRef idx="2">
            <a:schemeClr val="accent2"/>
          </a:fillRef>
          <a:effectRef idx="1">
            <a:schemeClr val="accent2"/>
          </a:effectRef>
          <a:fontRef idx="minor">
            <a:schemeClr val="dk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4000" b="1" cap="none" spc="50" dirty="0" smtClean="0">
              <a:ln w="11430"/>
              <a:solidFill>
                <a:schemeClr val="bg1"/>
              </a:solidFill>
              <a:effectLst>
                <a:outerShdw blurRad="76200" dist="50800" dir="5400000" algn="tl" rotWithShape="0">
                  <a:srgbClr val="000000">
                    <a:alpha val="65000"/>
                  </a:srgbClr>
                </a:outerShdw>
              </a:effectLst>
              <a:cs typeface="2  Titr" pitchFamily="2" charset="-78"/>
            </a:rPr>
            <a:t>تهدیدات نوین</a:t>
          </a:r>
          <a:endParaRPr lang="fa-IR" sz="4000" b="1" cap="none" spc="50" dirty="0">
            <a:ln w="11430"/>
            <a:solidFill>
              <a:schemeClr val="bg1"/>
            </a:solidFill>
            <a:effectLst>
              <a:outerShdw blurRad="76200" dist="50800" dir="5400000" algn="tl" rotWithShape="0">
                <a:srgbClr val="000000">
                  <a:alpha val="65000"/>
                </a:srgbClr>
              </a:outerShdw>
            </a:effectLst>
            <a:cs typeface="2  Titr" pitchFamily="2" charset="-78"/>
          </a:endParaRPr>
        </a:p>
      </dgm:t>
    </dgm:pt>
    <dgm:pt modelId="{5C88DDD1-3DD2-4C37-8908-C0F71DFCFB35}" type="parTrans" cxnId="{85400CEC-0889-407F-85C8-50C85BA4B91C}">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FAF8A8D6-D89A-4CA4-BD6B-342AE46455FD}" type="sibTrans" cxnId="{85400CEC-0889-407F-85C8-50C85BA4B91C}">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DDFB17C6-4CA4-4252-B702-F81FB0729103}">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1800" b="1" cap="none" spc="50" dirty="0" smtClean="0">
              <a:ln w="11430"/>
              <a:solidFill>
                <a:schemeClr val="bg1"/>
              </a:solidFill>
              <a:effectLst>
                <a:outerShdw blurRad="76200" dist="50800" dir="5400000" algn="tl" rotWithShape="0">
                  <a:srgbClr val="000000">
                    <a:alpha val="65000"/>
                  </a:srgbClr>
                </a:outerShdw>
              </a:effectLst>
              <a:cs typeface="2  Titr" pitchFamily="2" charset="-78"/>
            </a:rPr>
            <a:t>تهدیدات سایبری</a:t>
          </a:r>
          <a:endParaRPr lang="fa-IR" sz="1800" b="1" cap="none" spc="50" dirty="0">
            <a:ln w="11430"/>
            <a:solidFill>
              <a:schemeClr val="bg1"/>
            </a:solidFill>
            <a:effectLst>
              <a:outerShdw blurRad="76200" dist="50800" dir="5400000" algn="tl" rotWithShape="0">
                <a:srgbClr val="000000">
                  <a:alpha val="65000"/>
                </a:srgbClr>
              </a:outerShdw>
            </a:effectLst>
            <a:cs typeface="2  Titr" pitchFamily="2" charset="-78"/>
          </a:endParaRPr>
        </a:p>
      </dgm:t>
    </dgm:pt>
    <dgm:pt modelId="{8BE68F85-AB40-4D3E-9561-0CC42A9415F2}" type="parTrans" cxnId="{3D0EE3A9-63CE-44CE-8535-3A5A94BC23A0}">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DE9231C2-E798-4845-928C-D2D2DA884647}" type="sibTrans" cxnId="{3D0EE3A9-63CE-44CE-8535-3A5A94BC23A0}">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bg1"/>
            </a:solidFill>
            <a:effectLst>
              <a:outerShdw blurRad="76200" dist="50800" dir="5400000" algn="tl" rotWithShape="0">
                <a:srgbClr val="000000">
                  <a:alpha val="65000"/>
                </a:srgbClr>
              </a:outerShdw>
            </a:effectLst>
            <a:cs typeface="2  Titr" pitchFamily="2" charset="-78"/>
          </a:endParaRPr>
        </a:p>
      </dgm:t>
    </dgm:pt>
    <dgm:pt modelId="{60242323-C3D0-4C78-B2A5-FD6875C89DD6}">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1800" b="1" cap="none" spc="50" dirty="0" smtClean="0">
              <a:ln w="11430"/>
              <a:solidFill>
                <a:schemeClr val="bg1"/>
              </a:solidFill>
              <a:effectLst>
                <a:outerShdw blurRad="76200" dist="50800" dir="5400000" algn="tl" rotWithShape="0">
                  <a:srgbClr val="000000">
                    <a:alpha val="65000"/>
                  </a:srgbClr>
                </a:outerShdw>
              </a:effectLst>
              <a:cs typeface="2  Titr" pitchFamily="2" charset="-78"/>
            </a:rPr>
            <a:t>تهدیدات بیولوژیک</a:t>
          </a:r>
          <a:endParaRPr lang="fa-IR" sz="1800" b="1" cap="none" spc="50" dirty="0">
            <a:ln w="11430"/>
            <a:solidFill>
              <a:schemeClr val="bg1"/>
            </a:solidFill>
            <a:effectLst>
              <a:outerShdw blurRad="76200" dist="50800" dir="5400000" algn="tl" rotWithShape="0">
                <a:srgbClr val="000000">
                  <a:alpha val="65000"/>
                </a:srgbClr>
              </a:outerShdw>
            </a:effectLst>
            <a:cs typeface="2  Titr" pitchFamily="2" charset="-78"/>
          </a:endParaRPr>
        </a:p>
      </dgm:t>
    </dgm:pt>
    <dgm:pt modelId="{8CBD9224-D7B8-443B-9A7F-AD4667E8926F}" type="parTrans" cxnId="{291F2603-5126-4AB3-B712-409F699CC3FD}">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EB90EEFD-023F-46FD-B19B-25EF022AB57E}" type="sibTrans" cxnId="{291F2603-5126-4AB3-B712-409F699CC3FD}">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bg1"/>
            </a:solidFill>
            <a:effectLst>
              <a:outerShdw blurRad="76200" dist="50800" dir="5400000" algn="tl" rotWithShape="0">
                <a:srgbClr val="000000">
                  <a:alpha val="65000"/>
                </a:srgbClr>
              </a:outerShdw>
            </a:effectLst>
            <a:cs typeface="2  Titr" pitchFamily="2" charset="-78"/>
          </a:endParaRPr>
        </a:p>
      </dgm:t>
    </dgm:pt>
    <dgm:pt modelId="{C3F90520-E7F4-432D-91FF-07E7C12978DF}">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1800" b="1" cap="none" spc="50" dirty="0" smtClean="0">
              <a:ln w="11430"/>
              <a:solidFill>
                <a:schemeClr val="bg1"/>
              </a:solidFill>
              <a:effectLst>
                <a:outerShdw blurRad="76200" dist="50800" dir="5400000" algn="tl" rotWithShape="0">
                  <a:srgbClr val="000000">
                    <a:alpha val="65000"/>
                  </a:srgbClr>
                </a:outerShdw>
              </a:effectLst>
              <a:cs typeface="2  Titr" pitchFamily="2" charset="-78"/>
            </a:rPr>
            <a:t>تهدیدات اقتصادی</a:t>
          </a:r>
          <a:endParaRPr lang="fa-IR" sz="1800" b="1" cap="none" spc="50" dirty="0">
            <a:ln w="11430"/>
            <a:solidFill>
              <a:schemeClr val="bg1"/>
            </a:solidFill>
            <a:effectLst>
              <a:outerShdw blurRad="76200" dist="50800" dir="5400000" algn="tl" rotWithShape="0">
                <a:srgbClr val="000000">
                  <a:alpha val="65000"/>
                </a:srgbClr>
              </a:outerShdw>
            </a:effectLst>
            <a:cs typeface="2  Titr" pitchFamily="2" charset="-78"/>
          </a:endParaRPr>
        </a:p>
      </dgm:t>
    </dgm:pt>
    <dgm:pt modelId="{0A767A06-FE69-4745-B8C9-05E0E9389882}" type="parTrans" cxnId="{9277B074-5312-4DCA-BF93-E708034838D4}">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AFD1FBF8-2CBD-40B3-83A4-A7F43A64A493}" type="sibTrans" cxnId="{9277B074-5312-4DCA-BF93-E708034838D4}">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bg1"/>
            </a:solidFill>
            <a:effectLst>
              <a:outerShdw blurRad="76200" dist="50800" dir="5400000" algn="tl" rotWithShape="0">
                <a:srgbClr val="000000">
                  <a:alpha val="65000"/>
                </a:srgbClr>
              </a:outerShdw>
            </a:effectLst>
            <a:cs typeface="2  Titr" pitchFamily="2" charset="-78"/>
          </a:endParaRPr>
        </a:p>
      </dgm:t>
    </dgm:pt>
    <dgm:pt modelId="{08202071-3B6E-45C1-B50F-050468AFFA0D}">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1800" b="1" cap="none" spc="50" dirty="0" smtClean="0">
              <a:ln w="11430"/>
              <a:solidFill>
                <a:schemeClr val="bg1"/>
              </a:solidFill>
              <a:effectLst>
                <a:outerShdw blurRad="76200" dist="50800" dir="5400000" algn="tl" rotWithShape="0">
                  <a:srgbClr val="000000">
                    <a:alpha val="65000"/>
                  </a:srgbClr>
                </a:outerShdw>
              </a:effectLst>
              <a:cs typeface="2  Titr" pitchFamily="2" charset="-78"/>
            </a:rPr>
            <a:t>تهدیدات هسته ایی</a:t>
          </a:r>
          <a:endParaRPr lang="fa-IR" sz="1800" b="1" cap="none" spc="50" dirty="0">
            <a:ln w="11430"/>
            <a:solidFill>
              <a:schemeClr val="bg1"/>
            </a:solidFill>
            <a:effectLst>
              <a:outerShdw blurRad="76200" dist="50800" dir="5400000" algn="tl" rotWithShape="0">
                <a:srgbClr val="000000">
                  <a:alpha val="65000"/>
                </a:srgbClr>
              </a:outerShdw>
            </a:effectLst>
            <a:cs typeface="2  Titr" pitchFamily="2" charset="-78"/>
          </a:endParaRPr>
        </a:p>
      </dgm:t>
    </dgm:pt>
    <dgm:pt modelId="{CF30BF55-A663-44EC-A533-7F4EFD3243E5}" type="parTrans" cxnId="{1E122AFC-401B-4031-BF40-E63DBF4BA7CD}">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63B902CF-B300-413A-86C7-9D4DF1B2672A}" type="sibTrans" cxnId="{1E122AFC-401B-4031-BF40-E63DBF4BA7CD}">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bg1"/>
            </a:solidFill>
            <a:effectLst>
              <a:outerShdw blurRad="76200" dist="50800" dir="5400000" algn="tl" rotWithShape="0">
                <a:srgbClr val="000000">
                  <a:alpha val="65000"/>
                </a:srgbClr>
              </a:outerShdw>
            </a:effectLst>
            <a:cs typeface="2  Titr" pitchFamily="2" charset="-78"/>
          </a:endParaRPr>
        </a:p>
      </dgm:t>
    </dgm:pt>
    <dgm:pt modelId="{B728886F-480A-47FA-9E49-18390920353D}">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1800" b="1" cap="none" spc="50" dirty="0" smtClean="0">
              <a:ln w="11430"/>
              <a:solidFill>
                <a:schemeClr val="bg1"/>
              </a:solidFill>
              <a:effectLst>
                <a:outerShdw blurRad="76200" dist="50800" dir="5400000" algn="tl" rotWithShape="0">
                  <a:srgbClr val="000000">
                    <a:alpha val="65000"/>
                  </a:srgbClr>
                </a:outerShdw>
              </a:effectLst>
              <a:cs typeface="2  Titr" pitchFamily="2" charset="-78"/>
            </a:rPr>
            <a:t>تهدیدات شیمیایی</a:t>
          </a:r>
          <a:endParaRPr lang="fa-IR" sz="1800" b="1" cap="none" spc="50" dirty="0">
            <a:ln w="11430"/>
            <a:solidFill>
              <a:schemeClr val="bg1"/>
            </a:solidFill>
            <a:effectLst>
              <a:outerShdw blurRad="76200" dist="50800" dir="5400000" algn="tl" rotWithShape="0">
                <a:srgbClr val="000000">
                  <a:alpha val="65000"/>
                </a:srgbClr>
              </a:outerShdw>
            </a:effectLst>
            <a:cs typeface="2  Titr" pitchFamily="2" charset="-78"/>
          </a:endParaRPr>
        </a:p>
      </dgm:t>
    </dgm:pt>
    <dgm:pt modelId="{2CA5AAFE-DE75-45BC-A100-AE450EDD32FA}" type="parTrans" cxnId="{62E8ADD2-038C-4A52-A211-BBD63CAF766A}">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F722989E-BA96-4BDF-A8DC-035D515FEEC0}" type="sibTrans" cxnId="{62E8ADD2-038C-4A52-A211-BBD63CAF766A}">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bg1"/>
            </a:solidFill>
            <a:effectLst>
              <a:outerShdw blurRad="76200" dist="50800" dir="5400000" algn="tl" rotWithShape="0">
                <a:srgbClr val="000000">
                  <a:alpha val="65000"/>
                </a:srgbClr>
              </a:outerShdw>
            </a:effectLst>
            <a:cs typeface="2  Titr" pitchFamily="2" charset="-78"/>
          </a:endParaRPr>
        </a:p>
      </dgm:t>
    </dgm:pt>
    <dgm:pt modelId="{059AF0C4-C270-4467-AA4C-59AE01E8A3A9}">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1800" b="1" cap="none" spc="50" dirty="0" smtClean="0">
              <a:ln w="11430"/>
              <a:solidFill>
                <a:schemeClr val="bg1"/>
              </a:solidFill>
              <a:effectLst>
                <a:outerShdw blurRad="76200" dist="50800" dir="5400000" algn="tl" rotWithShape="0">
                  <a:srgbClr val="000000">
                    <a:alpha val="65000"/>
                  </a:srgbClr>
                </a:outerShdw>
              </a:effectLst>
              <a:cs typeface="2  Titr" pitchFamily="2" charset="-78"/>
            </a:rPr>
            <a:t>تهدیدات فرهنگی</a:t>
          </a:r>
          <a:endParaRPr lang="fa-IR" sz="1800" b="1" cap="none" spc="50" dirty="0">
            <a:ln w="11430"/>
            <a:solidFill>
              <a:schemeClr val="bg1"/>
            </a:solidFill>
            <a:effectLst>
              <a:outerShdw blurRad="76200" dist="50800" dir="5400000" algn="tl" rotWithShape="0">
                <a:srgbClr val="000000">
                  <a:alpha val="65000"/>
                </a:srgbClr>
              </a:outerShdw>
            </a:effectLst>
            <a:cs typeface="2  Titr" pitchFamily="2" charset="-78"/>
          </a:endParaRPr>
        </a:p>
      </dgm:t>
    </dgm:pt>
    <dgm:pt modelId="{58F3A1EE-AAE3-4152-B31D-F10156C2FD8E}" type="parTrans" cxnId="{E3A99201-000F-4046-B4FA-17E68AF862F7}">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A46E793C-788B-4EDF-8D49-7C0F6B0A398A}" type="sibTrans" cxnId="{E3A99201-000F-4046-B4FA-17E68AF862F7}">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bg1"/>
            </a:solidFill>
            <a:effectLst>
              <a:outerShdw blurRad="76200" dist="50800" dir="5400000" algn="tl" rotWithShape="0">
                <a:srgbClr val="000000">
                  <a:alpha val="65000"/>
                </a:srgbClr>
              </a:outerShdw>
            </a:effectLst>
            <a:cs typeface="2  Titr" pitchFamily="2" charset="-78"/>
          </a:endParaRPr>
        </a:p>
      </dgm:t>
    </dgm:pt>
    <dgm:pt modelId="{B25C0374-51DB-4F16-B13F-00FC6BEE5FA3}">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1800" b="1" cap="none" spc="50" dirty="0" smtClean="0">
              <a:ln w="11430"/>
              <a:solidFill>
                <a:schemeClr val="bg1"/>
              </a:solidFill>
              <a:effectLst>
                <a:outerShdw blurRad="76200" dist="50800" dir="5400000" algn="tl" rotWithShape="0">
                  <a:srgbClr val="000000">
                    <a:alpha val="65000"/>
                  </a:srgbClr>
                </a:outerShdw>
              </a:effectLst>
              <a:cs typeface="2  Titr" pitchFamily="2" charset="-78"/>
            </a:rPr>
            <a:t>تهدیدات امور مردم</a:t>
          </a:r>
          <a:endParaRPr lang="fa-IR" sz="1800" b="1" cap="none" spc="50" dirty="0">
            <a:ln w="11430"/>
            <a:solidFill>
              <a:schemeClr val="bg1"/>
            </a:solidFill>
            <a:effectLst>
              <a:outerShdw blurRad="76200" dist="50800" dir="5400000" algn="tl" rotWithShape="0">
                <a:srgbClr val="000000">
                  <a:alpha val="65000"/>
                </a:srgbClr>
              </a:outerShdw>
            </a:effectLst>
            <a:cs typeface="2  Titr" pitchFamily="2" charset="-78"/>
          </a:endParaRPr>
        </a:p>
      </dgm:t>
    </dgm:pt>
    <dgm:pt modelId="{F08B4BF5-44AD-46D3-BD00-7D1D595075C2}" type="parTrans" cxnId="{078B2CD3-81A8-4A75-AC86-E0A00841B04F}">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CDC10957-49F0-4966-AFF0-2371F21B6D2B}" type="sibTrans" cxnId="{078B2CD3-81A8-4A75-AC86-E0A00841B04F}">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bg1"/>
            </a:solidFill>
            <a:effectLst>
              <a:outerShdw blurRad="76200" dist="50800" dir="5400000" algn="tl" rotWithShape="0">
                <a:srgbClr val="000000">
                  <a:alpha val="65000"/>
                </a:srgbClr>
              </a:outerShdw>
            </a:effectLst>
            <a:cs typeface="2  Titr" pitchFamily="2" charset="-78"/>
          </a:endParaRPr>
        </a:p>
      </dgm:t>
    </dgm:pt>
    <dgm:pt modelId="{A48E66C9-C75B-49C3-9E59-9A3829309423}">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1800" b="1" cap="none" spc="50" dirty="0" smtClean="0">
              <a:ln w="11430"/>
              <a:solidFill>
                <a:schemeClr val="bg1"/>
              </a:solidFill>
              <a:effectLst>
                <a:outerShdw blurRad="76200" dist="50800" dir="5400000" algn="tl" rotWithShape="0">
                  <a:srgbClr val="000000">
                    <a:alpha val="65000"/>
                  </a:srgbClr>
                </a:outerShdw>
              </a:effectLst>
              <a:cs typeface="2  Titr" pitchFamily="2" charset="-78"/>
            </a:rPr>
            <a:t>تهدیدات جنگ الکترونیک</a:t>
          </a:r>
          <a:endParaRPr lang="fa-IR" sz="1800" b="1" cap="none" spc="50" dirty="0">
            <a:ln w="11430"/>
            <a:solidFill>
              <a:schemeClr val="bg1"/>
            </a:solidFill>
            <a:effectLst>
              <a:outerShdw blurRad="76200" dist="50800" dir="5400000" algn="tl" rotWithShape="0">
                <a:srgbClr val="000000">
                  <a:alpha val="65000"/>
                </a:srgbClr>
              </a:outerShdw>
            </a:effectLst>
            <a:cs typeface="2  Titr" pitchFamily="2" charset="-78"/>
          </a:endParaRPr>
        </a:p>
      </dgm:t>
    </dgm:pt>
    <dgm:pt modelId="{F8D8E358-CCBB-4E92-8729-CAEAE9259830}" type="parTrans" cxnId="{9CD468E9-16FD-4A6E-8F7F-DD0037271110}">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E26BAB73-EE89-4029-B877-B54A49193CD0}" type="sibTrans" cxnId="{9CD468E9-16FD-4A6E-8F7F-DD0037271110}">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bg1"/>
            </a:solidFill>
            <a:effectLst>
              <a:outerShdw blurRad="76200" dist="50800" dir="5400000" algn="tl" rotWithShape="0">
                <a:srgbClr val="000000">
                  <a:alpha val="65000"/>
                </a:srgbClr>
              </a:outerShdw>
            </a:effectLst>
            <a:cs typeface="2  Titr" pitchFamily="2" charset="-78"/>
          </a:endParaRPr>
        </a:p>
      </dgm:t>
    </dgm:pt>
    <dgm:pt modelId="{D975B84D-1865-4EBB-B576-DDBE1E8827EE}">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1800" b="1" cap="none" spc="50" dirty="0" smtClean="0">
              <a:ln w="11430"/>
              <a:solidFill>
                <a:schemeClr val="bg1"/>
              </a:solidFill>
              <a:effectLst>
                <a:outerShdw blurRad="76200" dist="50800" dir="5400000" algn="tl" rotWithShape="0">
                  <a:srgbClr val="000000">
                    <a:alpha val="65000"/>
                  </a:srgbClr>
                </a:outerShdw>
              </a:effectLst>
              <a:cs typeface="2  Titr" pitchFamily="2" charset="-78"/>
            </a:rPr>
            <a:t>تهدیدات  الکترو مغناطیس</a:t>
          </a:r>
          <a:endParaRPr lang="fa-IR" sz="1800" b="1" cap="none" spc="50" dirty="0">
            <a:ln w="11430"/>
            <a:solidFill>
              <a:schemeClr val="bg1"/>
            </a:solidFill>
            <a:effectLst>
              <a:outerShdw blurRad="76200" dist="50800" dir="5400000" algn="tl" rotWithShape="0">
                <a:srgbClr val="000000">
                  <a:alpha val="65000"/>
                </a:srgbClr>
              </a:outerShdw>
            </a:effectLst>
            <a:cs typeface="2  Titr" pitchFamily="2" charset="-78"/>
          </a:endParaRPr>
        </a:p>
      </dgm:t>
    </dgm:pt>
    <dgm:pt modelId="{CB3BDA27-5DAB-4FA3-94E6-0C793845367F}" type="parTrans" cxnId="{A65057DB-B110-404C-968D-49DEE88D56B3}">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tx1"/>
            </a:solidFill>
            <a:effectLst>
              <a:outerShdw blurRad="76200" dist="50800" dir="5400000" algn="tl" rotWithShape="0">
                <a:srgbClr val="000000">
                  <a:alpha val="65000"/>
                </a:srgbClr>
              </a:outerShdw>
            </a:effectLst>
            <a:cs typeface="2  Titr" pitchFamily="2" charset="-78"/>
          </a:endParaRPr>
        </a:p>
      </dgm:t>
    </dgm:pt>
    <dgm:pt modelId="{3CD8667F-C5B3-4D28-B8DD-48C058C1D8F6}" type="sibTrans" cxnId="{A65057DB-B110-404C-968D-49DEE88D56B3}">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sz="3200" b="1" cap="none" spc="50">
            <a:ln w="11430"/>
            <a:solidFill>
              <a:schemeClr val="bg1"/>
            </a:solidFill>
            <a:effectLst>
              <a:outerShdw blurRad="76200" dist="50800" dir="5400000" algn="tl" rotWithShape="0">
                <a:srgbClr val="000000">
                  <a:alpha val="65000"/>
                </a:srgbClr>
              </a:outerShdw>
            </a:effectLst>
            <a:cs typeface="2  Titr" pitchFamily="2" charset="-78"/>
          </a:endParaRPr>
        </a:p>
      </dgm:t>
    </dgm:pt>
    <dgm:pt modelId="{289E2178-4061-4D10-8C83-82D2D4F325E5}" type="pres">
      <dgm:prSet presAssocID="{0BE60709-C095-4D66-B55E-094D9ACBDBC0}" presName="Name0" presStyleCnt="0">
        <dgm:presLayoutVars>
          <dgm:chMax val="1"/>
          <dgm:dir/>
          <dgm:animLvl val="ctr"/>
          <dgm:resizeHandles val="exact"/>
        </dgm:presLayoutVars>
      </dgm:prSet>
      <dgm:spPr/>
      <dgm:t>
        <a:bodyPr/>
        <a:lstStyle/>
        <a:p>
          <a:pPr rtl="1"/>
          <a:endParaRPr lang="fa-IR"/>
        </a:p>
      </dgm:t>
    </dgm:pt>
    <dgm:pt modelId="{CBD5AACF-B0E8-494A-B549-8A3C2C2C9C1C}" type="pres">
      <dgm:prSet presAssocID="{21B38752-2141-4987-857C-6799879F62F7}" presName="centerShape" presStyleLbl="node0" presStyleIdx="0" presStyleCnt="1" custScaleX="164984" custScaleY="138105"/>
      <dgm:spPr/>
      <dgm:t>
        <a:bodyPr/>
        <a:lstStyle/>
        <a:p>
          <a:pPr rtl="1"/>
          <a:endParaRPr lang="fa-IR"/>
        </a:p>
      </dgm:t>
    </dgm:pt>
    <dgm:pt modelId="{DA5AFC4D-FFE7-483A-9779-D81AA9AB7C92}" type="pres">
      <dgm:prSet presAssocID="{DDFB17C6-4CA4-4252-B702-F81FB0729103}" presName="node" presStyleLbl="node1" presStyleIdx="0" presStyleCnt="9" custScaleX="134147" custScaleY="130273">
        <dgm:presLayoutVars>
          <dgm:bulletEnabled val="1"/>
        </dgm:presLayoutVars>
      </dgm:prSet>
      <dgm:spPr/>
      <dgm:t>
        <a:bodyPr/>
        <a:lstStyle/>
        <a:p>
          <a:pPr rtl="1"/>
          <a:endParaRPr lang="fa-IR"/>
        </a:p>
      </dgm:t>
    </dgm:pt>
    <dgm:pt modelId="{93313EEE-2703-4FD5-B0E2-5EE72750335B}" type="pres">
      <dgm:prSet presAssocID="{DDFB17C6-4CA4-4252-B702-F81FB0729103}" presName="dummy" presStyleCnt="0"/>
      <dgm:spPr/>
    </dgm:pt>
    <dgm:pt modelId="{5798561E-8245-4801-89E3-57005729FBAD}" type="pres">
      <dgm:prSet presAssocID="{DE9231C2-E798-4845-928C-D2D2DA884647}" presName="sibTrans" presStyleLbl="sibTrans2D1" presStyleIdx="0" presStyleCnt="9"/>
      <dgm:spPr/>
      <dgm:t>
        <a:bodyPr/>
        <a:lstStyle/>
        <a:p>
          <a:pPr rtl="1"/>
          <a:endParaRPr lang="fa-IR"/>
        </a:p>
      </dgm:t>
    </dgm:pt>
    <dgm:pt modelId="{C1956BA7-8B3E-4194-9442-1479C8DDEDBB}" type="pres">
      <dgm:prSet presAssocID="{60242323-C3D0-4C78-B2A5-FD6875C89DD6}" presName="node" presStyleLbl="node1" presStyleIdx="1" presStyleCnt="9" custScaleX="134147" custScaleY="130273">
        <dgm:presLayoutVars>
          <dgm:bulletEnabled val="1"/>
        </dgm:presLayoutVars>
      </dgm:prSet>
      <dgm:spPr/>
      <dgm:t>
        <a:bodyPr/>
        <a:lstStyle/>
        <a:p>
          <a:pPr rtl="1"/>
          <a:endParaRPr lang="fa-IR"/>
        </a:p>
      </dgm:t>
    </dgm:pt>
    <dgm:pt modelId="{E540A7BE-34CE-4B88-8DA0-351C52276A4A}" type="pres">
      <dgm:prSet presAssocID="{60242323-C3D0-4C78-B2A5-FD6875C89DD6}" presName="dummy" presStyleCnt="0"/>
      <dgm:spPr/>
    </dgm:pt>
    <dgm:pt modelId="{33A5EF9A-0054-4812-9C7E-884435C47420}" type="pres">
      <dgm:prSet presAssocID="{EB90EEFD-023F-46FD-B19B-25EF022AB57E}" presName="sibTrans" presStyleLbl="sibTrans2D1" presStyleIdx="1" presStyleCnt="9"/>
      <dgm:spPr/>
      <dgm:t>
        <a:bodyPr/>
        <a:lstStyle/>
        <a:p>
          <a:pPr rtl="1"/>
          <a:endParaRPr lang="fa-IR"/>
        </a:p>
      </dgm:t>
    </dgm:pt>
    <dgm:pt modelId="{478AC7A9-655F-4689-8CD3-329CF8E5F717}" type="pres">
      <dgm:prSet presAssocID="{C3F90520-E7F4-432D-91FF-07E7C12978DF}" presName="node" presStyleLbl="node1" presStyleIdx="2" presStyleCnt="9" custScaleX="134147" custScaleY="130273">
        <dgm:presLayoutVars>
          <dgm:bulletEnabled val="1"/>
        </dgm:presLayoutVars>
      </dgm:prSet>
      <dgm:spPr/>
      <dgm:t>
        <a:bodyPr/>
        <a:lstStyle/>
        <a:p>
          <a:pPr rtl="1"/>
          <a:endParaRPr lang="fa-IR"/>
        </a:p>
      </dgm:t>
    </dgm:pt>
    <dgm:pt modelId="{464946A1-0DEC-4D5C-B12F-78F42660312F}" type="pres">
      <dgm:prSet presAssocID="{C3F90520-E7F4-432D-91FF-07E7C12978DF}" presName="dummy" presStyleCnt="0"/>
      <dgm:spPr/>
    </dgm:pt>
    <dgm:pt modelId="{A8DDAE4F-C3CF-430E-997C-53CA27DEA9D2}" type="pres">
      <dgm:prSet presAssocID="{AFD1FBF8-2CBD-40B3-83A4-A7F43A64A493}" presName="sibTrans" presStyleLbl="sibTrans2D1" presStyleIdx="2" presStyleCnt="9"/>
      <dgm:spPr/>
      <dgm:t>
        <a:bodyPr/>
        <a:lstStyle/>
        <a:p>
          <a:pPr rtl="1"/>
          <a:endParaRPr lang="fa-IR"/>
        </a:p>
      </dgm:t>
    </dgm:pt>
    <dgm:pt modelId="{04878DF2-AFB9-40C3-BDF5-88583DDEBBFB}" type="pres">
      <dgm:prSet presAssocID="{08202071-3B6E-45C1-B50F-050468AFFA0D}" presName="node" presStyleLbl="node1" presStyleIdx="3" presStyleCnt="9" custScaleX="134147" custScaleY="130273">
        <dgm:presLayoutVars>
          <dgm:bulletEnabled val="1"/>
        </dgm:presLayoutVars>
      </dgm:prSet>
      <dgm:spPr/>
      <dgm:t>
        <a:bodyPr/>
        <a:lstStyle/>
        <a:p>
          <a:pPr rtl="1"/>
          <a:endParaRPr lang="fa-IR"/>
        </a:p>
      </dgm:t>
    </dgm:pt>
    <dgm:pt modelId="{160D0607-97D4-47CA-890A-4733A7E07B45}" type="pres">
      <dgm:prSet presAssocID="{08202071-3B6E-45C1-B50F-050468AFFA0D}" presName="dummy" presStyleCnt="0"/>
      <dgm:spPr/>
    </dgm:pt>
    <dgm:pt modelId="{831F296E-799B-44F7-BB98-585F99A1FB49}" type="pres">
      <dgm:prSet presAssocID="{63B902CF-B300-413A-86C7-9D4DF1B2672A}" presName="sibTrans" presStyleLbl="sibTrans2D1" presStyleIdx="3" presStyleCnt="9"/>
      <dgm:spPr/>
      <dgm:t>
        <a:bodyPr/>
        <a:lstStyle/>
        <a:p>
          <a:pPr rtl="1"/>
          <a:endParaRPr lang="fa-IR"/>
        </a:p>
      </dgm:t>
    </dgm:pt>
    <dgm:pt modelId="{A483803A-E037-469A-A059-A3CF2D84F817}" type="pres">
      <dgm:prSet presAssocID="{B728886F-480A-47FA-9E49-18390920353D}" presName="node" presStyleLbl="node1" presStyleIdx="4" presStyleCnt="9" custScaleX="134147" custScaleY="130273">
        <dgm:presLayoutVars>
          <dgm:bulletEnabled val="1"/>
        </dgm:presLayoutVars>
      </dgm:prSet>
      <dgm:spPr/>
      <dgm:t>
        <a:bodyPr/>
        <a:lstStyle/>
        <a:p>
          <a:pPr rtl="1"/>
          <a:endParaRPr lang="fa-IR"/>
        </a:p>
      </dgm:t>
    </dgm:pt>
    <dgm:pt modelId="{55604F0B-1B51-40DF-A140-909179DA8293}" type="pres">
      <dgm:prSet presAssocID="{B728886F-480A-47FA-9E49-18390920353D}" presName="dummy" presStyleCnt="0"/>
      <dgm:spPr/>
    </dgm:pt>
    <dgm:pt modelId="{69580919-6382-43AC-A1A2-4ADC787FA0A4}" type="pres">
      <dgm:prSet presAssocID="{F722989E-BA96-4BDF-A8DC-035D515FEEC0}" presName="sibTrans" presStyleLbl="sibTrans2D1" presStyleIdx="4" presStyleCnt="9"/>
      <dgm:spPr/>
      <dgm:t>
        <a:bodyPr/>
        <a:lstStyle/>
        <a:p>
          <a:pPr rtl="1"/>
          <a:endParaRPr lang="fa-IR"/>
        </a:p>
      </dgm:t>
    </dgm:pt>
    <dgm:pt modelId="{267D0F54-2107-4E76-A703-802C90D91797}" type="pres">
      <dgm:prSet presAssocID="{059AF0C4-C270-4467-AA4C-59AE01E8A3A9}" presName="node" presStyleLbl="node1" presStyleIdx="5" presStyleCnt="9" custScaleX="134147" custScaleY="130273">
        <dgm:presLayoutVars>
          <dgm:bulletEnabled val="1"/>
        </dgm:presLayoutVars>
      </dgm:prSet>
      <dgm:spPr/>
      <dgm:t>
        <a:bodyPr/>
        <a:lstStyle/>
        <a:p>
          <a:pPr rtl="1"/>
          <a:endParaRPr lang="fa-IR"/>
        </a:p>
      </dgm:t>
    </dgm:pt>
    <dgm:pt modelId="{3E258B2C-D0AB-4934-9E8F-3F12B2B0CE0E}" type="pres">
      <dgm:prSet presAssocID="{059AF0C4-C270-4467-AA4C-59AE01E8A3A9}" presName="dummy" presStyleCnt="0"/>
      <dgm:spPr/>
    </dgm:pt>
    <dgm:pt modelId="{D3F7B2FB-8CAF-48AE-AF72-B8DF8CB1DED9}" type="pres">
      <dgm:prSet presAssocID="{A46E793C-788B-4EDF-8D49-7C0F6B0A398A}" presName="sibTrans" presStyleLbl="sibTrans2D1" presStyleIdx="5" presStyleCnt="9"/>
      <dgm:spPr/>
      <dgm:t>
        <a:bodyPr/>
        <a:lstStyle/>
        <a:p>
          <a:pPr rtl="1"/>
          <a:endParaRPr lang="fa-IR"/>
        </a:p>
      </dgm:t>
    </dgm:pt>
    <dgm:pt modelId="{64D31FBE-369E-49A3-AB01-EF1C444B9AB7}" type="pres">
      <dgm:prSet presAssocID="{B25C0374-51DB-4F16-B13F-00FC6BEE5FA3}" presName="node" presStyleLbl="node1" presStyleIdx="6" presStyleCnt="9" custScaleX="134147" custScaleY="130273">
        <dgm:presLayoutVars>
          <dgm:bulletEnabled val="1"/>
        </dgm:presLayoutVars>
      </dgm:prSet>
      <dgm:spPr/>
      <dgm:t>
        <a:bodyPr/>
        <a:lstStyle/>
        <a:p>
          <a:pPr rtl="1"/>
          <a:endParaRPr lang="fa-IR"/>
        </a:p>
      </dgm:t>
    </dgm:pt>
    <dgm:pt modelId="{AEECD8B7-E435-4E7A-B450-382BDAE26CEC}" type="pres">
      <dgm:prSet presAssocID="{B25C0374-51DB-4F16-B13F-00FC6BEE5FA3}" presName="dummy" presStyleCnt="0"/>
      <dgm:spPr/>
    </dgm:pt>
    <dgm:pt modelId="{909B24ED-6E43-4448-9076-FA5C899981C9}" type="pres">
      <dgm:prSet presAssocID="{CDC10957-49F0-4966-AFF0-2371F21B6D2B}" presName="sibTrans" presStyleLbl="sibTrans2D1" presStyleIdx="6" presStyleCnt="9"/>
      <dgm:spPr/>
      <dgm:t>
        <a:bodyPr/>
        <a:lstStyle/>
        <a:p>
          <a:pPr rtl="1"/>
          <a:endParaRPr lang="fa-IR"/>
        </a:p>
      </dgm:t>
    </dgm:pt>
    <dgm:pt modelId="{778C927C-DF8C-477E-8750-6D1BDF9F09C3}" type="pres">
      <dgm:prSet presAssocID="{A48E66C9-C75B-49C3-9E59-9A3829309423}" presName="node" presStyleLbl="node1" presStyleIdx="7" presStyleCnt="9" custScaleX="134147" custScaleY="130273">
        <dgm:presLayoutVars>
          <dgm:bulletEnabled val="1"/>
        </dgm:presLayoutVars>
      </dgm:prSet>
      <dgm:spPr/>
      <dgm:t>
        <a:bodyPr/>
        <a:lstStyle/>
        <a:p>
          <a:pPr rtl="1"/>
          <a:endParaRPr lang="fa-IR"/>
        </a:p>
      </dgm:t>
    </dgm:pt>
    <dgm:pt modelId="{98F467CC-F4DD-4221-B84C-22DE7F9CBB09}" type="pres">
      <dgm:prSet presAssocID="{A48E66C9-C75B-49C3-9E59-9A3829309423}" presName="dummy" presStyleCnt="0"/>
      <dgm:spPr/>
    </dgm:pt>
    <dgm:pt modelId="{88159261-9A0D-4B7E-8D11-77DC521F05EF}" type="pres">
      <dgm:prSet presAssocID="{E26BAB73-EE89-4029-B877-B54A49193CD0}" presName="sibTrans" presStyleLbl="sibTrans2D1" presStyleIdx="7" presStyleCnt="9"/>
      <dgm:spPr/>
      <dgm:t>
        <a:bodyPr/>
        <a:lstStyle/>
        <a:p>
          <a:pPr rtl="1"/>
          <a:endParaRPr lang="fa-IR"/>
        </a:p>
      </dgm:t>
    </dgm:pt>
    <dgm:pt modelId="{0A8E19B4-B651-43C4-8A2D-6A6535BED702}" type="pres">
      <dgm:prSet presAssocID="{D975B84D-1865-4EBB-B576-DDBE1E8827EE}" presName="node" presStyleLbl="node1" presStyleIdx="8" presStyleCnt="9" custScaleX="134147" custScaleY="130273">
        <dgm:presLayoutVars>
          <dgm:bulletEnabled val="1"/>
        </dgm:presLayoutVars>
      </dgm:prSet>
      <dgm:spPr/>
      <dgm:t>
        <a:bodyPr/>
        <a:lstStyle/>
        <a:p>
          <a:pPr rtl="1"/>
          <a:endParaRPr lang="fa-IR"/>
        </a:p>
      </dgm:t>
    </dgm:pt>
    <dgm:pt modelId="{D289BF59-964D-4854-8BDD-17D511E83C11}" type="pres">
      <dgm:prSet presAssocID="{D975B84D-1865-4EBB-B576-DDBE1E8827EE}" presName="dummy" presStyleCnt="0"/>
      <dgm:spPr/>
    </dgm:pt>
    <dgm:pt modelId="{84E8637F-F707-4C01-8695-518253889F0F}" type="pres">
      <dgm:prSet presAssocID="{3CD8667F-C5B3-4D28-B8DD-48C058C1D8F6}" presName="sibTrans" presStyleLbl="sibTrans2D1" presStyleIdx="8" presStyleCnt="9"/>
      <dgm:spPr/>
      <dgm:t>
        <a:bodyPr/>
        <a:lstStyle/>
        <a:p>
          <a:pPr rtl="1"/>
          <a:endParaRPr lang="fa-IR"/>
        </a:p>
      </dgm:t>
    </dgm:pt>
  </dgm:ptLst>
  <dgm:cxnLst>
    <dgm:cxn modelId="{078B2CD3-81A8-4A75-AC86-E0A00841B04F}" srcId="{21B38752-2141-4987-857C-6799879F62F7}" destId="{B25C0374-51DB-4F16-B13F-00FC6BEE5FA3}" srcOrd="6" destOrd="0" parTransId="{F08B4BF5-44AD-46D3-BD00-7D1D595075C2}" sibTransId="{CDC10957-49F0-4966-AFF0-2371F21B6D2B}"/>
    <dgm:cxn modelId="{9277B074-5312-4DCA-BF93-E708034838D4}" srcId="{21B38752-2141-4987-857C-6799879F62F7}" destId="{C3F90520-E7F4-432D-91FF-07E7C12978DF}" srcOrd="2" destOrd="0" parTransId="{0A767A06-FE69-4745-B8C9-05E0E9389882}" sibTransId="{AFD1FBF8-2CBD-40B3-83A4-A7F43A64A493}"/>
    <dgm:cxn modelId="{9CD468E9-16FD-4A6E-8F7F-DD0037271110}" srcId="{21B38752-2141-4987-857C-6799879F62F7}" destId="{A48E66C9-C75B-49C3-9E59-9A3829309423}" srcOrd="7" destOrd="0" parTransId="{F8D8E358-CCBB-4E92-8729-CAEAE9259830}" sibTransId="{E26BAB73-EE89-4029-B877-B54A49193CD0}"/>
    <dgm:cxn modelId="{A86A60BC-91A7-45B9-9406-ECA4D94DC794}" type="presOf" srcId="{08202071-3B6E-45C1-B50F-050468AFFA0D}" destId="{04878DF2-AFB9-40C3-BDF5-88583DDEBBFB}" srcOrd="0" destOrd="0" presId="urn:microsoft.com/office/officeart/2005/8/layout/radial6"/>
    <dgm:cxn modelId="{A65057DB-B110-404C-968D-49DEE88D56B3}" srcId="{21B38752-2141-4987-857C-6799879F62F7}" destId="{D975B84D-1865-4EBB-B576-DDBE1E8827EE}" srcOrd="8" destOrd="0" parTransId="{CB3BDA27-5DAB-4FA3-94E6-0C793845367F}" sibTransId="{3CD8667F-C5B3-4D28-B8DD-48C058C1D8F6}"/>
    <dgm:cxn modelId="{C6C20867-6969-4D28-9136-181B41D69647}" type="presOf" srcId="{DDFB17C6-4CA4-4252-B702-F81FB0729103}" destId="{DA5AFC4D-FFE7-483A-9779-D81AA9AB7C92}" srcOrd="0" destOrd="0" presId="urn:microsoft.com/office/officeart/2005/8/layout/radial6"/>
    <dgm:cxn modelId="{62E8ADD2-038C-4A52-A211-BBD63CAF766A}" srcId="{21B38752-2141-4987-857C-6799879F62F7}" destId="{B728886F-480A-47FA-9E49-18390920353D}" srcOrd="4" destOrd="0" parTransId="{2CA5AAFE-DE75-45BC-A100-AE450EDD32FA}" sibTransId="{F722989E-BA96-4BDF-A8DC-035D515FEEC0}"/>
    <dgm:cxn modelId="{494B1250-3EB5-4C01-9487-F17A1B546845}" type="presOf" srcId="{63B902CF-B300-413A-86C7-9D4DF1B2672A}" destId="{831F296E-799B-44F7-BB98-585F99A1FB49}" srcOrd="0" destOrd="0" presId="urn:microsoft.com/office/officeart/2005/8/layout/radial6"/>
    <dgm:cxn modelId="{E15E7095-793B-4F06-8751-265EA178A011}" type="presOf" srcId="{CDC10957-49F0-4966-AFF0-2371F21B6D2B}" destId="{909B24ED-6E43-4448-9076-FA5C899981C9}" srcOrd="0" destOrd="0" presId="urn:microsoft.com/office/officeart/2005/8/layout/radial6"/>
    <dgm:cxn modelId="{1E122AFC-401B-4031-BF40-E63DBF4BA7CD}" srcId="{21B38752-2141-4987-857C-6799879F62F7}" destId="{08202071-3B6E-45C1-B50F-050468AFFA0D}" srcOrd="3" destOrd="0" parTransId="{CF30BF55-A663-44EC-A533-7F4EFD3243E5}" sibTransId="{63B902CF-B300-413A-86C7-9D4DF1B2672A}"/>
    <dgm:cxn modelId="{CDC89F35-DC97-4364-8BD3-C7AC409E9E84}" type="presOf" srcId="{E26BAB73-EE89-4029-B877-B54A49193CD0}" destId="{88159261-9A0D-4B7E-8D11-77DC521F05EF}" srcOrd="0" destOrd="0" presId="urn:microsoft.com/office/officeart/2005/8/layout/radial6"/>
    <dgm:cxn modelId="{2AF37550-C8E7-4462-8235-53E1F3BDC444}" type="presOf" srcId="{B728886F-480A-47FA-9E49-18390920353D}" destId="{A483803A-E037-469A-A059-A3CF2D84F817}" srcOrd="0" destOrd="0" presId="urn:microsoft.com/office/officeart/2005/8/layout/radial6"/>
    <dgm:cxn modelId="{683EB7FF-9FA2-42C5-A854-A6D1264FC47F}" type="presOf" srcId="{21B38752-2141-4987-857C-6799879F62F7}" destId="{CBD5AACF-B0E8-494A-B549-8A3C2C2C9C1C}" srcOrd="0" destOrd="0" presId="urn:microsoft.com/office/officeart/2005/8/layout/radial6"/>
    <dgm:cxn modelId="{291F2603-5126-4AB3-B712-409F699CC3FD}" srcId="{21B38752-2141-4987-857C-6799879F62F7}" destId="{60242323-C3D0-4C78-B2A5-FD6875C89DD6}" srcOrd="1" destOrd="0" parTransId="{8CBD9224-D7B8-443B-9A7F-AD4667E8926F}" sibTransId="{EB90EEFD-023F-46FD-B19B-25EF022AB57E}"/>
    <dgm:cxn modelId="{11AA9725-4A10-4473-9E7E-E74D82C395BB}" type="presOf" srcId="{EB90EEFD-023F-46FD-B19B-25EF022AB57E}" destId="{33A5EF9A-0054-4812-9C7E-884435C47420}" srcOrd="0" destOrd="0" presId="urn:microsoft.com/office/officeart/2005/8/layout/radial6"/>
    <dgm:cxn modelId="{683670A2-66EF-4304-9175-BE74F9A03CD1}" type="presOf" srcId="{C3F90520-E7F4-432D-91FF-07E7C12978DF}" destId="{478AC7A9-655F-4689-8CD3-329CF8E5F717}" srcOrd="0" destOrd="0" presId="urn:microsoft.com/office/officeart/2005/8/layout/radial6"/>
    <dgm:cxn modelId="{1A3E41A4-78AB-4392-A4E9-88DE899B511E}" type="presOf" srcId="{D975B84D-1865-4EBB-B576-DDBE1E8827EE}" destId="{0A8E19B4-B651-43C4-8A2D-6A6535BED702}" srcOrd="0" destOrd="0" presId="urn:microsoft.com/office/officeart/2005/8/layout/radial6"/>
    <dgm:cxn modelId="{FB2559DB-587F-4EC2-B08E-09A46D3669FF}" type="presOf" srcId="{DE9231C2-E798-4845-928C-D2D2DA884647}" destId="{5798561E-8245-4801-89E3-57005729FBAD}" srcOrd="0" destOrd="0" presId="urn:microsoft.com/office/officeart/2005/8/layout/radial6"/>
    <dgm:cxn modelId="{F159678F-E28F-465E-B214-61B9521D51B5}" type="presOf" srcId="{AFD1FBF8-2CBD-40B3-83A4-A7F43A64A493}" destId="{A8DDAE4F-C3CF-430E-997C-53CA27DEA9D2}" srcOrd="0" destOrd="0" presId="urn:microsoft.com/office/officeart/2005/8/layout/radial6"/>
    <dgm:cxn modelId="{10BD4294-9F38-4400-9F74-F4A6732CAB7A}" type="presOf" srcId="{B25C0374-51DB-4F16-B13F-00FC6BEE5FA3}" destId="{64D31FBE-369E-49A3-AB01-EF1C444B9AB7}" srcOrd="0" destOrd="0" presId="urn:microsoft.com/office/officeart/2005/8/layout/radial6"/>
    <dgm:cxn modelId="{E30A0F48-8941-454E-BC6B-8AAE06AFC280}" type="presOf" srcId="{A48E66C9-C75B-49C3-9E59-9A3829309423}" destId="{778C927C-DF8C-477E-8750-6D1BDF9F09C3}" srcOrd="0" destOrd="0" presId="urn:microsoft.com/office/officeart/2005/8/layout/radial6"/>
    <dgm:cxn modelId="{1FB8B4EB-2896-4DA5-B1EF-757A7430A8D5}" type="presOf" srcId="{A46E793C-788B-4EDF-8D49-7C0F6B0A398A}" destId="{D3F7B2FB-8CAF-48AE-AF72-B8DF8CB1DED9}" srcOrd="0" destOrd="0" presId="urn:microsoft.com/office/officeart/2005/8/layout/radial6"/>
    <dgm:cxn modelId="{85400CEC-0889-407F-85C8-50C85BA4B91C}" srcId="{0BE60709-C095-4D66-B55E-094D9ACBDBC0}" destId="{21B38752-2141-4987-857C-6799879F62F7}" srcOrd="0" destOrd="0" parTransId="{5C88DDD1-3DD2-4C37-8908-C0F71DFCFB35}" sibTransId="{FAF8A8D6-D89A-4CA4-BD6B-342AE46455FD}"/>
    <dgm:cxn modelId="{17AE040E-119B-4C17-9037-3CAB6E3AB36C}" type="presOf" srcId="{0BE60709-C095-4D66-B55E-094D9ACBDBC0}" destId="{289E2178-4061-4D10-8C83-82D2D4F325E5}" srcOrd="0" destOrd="0" presId="urn:microsoft.com/office/officeart/2005/8/layout/radial6"/>
    <dgm:cxn modelId="{3D0EE3A9-63CE-44CE-8535-3A5A94BC23A0}" srcId="{21B38752-2141-4987-857C-6799879F62F7}" destId="{DDFB17C6-4CA4-4252-B702-F81FB0729103}" srcOrd="0" destOrd="0" parTransId="{8BE68F85-AB40-4D3E-9561-0CC42A9415F2}" sibTransId="{DE9231C2-E798-4845-928C-D2D2DA884647}"/>
    <dgm:cxn modelId="{C8B77238-C4EB-463D-BB89-98F5A9BF1ED7}" type="presOf" srcId="{60242323-C3D0-4C78-B2A5-FD6875C89DD6}" destId="{C1956BA7-8B3E-4194-9442-1479C8DDEDBB}" srcOrd="0" destOrd="0" presId="urn:microsoft.com/office/officeart/2005/8/layout/radial6"/>
    <dgm:cxn modelId="{3C1D51FC-897D-43E2-8810-D64BAD9F90BD}" type="presOf" srcId="{F722989E-BA96-4BDF-A8DC-035D515FEEC0}" destId="{69580919-6382-43AC-A1A2-4ADC787FA0A4}" srcOrd="0" destOrd="0" presId="urn:microsoft.com/office/officeart/2005/8/layout/radial6"/>
    <dgm:cxn modelId="{E3A99201-000F-4046-B4FA-17E68AF862F7}" srcId="{21B38752-2141-4987-857C-6799879F62F7}" destId="{059AF0C4-C270-4467-AA4C-59AE01E8A3A9}" srcOrd="5" destOrd="0" parTransId="{58F3A1EE-AAE3-4152-B31D-F10156C2FD8E}" sibTransId="{A46E793C-788B-4EDF-8D49-7C0F6B0A398A}"/>
    <dgm:cxn modelId="{EAFFB625-9661-498B-8ACF-208A2135F9EA}" type="presOf" srcId="{059AF0C4-C270-4467-AA4C-59AE01E8A3A9}" destId="{267D0F54-2107-4E76-A703-802C90D91797}" srcOrd="0" destOrd="0" presId="urn:microsoft.com/office/officeart/2005/8/layout/radial6"/>
    <dgm:cxn modelId="{CECBF1A5-7462-4153-B5A1-BC13644D6229}" type="presOf" srcId="{3CD8667F-C5B3-4D28-B8DD-48C058C1D8F6}" destId="{84E8637F-F707-4C01-8695-518253889F0F}" srcOrd="0" destOrd="0" presId="urn:microsoft.com/office/officeart/2005/8/layout/radial6"/>
    <dgm:cxn modelId="{0CA9B91B-75A8-46DE-AA93-57AAEFD1C9E9}" type="presParOf" srcId="{289E2178-4061-4D10-8C83-82D2D4F325E5}" destId="{CBD5AACF-B0E8-494A-B549-8A3C2C2C9C1C}" srcOrd="0" destOrd="0" presId="urn:microsoft.com/office/officeart/2005/8/layout/radial6"/>
    <dgm:cxn modelId="{CE266AC5-F485-4F38-BEAF-7C8B59F1B0A9}" type="presParOf" srcId="{289E2178-4061-4D10-8C83-82D2D4F325E5}" destId="{DA5AFC4D-FFE7-483A-9779-D81AA9AB7C92}" srcOrd="1" destOrd="0" presId="urn:microsoft.com/office/officeart/2005/8/layout/radial6"/>
    <dgm:cxn modelId="{ED63B5D6-FEEC-4E96-B7A6-80D73E9B4544}" type="presParOf" srcId="{289E2178-4061-4D10-8C83-82D2D4F325E5}" destId="{93313EEE-2703-4FD5-B0E2-5EE72750335B}" srcOrd="2" destOrd="0" presId="urn:microsoft.com/office/officeart/2005/8/layout/radial6"/>
    <dgm:cxn modelId="{A383F049-C6B7-4D88-912E-CE5B52B7E9B4}" type="presParOf" srcId="{289E2178-4061-4D10-8C83-82D2D4F325E5}" destId="{5798561E-8245-4801-89E3-57005729FBAD}" srcOrd="3" destOrd="0" presId="urn:microsoft.com/office/officeart/2005/8/layout/radial6"/>
    <dgm:cxn modelId="{0FAD6A45-68E5-4617-9167-AE7CC676DFC0}" type="presParOf" srcId="{289E2178-4061-4D10-8C83-82D2D4F325E5}" destId="{C1956BA7-8B3E-4194-9442-1479C8DDEDBB}" srcOrd="4" destOrd="0" presId="urn:microsoft.com/office/officeart/2005/8/layout/radial6"/>
    <dgm:cxn modelId="{A0E60FAB-13F0-45EB-BA37-EC946BCBB84B}" type="presParOf" srcId="{289E2178-4061-4D10-8C83-82D2D4F325E5}" destId="{E540A7BE-34CE-4B88-8DA0-351C52276A4A}" srcOrd="5" destOrd="0" presId="urn:microsoft.com/office/officeart/2005/8/layout/radial6"/>
    <dgm:cxn modelId="{294F71E4-838A-4296-A29C-FB811AEB8929}" type="presParOf" srcId="{289E2178-4061-4D10-8C83-82D2D4F325E5}" destId="{33A5EF9A-0054-4812-9C7E-884435C47420}" srcOrd="6" destOrd="0" presId="urn:microsoft.com/office/officeart/2005/8/layout/radial6"/>
    <dgm:cxn modelId="{026DCED1-6F8B-4402-8A70-474F24A171AD}" type="presParOf" srcId="{289E2178-4061-4D10-8C83-82D2D4F325E5}" destId="{478AC7A9-655F-4689-8CD3-329CF8E5F717}" srcOrd="7" destOrd="0" presId="urn:microsoft.com/office/officeart/2005/8/layout/radial6"/>
    <dgm:cxn modelId="{9A010EEA-363C-422E-B47C-7FBA50A04066}" type="presParOf" srcId="{289E2178-4061-4D10-8C83-82D2D4F325E5}" destId="{464946A1-0DEC-4D5C-B12F-78F42660312F}" srcOrd="8" destOrd="0" presId="urn:microsoft.com/office/officeart/2005/8/layout/radial6"/>
    <dgm:cxn modelId="{14ECC02D-823D-489B-8425-AE697CB38BE2}" type="presParOf" srcId="{289E2178-4061-4D10-8C83-82D2D4F325E5}" destId="{A8DDAE4F-C3CF-430E-997C-53CA27DEA9D2}" srcOrd="9" destOrd="0" presId="urn:microsoft.com/office/officeart/2005/8/layout/radial6"/>
    <dgm:cxn modelId="{46441553-093C-4BE5-8041-4F47DA24FB86}" type="presParOf" srcId="{289E2178-4061-4D10-8C83-82D2D4F325E5}" destId="{04878DF2-AFB9-40C3-BDF5-88583DDEBBFB}" srcOrd="10" destOrd="0" presId="urn:microsoft.com/office/officeart/2005/8/layout/radial6"/>
    <dgm:cxn modelId="{6CB4693F-BBCF-494D-A81E-26D086951B03}" type="presParOf" srcId="{289E2178-4061-4D10-8C83-82D2D4F325E5}" destId="{160D0607-97D4-47CA-890A-4733A7E07B45}" srcOrd="11" destOrd="0" presId="urn:microsoft.com/office/officeart/2005/8/layout/radial6"/>
    <dgm:cxn modelId="{A905FF3A-AED4-4A63-9712-20A7B97A6ABA}" type="presParOf" srcId="{289E2178-4061-4D10-8C83-82D2D4F325E5}" destId="{831F296E-799B-44F7-BB98-585F99A1FB49}" srcOrd="12" destOrd="0" presId="urn:microsoft.com/office/officeart/2005/8/layout/radial6"/>
    <dgm:cxn modelId="{B16C4EE7-A3B6-482C-92AB-2BDBAA2B27B9}" type="presParOf" srcId="{289E2178-4061-4D10-8C83-82D2D4F325E5}" destId="{A483803A-E037-469A-A059-A3CF2D84F817}" srcOrd="13" destOrd="0" presId="urn:microsoft.com/office/officeart/2005/8/layout/radial6"/>
    <dgm:cxn modelId="{07F8F0F7-4C9E-4FFE-AE1C-C6F6A01B4648}" type="presParOf" srcId="{289E2178-4061-4D10-8C83-82D2D4F325E5}" destId="{55604F0B-1B51-40DF-A140-909179DA8293}" srcOrd="14" destOrd="0" presId="urn:microsoft.com/office/officeart/2005/8/layout/radial6"/>
    <dgm:cxn modelId="{9E8BD7C6-08E8-4694-A343-60D767E49E00}" type="presParOf" srcId="{289E2178-4061-4D10-8C83-82D2D4F325E5}" destId="{69580919-6382-43AC-A1A2-4ADC787FA0A4}" srcOrd="15" destOrd="0" presId="urn:microsoft.com/office/officeart/2005/8/layout/radial6"/>
    <dgm:cxn modelId="{0C4A9954-A896-497F-8870-F4A37592BE57}" type="presParOf" srcId="{289E2178-4061-4D10-8C83-82D2D4F325E5}" destId="{267D0F54-2107-4E76-A703-802C90D91797}" srcOrd="16" destOrd="0" presId="urn:microsoft.com/office/officeart/2005/8/layout/radial6"/>
    <dgm:cxn modelId="{D00AB15B-A153-4ED9-B97D-276008F93C9A}" type="presParOf" srcId="{289E2178-4061-4D10-8C83-82D2D4F325E5}" destId="{3E258B2C-D0AB-4934-9E8F-3F12B2B0CE0E}" srcOrd="17" destOrd="0" presId="urn:microsoft.com/office/officeart/2005/8/layout/radial6"/>
    <dgm:cxn modelId="{4516BD05-16FA-4090-888F-C14ABA18EA5F}" type="presParOf" srcId="{289E2178-4061-4D10-8C83-82D2D4F325E5}" destId="{D3F7B2FB-8CAF-48AE-AF72-B8DF8CB1DED9}" srcOrd="18" destOrd="0" presId="urn:microsoft.com/office/officeart/2005/8/layout/radial6"/>
    <dgm:cxn modelId="{4A7E54D9-21F7-4342-904F-8F29F32778D9}" type="presParOf" srcId="{289E2178-4061-4D10-8C83-82D2D4F325E5}" destId="{64D31FBE-369E-49A3-AB01-EF1C444B9AB7}" srcOrd="19" destOrd="0" presId="urn:microsoft.com/office/officeart/2005/8/layout/radial6"/>
    <dgm:cxn modelId="{1054E10D-0F65-4447-A9B4-41FD2562A82E}" type="presParOf" srcId="{289E2178-4061-4D10-8C83-82D2D4F325E5}" destId="{AEECD8B7-E435-4E7A-B450-382BDAE26CEC}" srcOrd="20" destOrd="0" presId="urn:microsoft.com/office/officeart/2005/8/layout/radial6"/>
    <dgm:cxn modelId="{08AD80AB-A642-4511-A0A5-DCB228B432BE}" type="presParOf" srcId="{289E2178-4061-4D10-8C83-82D2D4F325E5}" destId="{909B24ED-6E43-4448-9076-FA5C899981C9}" srcOrd="21" destOrd="0" presId="urn:microsoft.com/office/officeart/2005/8/layout/radial6"/>
    <dgm:cxn modelId="{588BD652-9B74-4C72-B219-D78C598EAEF4}" type="presParOf" srcId="{289E2178-4061-4D10-8C83-82D2D4F325E5}" destId="{778C927C-DF8C-477E-8750-6D1BDF9F09C3}" srcOrd="22" destOrd="0" presId="urn:microsoft.com/office/officeart/2005/8/layout/radial6"/>
    <dgm:cxn modelId="{0A990B18-9867-4004-823C-90F414B93A35}" type="presParOf" srcId="{289E2178-4061-4D10-8C83-82D2D4F325E5}" destId="{98F467CC-F4DD-4221-B84C-22DE7F9CBB09}" srcOrd="23" destOrd="0" presId="urn:microsoft.com/office/officeart/2005/8/layout/radial6"/>
    <dgm:cxn modelId="{E26D672C-7F80-4C49-9CCC-181B2E473233}" type="presParOf" srcId="{289E2178-4061-4D10-8C83-82D2D4F325E5}" destId="{88159261-9A0D-4B7E-8D11-77DC521F05EF}" srcOrd="24" destOrd="0" presId="urn:microsoft.com/office/officeart/2005/8/layout/radial6"/>
    <dgm:cxn modelId="{F6A68E12-76A5-4C6E-A073-727F75AF8E3F}" type="presParOf" srcId="{289E2178-4061-4D10-8C83-82D2D4F325E5}" destId="{0A8E19B4-B651-43C4-8A2D-6A6535BED702}" srcOrd="25" destOrd="0" presId="urn:microsoft.com/office/officeart/2005/8/layout/radial6"/>
    <dgm:cxn modelId="{55EB1954-3065-412D-8F50-F1C0FD69F04B}" type="presParOf" srcId="{289E2178-4061-4D10-8C83-82D2D4F325E5}" destId="{D289BF59-964D-4854-8BDD-17D511E83C11}" srcOrd="26" destOrd="0" presId="urn:microsoft.com/office/officeart/2005/8/layout/radial6"/>
    <dgm:cxn modelId="{DC4CE415-18B0-4216-8559-30F7A81407D1}" type="presParOf" srcId="{289E2178-4061-4D10-8C83-82D2D4F325E5}" destId="{84E8637F-F707-4C01-8695-518253889F0F}" srcOrd="27"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BE5507-41B8-48C8-8875-D529A080E626}" type="doc">
      <dgm:prSet loTypeId="urn:microsoft.com/office/officeart/2005/8/layout/target2" loCatId="relationship" qsTypeId="urn:microsoft.com/office/officeart/2005/8/quickstyle/3d3" qsCatId="3D" csTypeId="urn:microsoft.com/office/officeart/2005/8/colors/accent1_2" csCatId="accent1" phldr="1"/>
      <dgm:spPr/>
      <dgm:t>
        <a:bodyPr/>
        <a:lstStyle/>
        <a:p>
          <a:endParaRPr lang="en-US"/>
        </a:p>
      </dgm:t>
    </dgm:pt>
    <dgm:pt modelId="{DBA0801E-89A8-472C-A676-5F4DCCE07789}">
      <dgm:prSet phldrT="[Text]">
        <dgm:style>
          <a:lnRef idx="1">
            <a:schemeClr val="dk1"/>
          </a:lnRef>
          <a:fillRef idx="2">
            <a:schemeClr val="dk1"/>
          </a:fillRef>
          <a:effectRef idx="1">
            <a:schemeClr val="dk1"/>
          </a:effectRef>
          <a:fontRef idx="minor">
            <a:schemeClr val="dk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cap="none" spc="50" dirty="0" smtClean="0">
              <a:ln w="11430"/>
              <a:solidFill>
                <a:schemeClr val="bg1"/>
              </a:solidFill>
              <a:effectLst>
                <a:outerShdw blurRad="76200" dist="50800" dir="5400000" algn="tl" rotWithShape="0">
                  <a:srgbClr val="000000">
                    <a:alpha val="65000"/>
                  </a:srgbClr>
                </a:outerShdw>
              </a:effectLst>
              <a:cs typeface="2  Homa" pitchFamily="2" charset="-78"/>
            </a:rPr>
            <a:t>حوزه راهبردي</a:t>
          </a:r>
          <a:endParaRPr lang="en-US"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08EB140B-32E5-4E5F-A3CE-0455F3E5F292}" type="parTrans" cxnId="{F40C12BF-2F9A-433D-A516-7C0DD2BE10D8}">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49A2A984-F3F8-463C-BE78-5838EB316DF6}" type="sibTrans" cxnId="{F40C12BF-2F9A-433D-A516-7C0DD2BE10D8}">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8839062F-1EC5-4268-995A-A430325ADE98}">
      <dgm:prSet phldrT="[Text]">
        <dgm:style>
          <a:lnRef idx="1">
            <a:schemeClr val="dk1"/>
          </a:lnRef>
          <a:fillRef idx="2">
            <a:schemeClr val="dk1"/>
          </a:fillRef>
          <a:effectRef idx="1">
            <a:schemeClr val="dk1"/>
          </a:effectRef>
          <a:fontRef idx="minor">
            <a:schemeClr val="dk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cap="none" spc="50" dirty="0" smtClean="0">
              <a:ln w="11430"/>
              <a:solidFill>
                <a:schemeClr val="bg1"/>
              </a:solidFill>
              <a:effectLst>
                <a:outerShdw blurRad="76200" dist="50800" dir="5400000" algn="tl" rotWithShape="0">
                  <a:srgbClr val="000000">
                    <a:alpha val="65000"/>
                  </a:srgbClr>
                </a:outerShdw>
              </a:effectLst>
              <a:cs typeface="2  Homa" pitchFamily="2" charset="-78"/>
            </a:rPr>
            <a:t>حوزه مغزافزاري</a:t>
          </a:r>
          <a:endParaRPr lang="en-US"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94EFFE1B-EE0C-43D9-BDEC-EAF991216158}" type="parTrans" cxnId="{0CF88816-E77F-41B3-B6E9-E01A34A3C8DF}">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797737FE-335E-4264-90D4-16B33CB14E80}" type="sibTrans" cxnId="{0CF88816-E77F-41B3-B6E9-E01A34A3C8DF}">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FE3CBB8E-B55E-4903-BC87-2728E042D022}">
      <dgm:prSet phldrT="[Text]">
        <dgm:style>
          <a:lnRef idx="1">
            <a:schemeClr val="dk1"/>
          </a:lnRef>
          <a:fillRef idx="2">
            <a:schemeClr val="dk1"/>
          </a:fillRef>
          <a:effectRef idx="1">
            <a:schemeClr val="dk1"/>
          </a:effectRef>
          <a:fontRef idx="minor">
            <a:schemeClr val="dk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cap="none" spc="50" dirty="0" smtClean="0">
              <a:ln w="11430"/>
              <a:solidFill>
                <a:schemeClr val="bg1"/>
              </a:solidFill>
              <a:effectLst>
                <a:outerShdw blurRad="76200" dist="50800" dir="5400000" algn="tl" rotWithShape="0">
                  <a:srgbClr val="000000">
                    <a:alpha val="65000"/>
                  </a:srgbClr>
                </a:outerShdw>
              </a:effectLst>
              <a:cs typeface="2  Homa" pitchFamily="2" charset="-78"/>
            </a:rPr>
            <a:t>حوزه استراتژيك</a:t>
          </a:r>
          <a:endParaRPr lang="en-US"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D8D0E772-0542-43A1-AA58-D461BBFD650B}" type="parTrans" cxnId="{6AA9E785-156B-43D5-B6EE-89C718DB2E54}">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E682A31A-8968-4A03-B5CD-78C715E97C78}" type="sibTrans" cxnId="{6AA9E785-156B-43D5-B6EE-89C718DB2E54}">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0DC07CBF-1E68-4AC7-AB4D-491CB277DCD3}">
      <dgm:prSet phldrT="[Text]" custT="1">
        <dgm:style>
          <a:lnRef idx="1">
            <a:schemeClr val="dk1"/>
          </a:lnRef>
          <a:fillRef idx="2">
            <a:schemeClr val="dk1"/>
          </a:fillRef>
          <a:effectRef idx="1">
            <a:schemeClr val="dk1"/>
          </a:effectRef>
          <a:fontRef idx="minor">
            <a:schemeClr val="dk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36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مصاديق حوزه ها</a:t>
          </a:r>
          <a:endParaRPr lang="en-US" sz="36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9B988E23-A2B5-40B1-ADA2-4926C6721854}" type="parTrans" cxnId="{08F78765-AE25-4241-9EF5-0533084C38B2}">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ACF6A1B5-F714-44C2-931A-816E960247A8}" type="sibTrans" cxnId="{08F78765-AE25-4241-9EF5-0533084C38B2}">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25B873A8-4587-4F84-8B39-B56AE6546856}">
      <dgm:prSet phldrT="[Text]" custT="1">
        <dgm:style>
          <a:lnRef idx="1">
            <a:schemeClr val="dk1"/>
          </a:lnRef>
          <a:fillRef idx="2">
            <a:schemeClr val="dk1"/>
          </a:fillRef>
          <a:effectRef idx="1">
            <a:schemeClr val="dk1"/>
          </a:effectRef>
          <a:fontRef idx="minor">
            <a:schemeClr val="dk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5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سيستم راهبردي كشور</a:t>
          </a:r>
          <a:endParaRPr lang="en-US" sz="15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5BB296A3-ED8E-4C24-A753-C68CA1159B16}" type="parTrans" cxnId="{72CCDF2C-9CA7-428C-9149-4A42E00FAEB0}">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D3064268-9B24-42B0-AFEF-0A5A116C63D3}" type="sibTrans" cxnId="{72CCDF2C-9CA7-428C-9149-4A42E00FAEB0}">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C69E966B-F341-4234-8A84-3F87734D9EDB}">
      <dgm:prSet phldrT="[Text]" custT="1">
        <dgm:style>
          <a:lnRef idx="1">
            <a:schemeClr val="dk1"/>
          </a:lnRef>
          <a:fillRef idx="2">
            <a:schemeClr val="dk1"/>
          </a:fillRef>
          <a:effectRef idx="1">
            <a:schemeClr val="dk1"/>
          </a:effectRef>
          <a:fontRef idx="minor">
            <a:schemeClr val="dk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2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رهبري معظم انقلاب</a:t>
          </a:r>
          <a:endParaRPr lang="en-US" sz="12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E858983A-84F5-4735-977D-0CB0BA310F69}" type="parTrans" cxnId="{BD5A9B92-2537-4188-8972-0DC438FEC9A9}">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768FEF53-7A72-49C7-A489-5F42CA25C0EC}" type="sibTrans" cxnId="{BD5A9B92-2537-4188-8972-0DC438FEC9A9}">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E5B92697-3D41-4073-A9A6-F69D1ABE1E29}">
      <dgm:prSet phldrT="[Text]" custT="1">
        <dgm:style>
          <a:lnRef idx="1">
            <a:schemeClr val="dk1"/>
          </a:lnRef>
          <a:fillRef idx="2">
            <a:schemeClr val="dk1"/>
          </a:fillRef>
          <a:effectRef idx="1">
            <a:schemeClr val="dk1"/>
          </a:effectRef>
          <a:fontRef idx="minor">
            <a:schemeClr val="dk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32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اقدام عمده حوزه</a:t>
          </a:r>
          <a:endParaRPr lang="en-US" sz="32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30E6DAC6-506E-4FF8-A218-654312486D4F}" type="parTrans" cxnId="{C7101041-D6C3-44F0-ACC5-F06CE135066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E6D825D7-5861-4B33-B856-3C86AFF62963}" type="sibTrans" cxnId="{C7101041-D6C3-44F0-ACC5-F06CE135066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2C49FAB4-98DC-428D-BE19-C36170F166A8}">
      <dgm:prSet phldrT="[Text]" custT="1">
        <dgm:style>
          <a:lnRef idx="1">
            <a:schemeClr val="dk1"/>
          </a:lnRef>
          <a:fillRef idx="2">
            <a:schemeClr val="dk1"/>
          </a:fillRef>
          <a:effectRef idx="1">
            <a:schemeClr val="dk1"/>
          </a:effectRef>
          <a:fontRef idx="minor">
            <a:schemeClr val="dk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4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اهداف كلان كشور</a:t>
          </a:r>
          <a:endParaRPr lang="en-US" sz="14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F7ABB11F-3BDB-4550-9CA9-D4DCC8E7DD6F}" type="parTrans" cxnId="{24EF96F0-E597-4E49-B240-74D9E06495A5}">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2E03C048-EF19-48A5-B5A5-C50B475ECA00}" type="sibTrans" cxnId="{24EF96F0-E597-4E49-B240-74D9E06495A5}">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311CCA0E-895B-4EAD-8484-31F5AEEDDD94}">
      <dgm:prSet phldrT="[Text]" custT="1">
        <dgm:style>
          <a:lnRef idx="1">
            <a:schemeClr val="dk1"/>
          </a:lnRef>
          <a:fillRef idx="2">
            <a:schemeClr val="dk1"/>
          </a:fillRef>
          <a:effectRef idx="1">
            <a:schemeClr val="dk1"/>
          </a:effectRef>
          <a:fontRef idx="minor">
            <a:schemeClr val="dk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4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سياست هاي كلي</a:t>
          </a:r>
          <a:endParaRPr lang="en-US" sz="14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B06E95DD-3DE8-492F-8774-69B1422FA18F}" type="parTrans" cxnId="{AC07A9E1-0EDA-4B4F-8F8E-E0734301182B}">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7B59F938-9FF4-4B90-BFBE-E1ECF93DA3DA}" type="sibTrans" cxnId="{AC07A9E1-0EDA-4B4F-8F8E-E0734301182B}">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72B05BE5-D474-41F8-8291-42A9A1719B87}">
      <dgm:prSet phldrT="[Text]" custT="1">
        <dgm:style>
          <a:lnRef idx="1">
            <a:schemeClr val="dk1"/>
          </a:lnRef>
          <a:fillRef idx="2">
            <a:schemeClr val="dk1"/>
          </a:fillRef>
          <a:effectRef idx="1">
            <a:schemeClr val="dk1"/>
          </a:effectRef>
          <a:fontRef idx="minor">
            <a:schemeClr val="dk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4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معاونت راهبردي</a:t>
          </a:r>
          <a:endParaRPr lang="en-US" sz="14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D4BEF6C3-F6B8-412C-A40E-100DB6B43DB8}" type="parTrans" cxnId="{C0AD4949-BA81-4ADE-9E86-9DA27F019D1D}">
      <dgm:prSet/>
      <dgm:spPr/>
      <dgm:t>
        <a:bodyPr/>
        <a:lstStyle/>
        <a:p>
          <a:endParaRPr lang="en-US">
            <a:cs typeface="2  Homa" pitchFamily="2" charset="-78"/>
          </a:endParaRPr>
        </a:p>
      </dgm:t>
    </dgm:pt>
    <dgm:pt modelId="{2552A90E-7CF3-402B-A684-10D47B21760B}" type="sibTrans" cxnId="{C0AD4949-BA81-4ADE-9E86-9DA27F019D1D}">
      <dgm:prSet/>
      <dgm:spPr/>
      <dgm:t>
        <a:bodyPr/>
        <a:lstStyle/>
        <a:p>
          <a:endParaRPr lang="en-US">
            <a:cs typeface="2  Homa" pitchFamily="2" charset="-78"/>
          </a:endParaRPr>
        </a:p>
      </dgm:t>
    </dgm:pt>
    <dgm:pt modelId="{80F5CF70-E691-4567-90DA-EF4361AFBACA}">
      <dgm:prSet phldrT="[Text]" custT="1">
        <dgm:style>
          <a:lnRef idx="1">
            <a:schemeClr val="dk1"/>
          </a:lnRef>
          <a:fillRef idx="2">
            <a:schemeClr val="dk1"/>
          </a:fillRef>
          <a:effectRef idx="1">
            <a:schemeClr val="dk1"/>
          </a:effectRef>
          <a:fontRef idx="minor">
            <a:schemeClr val="dk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4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برنامه آمايش سرزمين</a:t>
          </a:r>
          <a:endParaRPr lang="en-US" sz="14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C10FD9A0-5509-4F96-B16D-86D540AAD663}" type="parTrans" cxnId="{9DF7C946-DF58-450D-8FB6-6E8DF599677F}">
      <dgm:prSet/>
      <dgm:spPr/>
      <dgm:t>
        <a:bodyPr/>
        <a:lstStyle/>
        <a:p>
          <a:endParaRPr lang="en-US">
            <a:cs typeface="2  Homa" pitchFamily="2" charset="-78"/>
          </a:endParaRPr>
        </a:p>
      </dgm:t>
    </dgm:pt>
    <dgm:pt modelId="{EE9FDF02-B8DC-4EC2-A65D-C6CE5827E290}" type="sibTrans" cxnId="{9DF7C946-DF58-450D-8FB6-6E8DF599677F}">
      <dgm:prSet/>
      <dgm:spPr/>
      <dgm:t>
        <a:bodyPr/>
        <a:lstStyle/>
        <a:p>
          <a:endParaRPr lang="en-US">
            <a:cs typeface="2  Homa" pitchFamily="2" charset="-78"/>
          </a:endParaRPr>
        </a:p>
      </dgm:t>
    </dgm:pt>
    <dgm:pt modelId="{D914094E-2769-4FE6-9130-9A21B2705F15}">
      <dgm:prSet phldrT="[Text]" custT="1">
        <dgm:style>
          <a:lnRef idx="1">
            <a:schemeClr val="dk1"/>
          </a:lnRef>
          <a:fillRef idx="2">
            <a:schemeClr val="dk1"/>
          </a:fillRef>
          <a:effectRef idx="1">
            <a:schemeClr val="dk1"/>
          </a:effectRef>
          <a:fontRef idx="minor">
            <a:schemeClr val="dk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4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برنامه كلان دستگاهها</a:t>
          </a:r>
          <a:endParaRPr lang="en-US" sz="14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2056FFFC-9FC4-4CB7-94CD-E03707A03027}" type="parTrans" cxnId="{7A82065D-F0CD-47B0-841D-960D25BE5585}">
      <dgm:prSet/>
      <dgm:spPr/>
      <dgm:t>
        <a:bodyPr/>
        <a:lstStyle/>
        <a:p>
          <a:endParaRPr lang="en-US">
            <a:cs typeface="2  Homa" pitchFamily="2" charset="-78"/>
          </a:endParaRPr>
        </a:p>
      </dgm:t>
    </dgm:pt>
    <dgm:pt modelId="{DA5D2D76-5DAD-4A46-90BE-34DADEE18170}" type="sibTrans" cxnId="{7A82065D-F0CD-47B0-841D-960D25BE5585}">
      <dgm:prSet/>
      <dgm:spPr/>
      <dgm:t>
        <a:bodyPr/>
        <a:lstStyle/>
        <a:p>
          <a:endParaRPr lang="en-US">
            <a:cs typeface="2  Homa" pitchFamily="2" charset="-78"/>
          </a:endParaRPr>
        </a:p>
      </dgm:t>
    </dgm:pt>
    <dgm:pt modelId="{F22076A2-E527-4264-9528-7FEA8710312E}">
      <dgm:prSet phldrT="[Text]" custT="1">
        <dgm:style>
          <a:lnRef idx="1">
            <a:schemeClr val="dk1"/>
          </a:lnRef>
          <a:fillRef idx="2">
            <a:schemeClr val="dk1"/>
          </a:fillRef>
          <a:effectRef idx="1">
            <a:schemeClr val="dk1"/>
          </a:effectRef>
          <a:fontRef idx="minor">
            <a:schemeClr val="dk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4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برنامه پنج ساله</a:t>
          </a:r>
          <a:endParaRPr lang="en-US" sz="14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6EB93567-4CC2-490D-BEE1-4F5A45A3B306}" type="parTrans" cxnId="{9867594D-8CA4-4AA4-81B7-C0038AB1DCE8}">
      <dgm:prSet/>
      <dgm:spPr/>
      <dgm:t>
        <a:bodyPr/>
        <a:lstStyle/>
        <a:p>
          <a:endParaRPr lang="en-US">
            <a:cs typeface="2  Homa" pitchFamily="2" charset="-78"/>
          </a:endParaRPr>
        </a:p>
      </dgm:t>
    </dgm:pt>
    <dgm:pt modelId="{A95A5EF7-D3BB-4591-A40F-1F956C4E307C}" type="sibTrans" cxnId="{9867594D-8CA4-4AA4-81B7-C0038AB1DCE8}">
      <dgm:prSet/>
      <dgm:spPr/>
      <dgm:t>
        <a:bodyPr/>
        <a:lstStyle/>
        <a:p>
          <a:endParaRPr lang="en-US">
            <a:cs typeface="2  Homa" pitchFamily="2" charset="-78"/>
          </a:endParaRPr>
        </a:p>
      </dgm:t>
    </dgm:pt>
    <dgm:pt modelId="{F19ABF34-6C0B-49DF-9634-26608D39BC09}">
      <dgm:prSet phldrT="[Text]" custT="1">
        <dgm:style>
          <a:lnRef idx="1">
            <a:schemeClr val="dk1"/>
          </a:lnRef>
          <a:fillRef idx="2">
            <a:schemeClr val="dk1"/>
          </a:fillRef>
          <a:effectRef idx="1">
            <a:schemeClr val="dk1"/>
          </a:effectRef>
          <a:fontRef idx="minor">
            <a:schemeClr val="dk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4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سياست هاي دفاعي</a:t>
          </a:r>
          <a:endParaRPr lang="en-US" sz="14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0486AC2E-BC7E-4D96-BF32-5EF19E3D9AE0}" type="parTrans" cxnId="{F1FBCB3E-76C3-4B7F-AEAA-05AD38FAC315}">
      <dgm:prSet/>
      <dgm:spPr/>
      <dgm:t>
        <a:bodyPr/>
        <a:lstStyle/>
        <a:p>
          <a:endParaRPr lang="en-US">
            <a:cs typeface="2  Homa" pitchFamily="2" charset="-78"/>
          </a:endParaRPr>
        </a:p>
      </dgm:t>
    </dgm:pt>
    <dgm:pt modelId="{F9357718-F227-459E-ADFE-65DF6D049806}" type="sibTrans" cxnId="{F1FBCB3E-76C3-4B7F-AEAA-05AD38FAC315}">
      <dgm:prSet/>
      <dgm:spPr/>
      <dgm:t>
        <a:bodyPr/>
        <a:lstStyle/>
        <a:p>
          <a:endParaRPr lang="en-US">
            <a:cs typeface="2  Homa" pitchFamily="2" charset="-78"/>
          </a:endParaRPr>
        </a:p>
      </dgm:t>
    </dgm:pt>
    <dgm:pt modelId="{D468FB7A-E7D3-4372-AA3D-E3C00C5DC43A}">
      <dgm:prSet phldrT="[Text]" custT="1">
        <dgm:style>
          <a:lnRef idx="1">
            <a:schemeClr val="dk1"/>
          </a:lnRef>
          <a:fillRef idx="2">
            <a:schemeClr val="dk1"/>
          </a:fillRef>
          <a:effectRef idx="1">
            <a:schemeClr val="dk1"/>
          </a:effectRef>
          <a:fontRef idx="minor">
            <a:schemeClr val="dk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2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رياست جمهوري ومجمع</a:t>
          </a:r>
          <a:endParaRPr lang="en-US" sz="12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BAA27EC4-A99B-4436-95E2-FEDAE0A8821E}" type="parTrans" cxnId="{4A2D9ACA-9757-4805-AD61-FEEF8CCEE8D6}">
      <dgm:prSet/>
      <dgm:spPr/>
      <dgm:t>
        <a:bodyPr/>
        <a:lstStyle/>
        <a:p>
          <a:endParaRPr lang="en-US"/>
        </a:p>
      </dgm:t>
    </dgm:pt>
    <dgm:pt modelId="{79880A43-7453-43E0-A115-43FE7FDFA33B}" type="sibTrans" cxnId="{4A2D9ACA-9757-4805-AD61-FEEF8CCEE8D6}">
      <dgm:prSet/>
      <dgm:spPr/>
      <dgm:t>
        <a:bodyPr/>
        <a:lstStyle/>
        <a:p>
          <a:endParaRPr lang="en-US"/>
        </a:p>
      </dgm:t>
    </dgm:pt>
    <dgm:pt modelId="{55CF3695-EFD7-4F97-A640-BDA5DFA89AEC}">
      <dgm:prSet phldrT="[Text]" custT="1">
        <dgm:style>
          <a:lnRef idx="1">
            <a:schemeClr val="dk1"/>
          </a:lnRef>
          <a:fillRef idx="2">
            <a:schemeClr val="dk1"/>
          </a:fillRef>
          <a:effectRef idx="1">
            <a:schemeClr val="dk1"/>
          </a:effectRef>
          <a:fontRef idx="minor">
            <a:schemeClr val="dk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2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 مجلس و زارت خانه </a:t>
          </a:r>
          <a:endParaRPr lang="en-US" sz="12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F20BE821-B0D8-4773-AA92-D0639E688E06}" type="parTrans" cxnId="{29859CBA-ADCE-4CEC-829C-139DD87997CF}">
      <dgm:prSet/>
      <dgm:spPr/>
      <dgm:t>
        <a:bodyPr/>
        <a:lstStyle/>
        <a:p>
          <a:endParaRPr lang="en-US"/>
        </a:p>
      </dgm:t>
    </dgm:pt>
    <dgm:pt modelId="{2836C66F-030A-4CAE-918E-EB17218F712B}" type="sibTrans" cxnId="{29859CBA-ADCE-4CEC-829C-139DD87997CF}">
      <dgm:prSet/>
      <dgm:spPr/>
      <dgm:t>
        <a:bodyPr/>
        <a:lstStyle/>
        <a:p>
          <a:endParaRPr lang="en-US"/>
        </a:p>
      </dgm:t>
    </dgm:pt>
    <dgm:pt modelId="{61C56707-6FAA-4B8C-BCAB-9B84545589C2}" type="pres">
      <dgm:prSet presAssocID="{FABE5507-41B8-48C8-8875-D529A080E626}" presName="Name0" presStyleCnt="0">
        <dgm:presLayoutVars>
          <dgm:chMax val="3"/>
          <dgm:chPref val="1"/>
          <dgm:dir/>
          <dgm:animLvl val="lvl"/>
          <dgm:resizeHandles/>
        </dgm:presLayoutVars>
      </dgm:prSet>
      <dgm:spPr/>
      <dgm:t>
        <a:bodyPr/>
        <a:lstStyle/>
        <a:p>
          <a:endParaRPr lang="en-US"/>
        </a:p>
      </dgm:t>
    </dgm:pt>
    <dgm:pt modelId="{8F4ADE19-620E-4D93-A2B4-8030FFABD215}" type="pres">
      <dgm:prSet presAssocID="{FABE5507-41B8-48C8-8875-D529A080E626}" presName="outerBox" presStyleCnt="0"/>
      <dgm:spPr/>
    </dgm:pt>
    <dgm:pt modelId="{998EB809-7E08-4724-9369-8BB7A289D480}" type="pres">
      <dgm:prSet presAssocID="{FABE5507-41B8-48C8-8875-D529A080E626}" presName="outerBoxParent" presStyleLbl="node1" presStyleIdx="0" presStyleCnt="3" custLinFactNeighborY="-1316"/>
      <dgm:spPr/>
      <dgm:t>
        <a:bodyPr/>
        <a:lstStyle/>
        <a:p>
          <a:endParaRPr lang="en-US"/>
        </a:p>
      </dgm:t>
    </dgm:pt>
    <dgm:pt modelId="{F49B26C3-1257-4DA4-A699-75D6DDD5C442}" type="pres">
      <dgm:prSet presAssocID="{FABE5507-41B8-48C8-8875-D529A080E626}" presName="outerBoxChildren" presStyleCnt="0"/>
      <dgm:spPr/>
    </dgm:pt>
    <dgm:pt modelId="{DBB2C0EB-6D44-4F2D-8C2E-D3B11186612A}" type="pres">
      <dgm:prSet presAssocID="{8839062F-1EC5-4268-995A-A430325ADE98}" presName="oChild" presStyleLbl="fgAcc1" presStyleIdx="0" presStyleCnt="13">
        <dgm:presLayoutVars>
          <dgm:bulletEnabled val="1"/>
        </dgm:presLayoutVars>
      </dgm:prSet>
      <dgm:spPr/>
      <dgm:t>
        <a:bodyPr/>
        <a:lstStyle/>
        <a:p>
          <a:endParaRPr lang="en-US"/>
        </a:p>
      </dgm:t>
    </dgm:pt>
    <dgm:pt modelId="{8D981CF3-C53F-45C8-AC87-3052A7C2FF15}" type="pres">
      <dgm:prSet presAssocID="{797737FE-335E-4264-90D4-16B33CB14E80}" presName="outerSibTrans" presStyleCnt="0"/>
      <dgm:spPr/>
    </dgm:pt>
    <dgm:pt modelId="{34336B34-A1C8-46B6-9C4D-3FB544E5F471}" type="pres">
      <dgm:prSet presAssocID="{FE3CBB8E-B55E-4903-BC87-2728E042D022}" presName="oChild" presStyleLbl="fgAcc1" presStyleIdx="1" presStyleCnt="13">
        <dgm:presLayoutVars>
          <dgm:bulletEnabled val="1"/>
        </dgm:presLayoutVars>
      </dgm:prSet>
      <dgm:spPr/>
      <dgm:t>
        <a:bodyPr/>
        <a:lstStyle/>
        <a:p>
          <a:endParaRPr lang="en-US"/>
        </a:p>
      </dgm:t>
    </dgm:pt>
    <dgm:pt modelId="{BBBD7BB4-E33F-478D-8A71-E11761DD4C06}" type="pres">
      <dgm:prSet presAssocID="{FABE5507-41B8-48C8-8875-D529A080E626}" presName="middleBox" presStyleCnt="0"/>
      <dgm:spPr/>
    </dgm:pt>
    <dgm:pt modelId="{4551BFF7-7A48-4D27-B620-364BC9950120}" type="pres">
      <dgm:prSet presAssocID="{FABE5507-41B8-48C8-8875-D529A080E626}" presName="middleBoxParent" presStyleLbl="node1" presStyleIdx="1" presStyleCnt="3" custScaleY="121805" custLinFactNeighborY="-4135"/>
      <dgm:spPr/>
      <dgm:t>
        <a:bodyPr/>
        <a:lstStyle/>
        <a:p>
          <a:endParaRPr lang="en-US"/>
        </a:p>
      </dgm:t>
    </dgm:pt>
    <dgm:pt modelId="{0F095AEE-EE39-42CC-9A4A-52E14050B5BB}" type="pres">
      <dgm:prSet presAssocID="{FABE5507-41B8-48C8-8875-D529A080E626}" presName="middleBoxChildren" presStyleCnt="0"/>
      <dgm:spPr/>
    </dgm:pt>
    <dgm:pt modelId="{4E841366-0236-4348-8590-81DB055204A0}" type="pres">
      <dgm:prSet presAssocID="{25B873A8-4587-4F84-8B39-B56AE6546856}" presName="mChild" presStyleLbl="fgAcc1" presStyleIdx="2" presStyleCnt="13" custScaleY="2000000" custLinFactY="-951415" custLinFactNeighborX="-49" custLinFactNeighborY="-1000000">
        <dgm:presLayoutVars>
          <dgm:bulletEnabled val="1"/>
        </dgm:presLayoutVars>
      </dgm:prSet>
      <dgm:spPr/>
      <dgm:t>
        <a:bodyPr/>
        <a:lstStyle/>
        <a:p>
          <a:endParaRPr lang="en-US"/>
        </a:p>
      </dgm:t>
    </dgm:pt>
    <dgm:pt modelId="{4BEC00C1-F694-4124-BDB4-EAE86AAC7E82}" type="pres">
      <dgm:prSet presAssocID="{D3064268-9B24-42B0-AFEF-0A5A116C63D3}" presName="middleSibTrans" presStyleCnt="0"/>
      <dgm:spPr/>
    </dgm:pt>
    <dgm:pt modelId="{5CBC5CF0-96B2-4846-8869-E724CA68DE7A}" type="pres">
      <dgm:prSet presAssocID="{C69E966B-F341-4234-8A84-3F87734D9EDB}" presName="mChild" presStyleLbl="fgAcc1" presStyleIdx="3" presStyleCnt="13" custScaleY="2000000" custLinFactY="-471891" custLinFactNeighborX="-50" custLinFactNeighborY="-500000">
        <dgm:presLayoutVars>
          <dgm:bulletEnabled val="1"/>
        </dgm:presLayoutVars>
      </dgm:prSet>
      <dgm:spPr/>
      <dgm:t>
        <a:bodyPr/>
        <a:lstStyle/>
        <a:p>
          <a:endParaRPr lang="en-US"/>
        </a:p>
      </dgm:t>
    </dgm:pt>
    <dgm:pt modelId="{CFFEF688-B09E-49B6-AECB-86BB8EA53973}" type="pres">
      <dgm:prSet presAssocID="{768FEF53-7A72-49C7-A489-5F42CA25C0EC}" presName="middleSibTrans" presStyleCnt="0"/>
      <dgm:spPr/>
    </dgm:pt>
    <dgm:pt modelId="{6FEFE907-2410-4407-B638-79AAABC2159D}" type="pres">
      <dgm:prSet presAssocID="{D468FB7A-E7D3-4372-AA3D-E3C00C5DC43A}" presName="mChild" presStyleLbl="fgAcc1" presStyleIdx="4" presStyleCnt="13" custScaleY="2000000">
        <dgm:presLayoutVars>
          <dgm:bulletEnabled val="1"/>
        </dgm:presLayoutVars>
      </dgm:prSet>
      <dgm:spPr/>
      <dgm:t>
        <a:bodyPr/>
        <a:lstStyle/>
        <a:p>
          <a:endParaRPr lang="en-US"/>
        </a:p>
      </dgm:t>
    </dgm:pt>
    <dgm:pt modelId="{B6D1B565-BB8B-4353-A4D5-C4914C5750CE}" type="pres">
      <dgm:prSet presAssocID="{79880A43-7453-43E0-A115-43FE7FDFA33B}" presName="middleSibTrans" presStyleCnt="0"/>
      <dgm:spPr/>
    </dgm:pt>
    <dgm:pt modelId="{4AA923FE-C050-4BF8-8C83-317B80C858FC}" type="pres">
      <dgm:prSet presAssocID="{55CF3695-EFD7-4F97-A640-BDA5DFA89AEC}" presName="mChild" presStyleLbl="fgAcc1" presStyleIdx="5" presStyleCnt="13" custScaleX="103636" custScaleY="2000000" custLinFactY="677220" custLinFactNeighborY="700000">
        <dgm:presLayoutVars>
          <dgm:bulletEnabled val="1"/>
        </dgm:presLayoutVars>
      </dgm:prSet>
      <dgm:spPr/>
      <dgm:t>
        <a:bodyPr/>
        <a:lstStyle/>
        <a:p>
          <a:endParaRPr lang="en-US"/>
        </a:p>
      </dgm:t>
    </dgm:pt>
    <dgm:pt modelId="{1F3D83C9-BDB2-49BE-8E39-8E2EC4224E55}" type="pres">
      <dgm:prSet presAssocID="{2836C66F-030A-4CAE-918E-EB17218F712B}" presName="middleSibTrans" presStyleCnt="0"/>
      <dgm:spPr/>
    </dgm:pt>
    <dgm:pt modelId="{70C174D0-479F-47D4-BEAF-DE3578E6079C}" type="pres">
      <dgm:prSet presAssocID="{72B05BE5-D474-41F8-8291-42A9A1719B87}" presName="mChild" presStyleLbl="fgAcc1" presStyleIdx="6" presStyleCnt="13" custScaleY="1701124" custLinFactY="1153932" custLinFactNeighborX="-49" custLinFactNeighborY="1200000">
        <dgm:presLayoutVars>
          <dgm:bulletEnabled val="1"/>
        </dgm:presLayoutVars>
      </dgm:prSet>
      <dgm:spPr/>
      <dgm:t>
        <a:bodyPr/>
        <a:lstStyle/>
        <a:p>
          <a:endParaRPr lang="en-US"/>
        </a:p>
      </dgm:t>
    </dgm:pt>
    <dgm:pt modelId="{2AEAEDEA-B2C9-417A-9356-13149C197594}" type="pres">
      <dgm:prSet presAssocID="{FABE5507-41B8-48C8-8875-D529A080E626}" presName="centerBox" presStyleCnt="0"/>
      <dgm:spPr/>
    </dgm:pt>
    <dgm:pt modelId="{D75BC876-69A0-4DBE-B280-E9F4D55670AE}" type="pres">
      <dgm:prSet presAssocID="{FABE5507-41B8-48C8-8875-D529A080E626}" presName="centerBoxParent" presStyleLbl="node1" presStyleIdx="2" presStyleCnt="3" custScaleY="119737"/>
      <dgm:spPr/>
      <dgm:t>
        <a:bodyPr/>
        <a:lstStyle/>
        <a:p>
          <a:endParaRPr lang="en-US"/>
        </a:p>
      </dgm:t>
    </dgm:pt>
    <dgm:pt modelId="{21545CFA-C9FA-45A0-83F9-AB41A62409B3}" type="pres">
      <dgm:prSet presAssocID="{FABE5507-41B8-48C8-8875-D529A080E626}" presName="centerBoxChildren" presStyleCnt="0"/>
      <dgm:spPr/>
    </dgm:pt>
    <dgm:pt modelId="{4E09884D-433B-48F4-A316-DC7BE70EEFF4}" type="pres">
      <dgm:prSet presAssocID="{2C49FAB4-98DC-428D-BE19-C36170F166A8}" presName="cChild" presStyleLbl="fgAcc1" presStyleIdx="7" presStyleCnt="13">
        <dgm:presLayoutVars>
          <dgm:bulletEnabled val="1"/>
        </dgm:presLayoutVars>
      </dgm:prSet>
      <dgm:spPr/>
      <dgm:t>
        <a:bodyPr/>
        <a:lstStyle/>
        <a:p>
          <a:endParaRPr lang="en-US"/>
        </a:p>
      </dgm:t>
    </dgm:pt>
    <dgm:pt modelId="{E97A57BC-6532-4F3D-B430-2C41DE613BBA}" type="pres">
      <dgm:prSet presAssocID="{2E03C048-EF19-48A5-B5A5-C50B475ECA00}" presName="centerSibTrans" presStyleCnt="0"/>
      <dgm:spPr/>
    </dgm:pt>
    <dgm:pt modelId="{F6CDCD4B-7ECF-4E7C-B325-2A617FCBB98C}" type="pres">
      <dgm:prSet presAssocID="{311CCA0E-895B-4EAD-8484-31F5AEEDDD94}" presName="cChild" presStyleLbl="fgAcc1" presStyleIdx="8" presStyleCnt="13">
        <dgm:presLayoutVars>
          <dgm:bulletEnabled val="1"/>
        </dgm:presLayoutVars>
      </dgm:prSet>
      <dgm:spPr/>
      <dgm:t>
        <a:bodyPr/>
        <a:lstStyle/>
        <a:p>
          <a:endParaRPr lang="en-US"/>
        </a:p>
      </dgm:t>
    </dgm:pt>
    <dgm:pt modelId="{6671F48E-60D6-4B6C-97FF-AB1545CEBE5B}" type="pres">
      <dgm:prSet presAssocID="{7B59F938-9FF4-4B90-BFBE-E1ECF93DA3DA}" presName="centerSibTrans" presStyleCnt="0"/>
      <dgm:spPr/>
    </dgm:pt>
    <dgm:pt modelId="{6D02CF12-A1DD-4479-B3E6-D4F480152762}" type="pres">
      <dgm:prSet presAssocID="{80F5CF70-E691-4567-90DA-EF4361AFBACA}" presName="cChild" presStyleLbl="fgAcc1" presStyleIdx="9" presStyleCnt="13">
        <dgm:presLayoutVars>
          <dgm:bulletEnabled val="1"/>
        </dgm:presLayoutVars>
      </dgm:prSet>
      <dgm:spPr/>
      <dgm:t>
        <a:bodyPr/>
        <a:lstStyle/>
        <a:p>
          <a:endParaRPr lang="en-US"/>
        </a:p>
      </dgm:t>
    </dgm:pt>
    <dgm:pt modelId="{12F4D2F5-E9CA-449C-BC97-1B9F4680721C}" type="pres">
      <dgm:prSet presAssocID="{EE9FDF02-B8DC-4EC2-A65D-C6CE5827E290}" presName="centerSibTrans" presStyleCnt="0"/>
      <dgm:spPr/>
    </dgm:pt>
    <dgm:pt modelId="{ECD90B81-E6D9-4541-A3F8-1F7218B3ADF6}" type="pres">
      <dgm:prSet presAssocID="{D914094E-2769-4FE6-9130-9A21B2705F15}" presName="cChild" presStyleLbl="fgAcc1" presStyleIdx="10" presStyleCnt="13">
        <dgm:presLayoutVars>
          <dgm:bulletEnabled val="1"/>
        </dgm:presLayoutVars>
      </dgm:prSet>
      <dgm:spPr/>
      <dgm:t>
        <a:bodyPr/>
        <a:lstStyle/>
        <a:p>
          <a:endParaRPr lang="en-US"/>
        </a:p>
      </dgm:t>
    </dgm:pt>
    <dgm:pt modelId="{27042ACA-3117-461B-89E5-FE5742E50BD5}" type="pres">
      <dgm:prSet presAssocID="{DA5D2D76-5DAD-4A46-90BE-34DADEE18170}" presName="centerSibTrans" presStyleCnt="0"/>
      <dgm:spPr/>
    </dgm:pt>
    <dgm:pt modelId="{0DD72022-D533-404A-B501-8958D62B690E}" type="pres">
      <dgm:prSet presAssocID="{F22076A2-E527-4264-9528-7FEA8710312E}" presName="cChild" presStyleLbl="fgAcc1" presStyleIdx="11" presStyleCnt="13">
        <dgm:presLayoutVars>
          <dgm:bulletEnabled val="1"/>
        </dgm:presLayoutVars>
      </dgm:prSet>
      <dgm:spPr/>
      <dgm:t>
        <a:bodyPr/>
        <a:lstStyle/>
        <a:p>
          <a:endParaRPr lang="en-US"/>
        </a:p>
      </dgm:t>
    </dgm:pt>
    <dgm:pt modelId="{42D23E77-B049-4404-BE80-A4E432C0B7E8}" type="pres">
      <dgm:prSet presAssocID="{A95A5EF7-D3BB-4591-A40F-1F956C4E307C}" presName="centerSibTrans" presStyleCnt="0"/>
      <dgm:spPr/>
    </dgm:pt>
    <dgm:pt modelId="{E035F2D3-A4BA-4488-A4C9-FF5B261B4A08}" type="pres">
      <dgm:prSet presAssocID="{F19ABF34-6C0B-49DF-9634-26608D39BC09}" presName="cChild" presStyleLbl="fgAcc1" presStyleIdx="12" presStyleCnt="13">
        <dgm:presLayoutVars>
          <dgm:bulletEnabled val="1"/>
        </dgm:presLayoutVars>
      </dgm:prSet>
      <dgm:spPr/>
      <dgm:t>
        <a:bodyPr/>
        <a:lstStyle/>
        <a:p>
          <a:endParaRPr lang="en-US"/>
        </a:p>
      </dgm:t>
    </dgm:pt>
  </dgm:ptLst>
  <dgm:cxnLst>
    <dgm:cxn modelId="{AC07A9E1-0EDA-4B4F-8F8E-E0734301182B}" srcId="{E5B92697-3D41-4073-A9A6-F69D1ABE1E29}" destId="{311CCA0E-895B-4EAD-8484-31F5AEEDDD94}" srcOrd="1" destOrd="0" parTransId="{B06E95DD-3DE8-492F-8774-69B1422FA18F}" sibTransId="{7B59F938-9FF4-4B90-BFBE-E1ECF93DA3DA}"/>
    <dgm:cxn modelId="{C0AD4949-BA81-4ADE-9E86-9DA27F019D1D}" srcId="{0DC07CBF-1E68-4AC7-AB4D-491CB277DCD3}" destId="{72B05BE5-D474-41F8-8291-42A9A1719B87}" srcOrd="4" destOrd="0" parTransId="{D4BEF6C3-F6B8-412C-A40E-100DB6B43DB8}" sibTransId="{2552A90E-7CF3-402B-A684-10D47B21760B}"/>
    <dgm:cxn modelId="{137D4C47-FE1E-4AE8-8A97-7E656626F86F}" type="presOf" srcId="{80F5CF70-E691-4567-90DA-EF4361AFBACA}" destId="{6D02CF12-A1DD-4479-B3E6-D4F480152762}" srcOrd="0" destOrd="0" presId="urn:microsoft.com/office/officeart/2005/8/layout/target2"/>
    <dgm:cxn modelId="{08F78765-AE25-4241-9EF5-0533084C38B2}" srcId="{FABE5507-41B8-48C8-8875-D529A080E626}" destId="{0DC07CBF-1E68-4AC7-AB4D-491CB277DCD3}" srcOrd="1" destOrd="0" parTransId="{9B988E23-A2B5-40B1-ADA2-4926C6721854}" sibTransId="{ACF6A1B5-F714-44C2-931A-816E960247A8}"/>
    <dgm:cxn modelId="{7A82065D-F0CD-47B0-841D-960D25BE5585}" srcId="{E5B92697-3D41-4073-A9A6-F69D1ABE1E29}" destId="{D914094E-2769-4FE6-9130-9A21B2705F15}" srcOrd="3" destOrd="0" parTransId="{2056FFFC-9FC4-4CB7-94CD-E03707A03027}" sibTransId="{DA5D2D76-5DAD-4A46-90BE-34DADEE18170}"/>
    <dgm:cxn modelId="{9DF7C946-DF58-450D-8FB6-6E8DF599677F}" srcId="{E5B92697-3D41-4073-A9A6-F69D1ABE1E29}" destId="{80F5CF70-E691-4567-90DA-EF4361AFBACA}" srcOrd="2" destOrd="0" parTransId="{C10FD9A0-5509-4F96-B16D-86D540AAD663}" sibTransId="{EE9FDF02-B8DC-4EC2-A65D-C6CE5827E290}"/>
    <dgm:cxn modelId="{4A2D9ACA-9757-4805-AD61-FEEF8CCEE8D6}" srcId="{0DC07CBF-1E68-4AC7-AB4D-491CB277DCD3}" destId="{D468FB7A-E7D3-4372-AA3D-E3C00C5DC43A}" srcOrd="2" destOrd="0" parTransId="{BAA27EC4-A99B-4436-95E2-FEDAE0A8821E}" sibTransId="{79880A43-7453-43E0-A115-43FE7FDFA33B}"/>
    <dgm:cxn modelId="{9867594D-8CA4-4AA4-81B7-C0038AB1DCE8}" srcId="{E5B92697-3D41-4073-A9A6-F69D1ABE1E29}" destId="{F22076A2-E527-4264-9528-7FEA8710312E}" srcOrd="4" destOrd="0" parTransId="{6EB93567-4CC2-490D-BEE1-4F5A45A3B306}" sibTransId="{A95A5EF7-D3BB-4591-A40F-1F956C4E307C}"/>
    <dgm:cxn modelId="{0CF88816-E77F-41B3-B6E9-E01A34A3C8DF}" srcId="{DBA0801E-89A8-472C-A676-5F4DCCE07789}" destId="{8839062F-1EC5-4268-995A-A430325ADE98}" srcOrd="0" destOrd="0" parTransId="{94EFFE1B-EE0C-43D9-BDEC-EAF991216158}" sibTransId="{797737FE-335E-4264-90D4-16B33CB14E80}"/>
    <dgm:cxn modelId="{F79D7CD2-5323-4C0C-8572-19474F69D41E}" type="presOf" srcId="{25B873A8-4587-4F84-8B39-B56AE6546856}" destId="{4E841366-0236-4348-8590-81DB055204A0}" srcOrd="0" destOrd="0" presId="urn:microsoft.com/office/officeart/2005/8/layout/target2"/>
    <dgm:cxn modelId="{DCE3DA21-55DD-4F60-946F-093F3BB66F0E}" type="presOf" srcId="{FE3CBB8E-B55E-4903-BC87-2728E042D022}" destId="{34336B34-A1C8-46B6-9C4D-3FB544E5F471}" srcOrd="0" destOrd="0" presId="urn:microsoft.com/office/officeart/2005/8/layout/target2"/>
    <dgm:cxn modelId="{72CCDF2C-9CA7-428C-9149-4A42E00FAEB0}" srcId="{0DC07CBF-1E68-4AC7-AB4D-491CB277DCD3}" destId="{25B873A8-4587-4F84-8B39-B56AE6546856}" srcOrd="0" destOrd="0" parTransId="{5BB296A3-ED8E-4C24-A753-C68CA1159B16}" sibTransId="{D3064268-9B24-42B0-AFEF-0A5A116C63D3}"/>
    <dgm:cxn modelId="{DE265D81-B8A3-4E41-8046-683F1E2A12BE}" type="presOf" srcId="{8839062F-1EC5-4268-995A-A430325ADE98}" destId="{DBB2C0EB-6D44-4F2D-8C2E-D3B11186612A}" srcOrd="0" destOrd="0" presId="urn:microsoft.com/office/officeart/2005/8/layout/target2"/>
    <dgm:cxn modelId="{F40C12BF-2F9A-433D-A516-7C0DD2BE10D8}" srcId="{FABE5507-41B8-48C8-8875-D529A080E626}" destId="{DBA0801E-89A8-472C-A676-5F4DCCE07789}" srcOrd="0" destOrd="0" parTransId="{08EB140B-32E5-4E5F-A3CE-0455F3E5F292}" sibTransId="{49A2A984-F3F8-463C-BE78-5838EB316DF6}"/>
    <dgm:cxn modelId="{29859CBA-ADCE-4CEC-829C-139DD87997CF}" srcId="{0DC07CBF-1E68-4AC7-AB4D-491CB277DCD3}" destId="{55CF3695-EFD7-4F97-A640-BDA5DFA89AEC}" srcOrd="3" destOrd="0" parTransId="{F20BE821-B0D8-4773-AA92-D0639E688E06}" sibTransId="{2836C66F-030A-4CAE-918E-EB17218F712B}"/>
    <dgm:cxn modelId="{85D4C454-6D4A-4617-93AF-4B302374A625}" type="presOf" srcId="{55CF3695-EFD7-4F97-A640-BDA5DFA89AEC}" destId="{4AA923FE-C050-4BF8-8C83-317B80C858FC}" srcOrd="0" destOrd="0" presId="urn:microsoft.com/office/officeart/2005/8/layout/target2"/>
    <dgm:cxn modelId="{CC08B929-1A07-4634-A1F9-0870ECD05432}" type="presOf" srcId="{2C49FAB4-98DC-428D-BE19-C36170F166A8}" destId="{4E09884D-433B-48F4-A316-DC7BE70EEFF4}" srcOrd="0" destOrd="0" presId="urn:microsoft.com/office/officeart/2005/8/layout/target2"/>
    <dgm:cxn modelId="{349025DA-F893-4ECA-93B6-0C7A589C881D}" type="presOf" srcId="{DBA0801E-89A8-472C-A676-5F4DCCE07789}" destId="{998EB809-7E08-4724-9369-8BB7A289D480}" srcOrd="0" destOrd="0" presId="urn:microsoft.com/office/officeart/2005/8/layout/target2"/>
    <dgm:cxn modelId="{07491692-3AA8-4B9C-8EEC-B8D0C9A613A6}" type="presOf" srcId="{72B05BE5-D474-41F8-8291-42A9A1719B87}" destId="{70C174D0-479F-47D4-BEAF-DE3578E6079C}" srcOrd="0" destOrd="0" presId="urn:microsoft.com/office/officeart/2005/8/layout/target2"/>
    <dgm:cxn modelId="{3F5459BD-E18D-4DFE-8DF5-CFEC69E20925}" type="presOf" srcId="{F19ABF34-6C0B-49DF-9634-26608D39BC09}" destId="{E035F2D3-A4BA-4488-A4C9-FF5B261B4A08}" srcOrd="0" destOrd="0" presId="urn:microsoft.com/office/officeart/2005/8/layout/target2"/>
    <dgm:cxn modelId="{C7101041-D6C3-44F0-ACC5-F06CE135066E}" srcId="{FABE5507-41B8-48C8-8875-D529A080E626}" destId="{E5B92697-3D41-4073-A9A6-F69D1ABE1E29}" srcOrd="2" destOrd="0" parTransId="{30E6DAC6-506E-4FF8-A218-654312486D4F}" sibTransId="{E6D825D7-5861-4B33-B856-3C86AFF62963}"/>
    <dgm:cxn modelId="{A9E9DE1D-A9EC-48C0-9F33-85B39874F4BF}" type="presOf" srcId="{311CCA0E-895B-4EAD-8484-31F5AEEDDD94}" destId="{F6CDCD4B-7ECF-4E7C-B325-2A617FCBB98C}" srcOrd="0" destOrd="0" presId="urn:microsoft.com/office/officeart/2005/8/layout/target2"/>
    <dgm:cxn modelId="{B5360851-24A6-4691-A497-07167BEC8073}" type="presOf" srcId="{F22076A2-E527-4264-9528-7FEA8710312E}" destId="{0DD72022-D533-404A-B501-8958D62B690E}" srcOrd="0" destOrd="0" presId="urn:microsoft.com/office/officeart/2005/8/layout/target2"/>
    <dgm:cxn modelId="{241092DE-6C69-4041-ACC6-B2C96B73718C}" type="presOf" srcId="{0DC07CBF-1E68-4AC7-AB4D-491CB277DCD3}" destId="{4551BFF7-7A48-4D27-B620-364BC9950120}" srcOrd="0" destOrd="0" presId="urn:microsoft.com/office/officeart/2005/8/layout/target2"/>
    <dgm:cxn modelId="{6AA9E785-156B-43D5-B6EE-89C718DB2E54}" srcId="{DBA0801E-89A8-472C-A676-5F4DCCE07789}" destId="{FE3CBB8E-B55E-4903-BC87-2728E042D022}" srcOrd="1" destOrd="0" parTransId="{D8D0E772-0542-43A1-AA58-D461BBFD650B}" sibTransId="{E682A31A-8968-4A03-B5CD-78C715E97C78}"/>
    <dgm:cxn modelId="{DFB7D8F4-D48D-4119-8C2B-843890D330F6}" type="presOf" srcId="{D914094E-2769-4FE6-9130-9A21B2705F15}" destId="{ECD90B81-E6D9-4541-A3F8-1F7218B3ADF6}" srcOrd="0" destOrd="0" presId="urn:microsoft.com/office/officeart/2005/8/layout/target2"/>
    <dgm:cxn modelId="{A3FECF16-B61D-4B8A-8FD5-B3CCEBF780F8}" type="presOf" srcId="{C69E966B-F341-4234-8A84-3F87734D9EDB}" destId="{5CBC5CF0-96B2-4846-8869-E724CA68DE7A}" srcOrd="0" destOrd="0" presId="urn:microsoft.com/office/officeart/2005/8/layout/target2"/>
    <dgm:cxn modelId="{24EF96F0-E597-4E49-B240-74D9E06495A5}" srcId="{E5B92697-3D41-4073-A9A6-F69D1ABE1E29}" destId="{2C49FAB4-98DC-428D-BE19-C36170F166A8}" srcOrd="0" destOrd="0" parTransId="{F7ABB11F-3BDB-4550-9CA9-D4DCC8E7DD6F}" sibTransId="{2E03C048-EF19-48A5-B5A5-C50B475ECA00}"/>
    <dgm:cxn modelId="{F1FBCB3E-76C3-4B7F-AEAA-05AD38FAC315}" srcId="{E5B92697-3D41-4073-A9A6-F69D1ABE1E29}" destId="{F19ABF34-6C0B-49DF-9634-26608D39BC09}" srcOrd="5" destOrd="0" parTransId="{0486AC2E-BC7E-4D96-BF32-5EF19E3D9AE0}" sibTransId="{F9357718-F227-459E-ADFE-65DF6D049806}"/>
    <dgm:cxn modelId="{F9B8E732-FD27-4CCA-A538-5A3DE61E85B4}" type="presOf" srcId="{E5B92697-3D41-4073-A9A6-F69D1ABE1E29}" destId="{D75BC876-69A0-4DBE-B280-E9F4D55670AE}" srcOrd="0" destOrd="0" presId="urn:microsoft.com/office/officeart/2005/8/layout/target2"/>
    <dgm:cxn modelId="{BD5A9B92-2537-4188-8972-0DC438FEC9A9}" srcId="{0DC07CBF-1E68-4AC7-AB4D-491CB277DCD3}" destId="{C69E966B-F341-4234-8A84-3F87734D9EDB}" srcOrd="1" destOrd="0" parTransId="{E858983A-84F5-4735-977D-0CB0BA310F69}" sibTransId="{768FEF53-7A72-49C7-A489-5F42CA25C0EC}"/>
    <dgm:cxn modelId="{A573E0DD-F3A2-4058-BE8D-4D815833AFA2}" type="presOf" srcId="{FABE5507-41B8-48C8-8875-D529A080E626}" destId="{61C56707-6FAA-4B8C-BCAB-9B84545589C2}" srcOrd="0" destOrd="0" presId="urn:microsoft.com/office/officeart/2005/8/layout/target2"/>
    <dgm:cxn modelId="{57079ABC-B83A-4A23-A21A-7AA79F3327D5}" type="presOf" srcId="{D468FB7A-E7D3-4372-AA3D-E3C00C5DC43A}" destId="{6FEFE907-2410-4407-B638-79AAABC2159D}" srcOrd="0" destOrd="0" presId="urn:microsoft.com/office/officeart/2005/8/layout/target2"/>
    <dgm:cxn modelId="{0BCF0885-A7A7-4C3D-9AA3-677BE984514E}" type="presParOf" srcId="{61C56707-6FAA-4B8C-BCAB-9B84545589C2}" destId="{8F4ADE19-620E-4D93-A2B4-8030FFABD215}" srcOrd="0" destOrd="0" presId="urn:microsoft.com/office/officeart/2005/8/layout/target2"/>
    <dgm:cxn modelId="{BEAAE434-FD59-41E5-8020-6F6E34BC836A}" type="presParOf" srcId="{8F4ADE19-620E-4D93-A2B4-8030FFABD215}" destId="{998EB809-7E08-4724-9369-8BB7A289D480}" srcOrd="0" destOrd="0" presId="urn:microsoft.com/office/officeart/2005/8/layout/target2"/>
    <dgm:cxn modelId="{D85C86FA-F10D-4F4B-AF34-6E82E24834AA}" type="presParOf" srcId="{8F4ADE19-620E-4D93-A2B4-8030FFABD215}" destId="{F49B26C3-1257-4DA4-A699-75D6DDD5C442}" srcOrd="1" destOrd="0" presId="urn:microsoft.com/office/officeart/2005/8/layout/target2"/>
    <dgm:cxn modelId="{FB590341-4BFF-4EB6-9258-9F09486A6274}" type="presParOf" srcId="{F49B26C3-1257-4DA4-A699-75D6DDD5C442}" destId="{DBB2C0EB-6D44-4F2D-8C2E-D3B11186612A}" srcOrd="0" destOrd="0" presId="urn:microsoft.com/office/officeart/2005/8/layout/target2"/>
    <dgm:cxn modelId="{9F8841DE-6777-412C-8D04-F735510B8F6D}" type="presParOf" srcId="{F49B26C3-1257-4DA4-A699-75D6DDD5C442}" destId="{8D981CF3-C53F-45C8-AC87-3052A7C2FF15}" srcOrd="1" destOrd="0" presId="urn:microsoft.com/office/officeart/2005/8/layout/target2"/>
    <dgm:cxn modelId="{8EBE338A-8B95-4A22-90C0-4F8853348711}" type="presParOf" srcId="{F49B26C3-1257-4DA4-A699-75D6DDD5C442}" destId="{34336B34-A1C8-46B6-9C4D-3FB544E5F471}" srcOrd="2" destOrd="0" presId="urn:microsoft.com/office/officeart/2005/8/layout/target2"/>
    <dgm:cxn modelId="{B7F07F53-2365-4A9D-B9FF-13F4B9D5199F}" type="presParOf" srcId="{61C56707-6FAA-4B8C-BCAB-9B84545589C2}" destId="{BBBD7BB4-E33F-478D-8A71-E11761DD4C06}" srcOrd="1" destOrd="0" presId="urn:microsoft.com/office/officeart/2005/8/layout/target2"/>
    <dgm:cxn modelId="{E0C7F28F-A29D-4FD6-967C-9CF48A73F531}" type="presParOf" srcId="{BBBD7BB4-E33F-478D-8A71-E11761DD4C06}" destId="{4551BFF7-7A48-4D27-B620-364BC9950120}" srcOrd="0" destOrd="0" presId="urn:microsoft.com/office/officeart/2005/8/layout/target2"/>
    <dgm:cxn modelId="{20D8D40D-BBF7-4A02-8C96-25DB1BE13DC6}" type="presParOf" srcId="{BBBD7BB4-E33F-478D-8A71-E11761DD4C06}" destId="{0F095AEE-EE39-42CC-9A4A-52E14050B5BB}" srcOrd="1" destOrd="0" presId="urn:microsoft.com/office/officeart/2005/8/layout/target2"/>
    <dgm:cxn modelId="{FFCE4141-8C68-4899-841A-0677A8BE682E}" type="presParOf" srcId="{0F095AEE-EE39-42CC-9A4A-52E14050B5BB}" destId="{4E841366-0236-4348-8590-81DB055204A0}" srcOrd="0" destOrd="0" presId="urn:microsoft.com/office/officeart/2005/8/layout/target2"/>
    <dgm:cxn modelId="{5C205E05-B676-4B71-98A4-3D3B755EC71E}" type="presParOf" srcId="{0F095AEE-EE39-42CC-9A4A-52E14050B5BB}" destId="{4BEC00C1-F694-4124-BDB4-EAE86AAC7E82}" srcOrd="1" destOrd="0" presId="urn:microsoft.com/office/officeart/2005/8/layout/target2"/>
    <dgm:cxn modelId="{997262D8-F60A-4D0A-8DD5-358B410E2908}" type="presParOf" srcId="{0F095AEE-EE39-42CC-9A4A-52E14050B5BB}" destId="{5CBC5CF0-96B2-4846-8869-E724CA68DE7A}" srcOrd="2" destOrd="0" presId="urn:microsoft.com/office/officeart/2005/8/layout/target2"/>
    <dgm:cxn modelId="{C5B29C13-34B4-411C-A8C0-DAEB9A29C072}" type="presParOf" srcId="{0F095AEE-EE39-42CC-9A4A-52E14050B5BB}" destId="{CFFEF688-B09E-49B6-AECB-86BB8EA53973}" srcOrd="3" destOrd="0" presId="urn:microsoft.com/office/officeart/2005/8/layout/target2"/>
    <dgm:cxn modelId="{CEA4149C-8FE0-4E24-B37C-C7DFDB84EBD5}" type="presParOf" srcId="{0F095AEE-EE39-42CC-9A4A-52E14050B5BB}" destId="{6FEFE907-2410-4407-B638-79AAABC2159D}" srcOrd="4" destOrd="0" presId="urn:microsoft.com/office/officeart/2005/8/layout/target2"/>
    <dgm:cxn modelId="{0E4F4770-1BA2-4674-B280-7C1A47F20C33}" type="presParOf" srcId="{0F095AEE-EE39-42CC-9A4A-52E14050B5BB}" destId="{B6D1B565-BB8B-4353-A4D5-C4914C5750CE}" srcOrd="5" destOrd="0" presId="urn:microsoft.com/office/officeart/2005/8/layout/target2"/>
    <dgm:cxn modelId="{0E33279E-636D-49B5-AB90-45BC679DBC65}" type="presParOf" srcId="{0F095AEE-EE39-42CC-9A4A-52E14050B5BB}" destId="{4AA923FE-C050-4BF8-8C83-317B80C858FC}" srcOrd="6" destOrd="0" presId="urn:microsoft.com/office/officeart/2005/8/layout/target2"/>
    <dgm:cxn modelId="{3ECE220F-3503-4150-9143-B084892E609D}" type="presParOf" srcId="{0F095AEE-EE39-42CC-9A4A-52E14050B5BB}" destId="{1F3D83C9-BDB2-49BE-8E39-8E2EC4224E55}" srcOrd="7" destOrd="0" presId="urn:microsoft.com/office/officeart/2005/8/layout/target2"/>
    <dgm:cxn modelId="{4391C7E7-F105-442D-B156-C12CEA01C855}" type="presParOf" srcId="{0F095AEE-EE39-42CC-9A4A-52E14050B5BB}" destId="{70C174D0-479F-47D4-BEAF-DE3578E6079C}" srcOrd="8" destOrd="0" presId="urn:microsoft.com/office/officeart/2005/8/layout/target2"/>
    <dgm:cxn modelId="{EFF51206-988C-4C67-A99A-F8469349BA33}" type="presParOf" srcId="{61C56707-6FAA-4B8C-BCAB-9B84545589C2}" destId="{2AEAEDEA-B2C9-417A-9356-13149C197594}" srcOrd="2" destOrd="0" presId="urn:microsoft.com/office/officeart/2005/8/layout/target2"/>
    <dgm:cxn modelId="{E5958FB3-14D8-44B5-9CCE-02942DE7BB69}" type="presParOf" srcId="{2AEAEDEA-B2C9-417A-9356-13149C197594}" destId="{D75BC876-69A0-4DBE-B280-E9F4D55670AE}" srcOrd="0" destOrd="0" presId="urn:microsoft.com/office/officeart/2005/8/layout/target2"/>
    <dgm:cxn modelId="{4E44478F-85B3-455A-98B4-0D8719ABD4D8}" type="presParOf" srcId="{2AEAEDEA-B2C9-417A-9356-13149C197594}" destId="{21545CFA-C9FA-45A0-83F9-AB41A62409B3}" srcOrd="1" destOrd="0" presId="urn:microsoft.com/office/officeart/2005/8/layout/target2"/>
    <dgm:cxn modelId="{A040760B-F565-47C0-BC0B-9705C0930E3B}" type="presParOf" srcId="{21545CFA-C9FA-45A0-83F9-AB41A62409B3}" destId="{4E09884D-433B-48F4-A316-DC7BE70EEFF4}" srcOrd="0" destOrd="0" presId="urn:microsoft.com/office/officeart/2005/8/layout/target2"/>
    <dgm:cxn modelId="{6DCFB450-8BF7-4356-857E-F934AD3F4C93}" type="presParOf" srcId="{21545CFA-C9FA-45A0-83F9-AB41A62409B3}" destId="{E97A57BC-6532-4F3D-B430-2C41DE613BBA}" srcOrd="1" destOrd="0" presId="urn:microsoft.com/office/officeart/2005/8/layout/target2"/>
    <dgm:cxn modelId="{FDFBE424-993B-46EB-B335-216BD62D05E9}" type="presParOf" srcId="{21545CFA-C9FA-45A0-83F9-AB41A62409B3}" destId="{F6CDCD4B-7ECF-4E7C-B325-2A617FCBB98C}" srcOrd="2" destOrd="0" presId="urn:microsoft.com/office/officeart/2005/8/layout/target2"/>
    <dgm:cxn modelId="{F9E7DA60-B0A8-4D84-9677-26C2E934D9ED}" type="presParOf" srcId="{21545CFA-C9FA-45A0-83F9-AB41A62409B3}" destId="{6671F48E-60D6-4B6C-97FF-AB1545CEBE5B}" srcOrd="3" destOrd="0" presId="urn:microsoft.com/office/officeart/2005/8/layout/target2"/>
    <dgm:cxn modelId="{8AC99532-4A31-4206-B789-433A31196B73}" type="presParOf" srcId="{21545CFA-C9FA-45A0-83F9-AB41A62409B3}" destId="{6D02CF12-A1DD-4479-B3E6-D4F480152762}" srcOrd="4" destOrd="0" presId="urn:microsoft.com/office/officeart/2005/8/layout/target2"/>
    <dgm:cxn modelId="{E7BE2CF2-F5EF-48A4-B909-7F81D9303163}" type="presParOf" srcId="{21545CFA-C9FA-45A0-83F9-AB41A62409B3}" destId="{12F4D2F5-E9CA-449C-BC97-1B9F4680721C}" srcOrd="5" destOrd="0" presId="urn:microsoft.com/office/officeart/2005/8/layout/target2"/>
    <dgm:cxn modelId="{BEB6F345-9C9D-4E57-9935-C2D1D530FC49}" type="presParOf" srcId="{21545CFA-C9FA-45A0-83F9-AB41A62409B3}" destId="{ECD90B81-E6D9-4541-A3F8-1F7218B3ADF6}" srcOrd="6" destOrd="0" presId="urn:microsoft.com/office/officeart/2005/8/layout/target2"/>
    <dgm:cxn modelId="{AB179C83-D147-46A1-AE37-CEB5A941258A}" type="presParOf" srcId="{21545CFA-C9FA-45A0-83F9-AB41A62409B3}" destId="{27042ACA-3117-461B-89E5-FE5742E50BD5}" srcOrd="7" destOrd="0" presId="urn:microsoft.com/office/officeart/2005/8/layout/target2"/>
    <dgm:cxn modelId="{B38AEBEE-C312-40F0-AAB0-384F07F32D45}" type="presParOf" srcId="{21545CFA-C9FA-45A0-83F9-AB41A62409B3}" destId="{0DD72022-D533-404A-B501-8958D62B690E}" srcOrd="8" destOrd="0" presId="urn:microsoft.com/office/officeart/2005/8/layout/target2"/>
    <dgm:cxn modelId="{CF756CF7-1C21-46C9-8EA5-2759C6B522F4}" type="presParOf" srcId="{21545CFA-C9FA-45A0-83F9-AB41A62409B3}" destId="{42D23E77-B049-4404-BE80-A4E432C0B7E8}" srcOrd="9" destOrd="0" presId="urn:microsoft.com/office/officeart/2005/8/layout/target2"/>
    <dgm:cxn modelId="{B1B71A8E-5383-4BE0-9274-A32270DD684C}" type="presParOf" srcId="{21545CFA-C9FA-45A0-83F9-AB41A62409B3}" destId="{E035F2D3-A4BA-4488-A4C9-FF5B261B4A08}" srcOrd="10" destOrd="0" presId="urn:microsoft.com/office/officeart/2005/8/layout/targe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BE5507-41B8-48C8-8875-D529A080E626}" type="doc">
      <dgm:prSet loTypeId="urn:microsoft.com/office/officeart/2005/8/layout/target2" loCatId="relationship" qsTypeId="urn:microsoft.com/office/officeart/2005/8/quickstyle/3d3" qsCatId="3D" csTypeId="urn:microsoft.com/office/officeart/2005/8/colors/accent1_2" csCatId="accent1" phldr="1"/>
      <dgm:spPr/>
      <dgm:t>
        <a:bodyPr/>
        <a:lstStyle/>
        <a:p>
          <a:endParaRPr lang="en-US"/>
        </a:p>
      </dgm:t>
    </dgm:pt>
    <dgm:pt modelId="{DBA0801E-89A8-472C-A676-5F4DCCE07789}">
      <dgm:prSet phldrT="[Text]">
        <dgm:style>
          <a:lnRef idx="1">
            <a:schemeClr val="accent2"/>
          </a:lnRef>
          <a:fillRef idx="3">
            <a:schemeClr val="accent2"/>
          </a:fillRef>
          <a:effectRef idx="2">
            <a:schemeClr val="accent2"/>
          </a:effectRef>
          <a:fontRef idx="minor">
            <a:schemeClr val="lt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cap="none" spc="50" dirty="0" smtClean="0">
              <a:ln w="11430"/>
              <a:solidFill>
                <a:schemeClr val="bg1"/>
              </a:solidFill>
              <a:effectLst>
                <a:outerShdw blurRad="76200" dist="50800" dir="5400000" algn="tl" rotWithShape="0">
                  <a:srgbClr val="000000">
                    <a:alpha val="65000"/>
                  </a:srgbClr>
                </a:outerShdw>
              </a:effectLst>
              <a:cs typeface="2  Homa" pitchFamily="2" charset="-78"/>
            </a:rPr>
            <a:t>حوزه عملياتي</a:t>
          </a:r>
          <a:endParaRPr lang="en-US"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08EB140B-32E5-4E5F-A3CE-0455F3E5F292}" type="parTrans" cxnId="{F40C12BF-2F9A-433D-A516-7C0DD2BE10D8}">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49A2A984-F3F8-463C-BE78-5838EB316DF6}" type="sibTrans" cxnId="{F40C12BF-2F9A-433D-A516-7C0DD2BE10D8}">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8839062F-1EC5-4268-995A-A430325ADE98}">
      <dgm:prSet phldrT="[Text]">
        <dgm:style>
          <a:lnRef idx="1">
            <a:schemeClr val="accent2"/>
          </a:lnRef>
          <a:fillRef idx="3">
            <a:schemeClr val="accent2"/>
          </a:fillRef>
          <a:effectRef idx="2">
            <a:schemeClr val="accent2"/>
          </a:effectRef>
          <a:fontRef idx="minor">
            <a:schemeClr val="lt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cap="none" spc="50" dirty="0" smtClean="0">
              <a:ln w="11430"/>
              <a:solidFill>
                <a:schemeClr val="bg1"/>
              </a:solidFill>
              <a:effectLst>
                <a:outerShdw blurRad="76200" dist="50800" dir="5400000" algn="tl" rotWithShape="0">
                  <a:srgbClr val="000000">
                    <a:alpha val="65000"/>
                  </a:srgbClr>
                </a:outerShdw>
              </a:effectLst>
              <a:cs typeface="2  Homa" pitchFamily="2" charset="-78"/>
            </a:rPr>
            <a:t>حوزه مهندسي وصنعتي</a:t>
          </a:r>
          <a:endParaRPr lang="en-US"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94EFFE1B-EE0C-43D9-BDEC-EAF991216158}" type="parTrans" cxnId="{0CF88816-E77F-41B3-B6E9-E01A34A3C8DF}">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797737FE-335E-4264-90D4-16B33CB14E80}" type="sibTrans" cxnId="{0CF88816-E77F-41B3-B6E9-E01A34A3C8DF}">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FE3CBB8E-B55E-4903-BC87-2728E042D022}">
      <dgm:prSet phldrT="[Text]">
        <dgm:style>
          <a:lnRef idx="1">
            <a:schemeClr val="accent2"/>
          </a:lnRef>
          <a:fillRef idx="3">
            <a:schemeClr val="accent2"/>
          </a:fillRef>
          <a:effectRef idx="2">
            <a:schemeClr val="accent2"/>
          </a:effectRef>
          <a:fontRef idx="minor">
            <a:schemeClr val="lt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cap="none" spc="50" dirty="0" smtClean="0">
              <a:ln w="11430"/>
              <a:solidFill>
                <a:schemeClr val="bg1"/>
              </a:solidFill>
              <a:effectLst>
                <a:outerShdw blurRad="76200" dist="50800" dir="5400000" algn="tl" rotWithShape="0">
                  <a:srgbClr val="000000">
                    <a:alpha val="65000"/>
                  </a:srgbClr>
                </a:outerShdw>
              </a:effectLst>
              <a:cs typeface="2  Homa" pitchFamily="2" charset="-78"/>
            </a:rPr>
            <a:t>حوزه  مديريت كارشناسي</a:t>
          </a:r>
          <a:endParaRPr lang="en-US"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D8D0E772-0542-43A1-AA58-D461BBFD650B}" type="parTrans" cxnId="{6AA9E785-156B-43D5-B6EE-89C718DB2E54}">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E682A31A-8968-4A03-B5CD-78C715E97C78}" type="sibTrans" cxnId="{6AA9E785-156B-43D5-B6EE-89C718DB2E54}">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0DC07CBF-1E68-4AC7-AB4D-491CB277DCD3}">
      <dgm:prSet phldrT="[Text]" custT="1">
        <dgm:style>
          <a:lnRef idx="1">
            <a:schemeClr val="accent2"/>
          </a:lnRef>
          <a:fillRef idx="3">
            <a:schemeClr val="accent2"/>
          </a:fillRef>
          <a:effectRef idx="2">
            <a:schemeClr val="accent2"/>
          </a:effectRef>
          <a:fontRef idx="minor">
            <a:schemeClr val="lt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36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مصاديق حوزه ها</a:t>
          </a:r>
          <a:endParaRPr lang="en-US" sz="36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9B988E23-A2B5-40B1-ADA2-4926C6721854}" type="parTrans" cxnId="{08F78765-AE25-4241-9EF5-0533084C38B2}">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ACF6A1B5-F714-44C2-931A-816E960247A8}" type="sibTrans" cxnId="{08F78765-AE25-4241-9EF5-0533084C38B2}">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25B873A8-4587-4F84-8B39-B56AE6546856}">
      <dgm:prSet phldrT="[Text]" custT="1">
        <dgm:style>
          <a:lnRef idx="1">
            <a:schemeClr val="accent2"/>
          </a:lnRef>
          <a:fillRef idx="3">
            <a:schemeClr val="accent2"/>
          </a:fillRef>
          <a:effectRef idx="2">
            <a:schemeClr val="accent2"/>
          </a:effectRef>
          <a:fontRef idx="minor">
            <a:schemeClr val="lt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4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سيستم كارشناسي وفني كشور</a:t>
          </a:r>
          <a:endParaRPr lang="en-US" sz="14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5BB296A3-ED8E-4C24-A753-C68CA1159B16}" type="parTrans" cxnId="{72CCDF2C-9CA7-428C-9149-4A42E00FAEB0}">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D3064268-9B24-42B0-AFEF-0A5A116C63D3}" type="sibTrans" cxnId="{72CCDF2C-9CA7-428C-9149-4A42E00FAEB0}">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C69E966B-F341-4234-8A84-3F87734D9EDB}">
      <dgm:prSet phldrT="[Text]" custT="1">
        <dgm:style>
          <a:lnRef idx="1">
            <a:schemeClr val="accent2"/>
          </a:lnRef>
          <a:fillRef idx="3">
            <a:schemeClr val="accent2"/>
          </a:fillRef>
          <a:effectRef idx="2">
            <a:schemeClr val="accent2"/>
          </a:effectRef>
          <a:fontRef idx="minor">
            <a:schemeClr val="lt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4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سيستم فني دستگاه</a:t>
          </a:r>
          <a:endParaRPr lang="en-US" sz="14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E858983A-84F5-4735-977D-0CB0BA310F69}" type="parTrans" cxnId="{BD5A9B92-2537-4188-8972-0DC438FEC9A9}">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768FEF53-7A72-49C7-A489-5F42CA25C0EC}" type="sibTrans" cxnId="{BD5A9B92-2537-4188-8972-0DC438FEC9A9}">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E5B92697-3D41-4073-A9A6-F69D1ABE1E29}">
      <dgm:prSet phldrT="[Text]">
        <dgm:style>
          <a:lnRef idx="1">
            <a:schemeClr val="accent2"/>
          </a:lnRef>
          <a:fillRef idx="3">
            <a:schemeClr val="accent2"/>
          </a:fillRef>
          <a:effectRef idx="2">
            <a:schemeClr val="accent2"/>
          </a:effectRef>
          <a:fontRef idx="minor">
            <a:schemeClr val="lt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cap="none" spc="50" dirty="0" smtClean="0">
              <a:ln w="11430"/>
              <a:solidFill>
                <a:schemeClr val="bg1"/>
              </a:solidFill>
              <a:effectLst>
                <a:outerShdw blurRad="76200" dist="50800" dir="5400000" algn="tl" rotWithShape="0">
                  <a:srgbClr val="000000">
                    <a:alpha val="65000"/>
                  </a:srgbClr>
                </a:outerShdw>
              </a:effectLst>
              <a:cs typeface="2  Homa" pitchFamily="2" charset="-78"/>
            </a:rPr>
            <a:t>اقدام عمده حوزه</a:t>
          </a:r>
          <a:endParaRPr lang="en-US"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30E6DAC6-506E-4FF8-A218-654312486D4F}" type="parTrans" cxnId="{C7101041-D6C3-44F0-ACC5-F06CE135066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E6D825D7-5861-4B33-B856-3C86AFF62963}" type="sibTrans" cxnId="{C7101041-D6C3-44F0-ACC5-F06CE135066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2C49FAB4-98DC-428D-BE19-C36170F166A8}">
      <dgm:prSet phldrT="[Text]" custT="1">
        <dgm:style>
          <a:lnRef idx="1">
            <a:schemeClr val="accent2"/>
          </a:lnRef>
          <a:fillRef idx="3">
            <a:schemeClr val="accent2"/>
          </a:fillRef>
          <a:effectRef idx="2">
            <a:schemeClr val="accent2"/>
          </a:effectRef>
          <a:fontRef idx="minor">
            <a:schemeClr val="lt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6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نظامات فني كشور</a:t>
          </a:r>
          <a:endParaRPr lang="en-US" sz="16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F7ABB11F-3BDB-4550-9CA9-D4DCC8E7DD6F}" type="parTrans" cxnId="{24EF96F0-E597-4E49-B240-74D9E06495A5}">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2E03C048-EF19-48A5-B5A5-C50B475ECA00}" type="sibTrans" cxnId="{24EF96F0-E597-4E49-B240-74D9E06495A5}">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311CCA0E-895B-4EAD-8484-31F5AEEDDD94}">
      <dgm:prSet phldrT="[Text]" custT="1">
        <dgm:style>
          <a:lnRef idx="1">
            <a:schemeClr val="accent2"/>
          </a:lnRef>
          <a:fillRef idx="3">
            <a:schemeClr val="accent2"/>
          </a:fillRef>
          <a:effectRef idx="2">
            <a:schemeClr val="accent2"/>
          </a:effectRef>
          <a:fontRef idx="minor">
            <a:schemeClr val="lt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6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سياست هاي فني</a:t>
          </a:r>
          <a:endParaRPr lang="en-US" sz="16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B06E95DD-3DE8-492F-8774-69B1422FA18F}" type="parTrans" cxnId="{AC07A9E1-0EDA-4B4F-8F8E-E0734301182B}">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7B59F938-9FF4-4B90-BFBE-E1ECF93DA3DA}" type="sibTrans" cxnId="{AC07A9E1-0EDA-4B4F-8F8E-E0734301182B}">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72B05BE5-D474-41F8-8291-42A9A1719B87}">
      <dgm:prSet phldrT="[Text]" custT="1">
        <dgm:style>
          <a:lnRef idx="1">
            <a:schemeClr val="accent2"/>
          </a:lnRef>
          <a:fillRef idx="3">
            <a:schemeClr val="accent2"/>
          </a:fillRef>
          <a:effectRef idx="2">
            <a:schemeClr val="accent2"/>
          </a:effectRef>
          <a:fontRef idx="minor">
            <a:schemeClr val="lt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4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آئين نامه ها ودستورالعمل فني</a:t>
          </a:r>
          <a:endParaRPr lang="en-US" sz="14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D4BEF6C3-F6B8-412C-A40E-100DB6B43DB8}" type="parTrans" cxnId="{C0AD4949-BA81-4ADE-9E86-9DA27F019D1D}">
      <dgm:prSet/>
      <dgm:spPr/>
      <dgm:t>
        <a:bodyPr/>
        <a:lstStyle/>
        <a:p>
          <a:endParaRPr lang="en-US">
            <a:cs typeface="2  Homa" pitchFamily="2" charset="-78"/>
          </a:endParaRPr>
        </a:p>
      </dgm:t>
    </dgm:pt>
    <dgm:pt modelId="{2552A90E-7CF3-402B-A684-10D47B21760B}" type="sibTrans" cxnId="{C0AD4949-BA81-4ADE-9E86-9DA27F019D1D}">
      <dgm:prSet/>
      <dgm:spPr/>
      <dgm:t>
        <a:bodyPr/>
        <a:lstStyle/>
        <a:p>
          <a:endParaRPr lang="en-US">
            <a:cs typeface="2  Homa" pitchFamily="2" charset="-78"/>
          </a:endParaRPr>
        </a:p>
      </dgm:t>
    </dgm:pt>
    <dgm:pt modelId="{80F5CF70-E691-4567-90DA-EF4361AFBACA}">
      <dgm:prSet phldrT="[Text]" custT="1">
        <dgm:style>
          <a:lnRef idx="1">
            <a:schemeClr val="accent2"/>
          </a:lnRef>
          <a:fillRef idx="3">
            <a:schemeClr val="accent2"/>
          </a:fillRef>
          <a:effectRef idx="2">
            <a:schemeClr val="accent2"/>
          </a:effectRef>
          <a:fontRef idx="minor">
            <a:schemeClr val="lt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1500"/>
            </a:lnSpc>
          </a:pPr>
          <a:r>
            <a:rPr lang="fa-IR" sz="16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برنامه آمايش  موضوعي سرزمين</a:t>
          </a:r>
          <a:endParaRPr lang="en-US" sz="16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C10FD9A0-5509-4F96-B16D-86D540AAD663}" type="parTrans" cxnId="{9DF7C946-DF58-450D-8FB6-6E8DF599677F}">
      <dgm:prSet/>
      <dgm:spPr/>
      <dgm:t>
        <a:bodyPr/>
        <a:lstStyle/>
        <a:p>
          <a:endParaRPr lang="en-US">
            <a:cs typeface="2  Homa" pitchFamily="2" charset="-78"/>
          </a:endParaRPr>
        </a:p>
      </dgm:t>
    </dgm:pt>
    <dgm:pt modelId="{EE9FDF02-B8DC-4EC2-A65D-C6CE5827E290}" type="sibTrans" cxnId="{9DF7C946-DF58-450D-8FB6-6E8DF599677F}">
      <dgm:prSet/>
      <dgm:spPr/>
      <dgm:t>
        <a:bodyPr/>
        <a:lstStyle/>
        <a:p>
          <a:endParaRPr lang="en-US">
            <a:cs typeface="2  Homa" pitchFamily="2" charset="-78"/>
          </a:endParaRPr>
        </a:p>
      </dgm:t>
    </dgm:pt>
    <dgm:pt modelId="{D914094E-2769-4FE6-9130-9A21B2705F15}">
      <dgm:prSet phldrT="[Text]" custT="1">
        <dgm:style>
          <a:lnRef idx="1">
            <a:schemeClr val="accent2"/>
          </a:lnRef>
          <a:fillRef idx="3">
            <a:schemeClr val="accent2"/>
          </a:fillRef>
          <a:effectRef idx="2">
            <a:schemeClr val="accent2"/>
          </a:effectRef>
          <a:fontRef idx="minor">
            <a:schemeClr val="lt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6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مشاورين تخصصي</a:t>
          </a:r>
          <a:endParaRPr lang="en-US" sz="16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2056FFFC-9FC4-4CB7-94CD-E03707A03027}" type="parTrans" cxnId="{7A82065D-F0CD-47B0-841D-960D25BE5585}">
      <dgm:prSet/>
      <dgm:spPr/>
      <dgm:t>
        <a:bodyPr/>
        <a:lstStyle/>
        <a:p>
          <a:endParaRPr lang="en-US">
            <a:cs typeface="2  Homa" pitchFamily="2" charset="-78"/>
          </a:endParaRPr>
        </a:p>
      </dgm:t>
    </dgm:pt>
    <dgm:pt modelId="{DA5D2D76-5DAD-4A46-90BE-34DADEE18170}" type="sibTrans" cxnId="{7A82065D-F0CD-47B0-841D-960D25BE5585}">
      <dgm:prSet/>
      <dgm:spPr/>
      <dgm:t>
        <a:bodyPr/>
        <a:lstStyle/>
        <a:p>
          <a:endParaRPr lang="en-US">
            <a:cs typeface="2  Homa" pitchFamily="2" charset="-78"/>
          </a:endParaRPr>
        </a:p>
      </dgm:t>
    </dgm:pt>
    <dgm:pt modelId="{F22076A2-E527-4264-9528-7FEA8710312E}">
      <dgm:prSet phldrT="[Text]" custT="1">
        <dgm:style>
          <a:lnRef idx="1">
            <a:schemeClr val="accent2"/>
          </a:lnRef>
          <a:fillRef idx="3">
            <a:schemeClr val="accent2"/>
          </a:fillRef>
          <a:effectRef idx="2">
            <a:schemeClr val="accent2"/>
          </a:effectRef>
          <a:fontRef idx="minor">
            <a:schemeClr val="lt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6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برنامه سالانه</a:t>
          </a:r>
          <a:endParaRPr lang="en-US" sz="16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6EB93567-4CC2-490D-BEE1-4F5A45A3B306}" type="parTrans" cxnId="{9867594D-8CA4-4AA4-81B7-C0038AB1DCE8}">
      <dgm:prSet/>
      <dgm:spPr/>
      <dgm:t>
        <a:bodyPr/>
        <a:lstStyle/>
        <a:p>
          <a:endParaRPr lang="en-US">
            <a:cs typeface="2  Homa" pitchFamily="2" charset="-78"/>
          </a:endParaRPr>
        </a:p>
      </dgm:t>
    </dgm:pt>
    <dgm:pt modelId="{A95A5EF7-D3BB-4591-A40F-1F956C4E307C}" type="sibTrans" cxnId="{9867594D-8CA4-4AA4-81B7-C0038AB1DCE8}">
      <dgm:prSet/>
      <dgm:spPr/>
      <dgm:t>
        <a:bodyPr/>
        <a:lstStyle/>
        <a:p>
          <a:endParaRPr lang="en-US">
            <a:cs typeface="2  Homa" pitchFamily="2" charset="-78"/>
          </a:endParaRPr>
        </a:p>
      </dgm:t>
    </dgm:pt>
    <dgm:pt modelId="{F19ABF34-6C0B-49DF-9634-26608D39BC09}">
      <dgm:prSet phldrT="[Text]" custT="1">
        <dgm:style>
          <a:lnRef idx="1">
            <a:schemeClr val="accent2"/>
          </a:lnRef>
          <a:fillRef idx="3">
            <a:schemeClr val="accent2"/>
          </a:fillRef>
          <a:effectRef idx="2">
            <a:schemeClr val="accent2"/>
          </a:effectRef>
          <a:fontRef idx="minor">
            <a:schemeClr val="lt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1700"/>
            </a:lnSpc>
          </a:pPr>
          <a:r>
            <a:rPr lang="fa-IR" sz="16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توليد استاندارد فني</a:t>
          </a:r>
          <a:endParaRPr lang="en-US" sz="16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0486AC2E-BC7E-4D96-BF32-5EF19E3D9AE0}" type="parTrans" cxnId="{F1FBCB3E-76C3-4B7F-AEAA-05AD38FAC315}">
      <dgm:prSet/>
      <dgm:spPr/>
      <dgm:t>
        <a:bodyPr/>
        <a:lstStyle/>
        <a:p>
          <a:endParaRPr lang="en-US">
            <a:cs typeface="2  Homa" pitchFamily="2" charset="-78"/>
          </a:endParaRPr>
        </a:p>
      </dgm:t>
    </dgm:pt>
    <dgm:pt modelId="{F9357718-F227-459E-ADFE-65DF6D049806}" type="sibTrans" cxnId="{F1FBCB3E-76C3-4B7F-AEAA-05AD38FAC315}">
      <dgm:prSet/>
      <dgm:spPr/>
      <dgm:t>
        <a:bodyPr/>
        <a:lstStyle/>
        <a:p>
          <a:endParaRPr lang="en-US">
            <a:cs typeface="2  Homa" pitchFamily="2" charset="-78"/>
          </a:endParaRPr>
        </a:p>
      </dgm:t>
    </dgm:pt>
    <dgm:pt modelId="{D468FB7A-E7D3-4372-AA3D-E3C00C5DC43A}">
      <dgm:prSet phldrT="[Text]" custT="1">
        <dgm:style>
          <a:lnRef idx="1">
            <a:schemeClr val="accent2"/>
          </a:lnRef>
          <a:fillRef idx="3">
            <a:schemeClr val="accent2"/>
          </a:fillRef>
          <a:effectRef idx="2">
            <a:schemeClr val="accent2"/>
          </a:effectRef>
          <a:fontRef idx="minor">
            <a:schemeClr val="lt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4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 معاونت راهبردي نظارت</a:t>
          </a:r>
          <a:endParaRPr lang="en-US" sz="14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BAA27EC4-A99B-4436-95E2-FEDAE0A8821E}" type="parTrans" cxnId="{4A2D9ACA-9757-4805-AD61-FEEF8CCEE8D6}">
      <dgm:prSet/>
      <dgm:spPr/>
      <dgm:t>
        <a:bodyPr/>
        <a:lstStyle/>
        <a:p>
          <a:endParaRPr lang="en-US"/>
        </a:p>
      </dgm:t>
    </dgm:pt>
    <dgm:pt modelId="{79880A43-7453-43E0-A115-43FE7FDFA33B}" type="sibTrans" cxnId="{4A2D9ACA-9757-4805-AD61-FEEF8CCEE8D6}">
      <dgm:prSet/>
      <dgm:spPr/>
      <dgm:t>
        <a:bodyPr/>
        <a:lstStyle/>
        <a:p>
          <a:endParaRPr lang="en-US"/>
        </a:p>
      </dgm:t>
    </dgm:pt>
    <dgm:pt modelId="{55CF3695-EFD7-4F97-A640-BDA5DFA89AEC}">
      <dgm:prSet phldrT="[Text]" custT="1">
        <dgm:style>
          <a:lnRef idx="1">
            <a:schemeClr val="accent2"/>
          </a:lnRef>
          <a:fillRef idx="3">
            <a:schemeClr val="accent2"/>
          </a:fillRef>
          <a:effectRef idx="2">
            <a:schemeClr val="accent2"/>
          </a:effectRef>
          <a:fontRef idx="minor">
            <a:schemeClr val="lt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1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سيستم مشاورين ونظامات فني</a:t>
          </a:r>
          <a:endParaRPr lang="en-US" sz="11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F20BE821-B0D8-4773-AA92-D0639E688E06}" type="parTrans" cxnId="{29859CBA-ADCE-4CEC-829C-139DD87997CF}">
      <dgm:prSet/>
      <dgm:spPr/>
      <dgm:t>
        <a:bodyPr/>
        <a:lstStyle/>
        <a:p>
          <a:endParaRPr lang="en-US"/>
        </a:p>
      </dgm:t>
    </dgm:pt>
    <dgm:pt modelId="{2836C66F-030A-4CAE-918E-EB17218F712B}" type="sibTrans" cxnId="{29859CBA-ADCE-4CEC-829C-139DD87997CF}">
      <dgm:prSet/>
      <dgm:spPr/>
      <dgm:t>
        <a:bodyPr/>
        <a:lstStyle/>
        <a:p>
          <a:endParaRPr lang="en-US"/>
        </a:p>
      </dgm:t>
    </dgm:pt>
    <dgm:pt modelId="{61C56707-6FAA-4B8C-BCAB-9B84545589C2}" type="pres">
      <dgm:prSet presAssocID="{FABE5507-41B8-48C8-8875-D529A080E626}" presName="Name0" presStyleCnt="0">
        <dgm:presLayoutVars>
          <dgm:chMax val="3"/>
          <dgm:chPref val="1"/>
          <dgm:dir/>
          <dgm:animLvl val="lvl"/>
          <dgm:resizeHandles/>
        </dgm:presLayoutVars>
      </dgm:prSet>
      <dgm:spPr/>
      <dgm:t>
        <a:bodyPr/>
        <a:lstStyle/>
        <a:p>
          <a:endParaRPr lang="en-US"/>
        </a:p>
      </dgm:t>
    </dgm:pt>
    <dgm:pt modelId="{8F4ADE19-620E-4D93-A2B4-8030FFABD215}" type="pres">
      <dgm:prSet presAssocID="{FABE5507-41B8-48C8-8875-D529A080E626}" presName="outerBox" presStyleCnt="0"/>
      <dgm:spPr/>
    </dgm:pt>
    <dgm:pt modelId="{998EB809-7E08-4724-9369-8BB7A289D480}" type="pres">
      <dgm:prSet presAssocID="{FABE5507-41B8-48C8-8875-D529A080E626}" presName="outerBoxParent" presStyleLbl="node1" presStyleIdx="0" presStyleCnt="3" custLinFactNeighborY="-1316"/>
      <dgm:spPr/>
      <dgm:t>
        <a:bodyPr/>
        <a:lstStyle/>
        <a:p>
          <a:endParaRPr lang="en-US"/>
        </a:p>
      </dgm:t>
    </dgm:pt>
    <dgm:pt modelId="{F49B26C3-1257-4DA4-A699-75D6DDD5C442}" type="pres">
      <dgm:prSet presAssocID="{FABE5507-41B8-48C8-8875-D529A080E626}" presName="outerBoxChildren" presStyleCnt="0"/>
      <dgm:spPr/>
    </dgm:pt>
    <dgm:pt modelId="{DBB2C0EB-6D44-4F2D-8C2E-D3B11186612A}" type="pres">
      <dgm:prSet presAssocID="{8839062F-1EC5-4268-995A-A430325ADE98}" presName="oChild" presStyleLbl="fgAcc1" presStyleIdx="0" presStyleCnt="13">
        <dgm:presLayoutVars>
          <dgm:bulletEnabled val="1"/>
        </dgm:presLayoutVars>
      </dgm:prSet>
      <dgm:spPr/>
      <dgm:t>
        <a:bodyPr/>
        <a:lstStyle/>
        <a:p>
          <a:endParaRPr lang="en-US"/>
        </a:p>
      </dgm:t>
    </dgm:pt>
    <dgm:pt modelId="{8D981CF3-C53F-45C8-AC87-3052A7C2FF15}" type="pres">
      <dgm:prSet presAssocID="{797737FE-335E-4264-90D4-16B33CB14E80}" presName="outerSibTrans" presStyleCnt="0"/>
      <dgm:spPr/>
    </dgm:pt>
    <dgm:pt modelId="{34336B34-A1C8-46B6-9C4D-3FB544E5F471}" type="pres">
      <dgm:prSet presAssocID="{FE3CBB8E-B55E-4903-BC87-2728E042D022}" presName="oChild" presStyleLbl="fgAcc1" presStyleIdx="1" presStyleCnt="13">
        <dgm:presLayoutVars>
          <dgm:bulletEnabled val="1"/>
        </dgm:presLayoutVars>
      </dgm:prSet>
      <dgm:spPr/>
      <dgm:t>
        <a:bodyPr/>
        <a:lstStyle/>
        <a:p>
          <a:endParaRPr lang="en-US"/>
        </a:p>
      </dgm:t>
    </dgm:pt>
    <dgm:pt modelId="{BBBD7BB4-E33F-478D-8A71-E11761DD4C06}" type="pres">
      <dgm:prSet presAssocID="{FABE5507-41B8-48C8-8875-D529A080E626}" presName="middleBox" presStyleCnt="0"/>
      <dgm:spPr/>
    </dgm:pt>
    <dgm:pt modelId="{4551BFF7-7A48-4D27-B620-364BC9950120}" type="pres">
      <dgm:prSet presAssocID="{FABE5507-41B8-48C8-8875-D529A080E626}" presName="middleBoxParent" presStyleLbl="node1" presStyleIdx="1" presStyleCnt="3" custScaleY="121805" custLinFactNeighborY="-4135"/>
      <dgm:spPr/>
      <dgm:t>
        <a:bodyPr/>
        <a:lstStyle/>
        <a:p>
          <a:endParaRPr lang="en-US"/>
        </a:p>
      </dgm:t>
    </dgm:pt>
    <dgm:pt modelId="{0F095AEE-EE39-42CC-9A4A-52E14050B5BB}" type="pres">
      <dgm:prSet presAssocID="{FABE5507-41B8-48C8-8875-D529A080E626}" presName="middleBoxChildren" presStyleCnt="0"/>
      <dgm:spPr/>
    </dgm:pt>
    <dgm:pt modelId="{4E841366-0236-4348-8590-81DB055204A0}" type="pres">
      <dgm:prSet presAssocID="{25B873A8-4587-4F84-8B39-B56AE6546856}" presName="mChild" presStyleLbl="fgAcc1" presStyleIdx="2" presStyleCnt="13" custScaleX="115053" custScaleY="2000000" custLinFactY="-951415" custLinFactNeighborX="-49" custLinFactNeighborY="-1000000">
        <dgm:presLayoutVars>
          <dgm:bulletEnabled val="1"/>
        </dgm:presLayoutVars>
      </dgm:prSet>
      <dgm:spPr/>
      <dgm:t>
        <a:bodyPr/>
        <a:lstStyle/>
        <a:p>
          <a:endParaRPr lang="en-US"/>
        </a:p>
      </dgm:t>
    </dgm:pt>
    <dgm:pt modelId="{4BEC00C1-F694-4124-BDB4-EAE86AAC7E82}" type="pres">
      <dgm:prSet presAssocID="{D3064268-9B24-42B0-AFEF-0A5A116C63D3}" presName="middleSibTrans" presStyleCnt="0"/>
      <dgm:spPr/>
    </dgm:pt>
    <dgm:pt modelId="{5CBC5CF0-96B2-4846-8869-E724CA68DE7A}" type="pres">
      <dgm:prSet presAssocID="{C69E966B-F341-4234-8A84-3F87734D9EDB}" presName="mChild" presStyleLbl="fgAcc1" presStyleIdx="3" presStyleCnt="13" custScaleX="121945" custScaleY="2000000" custLinFactY="-471891" custLinFactNeighborX="-50" custLinFactNeighborY="-500000">
        <dgm:presLayoutVars>
          <dgm:bulletEnabled val="1"/>
        </dgm:presLayoutVars>
      </dgm:prSet>
      <dgm:spPr/>
      <dgm:t>
        <a:bodyPr/>
        <a:lstStyle/>
        <a:p>
          <a:endParaRPr lang="en-US"/>
        </a:p>
      </dgm:t>
    </dgm:pt>
    <dgm:pt modelId="{CFFEF688-B09E-49B6-AECB-86BB8EA53973}" type="pres">
      <dgm:prSet presAssocID="{768FEF53-7A72-49C7-A489-5F42CA25C0EC}" presName="middleSibTrans" presStyleCnt="0"/>
      <dgm:spPr/>
    </dgm:pt>
    <dgm:pt modelId="{6FEFE907-2410-4407-B638-79AAABC2159D}" type="pres">
      <dgm:prSet presAssocID="{D468FB7A-E7D3-4372-AA3D-E3C00C5DC43A}" presName="mChild" presStyleLbl="fgAcc1" presStyleIdx="4" presStyleCnt="13" custScaleX="110624" custScaleY="2000000">
        <dgm:presLayoutVars>
          <dgm:bulletEnabled val="1"/>
        </dgm:presLayoutVars>
      </dgm:prSet>
      <dgm:spPr/>
      <dgm:t>
        <a:bodyPr/>
        <a:lstStyle/>
        <a:p>
          <a:endParaRPr lang="en-US"/>
        </a:p>
      </dgm:t>
    </dgm:pt>
    <dgm:pt modelId="{B6D1B565-BB8B-4353-A4D5-C4914C5750CE}" type="pres">
      <dgm:prSet presAssocID="{79880A43-7453-43E0-A115-43FE7FDFA33B}" presName="middleSibTrans" presStyleCnt="0"/>
      <dgm:spPr/>
    </dgm:pt>
    <dgm:pt modelId="{4AA923FE-C050-4BF8-8C83-317B80C858FC}" type="pres">
      <dgm:prSet presAssocID="{55CF3695-EFD7-4F97-A640-BDA5DFA89AEC}" presName="mChild" presStyleLbl="fgAcc1" presStyleIdx="5" presStyleCnt="13" custScaleX="110624" custScaleY="2000000" custLinFactY="677220" custLinFactNeighborY="700000">
        <dgm:presLayoutVars>
          <dgm:bulletEnabled val="1"/>
        </dgm:presLayoutVars>
      </dgm:prSet>
      <dgm:spPr/>
      <dgm:t>
        <a:bodyPr/>
        <a:lstStyle/>
        <a:p>
          <a:endParaRPr lang="en-US"/>
        </a:p>
      </dgm:t>
    </dgm:pt>
    <dgm:pt modelId="{1F3D83C9-BDB2-49BE-8E39-8E2EC4224E55}" type="pres">
      <dgm:prSet presAssocID="{2836C66F-030A-4CAE-918E-EB17218F712B}" presName="middleSibTrans" presStyleCnt="0"/>
      <dgm:spPr/>
    </dgm:pt>
    <dgm:pt modelId="{70C174D0-479F-47D4-BEAF-DE3578E6079C}" type="pres">
      <dgm:prSet presAssocID="{72B05BE5-D474-41F8-8291-42A9A1719B87}" presName="mChild" presStyleLbl="fgAcc1" presStyleIdx="6" presStyleCnt="13" custScaleX="110722" custScaleY="1701124" custLinFactY="1153932" custLinFactNeighborX="-49" custLinFactNeighborY="1200000">
        <dgm:presLayoutVars>
          <dgm:bulletEnabled val="1"/>
        </dgm:presLayoutVars>
      </dgm:prSet>
      <dgm:spPr/>
      <dgm:t>
        <a:bodyPr/>
        <a:lstStyle/>
        <a:p>
          <a:endParaRPr lang="en-US"/>
        </a:p>
      </dgm:t>
    </dgm:pt>
    <dgm:pt modelId="{2AEAEDEA-B2C9-417A-9356-13149C197594}" type="pres">
      <dgm:prSet presAssocID="{FABE5507-41B8-48C8-8875-D529A080E626}" presName="centerBox" presStyleCnt="0"/>
      <dgm:spPr/>
    </dgm:pt>
    <dgm:pt modelId="{D75BC876-69A0-4DBE-B280-E9F4D55670AE}" type="pres">
      <dgm:prSet presAssocID="{FABE5507-41B8-48C8-8875-D529A080E626}" presName="centerBoxParent" presStyleLbl="node1" presStyleIdx="2" presStyleCnt="3" custScaleY="119737"/>
      <dgm:spPr/>
      <dgm:t>
        <a:bodyPr/>
        <a:lstStyle/>
        <a:p>
          <a:endParaRPr lang="en-US"/>
        </a:p>
      </dgm:t>
    </dgm:pt>
    <dgm:pt modelId="{21545CFA-C9FA-45A0-83F9-AB41A62409B3}" type="pres">
      <dgm:prSet presAssocID="{FABE5507-41B8-48C8-8875-D529A080E626}" presName="centerBoxChildren" presStyleCnt="0"/>
      <dgm:spPr/>
    </dgm:pt>
    <dgm:pt modelId="{4E09884D-433B-48F4-A316-DC7BE70EEFF4}" type="pres">
      <dgm:prSet presAssocID="{2C49FAB4-98DC-428D-BE19-C36170F166A8}" presName="cChild" presStyleLbl="fgAcc1" presStyleIdx="7" presStyleCnt="13">
        <dgm:presLayoutVars>
          <dgm:bulletEnabled val="1"/>
        </dgm:presLayoutVars>
      </dgm:prSet>
      <dgm:spPr/>
      <dgm:t>
        <a:bodyPr/>
        <a:lstStyle/>
        <a:p>
          <a:endParaRPr lang="en-US"/>
        </a:p>
      </dgm:t>
    </dgm:pt>
    <dgm:pt modelId="{E97A57BC-6532-4F3D-B430-2C41DE613BBA}" type="pres">
      <dgm:prSet presAssocID="{2E03C048-EF19-48A5-B5A5-C50B475ECA00}" presName="centerSibTrans" presStyleCnt="0"/>
      <dgm:spPr/>
    </dgm:pt>
    <dgm:pt modelId="{F6CDCD4B-7ECF-4E7C-B325-2A617FCBB98C}" type="pres">
      <dgm:prSet presAssocID="{311CCA0E-895B-4EAD-8484-31F5AEEDDD94}" presName="cChild" presStyleLbl="fgAcc1" presStyleIdx="8" presStyleCnt="13">
        <dgm:presLayoutVars>
          <dgm:bulletEnabled val="1"/>
        </dgm:presLayoutVars>
      </dgm:prSet>
      <dgm:spPr/>
      <dgm:t>
        <a:bodyPr/>
        <a:lstStyle/>
        <a:p>
          <a:endParaRPr lang="en-US"/>
        </a:p>
      </dgm:t>
    </dgm:pt>
    <dgm:pt modelId="{6671F48E-60D6-4B6C-97FF-AB1545CEBE5B}" type="pres">
      <dgm:prSet presAssocID="{7B59F938-9FF4-4B90-BFBE-E1ECF93DA3DA}" presName="centerSibTrans" presStyleCnt="0"/>
      <dgm:spPr/>
    </dgm:pt>
    <dgm:pt modelId="{6D02CF12-A1DD-4479-B3E6-D4F480152762}" type="pres">
      <dgm:prSet presAssocID="{80F5CF70-E691-4567-90DA-EF4361AFBACA}" presName="cChild" presStyleLbl="fgAcc1" presStyleIdx="9" presStyleCnt="13">
        <dgm:presLayoutVars>
          <dgm:bulletEnabled val="1"/>
        </dgm:presLayoutVars>
      </dgm:prSet>
      <dgm:spPr/>
      <dgm:t>
        <a:bodyPr/>
        <a:lstStyle/>
        <a:p>
          <a:endParaRPr lang="en-US"/>
        </a:p>
      </dgm:t>
    </dgm:pt>
    <dgm:pt modelId="{12F4D2F5-E9CA-449C-BC97-1B9F4680721C}" type="pres">
      <dgm:prSet presAssocID="{EE9FDF02-B8DC-4EC2-A65D-C6CE5827E290}" presName="centerSibTrans" presStyleCnt="0"/>
      <dgm:spPr/>
    </dgm:pt>
    <dgm:pt modelId="{ECD90B81-E6D9-4541-A3F8-1F7218B3ADF6}" type="pres">
      <dgm:prSet presAssocID="{D914094E-2769-4FE6-9130-9A21B2705F15}" presName="cChild" presStyleLbl="fgAcc1" presStyleIdx="10" presStyleCnt="13">
        <dgm:presLayoutVars>
          <dgm:bulletEnabled val="1"/>
        </dgm:presLayoutVars>
      </dgm:prSet>
      <dgm:spPr/>
      <dgm:t>
        <a:bodyPr/>
        <a:lstStyle/>
        <a:p>
          <a:endParaRPr lang="en-US"/>
        </a:p>
      </dgm:t>
    </dgm:pt>
    <dgm:pt modelId="{27042ACA-3117-461B-89E5-FE5742E50BD5}" type="pres">
      <dgm:prSet presAssocID="{DA5D2D76-5DAD-4A46-90BE-34DADEE18170}" presName="centerSibTrans" presStyleCnt="0"/>
      <dgm:spPr/>
    </dgm:pt>
    <dgm:pt modelId="{0DD72022-D533-404A-B501-8958D62B690E}" type="pres">
      <dgm:prSet presAssocID="{F22076A2-E527-4264-9528-7FEA8710312E}" presName="cChild" presStyleLbl="fgAcc1" presStyleIdx="11" presStyleCnt="13">
        <dgm:presLayoutVars>
          <dgm:bulletEnabled val="1"/>
        </dgm:presLayoutVars>
      </dgm:prSet>
      <dgm:spPr/>
      <dgm:t>
        <a:bodyPr/>
        <a:lstStyle/>
        <a:p>
          <a:endParaRPr lang="en-US"/>
        </a:p>
      </dgm:t>
    </dgm:pt>
    <dgm:pt modelId="{42D23E77-B049-4404-BE80-A4E432C0B7E8}" type="pres">
      <dgm:prSet presAssocID="{A95A5EF7-D3BB-4591-A40F-1F956C4E307C}" presName="centerSibTrans" presStyleCnt="0"/>
      <dgm:spPr/>
    </dgm:pt>
    <dgm:pt modelId="{E035F2D3-A4BA-4488-A4C9-FF5B261B4A08}" type="pres">
      <dgm:prSet presAssocID="{F19ABF34-6C0B-49DF-9634-26608D39BC09}" presName="cChild" presStyleLbl="fgAcc1" presStyleIdx="12" presStyleCnt="13">
        <dgm:presLayoutVars>
          <dgm:bulletEnabled val="1"/>
        </dgm:presLayoutVars>
      </dgm:prSet>
      <dgm:spPr/>
      <dgm:t>
        <a:bodyPr/>
        <a:lstStyle/>
        <a:p>
          <a:endParaRPr lang="en-US"/>
        </a:p>
      </dgm:t>
    </dgm:pt>
  </dgm:ptLst>
  <dgm:cxnLst>
    <dgm:cxn modelId="{72CCDF2C-9CA7-428C-9149-4A42E00FAEB0}" srcId="{0DC07CBF-1E68-4AC7-AB4D-491CB277DCD3}" destId="{25B873A8-4587-4F84-8B39-B56AE6546856}" srcOrd="0" destOrd="0" parTransId="{5BB296A3-ED8E-4C24-A753-C68CA1159B16}" sibTransId="{D3064268-9B24-42B0-AFEF-0A5A116C63D3}"/>
    <dgm:cxn modelId="{9DF7C946-DF58-450D-8FB6-6E8DF599677F}" srcId="{E5B92697-3D41-4073-A9A6-F69D1ABE1E29}" destId="{80F5CF70-E691-4567-90DA-EF4361AFBACA}" srcOrd="2" destOrd="0" parTransId="{C10FD9A0-5509-4F96-B16D-86D540AAD663}" sibTransId="{EE9FDF02-B8DC-4EC2-A65D-C6CE5827E290}"/>
    <dgm:cxn modelId="{9D94346F-D282-4E37-A39C-375599B04F0B}" type="presOf" srcId="{F19ABF34-6C0B-49DF-9634-26608D39BC09}" destId="{E035F2D3-A4BA-4488-A4C9-FF5B261B4A08}" srcOrd="0" destOrd="0" presId="urn:microsoft.com/office/officeart/2005/8/layout/target2"/>
    <dgm:cxn modelId="{C7101041-D6C3-44F0-ACC5-F06CE135066E}" srcId="{FABE5507-41B8-48C8-8875-D529A080E626}" destId="{E5B92697-3D41-4073-A9A6-F69D1ABE1E29}" srcOrd="2" destOrd="0" parTransId="{30E6DAC6-506E-4FF8-A218-654312486D4F}" sibTransId="{E6D825D7-5861-4B33-B856-3C86AFF62963}"/>
    <dgm:cxn modelId="{29859CBA-ADCE-4CEC-829C-139DD87997CF}" srcId="{0DC07CBF-1E68-4AC7-AB4D-491CB277DCD3}" destId="{55CF3695-EFD7-4F97-A640-BDA5DFA89AEC}" srcOrd="3" destOrd="0" parTransId="{F20BE821-B0D8-4773-AA92-D0639E688E06}" sibTransId="{2836C66F-030A-4CAE-918E-EB17218F712B}"/>
    <dgm:cxn modelId="{FF016745-08F1-489D-9190-60E420DA17B6}" type="presOf" srcId="{DBA0801E-89A8-472C-A676-5F4DCCE07789}" destId="{998EB809-7E08-4724-9369-8BB7A289D480}" srcOrd="0" destOrd="0" presId="urn:microsoft.com/office/officeart/2005/8/layout/target2"/>
    <dgm:cxn modelId="{93DCCAB0-5C8A-4468-A191-B541D810BB0B}" type="presOf" srcId="{80F5CF70-E691-4567-90DA-EF4361AFBACA}" destId="{6D02CF12-A1DD-4479-B3E6-D4F480152762}" srcOrd="0" destOrd="0" presId="urn:microsoft.com/office/officeart/2005/8/layout/target2"/>
    <dgm:cxn modelId="{6AA9E785-156B-43D5-B6EE-89C718DB2E54}" srcId="{DBA0801E-89A8-472C-A676-5F4DCCE07789}" destId="{FE3CBB8E-B55E-4903-BC87-2728E042D022}" srcOrd="1" destOrd="0" parTransId="{D8D0E772-0542-43A1-AA58-D461BBFD650B}" sibTransId="{E682A31A-8968-4A03-B5CD-78C715E97C78}"/>
    <dgm:cxn modelId="{372F9A2C-ADE0-402A-A642-A79235C9B696}" type="presOf" srcId="{0DC07CBF-1E68-4AC7-AB4D-491CB277DCD3}" destId="{4551BFF7-7A48-4D27-B620-364BC9950120}" srcOrd="0" destOrd="0" presId="urn:microsoft.com/office/officeart/2005/8/layout/target2"/>
    <dgm:cxn modelId="{6420F44A-709D-4D97-B06E-4328C9A2EF20}" type="presOf" srcId="{2C49FAB4-98DC-428D-BE19-C36170F166A8}" destId="{4E09884D-433B-48F4-A316-DC7BE70EEFF4}" srcOrd="0" destOrd="0" presId="urn:microsoft.com/office/officeart/2005/8/layout/target2"/>
    <dgm:cxn modelId="{E2BF9C17-C000-4EC2-BB04-C16D52F1D26B}" type="presOf" srcId="{25B873A8-4587-4F84-8B39-B56AE6546856}" destId="{4E841366-0236-4348-8590-81DB055204A0}" srcOrd="0" destOrd="0" presId="urn:microsoft.com/office/officeart/2005/8/layout/target2"/>
    <dgm:cxn modelId="{BD5A9B92-2537-4188-8972-0DC438FEC9A9}" srcId="{0DC07CBF-1E68-4AC7-AB4D-491CB277DCD3}" destId="{C69E966B-F341-4234-8A84-3F87734D9EDB}" srcOrd="1" destOrd="0" parTransId="{E858983A-84F5-4735-977D-0CB0BA310F69}" sibTransId="{768FEF53-7A72-49C7-A489-5F42CA25C0EC}"/>
    <dgm:cxn modelId="{7A82065D-F0CD-47B0-841D-960D25BE5585}" srcId="{E5B92697-3D41-4073-A9A6-F69D1ABE1E29}" destId="{D914094E-2769-4FE6-9130-9A21B2705F15}" srcOrd="3" destOrd="0" parTransId="{2056FFFC-9FC4-4CB7-94CD-E03707A03027}" sibTransId="{DA5D2D76-5DAD-4A46-90BE-34DADEE18170}"/>
    <dgm:cxn modelId="{F40C12BF-2F9A-433D-A516-7C0DD2BE10D8}" srcId="{FABE5507-41B8-48C8-8875-D529A080E626}" destId="{DBA0801E-89A8-472C-A676-5F4DCCE07789}" srcOrd="0" destOrd="0" parTransId="{08EB140B-32E5-4E5F-A3CE-0455F3E5F292}" sibTransId="{49A2A984-F3F8-463C-BE78-5838EB316DF6}"/>
    <dgm:cxn modelId="{4BCA17D8-0BA2-40F6-902C-B6FD0171E625}" type="presOf" srcId="{FABE5507-41B8-48C8-8875-D529A080E626}" destId="{61C56707-6FAA-4B8C-BCAB-9B84545589C2}" srcOrd="0" destOrd="0" presId="urn:microsoft.com/office/officeart/2005/8/layout/target2"/>
    <dgm:cxn modelId="{13D94F0D-8A43-4FEF-82B6-980C1252A086}" type="presOf" srcId="{FE3CBB8E-B55E-4903-BC87-2728E042D022}" destId="{34336B34-A1C8-46B6-9C4D-3FB544E5F471}" srcOrd="0" destOrd="0" presId="urn:microsoft.com/office/officeart/2005/8/layout/target2"/>
    <dgm:cxn modelId="{F1FBCB3E-76C3-4B7F-AEAA-05AD38FAC315}" srcId="{E5B92697-3D41-4073-A9A6-F69D1ABE1E29}" destId="{F19ABF34-6C0B-49DF-9634-26608D39BC09}" srcOrd="5" destOrd="0" parTransId="{0486AC2E-BC7E-4D96-BF32-5EF19E3D9AE0}" sibTransId="{F9357718-F227-459E-ADFE-65DF6D049806}"/>
    <dgm:cxn modelId="{19B35676-3F50-409E-B69B-7C5A8807F23E}" type="presOf" srcId="{311CCA0E-895B-4EAD-8484-31F5AEEDDD94}" destId="{F6CDCD4B-7ECF-4E7C-B325-2A617FCBB98C}" srcOrd="0" destOrd="0" presId="urn:microsoft.com/office/officeart/2005/8/layout/target2"/>
    <dgm:cxn modelId="{A52647AF-5983-41F0-8793-3FFB2919A985}" type="presOf" srcId="{F22076A2-E527-4264-9528-7FEA8710312E}" destId="{0DD72022-D533-404A-B501-8958D62B690E}" srcOrd="0" destOrd="0" presId="urn:microsoft.com/office/officeart/2005/8/layout/target2"/>
    <dgm:cxn modelId="{264FDAD1-9F0A-4E8B-8F7D-74F79E9EE6A8}" type="presOf" srcId="{72B05BE5-D474-41F8-8291-42A9A1719B87}" destId="{70C174D0-479F-47D4-BEAF-DE3578E6079C}" srcOrd="0" destOrd="0" presId="urn:microsoft.com/office/officeart/2005/8/layout/target2"/>
    <dgm:cxn modelId="{AC07A9E1-0EDA-4B4F-8F8E-E0734301182B}" srcId="{E5B92697-3D41-4073-A9A6-F69D1ABE1E29}" destId="{311CCA0E-895B-4EAD-8484-31F5AEEDDD94}" srcOrd="1" destOrd="0" parTransId="{B06E95DD-3DE8-492F-8774-69B1422FA18F}" sibTransId="{7B59F938-9FF4-4B90-BFBE-E1ECF93DA3DA}"/>
    <dgm:cxn modelId="{4A2D9ACA-9757-4805-AD61-FEEF8CCEE8D6}" srcId="{0DC07CBF-1E68-4AC7-AB4D-491CB277DCD3}" destId="{D468FB7A-E7D3-4372-AA3D-E3C00C5DC43A}" srcOrd="2" destOrd="0" parTransId="{BAA27EC4-A99B-4436-95E2-FEDAE0A8821E}" sibTransId="{79880A43-7453-43E0-A115-43FE7FDFA33B}"/>
    <dgm:cxn modelId="{24EF96F0-E597-4E49-B240-74D9E06495A5}" srcId="{E5B92697-3D41-4073-A9A6-F69D1ABE1E29}" destId="{2C49FAB4-98DC-428D-BE19-C36170F166A8}" srcOrd="0" destOrd="0" parTransId="{F7ABB11F-3BDB-4550-9CA9-D4DCC8E7DD6F}" sibTransId="{2E03C048-EF19-48A5-B5A5-C50B475ECA00}"/>
    <dgm:cxn modelId="{133429AB-DCCA-4425-93B8-831085A32863}" type="presOf" srcId="{55CF3695-EFD7-4F97-A640-BDA5DFA89AEC}" destId="{4AA923FE-C050-4BF8-8C83-317B80C858FC}" srcOrd="0" destOrd="0" presId="urn:microsoft.com/office/officeart/2005/8/layout/target2"/>
    <dgm:cxn modelId="{304E935A-1AE5-428F-BC32-2B52E5CCB8A2}" type="presOf" srcId="{8839062F-1EC5-4268-995A-A430325ADE98}" destId="{DBB2C0EB-6D44-4F2D-8C2E-D3B11186612A}" srcOrd="0" destOrd="0" presId="urn:microsoft.com/office/officeart/2005/8/layout/target2"/>
    <dgm:cxn modelId="{BF94C5F7-3173-4B73-A6F8-6C4068FFC534}" type="presOf" srcId="{C69E966B-F341-4234-8A84-3F87734D9EDB}" destId="{5CBC5CF0-96B2-4846-8869-E724CA68DE7A}" srcOrd="0" destOrd="0" presId="urn:microsoft.com/office/officeart/2005/8/layout/target2"/>
    <dgm:cxn modelId="{34C55DA0-6E33-4304-BA15-56D6E064AA04}" type="presOf" srcId="{E5B92697-3D41-4073-A9A6-F69D1ABE1E29}" destId="{D75BC876-69A0-4DBE-B280-E9F4D55670AE}" srcOrd="0" destOrd="0" presId="urn:microsoft.com/office/officeart/2005/8/layout/target2"/>
    <dgm:cxn modelId="{1552794B-7EB1-4188-9752-26D62C1012AE}" type="presOf" srcId="{D914094E-2769-4FE6-9130-9A21B2705F15}" destId="{ECD90B81-E6D9-4541-A3F8-1F7218B3ADF6}" srcOrd="0" destOrd="0" presId="urn:microsoft.com/office/officeart/2005/8/layout/target2"/>
    <dgm:cxn modelId="{C0AD4949-BA81-4ADE-9E86-9DA27F019D1D}" srcId="{0DC07CBF-1E68-4AC7-AB4D-491CB277DCD3}" destId="{72B05BE5-D474-41F8-8291-42A9A1719B87}" srcOrd="4" destOrd="0" parTransId="{D4BEF6C3-F6B8-412C-A40E-100DB6B43DB8}" sibTransId="{2552A90E-7CF3-402B-A684-10D47B21760B}"/>
    <dgm:cxn modelId="{08F78765-AE25-4241-9EF5-0533084C38B2}" srcId="{FABE5507-41B8-48C8-8875-D529A080E626}" destId="{0DC07CBF-1E68-4AC7-AB4D-491CB277DCD3}" srcOrd="1" destOrd="0" parTransId="{9B988E23-A2B5-40B1-ADA2-4926C6721854}" sibTransId="{ACF6A1B5-F714-44C2-931A-816E960247A8}"/>
    <dgm:cxn modelId="{9867594D-8CA4-4AA4-81B7-C0038AB1DCE8}" srcId="{E5B92697-3D41-4073-A9A6-F69D1ABE1E29}" destId="{F22076A2-E527-4264-9528-7FEA8710312E}" srcOrd="4" destOrd="0" parTransId="{6EB93567-4CC2-490D-BEE1-4F5A45A3B306}" sibTransId="{A95A5EF7-D3BB-4591-A40F-1F956C4E307C}"/>
    <dgm:cxn modelId="{0CF88816-E77F-41B3-B6E9-E01A34A3C8DF}" srcId="{DBA0801E-89A8-472C-A676-5F4DCCE07789}" destId="{8839062F-1EC5-4268-995A-A430325ADE98}" srcOrd="0" destOrd="0" parTransId="{94EFFE1B-EE0C-43D9-BDEC-EAF991216158}" sibTransId="{797737FE-335E-4264-90D4-16B33CB14E80}"/>
    <dgm:cxn modelId="{36172D2C-FD01-4225-AE99-B7273AAA6EF0}" type="presOf" srcId="{D468FB7A-E7D3-4372-AA3D-E3C00C5DC43A}" destId="{6FEFE907-2410-4407-B638-79AAABC2159D}" srcOrd="0" destOrd="0" presId="urn:microsoft.com/office/officeart/2005/8/layout/target2"/>
    <dgm:cxn modelId="{E47F156D-E424-45F4-B3E4-F069F290E5C7}" type="presParOf" srcId="{61C56707-6FAA-4B8C-BCAB-9B84545589C2}" destId="{8F4ADE19-620E-4D93-A2B4-8030FFABD215}" srcOrd="0" destOrd="0" presId="urn:microsoft.com/office/officeart/2005/8/layout/target2"/>
    <dgm:cxn modelId="{34B4A4BC-FAFC-421F-9AF4-BAB01FC7309B}" type="presParOf" srcId="{8F4ADE19-620E-4D93-A2B4-8030FFABD215}" destId="{998EB809-7E08-4724-9369-8BB7A289D480}" srcOrd="0" destOrd="0" presId="urn:microsoft.com/office/officeart/2005/8/layout/target2"/>
    <dgm:cxn modelId="{AE6BC5A0-F7DF-449F-8E46-867B8BDBA5E5}" type="presParOf" srcId="{8F4ADE19-620E-4D93-A2B4-8030FFABD215}" destId="{F49B26C3-1257-4DA4-A699-75D6DDD5C442}" srcOrd="1" destOrd="0" presId="urn:microsoft.com/office/officeart/2005/8/layout/target2"/>
    <dgm:cxn modelId="{0E202E8C-18A3-44C7-8617-E340AB75C6E9}" type="presParOf" srcId="{F49B26C3-1257-4DA4-A699-75D6DDD5C442}" destId="{DBB2C0EB-6D44-4F2D-8C2E-D3B11186612A}" srcOrd="0" destOrd="0" presId="urn:microsoft.com/office/officeart/2005/8/layout/target2"/>
    <dgm:cxn modelId="{59FFAA35-4BAC-49EE-96C9-77BDC1C3018E}" type="presParOf" srcId="{F49B26C3-1257-4DA4-A699-75D6DDD5C442}" destId="{8D981CF3-C53F-45C8-AC87-3052A7C2FF15}" srcOrd="1" destOrd="0" presId="urn:microsoft.com/office/officeart/2005/8/layout/target2"/>
    <dgm:cxn modelId="{ED47AC43-0E42-433D-9F4F-78257CC107B5}" type="presParOf" srcId="{F49B26C3-1257-4DA4-A699-75D6DDD5C442}" destId="{34336B34-A1C8-46B6-9C4D-3FB544E5F471}" srcOrd="2" destOrd="0" presId="urn:microsoft.com/office/officeart/2005/8/layout/target2"/>
    <dgm:cxn modelId="{76CB9275-6388-477D-94D5-3070787FFA63}" type="presParOf" srcId="{61C56707-6FAA-4B8C-BCAB-9B84545589C2}" destId="{BBBD7BB4-E33F-478D-8A71-E11761DD4C06}" srcOrd="1" destOrd="0" presId="urn:microsoft.com/office/officeart/2005/8/layout/target2"/>
    <dgm:cxn modelId="{26437BBA-E076-4C27-A027-59A9F097E8D7}" type="presParOf" srcId="{BBBD7BB4-E33F-478D-8A71-E11761DD4C06}" destId="{4551BFF7-7A48-4D27-B620-364BC9950120}" srcOrd="0" destOrd="0" presId="urn:microsoft.com/office/officeart/2005/8/layout/target2"/>
    <dgm:cxn modelId="{1BECCC21-8E1E-4335-B15A-73FBBF3610CE}" type="presParOf" srcId="{BBBD7BB4-E33F-478D-8A71-E11761DD4C06}" destId="{0F095AEE-EE39-42CC-9A4A-52E14050B5BB}" srcOrd="1" destOrd="0" presId="urn:microsoft.com/office/officeart/2005/8/layout/target2"/>
    <dgm:cxn modelId="{1A8558AA-6E2A-4438-9CCE-82D6E02E72D7}" type="presParOf" srcId="{0F095AEE-EE39-42CC-9A4A-52E14050B5BB}" destId="{4E841366-0236-4348-8590-81DB055204A0}" srcOrd="0" destOrd="0" presId="urn:microsoft.com/office/officeart/2005/8/layout/target2"/>
    <dgm:cxn modelId="{59E653EB-5A4D-45E9-B3D5-E53E7076290C}" type="presParOf" srcId="{0F095AEE-EE39-42CC-9A4A-52E14050B5BB}" destId="{4BEC00C1-F694-4124-BDB4-EAE86AAC7E82}" srcOrd="1" destOrd="0" presId="urn:microsoft.com/office/officeart/2005/8/layout/target2"/>
    <dgm:cxn modelId="{0D3DA32D-49D4-48DD-88C8-87558382D00C}" type="presParOf" srcId="{0F095AEE-EE39-42CC-9A4A-52E14050B5BB}" destId="{5CBC5CF0-96B2-4846-8869-E724CA68DE7A}" srcOrd="2" destOrd="0" presId="urn:microsoft.com/office/officeart/2005/8/layout/target2"/>
    <dgm:cxn modelId="{ACFAC22B-A17A-4A7E-867E-FA4260B31DA1}" type="presParOf" srcId="{0F095AEE-EE39-42CC-9A4A-52E14050B5BB}" destId="{CFFEF688-B09E-49B6-AECB-86BB8EA53973}" srcOrd="3" destOrd="0" presId="urn:microsoft.com/office/officeart/2005/8/layout/target2"/>
    <dgm:cxn modelId="{9627B1ED-9366-4900-B5C6-2A67BCA10326}" type="presParOf" srcId="{0F095AEE-EE39-42CC-9A4A-52E14050B5BB}" destId="{6FEFE907-2410-4407-B638-79AAABC2159D}" srcOrd="4" destOrd="0" presId="urn:microsoft.com/office/officeart/2005/8/layout/target2"/>
    <dgm:cxn modelId="{3421C274-29AE-4BD4-8E9A-F31285A571F1}" type="presParOf" srcId="{0F095AEE-EE39-42CC-9A4A-52E14050B5BB}" destId="{B6D1B565-BB8B-4353-A4D5-C4914C5750CE}" srcOrd="5" destOrd="0" presId="urn:microsoft.com/office/officeart/2005/8/layout/target2"/>
    <dgm:cxn modelId="{EB8D15BA-4C6A-4657-A062-37FB4EC85A78}" type="presParOf" srcId="{0F095AEE-EE39-42CC-9A4A-52E14050B5BB}" destId="{4AA923FE-C050-4BF8-8C83-317B80C858FC}" srcOrd="6" destOrd="0" presId="urn:microsoft.com/office/officeart/2005/8/layout/target2"/>
    <dgm:cxn modelId="{24D68BD5-FB74-4EAE-BA4C-65B823FEF53F}" type="presParOf" srcId="{0F095AEE-EE39-42CC-9A4A-52E14050B5BB}" destId="{1F3D83C9-BDB2-49BE-8E39-8E2EC4224E55}" srcOrd="7" destOrd="0" presId="urn:microsoft.com/office/officeart/2005/8/layout/target2"/>
    <dgm:cxn modelId="{1CCC4BB5-A7BC-473D-8DB0-A1D330D82468}" type="presParOf" srcId="{0F095AEE-EE39-42CC-9A4A-52E14050B5BB}" destId="{70C174D0-479F-47D4-BEAF-DE3578E6079C}" srcOrd="8" destOrd="0" presId="urn:microsoft.com/office/officeart/2005/8/layout/target2"/>
    <dgm:cxn modelId="{0C3EDDA6-48A9-4C64-A826-1EAC2B4983B2}" type="presParOf" srcId="{61C56707-6FAA-4B8C-BCAB-9B84545589C2}" destId="{2AEAEDEA-B2C9-417A-9356-13149C197594}" srcOrd="2" destOrd="0" presId="urn:microsoft.com/office/officeart/2005/8/layout/target2"/>
    <dgm:cxn modelId="{0740A26B-900A-4792-BCF1-06AED77292E5}" type="presParOf" srcId="{2AEAEDEA-B2C9-417A-9356-13149C197594}" destId="{D75BC876-69A0-4DBE-B280-E9F4D55670AE}" srcOrd="0" destOrd="0" presId="urn:microsoft.com/office/officeart/2005/8/layout/target2"/>
    <dgm:cxn modelId="{D2423B46-54B9-45C2-B5A6-33F7CE3BFF00}" type="presParOf" srcId="{2AEAEDEA-B2C9-417A-9356-13149C197594}" destId="{21545CFA-C9FA-45A0-83F9-AB41A62409B3}" srcOrd="1" destOrd="0" presId="urn:microsoft.com/office/officeart/2005/8/layout/target2"/>
    <dgm:cxn modelId="{D073F911-DBEB-477B-9C1B-C6B5003EC679}" type="presParOf" srcId="{21545CFA-C9FA-45A0-83F9-AB41A62409B3}" destId="{4E09884D-433B-48F4-A316-DC7BE70EEFF4}" srcOrd="0" destOrd="0" presId="urn:microsoft.com/office/officeart/2005/8/layout/target2"/>
    <dgm:cxn modelId="{623A09E9-DF00-43BF-BA44-CBE6441CE75A}" type="presParOf" srcId="{21545CFA-C9FA-45A0-83F9-AB41A62409B3}" destId="{E97A57BC-6532-4F3D-B430-2C41DE613BBA}" srcOrd="1" destOrd="0" presId="urn:microsoft.com/office/officeart/2005/8/layout/target2"/>
    <dgm:cxn modelId="{3091992E-7983-4C94-A4EA-C00CE83E89F2}" type="presParOf" srcId="{21545CFA-C9FA-45A0-83F9-AB41A62409B3}" destId="{F6CDCD4B-7ECF-4E7C-B325-2A617FCBB98C}" srcOrd="2" destOrd="0" presId="urn:microsoft.com/office/officeart/2005/8/layout/target2"/>
    <dgm:cxn modelId="{08BC7BE2-D634-4693-B349-1A262D034DB4}" type="presParOf" srcId="{21545CFA-C9FA-45A0-83F9-AB41A62409B3}" destId="{6671F48E-60D6-4B6C-97FF-AB1545CEBE5B}" srcOrd="3" destOrd="0" presId="urn:microsoft.com/office/officeart/2005/8/layout/target2"/>
    <dgm:cxn modelId="{51B75F9B-8428-42C9-AE5E-3263702158DE}" type="presParOf" srcId="{21545CFA-C9FA-45A0-83F9-AB41A62409B3}" destId="{6D02CF12-A1DD-4479-B3E6-D4F480152762}" srcOrd="4" destOrd="0" presId="urn:microsoft.com/office/officeart/2005/8/layout/target2"/>
    <dgm:cxn modelId="{BE9D962B-8094-49C5-854A-7197323BC199}" type="presParOf" srcId="{21545CFA-C9FA-45A0-83F9-AB41A62409B3}" destId="{12F4D2F5-E9CA-449C-BC97-1B9F4680721C}" srcOrd="5" destOrd="0" presId="urn:microsoft.com/office/officeart/2005/8/layout/target2"/>
    <dgm:cxn modelId="{383F6CFD-9E75-48E6-A125-FF4574109187}" type="presParOf" srcId="{21545CFA-C9FA-45A0-83F9-AB41A62409B3}" destId="{ECD90B81-E6D9-4541-A3F8-1F7218B3ADF6}" srcOrd="6" destOrd="0" presId="urn:microsoft.com/office/officeart/2005/8/layout/target2"/>
    <dgm:cxn modelId="{47622DBC-8210-40B3-9459-5973CB3B57DB}" type="presParOf" srcId="{21545CFA-C9FA-45A0-83F9-AB41A62409B3}" destId="{27042ACA-3117-461B-89E5-FE5742E50BD5}" srcOrd="7" destOrd="0" presId="urn:microsoft.com/office/officeart/2005/8/layout/target2"/>
    <dgm:cxn modelId="{9678E74E-ED86-4EC4-A735-D1C7091BDDF1}" type="presParOf" srcId="{21545CFA-C9FA-45A0-83F9-AB41A62409B3}" destId="{0DD72022-D533-404A-B501-8958D62B690E}" srcOrd="8" destOrd="0" presId="urn:microsoft.com/office/officeart/2005/8/layout/target2"/>
    <dgm:cxn modelId="{AB85CAFC-782B-46DF-A242-F28A5F7F8D3C}" type="presParOf" srcId="{21545CFA-C9FA-45A0-83F9-AB41A62409B3}" destId="{42D23E77-B049-4404-BE80-A4E432C0B7E8}" srcOrd="9" destOrd="0" presId="urn:microsoft.com/office/officeart/2005/8/layout/target2"/>
    <dgm:cxn modelId="{BE5647C9-84BC-4AD5-93F9-5DCFC5B6D2B4}" type="presParOf" srcId="{21545CFA-C9FA-45A0-83F9-AB41A62409B3}" destId="{E035F2D3-A4BA-4488-A4C9-FF5B261B4A08}" srcOrd="10" destOrd="0" presId="urn:microsoft.com/office/officeart/2005/8/layout/targe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BE5507-41B8-48C8-8875-D529A080E626}" type="doc">
      <dgm:prSet loTypeId="urn:microsoft.com/office/officeart/2005/8/layout/target2" loCatId="relationship" qsTypeId="urn:microsoft.com/office/officeart/2005/8/quickstyle/3d3" qsCatId="3D" csTypeId="urn:microsoft.com/office/officeart/2005/8/colors/accent1_2" csCatId="accent1" phldr="1"/>
      <dgm:spPr/>
      <dgm:t>
        <a:bodyPr/>
        <a:lstStyle/>
        <a:p>
          <a:endParaRPr lang="en-US"/>
        </a:p>
      </dgm:t>
    </dgm:pt>
    <dgm:pt modelId="{DBA0801E-89A8-472C-A676-5F4DCCE07789}">
      <dgm:prSet phldrT="[Text]">
        <dgm:style>
          <a:lnRef idx="1">
            <a:schemeClr val="accent4"/>
          </a:lnRef>
          <a:fillRef idx="2">
            <a:schemeClr val="accent4"/>
          </a:fillRef>
          <a:effectRef idx="1">
            <a:schemeClr val="accent4"/>
          </a:effectRef>
          <a:fontRef idx="minor">
            <a:schemeClr val="dk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cap="none" spc="50" dirty="0" smtClean="0">
              <a:ln w="11430"/>
              <a:solidFill>
                <a:schemeClr val="bg1"/>
              </a:solidFill>
              <a:effectLst>
                <a:outerShdw blurRad="76200" dist="50800" dir="5400000" algn="tl" rotWithShape="0">
                  <a:srgbClr val="000000">
                    <a:alpha val="65000"/>
                  </a:srgbClr>
                </a:outerShdw>
              </a:effectLst>
              <a:cs typeface="2  Homa" pitchFamily="2" charset="-78"/>
            </a:rPr>
            <a:t>حوزه اجرائي</a:t>
          </a:r>
          <a:endParaRPr lang="en-US"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08EB140B-32E5-4E5F-A3CE-0455F3E5F292}" type="parTrans" cxnId="{F40C12BF-2F9A-433D-A516-7C0DD2BE10D8}">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49A2A984-F3F8-463C-BE78-5838EB316DF6}" type="sibTrans" cxnId="{F40C12BF-2F9A-433D-A516-7C0DD2BE10D8}">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8839062F-1EC5-4268-995A-A430325ADE98}">
      <dgm:prSet phldrT="[Text]">
        <dgm:style>
          <a:lnRef idx="1">
            <a:schemeClr val="accent4"/>
          </a:lnRef>
          <a:fillRef idx="2">
            <a:schemeClr val="accent4"/>
          </a:fillRef>
          <a:effectRef idx="1">
            <a:schemeClr val="accent4"/>
          </a:effectRef>
          <a:fontRef idx="minor">
            <a:schemeClr val="dk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cap="none" spc="50" dirty="0" smtClean="0">
              <a:ln w="11430"/>
              <a:solidFill>
                <a:schemeClr val="bg1"/>
              </a:solidFill>
              <a:effectLst>
                <a:outerShdw blurRad="76200" dist="50800" dir="5400000" algn="tl" rotWithShape="0">
                  <a:srgbClr val="000000">
                    <a:alpha val="65000"/>
                  </a:srgbClr>
                </a:outerShdw>
              </a:effectLst>
              <a:cs typeface="2  Homa" pitchFamily="2" charset="-78"/>
            </a:rPr>
            <a:t>حوزه اجرائی وبهره برداری</a:t>
          </a:r>
          <a:endParaRPr lang="en-US"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94EFFE1B-EE0C-43D9-BDEC-EAF991216158}" type="parTrans" cxnId="{0CF88816-E77F-41B3-B6E9-E01A34A3C8DF}">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797737FE-335E-4264-90D4-16B33CB14E80}" type="sibTrans" cxnId="{0CF88816-E77F-41B3-B6E9-E01A34A3C8DF}">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FE3CBB8E-B55E-4903-BC87-2728E042D022}">
      <dgm:prSet phldrT="[Text]">
        <dgm:style>
          <a:lnRef idx="1">
            <a:schemeClr val="accent4"/>
          </a:lnRef>
          <a:fillRef idx="2">
            <a:schemeClr val="accent4"/>
          </a:fillRef>
          <a:effectRef idx="1">
            <a:schemeClr val="accent4"/>
          </a:effectRef>
          <a:fontRef idx="minor">
            <a:schemeClr val="dk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cap="none" spc="50" dirty="0" smtClean="0">
              <a:ln w="11430"/>
              <a:solidFill>
                <a:schemeClr val="bg1"/>
              </a:solidFill>
              <a:effectLst>
                <a:outerShdw blurRad="76200" dist="50800" dir="5400000" algn="tl" rotWithShape="0">
                  <a:srgbClr val="000000">
                    <a:alpha val="65000"/>
                  </a:srgbClr>
                </a:outerShdw>
              </a:effectLst>
              <a:cs typeface="2  Homa" pitchFamily="2" charset="-78"/>
            </a:rPr>
            <a:t>حوزه  مديريت واجراء</a:t>
          </a:r>
          <a:endParaRPr lang="en-US"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D8D0E772-0542-43A1-AA58-D461BBFD650B}" type="parTrans" cxnId="{6AA9E785-156B-43D5-B6EE-89C718DB2E54}">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E682A31A-8968-4A03-B5CD-78C715E97C78}" type="sibTrans" cxnId="{6AA9E785-156B-43D5-B6EE-89C718DB2E54}">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0DC07CBF-1E68-4AC7-AB4D-491CB277DCD3}">
      <dgm:prSet phldrT="[Text]" custT="1">
        <dgm:style>
          <a:lnRef idx="1">
            <a:schemeClr val="accent4"/>
          </a:lnRef>
          <a:fillRef idx="2">
            <a:schemeClr val="accent4"/>
          </a:fillRef>
          <a:effectRef idx="1">
            <a:schemeClr val="accent4"/>
          </a:effectRef>
          <a:fontRef idx="minor">
            <a:schemeClr val="dk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36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مصاديق حوزه ها</a:t>
          </a:r>
          <a:endParaRPr lang="en-US" sz="36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9B988E23-A2B5-40B1-ADA2-4926C6721854}" type="parTrans" cxnId="{08F78765-AE25-4241-9EF5-0533084C38B2}">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ACF6A1B5-F714-44C2-931A-816E960247A8}" type="sibTrans" cxnId="{08F78765-AE25-4241-9EF5-0533084C38B2}">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25B873A8-4587-4F84-8B39-B56AE6546856}">
      <dgm:prSet phldrT="[Text]" custT="1">
        <dgm:style>
          <a:lnRef idx="1">
            <a:schemeClr val="accent4"/>
          </a:lnRef>
          <a:fillRef idx="2">
            <a:schemeClr val="accent4"/>
          </a:fillRef>
          <a:effectRef idx="1">
            <a:schemeClr val="accent4"/>
          </a:effectRef>
          <a:fontRef idx="minor">
            <a:schemeClr val="dk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4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سيستم اجرایی وبهره برداری زیر ساخت ها</a:t>
          </a:r>
          <a:endParaRPr lang="en-US" sz="14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5BB296A3-ED8E-4C24-A753-C68CA1159B16}" type="parTrans" cxnId="{72CCDF2C-9CA7-428C-9149-4A42E00FAEB0}">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D3064268-9B24-42B0-AFEF-0A5A116C63D3}" type="sibTrans" cxnId="{72CCDF2C-9CA7-428C-9149-4A42E00FAEB0}">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C69E966B-F341-4234-8A84-3F87734D9EDB}">
      <dgm:prSet phldrT="[Text]" custT="1">
        <dgm:style>
          <a:lnRef idx="1">
            <a:schemeClr val="accent4"/>
          </a:lnRef>
          <a:fillRef idx="2">
            <a:schemeClr val="accent4"/>
          </a:fillRef>
          <a:effectRef idx="1">
            <a:schemeClr val="accent4"/>
          </a:effectRef>
          <a:fontRef idx="minor">
            <a:schemeClr val="dk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4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سيستم مدیریتی دستگاه</a:t>
          </a:r>
          <a:endParaRPr lang="en-US" sz="14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E858983A-84F5-4735-977D-0CB0BA310F69}" type="parTrans" cxnId="{BD5A9B92-2537-4188-8972-0DC438FEC9A9}">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768FEF53-7A72-49C7-A489-5F42CA25C0EC}" type="sibTrans" cxnId="{BD5A9B92-2537-4188-8972-0DC438FEC9A9}">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E5B92697-3D41-4073-A9A6-F69D1ABE1E29}">
      <dgm:prSet phldrT="[Text]">
        <dgm:style>
          <a:lnRef idx="1">
            <a:schemeClr val="accent4"/>
          </a:lnRef>
          <a:fillRef idx="2">
            <a:schemeClr val="accent4"/>
          </a:fillRef>
          <a:effectRef idx="1">
            <a:schemeClr val="accent4"/>
          </a:effectRef>
          <a:fontRef idx="minor">
            <a:schemeClr val="dk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cap="none" spc="50" dirty="0" smtClean="0">
              <a:ln w="11430"/>
              <a:solidFill>
                <a:schemeClr val="bg1"/>
              </a:solidFill>
              <a:effectLst>
                <a:outerShdw blurRad="76200" dist="50800" dir="5400000" algn="tl" rotWithShape="0">
                  <a:srgbClr val="000000">
                    <a:alpha val="65000"/>
                  </a:srgbClr>
                </a:outerShdw>
              </a:effectLst>
              <a:cs typeface="2  Homa" pitchFamily="2" charset="-78"/>
            </a:rPr>
            <a:t>اقدام عمده حوزه</a:t>
          </a:r>
          <a:endParaRPr lang="en-US"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30E6DAC6-506E-4FF8-A218-654312486D4F}" type="parTrans" cxnId="{C7101041-D6C3-44F0-ACC5-F06CE135066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E6D825D7-5861-4B33-B856-3C86AFF62963}" type="sibTrans" cxnId="{C7101041-D6C3-44F0-ACC5-F06CE135066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2C49FAB4-98DC-428D-BE19-C36170F166A8}">
      <dgm:prSet phldrT="[Text]" custT="1">
        <dgm:style>
          <a:lnRef idx="1">
            <a:schemeClr val="accent4"/>
          </a:lnRef>
          <a:fillRef idx="2">
            <a:schemeClr val="accent4"/>
          </a:fillRef>
          <a:effectRef idx="1">
            <a:schemeClr val="accent4"/>
          </a:effectRef>
          <a:fontRef idx="minor">
            <a:schemeClr val="dk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1400"/>
            </a:lnSpc>
          </a:pPr>
          <a:r>
            <a:rPr lang="fa-IR" sz="14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آئين نامه هاي مدیریت بحران كشور</a:t>
          </a:r>
          <a:endParaRPr lang="en-US" sz="14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F7ABB11F-3BDB-4550-9CA9-D4DCC8E7DD6F}" type="parTrans" cxnId="{24EF96F0-E597-4E49-B240-74D9E06495A5}">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2E03C048-EF19-48A5-B5A5-C50B475ECA00}" type="sibTrans" cxnId="{24EF96F0-E597-4E49-B240-74D9E06495A5}">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311CCA0E-895B-4EAD-8484-31F5AEEDDD94}">
      <dgm:prSet phldrT="[Text]" custT="1">
        <dgm:style>
          <a:lnRef idx="1">
            <a:schemeClr val="accent4"/>
          </a:lnRef>
          <a:fillRef idx="2">
            <a:schemeClr val="accent4"/>
          </a:fillRef>
          <a:effectRef idx="1">
            <a:schemeClr val="accent4"/>
          </a:effectRef>
          <a:fontRef idx="minor">
            <a:schemeClr val="dk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1500"/>
            </a:lnSpc>
          </a:pPr>
          <a:r>
            <a:rPr lang="fa-IR" sz="16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طرح مدیریت بحران </a:t>
          </a:r>
          <a:endParaRPr lang="en-US" sz="16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B06E95DD-3DE8-492F-8774-69B1422FA18F}" type="parTrans" cxnId="{AC07A9E1-0EDA-4B4F-8F8E-E0734301182B}">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7B59F938-9FF4-4B90-BFBE-E1ECF93DA3DA}" type="sibTrans" cxnId="{AC07A9E1-0EDA-4B4F-8F8E-E0734301182B}">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gm:t>
    </dgm:pt>
    <dgm:pt modelId="{72B05BE5-D474-41F8-8291-42A9A1719B87}">
      <dgm:prSet phldrT="[Text]" custT="1">
        <dgm:style>
          <a:lnRef idx="1">
            <a:schemeClr val="accent4"/>
          </a:lnRef>
          <a:fillRef idx="2">
            <a:schemeClr val="accent4"/>
          </a:fillRef>
          <a:effectRef idx="1">
            <a:schemeClr val="accent4"/>
          </a:effectRef>
          <a:fontRef idx="minor">
            <a:schemeClr val="dk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2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دستورالعمل ها وطرح های مدیریت بحرانی </a:t>
          </a:r>
          <a:endParaRPr lang="en-US" sz="12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D4BEF6C3-F6B8-412C-A40E-100DB6B43DB8}" type="parTrans" cxnId="{C0AD4949-BA81-4ADE-9E86-9DA27F019D1D}">
      <dgm:prSet/>
      <dgm:spPr/>
      <dgm:t>
        <a:bodyPr/>
        <a:lstStyle/>
        <a:p>
          <a:endParaRPr lang="en-US">
            <a:cs typeface="2  Homa" pitchFamily="2" charset="-78"/>
          </a:endParaRPr>
        </a:p>
      </dgm:t>
    </dgm:pt>
    <dgm:pt modelId="{2552A90E-7CF3-402B-A684-10D47B21760B}" type="sibTrans" cxnId="{C0AD4949-BA81-4ADE-9E86-9DA27F019D1D}">
      <dgm:prSet/>
      <dgm:spPr/>
      <dgm:t>
        <a:bodyPr/>
        <a:lstStyle/>
        <a:p>
          <a:endParaRPr lang="en-US">
            <a:cs typeface="2  Homa" pitchFamily="2" charset="-78"/>
          </a:endParaRPr>
        </a:p>
      </dgm:t>
    </dgm:pt>
    <dgm:pt modelId="{80F5CF70-E691-4567-90DA-EF4361AFBACA}">
      <dgm:prSet phldrT="[Text]" custT="1">
        <dgm:style>
          <a:lnRef idx="1">
            <a:schemeClr val="accent4"/>
          </a:lnRef>
          <a:fillRef idx="2">
            <a:schemeClr val="accent4"/>
          </a:fillRef>
          <a:effectRef idx="1">
            <a:schemeClr val="accent4"/>
          </a:effectRef>
          <a:fontRef idx="minor">
            <a:schemeClr val="dk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1300"/>
            </a:lnSpc>
          </a:pPr>
          <a:r>
            <a:rPr lang="fa-IR" sz="16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آموزش اجزاء </a:t>
          </a:r>
          <a:endParaRPr lang="en-US" sz="16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C10FD9A0-5509-4F96-B16D-86D540AAD663}" type="parTrans" cxnId="{9DF7C946-DF58-450D-8FB6-6E8DF599677F}">
      <dgm:prSet/>
      <dgm:spPr/>
      <dgm:t>
        <a:bodyPr/>
        <a:lstStyle/>
        <a:p>
          <a:endParaRPr lang="en-US">
            <a:cs typeface="2  Homa" pitchFamily="2" charset="-78"/>
          </a:endParaRPr>
        </a:p>
      </dgm:t>
    </dgm:pt>
    <dgm:pt modelId="{EE9FDF02-B8DC-4EC2-A65D-C6CE5827E290}" type="sibTrans" cxnId="{9DF7C946-DF58-450D-8FB6-6E8DF599677F}">
      <dgm:prSet/>
      <dgm:spPr/>
      <dgm:t>
        <a:bodyPr/>
        <a:lstStyle/>
        <a:p>
          <a:endParaRPr lang="en-US">
            <a:cs typeface="2  Homa" pitchFamily="2" charset="-78"/>
          </a:endParaRPr>
        </a:p>
      </dgm:t>
    </dgm:pt>
    <dgm:pt modelId="{D914094E-2769-4FE6-9130-9A21B2705F15}">
      <dgm:prSet phldrT="[Text]" custT="1">
        <dgm:style>
          <a:lnRef idx="1">
            <a:schemeClr val="accent4"/>
          </a:lnRef>
          <a:fillRef idx="2">
            <a:schemeClr val="accent4"/>
          </a:fillRef>
          <a:effectRef idx="1">
            <a:schemeClr val="accent4"/>
          </a:effectRef>
          <a:fontRef idx="minor">
            <a:schemeClr val="dk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6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مشاوره تخصصي</a:t>
          </a:r>
          <a:endParaRPr lang="en-US" sz="16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2056FFFC-9FC4-4CB7-94CD-E03707A03027}" type="parTrans" cxnId="{7A82065D-F0CD-47B0-841D-960D25BE5585}">
      <dgm:prSet/>
      <dgm:spPr/>
      <dgm:t>
        <a:bodyPr/>
        <a:lstStyle/>
        <a:p>
          <a:endParaRPr lang="en-US">
            <a:cs typeface="2  Homa" pitchFamily="2" charset="-78"/>
          </a:endParaRPr>
        </a:p>
      </dgm:t>
    </dgm:pt>
    <dgm:pt modelId="{DA5D2D76-5DAD-4A46-90BE-34DADEE18170}" type="sibTrans" cxnId="{7A82065D-F0CD-47B0-841D-960D25BE5585}">
      <dgm:prSet/>
      <dgm:spPr/>
      <dgm:t>
        <a:bodyPr/>
        <a:lstStyle/>
        <a:p>
          <a:endParaRPr lang="en-US">
            <a:cs typeface="2  Homa" pitchFamily="2" charset="-78"/>
          </a:endParaRPr>
        </a:p>
      </dgm:t>
    </dgm:pt>
    <dgm:pt modelId="{F22076A2-E527-4264-9528-7FEA8710312E}">
      <dgm:prSet phldrT="[Text]" custT="1">
        <dgm:style>
          <a:lnRef idx="1">
            <a:schemeClr val="accent4"/>
          </a:lnRef>
          <a:fillRef idx="2">
            <a:schemeClr val="accent4"/>
          </a:fillRef>
          <a:effectRef idx="1">
            <a:schemeClr val="accent4"/>
          </a:effectRef>
          <a:fontRef idx="minor">
            <a:schemeClr val="dk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6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برنامه آمادگی </a:t>
          </a:r>
          <a:endParaRPr lang="en-US" sz="16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6EB93567-4CC2-490D-BEE1-4F5A45A3B306}" type="parTrans" cxnId="{9867594D-8CA4-4AA4-81B7-C0038AB1DCE8}">
      <dgm:prSet/>
      <dgm:spPr/>
      <dgm:t>
        <a:bodyPr/>
        <a:lstStyle/>
        <a:p>
          <a:endParaRPr lang="en-US">
            <a:cs typeface="2  Homa" pitchFamily="2" charset="-78"/>
          </a:endParaRPr>
        </a:p>
      </dgm:t>
    </dgm:pt>
    <dgm:pt modelId="{A95A5EF7-D3BB-4591-A40F-1F956C4E307C}" type="sibTrans" cxnId="{9867594D-8CA4-4AA4-81B7-C0038AB1DCE8}">
      <dgm:prSet/>
      <dgm:spPr/>
      <dgm:t>
        <a:bodyPr/>
        <a:lstStyle/>
        <a:p>
          <a:endParaRPr lang="en-US">
            <a:cs typeface="2  Homa" pitchFamily="2" charset="-78"/>
          </a:endParaRPr>
        </a:p>
      </dgm:t>
    </dgm:pt>
    <dgm:pt modelId="{D468FB7A-E7D3-4372-AA3D-E3C00C5DC43A}">
      <dgm:prSet phldrT="[Text]" custT="1">
        <dgm:style>
          <a:lnRef idx="1">
            <a:schemeClr val="accent4"/>
          </a:lnRef>
          <a:fillRef idx="2">
            <a:schemeClr val="accent4"/>
          </a:fillRef>
          <a:effectRef idx="1">
            <a:schemeClr val="accent4"/>
          </a:effectRef>
          <a:fontRef idx="minor">
            <a:schemeClr val="dk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4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 سلسله مراتب اجرائی</a:t>
          </a:r>
          <a:endParaRPr lang="en-US" sz="14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BAA27EC4-A99B-4436-95E2-FEDAE0A8821E}" type="parTrans" cxnId="{4A2D9ACA-9757-4805-AD61-FEEF8CCEE8D6}">
      <dgm:prSet/>
      <dgm:spPr/>
      <dgm:t>
        <a:bodyPr/>
        <a:lstStyle/>
        <a:p>
          <a:endParaRPr lang="en-US"/>
        </a:p>
      </dgm:t>
    </dgm:pt>
    <dgm:pt modelId="{79880A43-7453-43E0-A115-43FE7FDFA33B}" type="sibTrans" cxnId="{4A2D9ACA-9757-4805-AD61-FEEF8CCEE8D6}">
      <dgm:prSet/>
      <dgm:spPr/>
      <dgm:t>
        <a:bodyPr/>
        <a:lstStyle/>
        <a:p>
          <a:endParaRPr lang="en-US"/>
        </a:p>
      </dgm:t>
    </dgm:pt>
    <dgm:pt modelId="{55CF3695-EFD7-4F97-A640-BDA5DFA89AEC}">
      <dgm:prSet phldrT="[Text]" custT="1">
        <dgm:style>
          <a:lnRef idx="1">
            <a:schemeClr val="accent4"/>
          </a:lnRef>
          <a:fillRef idx="2">
            <a:schemeClr val="accent4"/>
          </a:fillRef>
          <a:effectRef idx="1">
            <a:schemeClr val="accent4"/>
          </a:effectRef>
          <a:fontRef idx="minor">
            <a:schemeClr val="dk1"/>
          </a:fontRef>
        </dgm:style>
      </dgm:prSet>
      <dgm:spPr/>
      <dgm:t>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1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سيستم مشاورين ونظامات مدیری بحرانی</a:t>
          </a:r>
          <a:endParaRPr lang="en-US" sz="11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F20BE821-B0D8-4773-AA92-D0639E688E06}" type="parTrans" cxnId="{29859CBA-ADCE-4CEC-829C-139DD87997CF}">
      <dgm:prSet/>
      <dgm:spPr/>
      <dgm:t>
        <a:bodyPr/>
        <a:lstStyle/>
        <a:p>
          <a:endParaRPr lang="en-US"/>
        </a:p>
      </dgm:t>
    </dgm:pt>
    <dgm:pt modelId="{2836C66F-030A-4CAE-918E-EB17218F712B}" type="sibTrans" cxnId="{29859CBA-ADCE-4CEC-829C-139DD87997CF}">
      <dgm:prSet/>
      <dgm:spPr/>
      <dgm:t>
        <a:bodyPr/>
        <a:lstStyle/>
        <a:p>
          <a:endParaRPr lang="en-US"/>
        </a:p>
      </dgm:t>
    </dgm:pt>
    <dgm:pt modelId="{F19ABF34-6C0B-49DF-9634-26608D39BC09}">
      <dgm:prSet phldrT="[Text]" custT="1">
        <dgm:style>
          <a:lnRef idx="1">
            <a:schemeClr val="accent4"/>
          </a:lnRef>
          <a:fillRef idx="2">
            <a:schemeClr val="accent4"/>
          </a:fillRef>
          <a:effectRef idx="1">
            <a:schemeClr val="accent4"/>
          </a:effectRef>
          <a:fontRef idx="minor">
            <a:schemeClr val="dk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1600"/>
            </a:lnSpc>
          </a:pPr>
          <a:r>
            <a:rPr lang="fa-IR" sz="16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كنترل و نظارت آمادگی</a:t>
          </a:r>
          <a:endParaRPr lang="en-US" sz="16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F9357718-F227-459E-ADFE-65DF6D049806}" type="sibTrans" cxnId="{F1FBCB3E-76C3-4B7F-AEAA-05AD38FAC315}">
      <dgm:prSet/>
      <dgm:spPr/>
      <dgm:t>
        <a:bodyPr/>
        <a:lstStyle/>
        <a:p>
          <a:endParaRPr lang="en-US">
            <a:cs typeface="2  Homa" pitchFamily="2" charset="-78"/>
          </a:endParaRPr>
        </a:p>
      </dgm:t>
    </dgm:pt>
    <dgm:pt modelId="{0486AC2E-BC7E-4D96-BF32-5EF19E3D9AE0}" type="parTrans" cxnId="{F1FBCB3E-76C3-4B7F-AEAA-05AD38FAC315}">
      <dgm:prSet/>
      <dgm:spPr/>
      <dgm:t>
        <a:bodyPr/>
        <a:lstStyle/>
        <a:p>
          <a:endParaRPr lang="en-US">
            <a:cs typeface="2  Homa" pitchFamily="2" charset="-78"/>
          </a:endParaRPr>
        </a:p>
      </dgm:t>
    </dgm:pt>
    <dgm:pt modelId="{EC62EC39-B042-4BB2-A067-7C42B03BBE1E}">
      <dgm:prSet phldrT="[Text]" custT="1">
        <dgm:style>
          <a:lnRef idx="1">
            <a:schemeClr val="accent4"/>
          </a:lnRef>
          <a:fillRef idx="2">
            <a:schemeClr val="accent4"/>
          </a:fillRef>
          <a:effectRef idx="1">
            <a:schemeClr val="accent4"/>
          </a:effectRef>
          <a:fontRef idx="minor">
            <a:schemeClr val="dk1"/>
          </a:fontRef>
        </dgm:style>
      </dgm:prSet>
      <dgm:spPr/>
      <dgm:t>
        <a:bodyPr vert="vert27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1600" b="1" cap="none" spc="50" dirty="0" smtClean="0">
              <a:ln w="11430"/>
              <a:solidFill>
                <a:schemeClr val="bg1"/>
              </a:solidFill>
              <a:effectLst>
                <a:outerShdw blurRad="76200" dist="50800" dir="5400000" algn="tl" rotWithShape="0">
                  <a:srgbClr val="000000">
                    <a:alpha val="65000"/>
                  </a:srgbClr>
                </a:outerShdw>
              </a:effectLst>
              <a:cs typeface="2  Homa" pitchFamily="2" charset="-78"/>
            </a:rPr>
            <a:t>تمرین و مانور</a:t>
          </a:r>
          <a:endParaRPr lang="en-US" sz="1600" b="1" cap="none" spc="50" dirty="0">
            <a:ln w="11430"/>
            <a:solidFill>
              <a:schemeClr val="bg1"/>
            </a:solidFill>
            <a:effectLst>
              <a:outerShdw blurRad="76200" dist="50800" dir="5400000" algn="tl" rotWithShape="0">
                <a:srgbClr val="000000">
                  <a:alpha val="65000"/>
                </a:srgbClr>
              </a:outerShdw>
            </a:effectLst>
            <a:cs typeface="2  Homa" pitchFamily="2" charset="-78"/>
          </a:endParaRPr>
        </a:p>
      </dgm:t>
    </dgm:pt>
    <dgm:pt modelId="{066924AF-3540-436D-A120-F99151284355}" type="parTrans" cxnId="{14FEBE21-F3EC-4ECC-AC2D-CD806A395870}">
      <dgm:prSet/>
      <dgm:spPr/>
      <dgm:t>
        <a:bodyPr/>
        <a:lstStyle/>
        <a:p>
          <a:pPr rtl="1"/>
          <a:endParaRPr lang="fa-IR"/>
        </a:p>
      </dgm:t>
    </dgm:pt>
    <dgm:pt modelId="{A49BD2EE-39B4-4F14-973D-2F201D77842B}" type="sibTrans" cxnId="{14FEBE21-F3EC-4ECC-AC2D-CD806A395870}">
      <dgm:prSet/>
      <dgm:spPr/>
      <dgm:t>
        <a:bodyPr/>
        <a:lstStyle/>
        <a:p>
          <a:pPr rtl="1"/>
          <a:endParaRPr lang="fa-IR"/>
        </a:p>
      </dgm:t>
    </dgm:pt>
    <dgm:pt modelId="{61C56707-6FAA-4B8C-BCAB-9B84545589C2}" type="pres">
      <dgm:prSet presAssocID="{FABE5507-41B8-48C8-8875-D529A080E626}" presName="Name0" presStyleCnt="0">
        <dgm:presLayoutVars>
          <dgm:chMax val="3"/>
          <dgm:chPref val="1"/>
          <dgm:dir/>
          <dgm:animLvl val="lvl"/>
          <dgm:resizeHandles/>
        </dgm:presLayoutVars>
      </dgm:prSet>
      <dgm:spPr/>
      <dgm:t>
        <a:bodyPr/>
        <a:lstStyle/>
        <a:p>
          <a:endParaRPr lang="en-US"/>
        </a:p>
      </dgm:t>
    </dgm:pt>
    <dgm:pt modelId="{8F4ADE19-620E-4D93-A2B4-8030FFABD215}" type="pres">
      <dgm:prSet presAssocID="{FABE5507-41B8-48C8-8875-D529A080E626}" presName="outerBox" presStyleCnt="0"/>
      <dgm:spPr/>
    </dgm:pt>
    <dgm:pt modelId="{998EB809-7E08-4724-9369-8BB7A289D480}" type="pres">
      <dgm:prSet presAssocID="{FABE5507-41B8-48C8-8875-D529A080E626}" presName="outerBoxParent" presStyleLbl="node1" presStyleIdx="0" presStyleCnt="3" custLinFactNeighborY="-1316"/>
      <dgm:spPr/>
      <dgm:t>
        <a:bodyPr/>
        <a:lstStyle/>
        <a:p>
          <a:endParaRPr lang="en-US"/>
        </a:p>
      </dgm:t>
    </dgm:pt>
    <dgm:pt modelId="{F49B26C3-1257-4DA4-A699-75D6DDD5C442}" type="pres">
      <dgm:prSet presAssocID="{FABE5507-41B8-48C8-8875-D529A080E626}" presName="outerBoxChildren" presStyleCnt="0"/>
      <dgm:spPr/>
    </dgm:pt>
    <dgm:pt modelId="{DBB2C0EB-6D44-4F2D-8C2E-D3B11186612A}" type="pres">
      <dgm:prSet presAssocID="{8839062F-1EC5-4268-995A-A430325ADE98}" presName="oChild" presStyleLbl="fgAcc1" presStyleIdx="0" presStyleCnt="14">
        <dgm:presLayoutVars>
          <dgm:bulletEnabled val="1"/>
        </dgm:presLayoutVars>
      </dgm:prSet>
      <dgm:spPr/>
      <dgm:t>
        <a:bodyPr/>
        <a:lstStyle/>
        <a:p>
          <a:endParaRPr lang="en-US"/>
        </a:p>
      </dgm:t>
    </dgm:pt>
    <dgm:pt modelId="{8D981CF3-C53F-45C8-AC87-3052A7C2FF15}" type="pres">
      <dgm:prSet presAssocID="{797737FE-335E-4264-90D4-16B33CB14E80}" presName="outerSibTrans" presStyleCnt="0"/>
      <dgm:spPr/>
    </dgm:pt>
    <dgm:pt modelId="{34336B34-A1C8-46B6-9C4D-3FB544E5F471}" type="pres">
      <dgm:prSet presAssocID="{FE3CBB8E-B55E-4903-BC87-2728E042D022}" presName="oChild" presStyleLbl="fgAcc1" presStyleIdx="1" presStyleCnt="14">
        <dgm:presLayoutVars>
          <dgm:bulletEnabled val="1"/>
        </dgm:presLayoutVars>
      </dgm:prSet>
      <dgm:spPr/>
      <dgm:t>
        <a:bodyPr/>
        <a:lstStyle/>
        <a:p>
          <a:endParaRPr lang="en-US"/>
        </a:p>
      </dgm:t>
    </dgm:pt>
    <dgm:pt modelId="{BBBD7BB4-E33F-478D-8A71-E11761DD4C06}" type="pres">
      <dgm:prSet presAssocID="{FABE5507-41B8-48C8-8875-D529A080E626}" presName="middleBox" presStyleCnt="0"/>
      <dgm:spPr/>
    </dgm:pt>
    <dgm:pt modelId="{4551BFF7-7A48-4D27-B620-364BC9950120}" type="pres">
      <dgm:prSet presAssocID="{FABE5507-41B8-48C8-8875-D529A080E626}" presName="middleBoxParent" presStyleLbl="node1" presStyleIdx="1" presStyleCnt="3" custScaleY="121805" custLinFactNeighborY="-4135"/>
      <dgm:spPr/>
      <dgm:t>
        <a:bodyPr/>
        <a:lstStyle/>
        <a:p>
          <a:endParaRPr lang="en-US"/>
        </a:p>
      </dgm:t>
    </dgm:pt>
    <dgm:pt modelId="{0F095AEE-EE39-42CC-9A4A-52E14050B5BB}" type="pres">
      <dgm:prSet presAssocID="{FABE5507-41B8-48C8-8875-D529A080E626}" presName="middleBoxChildren" presStyleCnt="0"/>
      <dgm:spPr/>
    </dgm:pt>
    <dgm:pt modelId="{4E841366-0236-4348-8590-81DB055204A0}" type="pres">
      <dgm:prSet presAssocID="{25B873A8-4587-4F84-8B39-B56AE6546856}" presName="mChild" presStyleLbl="fgAcc1" presStyleIdx="2" presStyleCnt="14" custScaleX="115053" custScaleY="2000000" custLinFactY="-951415" custLinFactNeighborX="-49" custLinFactNeighborY="-1000000">
        <dgm:presLayoutVars>
          <dgm:bulletEnabled val="1"/>
        </dgm:presLayoutVars>
      </dgm:prSet>
      <dgm:spPr/>
      <dgm:t>
        <a:bodyPr/>
        <a:lstStyle/>
        <a:p>
          <a:endParaRPr lang="en-US"/>
        </a:p>
      </dgm:t>
    </dgm:pt>
    <dgm:pt modelId="{4BEC00C1-F694-4124-BDB4-EAE86AAC7E82}" type="pres">
      <dgm:prSet presAssocID="{D3064268-9B24-42B0-AFEF-0A5A116C63D3}" presName="middleSibTrans" presStyleCnt="0"/>
      <dgm:spPr/>
    </dgm:pt>
    <dgm:pt modelId="{5CBC5CF0-96B2-4846-8869-E724CA68DE7A}" type="pres">
      <dgm:prSet presAssocID="{C69E966B-F341-4234-8A84-3F87734D9EDB}" presName="mChild" presStyleLbl="fgAcc1" presStyleIdx="3" presStyleCnt="14" custScaleX="121945" custScaleY="2000000" custLinFactY="-471891" custLinFactNeighborX="-50" custLinFactNeighborY="-500000">
        <dgm:presLayoutVars>
          <dgm:bulletEnabled val="1"/>
        </dgm:presLayoutVars>
      </dgm:prSet>
      <dgm:spPr/>
      <dgm:t>
        <a:bodyPr/>
        <a:lstStyle/>
        <a:p>
          <a:endParaRPr lang="en-US"/>
        </a:p>
      </dgm:t>
    </dgm:pt>
    <dgm:pt modelId="{CFFEF688-B09E-49B6-AECB-86BB8EA53973}" type="pres">
      <dgm:prSet presAssocID="{768FEF53-7A72-49C7-A489-5F42CA25C0EC}" presName="middleSibTrans" presStyleCnt="0"/>
      <dgm:spPr/>
    </dgm:pt>
    <dgm:pt modelId="{6FEFE907-2410-4407-B638-79AAABC2159D}" type="pres">
      <dgm:prSet presAssocID="{D468FB7A-E7D3-4372-AA3D-E3C00C5DC43A}" presName="mChild" presStyleLbl="fgAcc1" presStyleIdx="4" presStyleCnt="14" custScaleX="110624" custScaleY="2000000">
        <dgm:presLayoutVars>
          <dgm:bulletEnabled val="1"/>
        </dgm:presLayoutVars>
      </dgm:prSet>
      <dgm:spPr/>
      <dgm:t>
        <a:bodyPr/>
        <a:lstStyle/>
        <a:p>
          <a:endParaRPr lang="en-US"/>
        </a:p>
      </dgm:t>
    </dgm:pt>
    <dgm:pt modelId="{B6D1B565-BB8B-4353-A4D5-C4914C5750CE}" type="pres">
      <dgm:prSet presAssocID="{79880A43-7453-43E0-A115-43FE7FDFA33B}" presName="middleSibTrans" presStyleCnt="0"/>
      <dgm:spPr/>
    </dgm:pt>
    <dgm:pt modelId="{4AA923FE-C050-4BF8-8C83-317B80C858FC}" type="pres">
      <dgm:prSet presAssocID="{55CF3695-EFD7-4F97-A640-BDA5DFA89AEC}" presName="mChild" presStyleLbl="fgAcc1" presStyleIdx="5" presStyleCnt="14" custScaleX="110624" custScaleY="2000000" custLinFactY="677220" custLinFactNeighborY="700000">
        <dgm:presLayoutVars>
          <dgm:bulletEnabled val="1"/>
        </dgm:presLayoutVars>
      </dgm:prSet>
      <dgm:spPr/>
      <dgm:t>
        <a:bodyPr/>
        <a:lstStyle/>
        <a:p>
          <a:endParaRPr lang="en-US"/>
        </a:p>
      </dgm:t>
    </dgm:pt>
    <dgm:pt modelId="{1F3D83C9-BDB2-49BE-8E39-8E2EC4224E55}" type="pres">
      <dgm:prSet presAssocID="{2836C66F-030A-4CAE-918E-EB17218F712B}" presName="middleSibTrans" presStyleCnt="0"/>
      <dgm:spPr/>
    </dgm:pt>
    <dgm:pt modelId="{70C174D0-479F-47D4-BEAF-DE3578E6079C}" type="pres">
      <dgm:prSet presAssocID="{72B05BE5-D474-41F8-8291-42A9A1719B87}" presName="mChild" presStyleLbl="fgAcc1" presStyleIdx="6" presStyleCnt="14" custScaleX="110722" custScaleY="1701124" custLinFactY="1153932" custLinFactNeighborX="-49" custLinFactNeighborY="1200000">
        <dgm:presLayoutVars>
          <dgm:bulletEnabled val="1"/>
        </dgm:presLayoutVars>
      </dgm:prSet>
      <dgm:spPr/>
      <dgm:t>
        <a:bodyPr/>
        <a:lstStyle/>
        <a:p>
          <a:endParaRPr lang="en-US"/>
        </a:p>
      </dgm:t>
    </dgm:pt>
    <dgm:pt modelId="{2AEAEDEA-B2C9-417A-9356-13149C197594}" type="pres">
      <dgm:prSet presAssocID="{FABE5507-41B8-48C8-8875-D529A080E626}" presName="centerBox" presStyleCnt="0"/>
      <dgm:spPr/>
    </dgm:pt>
    <dgm:pt modelId="{D75BC876-69A0-4DBE-B280-E9F4D55670AE}" type="pres">
      <dgm:prSet presAssocID="{FABE5507-41B8-48C8-8875-D529A080E626}" presName="centerBoxParent" presStyleLbl="node1" presStyleIdx="2" presStyleCnt="3" custScaleY="119737"/>
      <dgm:spPr/>
      <dgm:t>
        <a:bodyPr/>
        <a:lstStyle/>
        <a:p>
          <a:endParaRPr lang="en-US"/>
        </a:p>
      </dgm:t>
    </dgm:pt>
    <dgm:pt modelId="{21545CFA-C9FA-45A0-83F9-AB41A62409B3}" type="pres">
      <dgm:prSet presAssocID="{FABE5507-41B8-48C8-8875-D529A080E626}" presName="centerBoxChildren" presStyleCnt="0"/>
      <dgm:spPr/>
    </dgm:pt>
    <dgm:pt modelId="{4E09884D-433B-48F4-A316-DC7BE70EEFF4}" type="pres">
      <dgm:prSet presAssocID="{2C49FAB4-98DC-428D-BE19-C36170F166A8}" presName="cChild" presStyleLbl="fgAcc1" presStyleIdx="7" presStyleCnt="14">
        <dgm:presLayoutVars>
          <dgm:bulletEnabled val="1"/>
        </dgm:presLayoutVars>
      </dgm:prSet>
      <dgm:spPr/>
      <dgm:t>
        <a:bodyPr/>
        <a:lstStyle/>
        <a:p>
          <a:endParaRPr lang="en-US"/>
        </a:p>
      </dgm:t>
    </dgm:pt>
    <dgm:pt modelId="{E97A57BC-6532-4F3D-B430-2C41DE613BBA}" type="pres">
      <dgm:prSet presAssocID="{2E03C048-EF19-48A5-B5A5-C50B475ECA00}" presName="centerSibTrans" presStyleCnt="0"/>
      <dgm:spPr/>
    </dgm:pt>
    <dgm:pt modelId="{F6CDCD4B-7ECF-4E7C-B325-2A617FCBB98C}" type="pres">
      <dgm:prSet presAssocID="{311CCA0E-895B-4EAD-8484-31F5AEEDDD94}" presName="cChild" presStyleLbl="fgAcc1" presStyleIdx="8" presStyleCnt="14">
        <dgm:presLayoutVars>
          <dgm:bulletEnabled val="1"/>
        </dgm:presLayoutVars>
      </dgm:prSet>
      <dgm:spPr/>
      <dgm:t>
        <a:bodyPr/>
        <a:lstStyle/>
        <a:p>
          <a:endParaRPr lang="en-US"/>
        </a:p>
      </dgm:t>
    </dgm:pt>
    <dgm:pt modelId="{6671F48E-60D6-4B6C-97FF-AB1545CEBE5B}" type="pres">
      <dgm:prSet presAssocID="{7B59F938-9FF4-4B90-BFBE-E1ECF93DA3DA}" presName="centerSibTrans" presStyleCnt="0"/>
      <dgm:spPr/>
    </dgm:pt>
    <dgm:pt modelId="{6D02CF12-A1DD-4479-B3E6-D4F480152762}" type="pres">
      <dgm:prSet presAssocID="{80F5CF70-E691-4567-90DA-EF4361AFBACA}" presName="cChild" presStyleLbl="fgAcc1" presStyleIdx="9" presStyleCnt="14">
        <dgm:presLayoutVars>
          <dgm:bulletEnabled val="1"/>
        </dgm:presLayoutVars>
      </dgm:prSet>
      <dgm:spPr/>
      <dgm:t>
        <a:bodyPr/>
        <a:lstStyle/>
        <a:p>
          <a:endParaRPr lang="en-US"/>
        </a:p>
      </dgm:t>
    </dgm:pt>
    <dgm:pt modelId="{12F4D2F5-E9CA-449C-BC97-1B9F4680721C}" type="pres">
      <dgm:prSet presAssocID="{EE9FDF02-B8DC-4EC2-A65D-C6CE5827E290}" presName="centerSibTrans" presStyleCnt="0"/>
      <dgm:spPr/>
    </dgm:pt>
    <dgm:pt modelId="{ECD90B81-E6D9-4541-A3F8-1F7218B3ADF6}" type="pres">
      <dgm:prSet presAssocID="{D914094E-2769-4FE6-9130-9A21B2705F15}" presName="cChild" presStyleLbl="fgAcc1" presStyleIdx="10" presStyleCnt="14">
        <dgm:presLayoutVars>
          <dgm:bulletEnabled val="1"/>
        </dgm:presLayoutVars>
      </dgm:prSet>
      <dgm:spPr/>
      <dgm:t>
        <a:bodyPr/>
        <a:lstStyle/>
        <a:p>
          <a:endParaRPr lang="en-US"/>
        </a:p>
      </dgm:t>
    </dgm:pt>
    <dgm:pt modelId="{27042ACA-3117-461B-89E5-FE5742E50BD5}" type="pres">
      <dgm:prSet presAssocID="{DA5D2D76-5DAD-4A46-90BE-34DADEE18170}" presName="centerSibTrans" presStyleCnt="0"/>
      <dgm:spPr/>
    </dgm:pt>
    <dgm:pt modelId="{0DD72022-D533-404A-B501-8958D62B690E}" type="pres">
      <dgm:prSet presAssocID="{F22076A2-E527-4264-9528-7FEA8710312E}" presName="cChild" presStyleLbl="fgAcc1" presStyleIdx="11" presStyleCnt="14">
        <dgm:presLayoutVars>
          <dgm:bulletEnabled val="1"/>
        </dgm:presLayoutVars>
      </dgm:prSet>
      <dgm:spPr/>
      <dgm:t>
        <a:bodyPr/>
        <a:lstStyle/>
        <a:p>
          <a:endParaRPr lang="en-US"/>
        </a:p>
      </dgm:t>
    </dgm:pt>
    <dgm:pt modelId="{42D23E77-B049-4404-BE80-A4E432C0B7E8}" type="pres">
      <dgm:prSet presAssocID="{A95A5EF7-D3BB-4591-A40F-1F956C4E307C}" presName="centerSibTrans" presStyleCnt="0"/>
      <dgm:spPr/>
    </dgm:pt>
    <dgm:pt modelId="{2270A65A-BCB9-4802-BE95-1E1AD396621D}" type="pres">
      <dgm:prSet presAssocID="{EC62EC39-B042-4BB2-A067-7C42B03BBE1E}" presName="cChild" presStyleLbl="fgAcc1" presStyleIdx="12" presStyleCnt="14">
        <dgm:presLayoutVars>
          <dgm:bulletEnabled val="1"/>
        </dgm:presLayoutVars>
      </dgm:prSet>
      <dgm:spPr/>
      <dgm:t>
        <a:bodyPr/>
        <a:lstStyle/>
        <a:p>
          <a:pPr rtl="1"/>
          <a:endParaRPr lang="fa-IR"/>
        </a:p>
      </dgm:t>
    </dgm:pt>
    <dgm:pt modelId="{BD9603F8-5B88-4188-9317-6B9826F31D23}" type="pres">
      <dgm:prSet presAssocID="{A49BD2EE-39B4-4F14-973D-2F201D77842B}" presName="centerSibTrans" presStyleCnt="0"/>
      <dgm:spPr/>
    </dgm:pt>
    <dgm:pt modelId="{E035F2D3-A4BA-4488-A4C9-FF5B261B4A08}" type="pres">
      <dgm:prSet presAssocID="{F19ABF34-6C0B-49DF-9634-26608D39BC09}" presName="cChild" presStyleLbl="fgAcc1" presStyleIdx="13" presStyleCnt="14">
        <dgm:presLayoutVars>
          <dgm:bulletEnabled val="1"/>
        </dgm:presLayoutVars>
      </dgm:prSet>
      <dgm:spPr/>
      <dgm:t>
        <a:bodyPr/>
        <a:lstStyle/>
        <a:p>
          <a:endParaRPr lang="en-US"/>
        </a:p>
      </dgm:t>
    </dgm:pt>
  </dgm:ptLst>
  <dgm:cxnLst>
    <dgm:cxn modelId="{AC07A9E1-0EDA-4B4F-8F8E-E0734301182B}" srcId="{E5B92697-3D41-4073-A9A6-F69D1ABE1E29}" destId="{311CCA0E-895B-4EAD-8484-31F5AEEDDD94}" srcOrd="1" destOrd="0" parTransId="{B06E95DD-3DE8-492F-8774-69B1422FA18F}" sibTransId="{7B59F938-9FF4-4B90-BFBE-E1ECF93DA3DA}"/>
    <dgm:cxn modelId="{C0AD4949-BA81-4ADE-9E86-9DA27F019D1D}" srcId="{0DC07CBF-1E68-4AC7-AB4D-491CB277DCD3}" destId="{72B05BE5-D474-41F8-8291-42A9A1719B87}" srcOrd="4" destOrd="0" parTransId="{D4BEF6C3-F6B8-412C-A40E-100DB6B43DB8}" sibTransId="{2552A90E-7CF3-402B-A684-10D47B21760B}"/>
    <dgm:cxn modelId="{08F78765-AE25-4241-9EF5-0533084C38B2}" srcId="{FABE5507-41B8-48C8-8875-D529A080E626}" destId="{0DC07CBF-1E68-4AC7-AB4D-491CB277DCD3}" srcOrd="1" destOrd="0" parTransId="{9B988E23-A2B5-40B1-ADA2-4926C6721854}" sibTransId="{ACF6A1B5-F714-44C2-931A-816E960247A8}"/>
    <dgm:cxn modelId="{7A82065D-F0CD-47B0-841D-960D25BE5585}" srcId="{E5B92697-3D41-4073-A9A6-F69D1ABE1E29}" destId="{D914094E-2769-4FE6-9130-9A21B2705F15}" srcOrd="3" destOrd="0" parTransId="{2056FFFC-9FC4-4CB7-94CD-E03707A03027}" sibTransId="{DA5D2D76-5DAD-4A46-90BE-34DADEE18170}"/>
    <dgm:cxn modelId="{05036C65-E23D-4247-A062-438A4EB4A4B2}" type="presOf" srcId="{80F5CF70-E691-4567-90DA-EF4361AFBACA}" destId="{6D02CF12-A1DD-4479-B3E6-D4F480152762}" srcOrd="0" destOrd="0" presId="urn:microsoft.com/office/officeart/2005/8/layout/target2"/>
    <dgm:cxn modelId="{023CD867-5BAE-4337-B639-24C431373CF1}" type="presOf" srcId="{DBA0801E-89A8-472C-A676-5F4DCCE07789}" destId="{998EB809-7E08-4724-9369-8BB7A289D480}" srcOrd="0" destOrd="0" presId="urn:microsoft.com/office/officeart/2005/8/layout/target2"/>
    <dgm:cxn modelId="{828CD1A7-E437-4F7E-92DE-1D0E29873F99}" type="presOf" srcId="{FABE5507-41B8-48C8-8875-D529A080E626}" destId="{61C56707-6FAA-4B8C-BCAB-9B84545589C2}" srcOrd="0" destOrd="0" presId="urn:microsoft.com/office/officeart/2005/8/layout/target2"/>
    <dgm:cxn modelId="{9DF7C946-DF58-450D-8FB6-6E8DF599677F}" srcId="{E5B92697-3D41-4073-A9A6-F69D1ABE1E29}" destId="{80F5CF70-E691-4567-90DA-EF4361AFBACA}" srcOrd="2" destOrd="0" parTransId="{C10FD9A0-5509-4F96-B16D-86D540AAD663}" sibTransId="{EE9FDF02-B8DC-4EC2-A65D-C6CE5827E290}"/>
    <dgm:cxn modelId="{4A2D9ACA-9757-4805-AD61-FEEF8CCEE8D6}" srcId="{0DC07CBF-1E68-4AC7-AB4D-491CB277DCD3}" destId="{D468FB7A-E7D3-4372-AA3D-E3C00C5DC43A}" srcOrd="2" destOrd="0" parTransId="{BAA27EC4-A99B-4436-95E2-FEDAE0A8821E}" sibTransId="{79880A43-7453-43E0-A115-43FE7FDFA33B}"/>
    <dgm:cxn modelId="{9867594D-8CA4-4AA4-81B7-C0038AB1DCE8}" srcId="{E5B92697-3D41-4073-A9A6-F69D1ABE1E29}" destId="{F22076A2-E527-4264-9528-7FEA8710312E}" srcOrd="4" destOrd="0" parTransId="{6EB93567-4CC2-490D-BEE1-4F5A45A3B306}" sibTransId="{A95A5EF7-D3BB-4591-A40F-1F956C4E307C}"/>
    <dgm:cxn modelId="{0CF88816-E77F-41B3-B6E9-E01A34A3C8DF}" srcId="{DBA0801E-89A8-472C-A676-5F4DCCE07789}" destId="{8839062F-1EC5-4268-995A-A430325ADE98}" srcOrd="0" destOrd="0" parTransId="{94EFFE1B-EE0C-43D9-BDEC-EAF991216158}" sibTransId="{797737FE-335E-4264-90D4-16B33CB14E80}"/>
    <dgm:cxn modelId="{72CCDF2C-9CA7-428C-9149-4A42E00FAEB0}" srcId="{0DC07CBF-1E68-4AC7-AB4D-491CB277DCD3}" destId="{25B873A8-4587-4F84-8B39-B56AE6546856}" srcOrd="0" destOrd="0" parTransId="{5BB296A3-ED8E-4C24-A753-C68CA1159B16}" sibTransId="{D3064268-9B24-42B0-AFEF-0A5A116C63D3}"/>
    <dgm:cxn modelId="{8E420A6E-6287-4BA3-B980-DA932678B82D}" type="presOf" srcId="{55CF3695-EFD7-4F97-A640-BDA5DFA89AEC}" destId="{4AA923FE-C050-4BF8-8C83-317B80C858FC}" srcOrd="0" destOrd="0" presId="urn:microsoft.com/office/officeart/2005/8/layout/target2"/>
    <dgm:cxn modelId="{1B594676-22BE-4843-89AC-32B4AB39F046}" type="presOf" srcId="{F22076A2-E527-4264-9528-7FEA8710312E}" destId="{0DD72022-D533-404A-B501-8958D62B690E}" srcOrd="0" destOrd="0" presId="urn:microsoft.com/office/officeart/2005/8/layout/target2"/>
    <dgm:cxn modelId="{14FEBE21-F3EC-4ECC-AC2D-CD806A395870}" srcId="{E5B92697-3D41-4073-A9A6-F69D1ABE1E29}" destId="{EC62EC39-B042-4BB2-A067-7C42B03BBE1E}" srcOrd="5" destOrd="0" parTransId="{066924AF-3540-436D-A120-F99151284355}" sibTransId="{A49BD2EE-39B4-4F14-973D-2F201D77842B}"/>
    <dgm:cxn modelId="{D48519F5-7DD6-42C5-9B08-B452E3B70E0E}" type="presOf" srcId="{D914094E-2769-4FE6-9130-9A21B2705F15}" destId="{ECD90B81-E6D9-4541-A3F8-1F7218B3ADF6}" srcOrd="0" destOrd="0" presId="urn:microsoft.com/office/officeart/2005/8/layout/target2"/>
    <dgm:cxn modelId="{F40C12BF-2F9A-433D-A516-7C0DD2BE10D8}" srcId="{FABE5507-41B8-48C8-8875-D529A080E626}" destId="{DBA0801E-89A8-472C-A676-5F4DCCE07789}" srcOrd="0" destOrd="0" parTransId="{08EB140B-32E5-4E5F-A3CE-0455F3E5F292}" sibTransId="{49A2A984-F3F8-463C-BE78-5838EB316DF6}"/>
    <dgm:cxn modelId="{D07CA40A-C75B-4EE1-9445-7F3639F0D587}" type="presOf" srcId="{311CCA0E-895B-4EAD-8484-31F5AEEDDD94}" destId="{F6CDCD4B-7ECF-4E7C-B325-2A617FCBB98C}" srcOrd="0" destOrd="0" presId="urn:microsoft.com/office/officeart/2005/8/layout/target2"/>
    <dgm:cxn modelId="{29859CBA-ADCE-4CEC-829C-139DD87997CF}" srcId="{0DC07CBF-1E68-4AC7-AB4D-491CB277DCD3}" destId="{55CF3695-EFD7-4F97-A640-BDA5DFA89AEC}" srcOrd="3" destOrd="0" parTransId="{F20BE821-B0D8-4773-AA92-D0639E688E06}" sibTransId="{2836C66F-030A-4CAE-918E-EB17218F712B}"/>
    <dgm:cxn modelId="{C7101041-D6C3-44F0-ACC5-F06CE135066E}" srcId="{FABE5507-41B8-48C8-8875-D529A080E626}" destId="{E5B92697-3D41-4073-A9A6-F69D1ABE1E29}" srcOrd="2" destOrd="0" parTransId="{30E6DAC6-506E-4FF8-A218-654312486D4F}" sibTransId="{E6D825D7-5861-4B33-B856-3C86AFF62963}"/>
    <dgm:cxn modelId="{4EA68ED2-96C2-4774-8F34-54123A74C6AD}" type="presOf" srcId="{C69E966B-F341-4234-8A84-3F87734D9EDB}" destId="{5CBC5CF0-96B2-4846-8869-E724CA68DE7A}" srcOrd="0" destOrd="0" presId="urn:microsoft.com/office/officeart/2005/8/layout/target2"/>
    <dgm:cxn modelId="{5509AE36-965C-45E4-A9CD-512FB626E1F3}" type="presOf" srcId="{EC62EC39-B042-4BB2-A067-7C42B03BBE1E}" destId="{2270A65A-BCB9-4802-BE95-1E1AD396621D}" srcOrd="0" destOrd="0" presId="urn:microsoft.com/office/officeart/2005/8/layout/target2"/>
    <dgm:cxn modelId="{A92C3189-6FE0-4054-9B83-082401EEB716}" type="presOf" srcId="{FE3CBB8E-B55E-4903-BC87-2728E042D022}" destId="{34336B34-A1C8-46B6-9C4D-3FB544E5F471}" srcOrd="0" destOrd="0" presId="urn:microsoft.com/office/officeart/2005/8/layout/target2"/>
    <dgm:cxn modelId="{6155F489-BBCF-4A27-99F2-AE9B405CB4DA}" type="presOf" srcId="{8839062F-1EC5-4268-995A-A430325ADE98}" destId="{DBB2C0EB-6D44-4F2D-8C2E-D3B11186612A}" srcOrd="0" destOrd="0" presId="urn:microsoft.com/office/officeart/2005/8/layout/target2"/>
    <dgm:cxn modelId="{4DA46BAB-A0D6-4485-A5E9-6026203F8561}" type="presOf" srcId="{72B05BE5-D474-41F8-8291-42A9A1719B87}" destId="{70C174D0-479F-47D4-BEAF-DE3578E6079C}" srcOrd="0" destOrd="0" presId="urn:microsoft.com/office/officeart/2005/8/layout/target2"/>
    <dgm:cxn modelId="{767C19E9-94CA-46A3-A603-BA720C8C2FE7}" type="presOf" srcId="{2C49FAB4-98DC-428D-BE19-C36170F166A8}" destId="{4E09884D-433B-48F4-A316-DC7BE70EEFF4}" srcOrd="0" destOrd="0" presId="urn:microsoft.com/office/officeart/2005/8/layout/target2"/>
    <dgm:cxn modelId="{6AA9E785-156B-43D5-B6EE-89C718DB2E54}" srcId="{DBA0801E-89A8-472C-A676-5F4DCCE07789}" destId="{FE3CBB8E-B55E-4903-BC87-2728E042D022}" srcOrd="1" destOrd="0" parTransId="{D8D0E772-0542-43A1-AA58-D461BBFD650B}" sibTransId="{E682A31A-8968-4A03-B5CD-78C715E97C78}"/>
    <dgm:cxn modelId="{C24B5ADB-422B-4C28-877F-9BB7BEA139A7}" type="presOf" srcId="{E5B92697-3D41-4073-A9A6-F69D1ABE1E29}" destId="{D75BC876-69A0-4DBE-B280-E9F4D55670AE}" srcOrd="0" destOrd="0" presId="urn:microsoft.com/office/officeart/2005/8/layout/target2"/>
    <dgm:cxn modelId="{CDC3698D-3E05-4D93-9171-B9C235ED962A}" type="presOf" srcId="{F19ABF34-6C0B-49DF-9634-26608D39BC09}" destId="{E035F2D3-A4BA-4488-A4C9-FF5B261B4A08}" srcOrd="0" destOrd="0" presId="urn:microsoft.com/office/officeart/2005/8/layout/target2"/>
    <dgm:cxn modelId="{F2ED2314-B331-418E-96A0-83A336B72807}" type="presOf" srcId="{25B873A8-4587-4F84-8B39-B56AE6546856}" destId="{4E841366-0236-4348-8590-81DB055204A0}" srcOrd="0" destOrd="0" presId="urn:microsoft.com/office/officeart/2005/8/layout/target2"/>
    <dgm:cxn modelId="{C7074526-1164-4DEB-8DEC-9E66BFF9E6C7}" type="presOf" srcId="{D468FB7A-E7D3-4372-AA3D-E3C00C5DC43A}" destId="{6FEFE907-2410-4407-B638-79AAABC2159D}" srcOrd="0" destOrd="0" presId="urn:microsoft.com/office/officeart/2005/8/layout/target2"/>
    <dgm:cxn modelId="{F1FBCB3E-76C3-4B7F-AEAA-05AD38FAC315}" srcId="{E5B92697-3D41-4073-A9A6-F69D1ABE1E29}" destId="{F19ABF34-6C0B-49DF-9634-26608D39BC09}" srcOrd="6" destOrd="0" parTransId="{0486AC2E-BC7E-4D96-BF32-5EF19E3D9AE0}" sibTransId="{F9357718-F227-459E-ADFE-65DF6D049806}"/>
    <dgm:cxn modelId="{24EF96F0-E597-4E49-B240-74D9E06495A5}" srcId="{E5B92697-3D41-4073-A9A6-F69D1ABE1E29}" destId="{2C49FAB4-98DC-428D-BE19-C36170F166A8}" srcOrd="0" destOrd="0" parTransId="{F7ABB11F-3BDB-4550-9CA9-D4DCC8E7DD6F}" sibTransId="{2E03C048-EF19-48A5-B5A5-C50B475ECA00}"/>
    <dgm:cxn modelId="{BD5A9B92-2537-4188-8972-0DC438FEC9A9}" srcId="{0DC07CBF-1E68-4AC7-AB4D-491CB277DCD3}" destId="{C69E966B-F341-4234-8A84-3F87734D9EDB}" srcOrd="1" destOrd="0" parTransId="{E858983A-84F5-4735-977D-0CB0BA310F69}" sibTransId="{768FEF53-7A72-49C7-A489-5F42CA25C0EC}"/>
    <dgm:cxn modelId="{22824FE9-F15E-47F8-8E43-314250D8FF2B}" type="presOf" srcId="{0DC07CBF-1E68-4AC7-AB4D-491CB277DCD3}" destId="{4551BFF7-7A48-4D27-B620-364BC9950120}" srcOrd="0" destOrd="0" presId="urn:microsoft.com/office/officeart/2005/8/layout/target2"/>
    <dgm:cxn modelId="{E9E9F712-03D6-4D28-821D-E7B8CACB6E00}" type="presParOf" srcId="{61C56707-6FAA-4B8C-BCAB-9B84545589C2}" destId="{8F4ADE19-620E-4D93-A2B4-8030FFABD215}" srcOrd="0" destOrd="0" presId="urn:microsoft.com/office/officeart/2005/8/layout/target2"/>
    <dgm:cxn modelId="{80EC6E2F-542A-49A4-877C-45321F648BC1}" type="presParOf" srcId="{8F4ADE19-620E-4D93-A2B4-8030FFABD215}" destId="{998EB809-7E08-4724-9369-8BB7A289D480}" srcOrd="0" destOrd="0" presId="urn:microsoft.com/office/officeart/2005/8/layout/target2"/>
    <dgm:cxn modelId="{84B51C95-EBB3-4E1F-843C-24CF6B3080E6}" type="presParOf" srcId="{8F4ADE19-620E-4D93-A2B4-8030FFABD215}" destId="{F49B26C3-1257-4DA4-A699-75D6DDD5C442}" srcOrd="1" destOrd="0" presId="urn:microsoft.com/office/officeart/2005/8/layout/target2"/>
    <dgm:cxn modelId="{27D349BA-10E0-4AB8-90CC-150B95409303}" type="presParOf" srcId="{F49B26C3-1257-4DA4-A699-75D6DDD5C442}" destId="{DBB2C0EB-6D44-4F2D-8C2E-D3B11186612A}" srcOrd="0" destOrd="0" presId="urn:microsoft.com/office/officeart/2005/8/layout/target2"/>
    <dgm:cxn modelId="{CE5B7B17-A37C-4881-9347-292F11B374C8}" type="presParOf" srcId="{F49B26C3-1257-4DA4-A699-75D6DDD5C442}" destId="{8D981CF3-C53F-45C8-AC87-3052A7C2FF15}" srcOrd="1" destOrd="0" presId="urn:microsoft.com/office/officeart/2005/8/layout/target2"/>
    <dgm:cxn modelId="{040BCF91-35B3-4686-8CA0-00DB741A4FC1}" type="presParOf" srcId="{F49B26C3-1257-4DA4-A699-75D6DDD5C442}" destId="{34336B34-A1C8-46B6-9C4D-3FB544E5F471}" srcOrd="2" destOrd="0" presId="urn:microsoft.com/office/officeart/2005/8/layout/target2"/>
    <dgm:cxn modelId="{3BE4296E-2844-4303-96E0-608498D01991}" type="presParOf" srcId="{61C56707-6FAA-4B8C-BCAB-9B84545589C2}" destId="{BBBD7BB4-E33F-478D-8A71-E11761DD4C06}" srcOrd="1" destOrd="0" presId="urn:microsoft.com/office/officeart/2005/8/layout/target2"/>
    <dgm:cxn modelId="{C4A01C8C-3E3B-4D98-8710-D05423D48C0A}" type="presParOf" srcId="{BBBD7BB4-E33F-478D-8A71-E11761DD4C06}" destId="{4551BFF7-7A48-4D27-B620-364BC9950120}" srcOrd="0" destOrd="0" presId="urn:microsoft.com/office/officeart/2005/8/layout/target2"/>
    <dgm:cxn modelId="{0B6BA19A-A3B4-42B8-98A9-1D2C29E15F28}" type="presParOf" srcId="{BBBD7BB4-E33F-478D-8A71-E11761DD4C06}" destId="{0F095AEE-EE39-42CC-9A4A-52E14050B5BB}" srcOrd="1" destOrd="0" presId="urn:microsoft.com/office/officeart/2005/8/layout/target2"/>
    <dgm:cxn modelId="{C9D6C138-3CDA-4677-8267-BDB3D9885329}" type="presParOf" srcId="{0F095AEE-EE39-42CC-9A4A-52E14050B5BB}" destId="{4E841366-0236-4348-8590-81DB055204A0}" srcOrd="0" destOrd="0" presId="urn:microsoft.com/office/officeart/2005/8/layout/target2"/>
    <dgm:cxn modelId="{E1D28C47-7451-4555-ADCF-C7D75E4DBBB3}" type="presParOf" srcId="{0F095AEE-EE39-42CC-9A4A-52E14050B5BB}" destId="{4BEC00C1-F694-4124-BDB4-EAE86AAC7E82}" srcOrd="1" destOrd="0" presId="urn:microsoft.com/office/officeart/2005/8/layout/target2"/>
    <dgm:cxn modelId="{C2F3E34D-014D-4F0E-BF6C-B707EA19DFE3}" type="presParOf" srcId="{0F095AEE-EE39-42CC-9A4A-52E14050B5BB}" destId="{5CBC5CF0-96B2-4846-8869-E724CA68DE7A}" srcOrd="2" destOrd="0" presId="urn:microsoft.com/office/officeart/2005/8/layout/target2"/>
    <dgm:cxn modelId="{0ABBF97F-CFEC-4CC1-831C-25BCA6F78F0F}" type="presParOf" srcId="{0F095AEE-EE39-42CC-9A4A-52E14050B5BB}" destId="{CFFEF688-B09E-49B6-AECB-86BB8EA53973}" srcOrd="3" destOrd="0" presId="urn:microsoft.com/office/officeart/2005/8/layout/target2"/>
    <dgm:cxn modelId="{8867856C-A46E-43EE-8268-8D1F86822588}" type="presParOf" srcId="{0F095AEE-EE39-42CC-9A4A-52E14050B5BB}" destId="{6FEFE907-2410-4407-B638-79AAABC2159D}" srcOrd="4" destOrd="0" presId="urn:microsoft.com/office/officeart/2005/8/layout/target2"/>
    <dgm:cxn modelId="{BB3D4294-C519-4CB9-A21D-EADCE32CB621}" type="presParOf" srcId="{0F095AEE-EE39-42CC-9A4A-52E14050B5BB}" destId="{B6D1B565-BB8B-4353-A4D5-C4914C5750CE}" srcOrd="5" destOrd="0" presId="urn:microsoft.com/office/officeart/2005/8/layout/target2"/>
    <dgm:cxn modelId="{62AF2EE2-38C6-4E1D-8F54-3C561AC9EAFE}" type="presParOf" srcId="{0F095AEE-EE39-42CC-9A4A-52E14050B5BB}" destId="{4AA923FE-C050-4BF8-8C83-317B80C858FC}" srcOrd="6" destOrd="0" presId="urn:microsoft.com/office/officeart/2005/8/layout/target2"/>
    <dgm:cxn modelId="{05A22DB6-CC60-4750-B0E2-1AF604A8E1A8}" type="presParOf" srcId="{0F095AEE-EE39-42CC-9A4A-52E14050B5BB}" destId="{1F3D83C9-BDB2-49BE-8E39-8E2EC4224E55}" srcOrd="7" destOrd="0" presId="urn:microsoft.com/office/officeart/2005/8/layout/target2"/>
    <dgm:cxn modelId="{7767BA4D-C587-4798-825D-D9B8C1C5CA19}" type="presParOf" srcId="{0F095AEE-EE39-42CC-9A4A-52E14050B5BB}" destId="{70C174D0-479F-47D4-BEAF-DE3578E6079C}" srcOrd="8" destOrd="0" presId="urn:microsoft.com/office/officeart/2005/8/layout/target2"/>
    <dgm:cxn modelId="{2C910761-DB11-4A51-87AE-3B65101BEA1C}" type="presParOf" srcId="{61C56707-6FAA-4B8C-BCAB-9B84545589C2}" destId="{2AEAEDEA-B2C9-417A-9356-13149C197594}" srcOrd="2" destOrd="0" presId="urn:microsoft.com/office/officeart/2005/8/layout/target2"/>
    <dgm:cxn modelId="{DD463767-CCE4-4F7D-8207-78C60C14B827}" type="presParOf" srcId="{2AEAEDEA-B2C9-417A-9356-13149C197594}" destId="{D75BC876-69A0-4DBE-B280-E9F4D55670AE}" srcOrd="0" destOrd="0" presId="urn:microsoft.com/office/officeart/2005/8/layout/target2"/>
    <dgm:cxn modelId="{C8D0D2AC-F768-4A83-9207-137B85CCDA60}" type="presParOf" srcId="{2AEAEDEA-B2C9-417A-9356-13149C197594}" destId="{21545CFA-C9FA-45A0-83F9-AB41A62409B3}" srcOrd="1" destOrd="0" presId="urn:microsoft.com/office/officeart/2005/8/layout/target2"/>
    <dgm:cxn modelId="{726FA22F-374E-47A4-9AD9-2B1D5EF2D2FF}" type="presParOf" srcId="{21545CFA-C9FA-45A0-83F9-AB41A62409B3}" destId="{4E09884D-433B-48F4-A316-DC7BE70EEFF4}" srcOrd="0" destOrd="0" presId="urn:microsoft.com/office/officeart/2005/8/layout/target2"/>
    <dgm:cxn modelId="{294024D6-3F1C-417A-B57F-9EAB515686AA}" type="presParOf" srcId="{21545CFA-C9FA-45A0-83F9-AB41A62409B3}" destId="{E97A57BC-6532-4F3D-B430-2C41DE613BBA}" srcOrd="1" destOrd="0" presId="urn:microsoft.com/office/officeart/2005/8/layout/target2"/>
    <dgm:cxn modelId="{204C64C6-997D-49CB-BB0C-21FDAF7A5F7A}" type="presParOf" srcId="{21545CFA-C9FA-45A0-83F9-AB41A62409B3}" destId="{F6CDCD4B-7ECF-4E7C-B325-2A617FCBB98C}" srcOrd="2" destOrd="0" presId="urn:microsoft.com/office/officeart/2005/8/layout/target2"/>
    <dgm:cxn modelId="{5D60FB11-A24B-46B9-B4BC-2AA581DAEF08}" type="presParOf" srcId="{21545CFA-C9FA-45A0-83F9-AB41A62409B3}" destId="{6671F48E-60D6-4B6C-97FF-AB1545CEBE5B}" srcOrd="3" destOrd="0" presId="urn:microsoft.com/office/officeart/2005/8/layout/target2"/>
    <dgm:cxn modelId="{FE50229B-491C-46E2-8AD6-BD29195BC194}" type="presParOf" srcId="{21545CFA-C9FA-45A0-83F9-AB41A62409B3}" destId="{6D02CF12-A1DD-4479-B3E6-D4F480152762}" srcOrd="4" destOrd="0" presId="urn:microsoft.com/office/officeart/2005/8/layout/target2"/>
    <dgm:cxn modelId="{F3CFE03F-CBCE-4FC2-818A-B0D90D5E45A6}" type="presParOf" srcId="{21545CFA-C9FA-45A0-83F9-AB41A62409B3}" destId="{12F4D2F5-E9CA-449C-BC97-1B9F4680721C}" srcOrd="5" destOrd="0" presId="urn:microsoft.com/office/officeart/2005/8/layout/target2"/>
    <dgm:cxn modelId="{F5A757F5-6BC1-4119-B559-7433BF0FD8FE}" type="presParOf" srcId="{21545CFA-C9FA-45A0-83F9-AB41A62409B3}" destId="{ECD90B81-E6D9-4541-A3F8-1F7218B3ADF6}" srcOrd="6" destOrd="0" presId="urn:microsoft.com/office/officeart/2005/8/layout/target2"/>
    <dgm:cxn modelId="{75818EAD-4AEE-4353-B45F-463DF4827320}" type="presParOf" srcId="{21545CFA-C9FA-45A0-83F9-AB41A62409B3}" destId="{27042ACA-3117-461B-89E5-FE5742E50BD5}" srcOrd="7" destOrd="0" presId="urn:microsoft.com/office/officeart/2005/8/layout/target2"/>
    <dgm:cxn modelId="{A285EB07-3687-43A2-9954-82BD3E6F5706}" type="presParOf" srcId="{21545CFA-C9FA-45A0-83F9-AB41A62409B3}" destId="{0DD72022-D533-404A-B501-8958D62B690E}" srcOrd="8" destOrd="0" presId="urn:microsoft.com/office/officeart/2005/8/layout/target2"/>
    <dgm:cxn modelId="{5CCB320B-5B52-48C0-B685-A1574683AFDB}" type="presParOf" srcId="{21545CFA-C9FA-45A0-83F9-AB41A62409B3}" destId="{42D23E77-B049-4404-BE80-A4E432C0B7E8}" srcOrd="9" destOrd="0" presId="urn:microsoft.com/office/officeart/2005/8/layout/target2"/>
    <dgm:cxn modelId="{8CAA919A-D333-47D2-948F-92440563D601}" type="presParOf" srcId="{21545CFA-C9FA-45A0-83F9-AB41A62409B3}" destId="{2270A65A-BCB9-4802-BE95-1E1AD396621D}" srcOrd="10" destOrd="0" presId="urn:microsoft.com/office/officeart/2005/8/layout/target2"/>
    <dgm:cxn modelId="{26CC97AC-C20F-42B9-8530-FE014F1CA261}" type="presParOf" srcId="{21545CFA-C9FA-45A0-83F9-AB41A62409B3}" destId="{BD9603F8-5B88-4188-9317-6B9826F31D23}" srcOrd="11" destOrd="0" presId="urn:microsoft.com/office/officeart/2005/8/layout/target2"/>
    <dgm:cxn modelId="{9122643F-1F07-474B-BF28-4895546DC113}" type="presParOf" srcId="{21545CFA-C9FA-45A0-83F9-AB41A62409B3}" destId="{E035F2D3-A4BA-4488-A4C9-FF5B261B4A08}" srcOrd="12" destOrd="0" presId="urn:microsoft.com/office/officeart/2005/8/layout/targe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3E4041-B31B-46C1-A22B-656BD8475354}" type="doc">
      <dgm:prSet loTypeId="urn:microsoft.com/office/officeart/2005/8/layout/radial4" loCatId="relationship" qsTypeId="urn:microsoft.com/office/officeart/2005/8/quickstyle/simple5" qsCatId="simple" csTypeId="urn:microsoft.com/office/officeart/2005/8/colors/accent1_4" csCatId="accent1" phldr="1"/>
      <dgm:spPr/>
      <dgm:t>
        <a:bodyPr/>
        <a:lstStyle/>
        <a:p>
          <a:pPr rtl="1"/>
          <a:endParaRPr lang="fa-IR"/>
        </a:p>
      </dgm:t>
    </dgm:pt>
    <dgm:pt modelId="{6289E074-E3D8-4A91-83EB-BCAEE5005297}">
      <dgm:prSet phldrT="[Text]"/>
      <dgm:spPr/>
      <dgm:t>
        <a:bodyPr/>
        <a:lstStyle/>
        <a:p>
          <a:pPr rtl="1"/>
          <a:r>
            <a:rPr lang="fa-IR" b="1" cap="none" spc="50" smtClean="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rPr>
            <a:t>انواع بحران های ناشی از تهدیدات نوین</a:t>
          </a:r>
          <a:endParaRPr lang="fa-IR" b="1" cap="none" spc="50" dirty="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499DAE8C-C9F4-48D1-B03D-911BD74918CB}" type="parTrans" cxnId="{F2059B4E-CF3A-4D3D-B3EE-E8EDAA685F8B}">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35F9156F-509A-4D58-A6E5-3B584B6EB221}" type="sibTrans" cxnId="{F2059B4E-CF3A-4D3D-B3EE-E8EDAA685F8B}">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EB52CBCD-16FB-4D43-820C-688D22D734BA}">
      <dgm:prSet phldrT="[Text]"/>
      <dgm:spPr/>
      <dgm:t>
        <a:bodyPr/>
        <a:lstStyle/>
        <a:p>
          <a:pPr rtl="1"/>
          <a:r>
            <a:rPr lang="fa-IR" b="1" cap="none" spc="50" smtClean="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rPr>
            <a:t>بحران جنگی</a:t>
          </a:r>
          <a:endParaRPr lang="fa-IR" b="1" cap="none" spc="50" dirty="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8365682B-5569-408F-9B4F-7CD661BDD16F}" type="parTrans" cxnId="{5EC6FC01-7EC3-4538-9294-4BB57A6DA2F5}">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A6212FB0-4306-49B7-89C2-DF83863398EB}" type="sibTrans" cxnId="{5EC6FC01-7EC3-4538-9294-4BB57A6DA2F5}">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AB097888-EB63-4B43-AA1F-BA65F74D2FE6}">
      <dgm:prSet phldrT="[Text]"/>
      <dgm:spPr/>
      <dgm:t>
        <a:bodyPr/>
        <a:lstStyle/>
        <a:p>
          <a:pPr rtl="1"/>
          <a:r>
            <a:rPr lang="fa-IR" b="1" cap="none" spc="50" smtClean="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rPr>
            <a:t>بحران سایبری</a:t>
          </a:r>
          <a:endParaRPr lang="fa-IR" b="1" cap="none" spc="50" dirty="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FB563E64-AF84-4D8C-8467-01E7BA131E82}" type="parTrans" cxnId="{9A8AB659-4734-426F-A809-1C49D0AED6B8}">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A800BC77-8A4B-4B68-B7C1-D16AA65C46E0}" type="sibTrans" cxnId="{9A8AB659-4734-426F-A809-1C49D0AED6B8}">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8ACDA33B-AC60-4338-BFA4-77551F13F113}">
      <dgm:prSet phldrT="[Text]"/>
      <dgm:spPr/>
      <dgm:t>
        <a:bodyPr/>
        <a:lstStyle/>
        <a:p>
          <a:pPr rtl="1"/>
          <a:r>
            <a:rPr lang="fa-IR" b="1" cap="none" spc="50" smtClean="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rPr>
            <a:t>بحران اقتصادی</a:t>
          </a:r>
          <a:endParaRPr lang="fa-IR" b="1" cap="none" spc="50" dirty="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84D83760-5731-4E3E-87D7-965CCC12CA74}" type="parTrans" cxnId="{CC12D3C7-9DC1-4147-81FC-9F5E1B856774}">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7A6F98E7-489F-41FB-9F95-085AACDE1A7E}" type="sibTrans" cxnId="{CC12D3C7-9DC1-4147-81FC-9F5E1B856774}">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5F5EBE2D-064F-4666-B4CC-85E31D482323}">
      <dgm:prSet phldrT="[Text]"/>
      <dgm:spPr/>
      <dgm:t>
        <a:bodyPr/>
        <a:lstStyle/>
        <a:p>
          <a:pPr rtl="1"/>
          <a:r>
            <a:rPr lang="fa-IR" b="1" cap="none" spc="50" smtClean="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rPr>
            <a:t>بحران فرهنگی</a:t>
          </a:r>
          <a:endParaRPr lang="fa-IR" b="1" cap="none" spc="50" dirty="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CC03C564-325B-4C96-B2F2-468A8C8F55DE}" type="parTrans" cxnId="{CC2DAC3F-32E1-4FAF-85DC-39CAA661D0E2}">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D01AFEC3-0DAB-470C-9EF0-88228DF96117}" type="sibTrans" cxnId="{CC2DAC3F-32E1-4FAF-85DC-39CAA661D0E2}">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1E8DE7B4-75BF-4791-8450-9C03FEE7A6C7}">
      <dgm:prSet phldrT="[Text]"/>
      <dgm:spPr/>
      <dgm:t>
        <a:bodyPr/>
        <a:lstStyle/>
        <a:p>
          <a:pPr rtl="1"/>
          <a:r>
            <a:rPr lang="fa-IR" b="1" cap="none" spc="50" smtClean="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rPr>
            <a:t>بحران بیولوژیک</a:t>
          </a:r>
          <a:endParaRPr lang="fa-IR" b="1" cap="none" spc="50" dirty="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00A61FD8-73B0-4275-9179-3B8BAEAB63E9}" type="parTrans" cxnId="{07BD51E5-355F-49F8-9512-C34585319D3F}">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5808C396-7C76-4DD0-A937-D8541429B59D}" type="sibTrans" cxnId="{07BD51E5-355F-49F8-9512-C34585319D3F}">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2E6589AC-9C31-4C85-B969-7B1FF43709C1}">
      <dgm:prSet phldrT="[Text]"/>
      <dgm:spPr/>
      <dgm:t>
        <a:bodyPr/>
        <a:lstStyle/>
        <a:p>
          <a:pPr rtl="1"/>
          <a:r>
            <a:rPr lang="fa-IR" b="1" cap="none" spc="50" smtClean="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rPr>
            <a:t>بحران آلودگی هسته ایی</a:t>
          </a:r>
          <a:endParaRPr lang="fa-IR" b="1" cap="none" spc="50" dirty="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DEAD705F-3672-4B10-901D-AE46A6210C4C}" type="parTrans" cxnId="{3F15AA4A-6AFE-4CB2-A075-F0B1B14E3D52}">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694BBFD1-D622-4A9C-B9B2-C1924E33BF5E}" type="sibTrans" cxnId="{3F15AA4A-6AFE-4CB2-A075-F0B1B14E3D52}">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38FCA5AA-10BA-47B4-87A5-F1E0618F1B88}">
      <dgm:prSet phldrT="[Text]"/>
      <dgm:spPr/>
      <dgm:t>
        <a:bodyPr/>
        <a:lstStyle/>
        <a:p>
          <a:pPr rtl="1"/>
          <a:r>
            <a:rPr lang="fa-IR" b="1" cap="none" spc="50" smtClean="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rPr>
            <a:t>بحران امنیتی</a:t>
          </a:r>
          <a:endParaRPr lang="fa-IR" b="1" cap="none" spc="50" dirty="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DC6A9705-8E55-4947-8BA4-E86FEFCB9D5D}" type="parTrans" cxnId="{8B91E952-ACD2-4DCC-B0BA-06206294E2A1}">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B5ADDA5D-00D4-4B0C-8CF9-006FC3495783}" type="sibTrans" cxnId="{8B91E952-ACD2-4DCC-B0BA-06206294E2A1}">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7BF0B57E-90F0-4D6C-8F4D-C10AE3B446B4}">
      <dgm:prSet phldrT="[Text]"/>
      <dgm:spPr/>
      <dgm:t>
        <a:bodyPr/>
        <a:lstStyle/>
        <a:p>
          <a:pPr rtl="1"/>
          <a:r>
            <a:rPr lang="fa-IR" b="1" cap="none" spc="50" dirty="0" smtClean="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rPr>
            <a:t>و.....</a:t>
          </a:r>
          <a:endParaRPr lang="fa-IR" b="1" cap="none" spc="50" dirty="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599F80E3-CAE7-4701-99CA-4B3E57BEB4DC}" type="parTrans" cxnId="{32A5B006-B660-4DF3-9C08-91B8874F5289}">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FDA44694-7C31-4636-A34D-5D2B1E3E5FEA}" type="sibTrans" cxnId="{32A5B006-B660-4DF3-9C08-91B8874F5289}">
      <dgm:prSet/>
      <dgm:spPr/>
      <dgm:t>
        <a:bodyPr/>
        <a:lstStyle/>
        <a:p>
          <a:pPr rtl="1"/>
          <a:endParaRPr lang="fa-IR" b="1" cap="none" spc="50">
            <a:ln w="11430"/>
            <a:solidFill>
              <a:schemeClr val="bg1">
                <a:lumMod val="95000"/>
                <a:lumOff val="5000"/>
              </a:schemeClr>
            </a:solidFill>
            <a:effectLst>
              <a:outerShdw blurRad="76200" dist="50800" dir="5400000" algn="tl" rotWithShape="0">
                <a:srgbClr val="000000">
                  <a:alpha val="65000"/>
                </a:srgbClr>
              </a:outerShdw>
            </a:effectLst>
            <a:cs typeface="2  Titr" pitchFamily="2" charset="-78"/>
          </a:endParaRPr>
        </a:p>
      </dgm:t>
    </dgm:pt>
    <dgm:pt modelId="{FE133911-8B41-4CEE-92B0-82D08710B6F6}" type="pres">
      <dgm:prSet presAssocID="{D33E4041-B31B-46C1-A22B-656BD8475354}" presName="cycle" presStyleCnt="0">
        <dgm:presLayoutVars>
          <dgm:chMax val="1"/>
          <dgm:dir/>
          <dgm:animLvl val="ctr"/>
          <dgm:resizeHandles val="exact"/>
        </dgm:presLayoutVars>
      </dgm:prSet>
      <dgm:spPr/>
      <dgm:t>
        <a:bodyPr/>
        <a:lstStyle/>
        <a:p>
          <a:pPr rtl="1"/>
          <a:endParaRPr lang="fa-IR"/>
        </a:p>
      </dgm:t>
    </dgm:pt>
    <dgm:pt modelId="{EAE5288D-F30D-40E0-ACAA-DBCDD15FC618}" type="pres">
      <dgm:prSet presAssocID="{6289E074-E3D8-4A91-83EB-BCAEE5005297}" presName="centerShape" presStyleLbl="node0" presStyleIdx="0" presStyleCnt="1"/>
      <dgm:spPr/>
      <dgm:t>
        <a:bodyPr/>
        <a:lstStyle/>
        <a:p>
          <a:pPr rtl="1"/>
          <a:endParaRPr lang="fa-IR"/>
        </a:p>
      </dgm:t>
    </dgm:pt>
    <dgm:pt modelId="{5B24DB36-10F2-4724-A5EE-EE76A557A97A}" type="pres">
      <dgm:prSet presAssocID="{8365682B-5569-408F-9B4F-7CD661BDD16F}" presName="parTrans" presStyleLbl="bgSibTrans2D1" presStyleIdx="0" presStyleCnt="8"/>
      <dgm:spPr/>
      <dgm:t>
        <a:bodyPr/>
        <a:lstStyle/>
        <a:p>
          <a:pPr rtl="1"/>
          <a:endParaRPr lang="fa-IR"/>
        </a:p>
      </dgm:t>
    </dgm:pt>
    <dgm:pt modelId="{3499CCE4-7F3F-4D7A-9C7A-6A2D8147D00D}" type="pres">
      <dgm:prSet presAssocID="{EB52CBCD-16FB-4D43-820C-688D22D734BA}" presName="node" presStyleLbl="node1" presStyleIdx="0" presStyleCnt="8">
        <dgm:presLayoutVars>
          <dgm:bulletEnabled val="1"/>
        </dgm:presLayoutVars>
      </dgm:prSet>
      <dgm:spPr/>
      <dgm:t>
        <a:bodyPr/>
        <a:lstStyle/>
        <a:p>
          <a:pPr rtl="1"/>
          <a:endParaRPr lang="fa-IR"/>
        </a:p>
      </dgm:t>
    </dgm:pt>
    <dgm:pt modelId="{8E4F8D0A-D06F-46F8-BA9E-DC8C20D8758F}" type="pres">
      <dgm:prSet presAssocID="{FB563E64-AF84-4D8C-8467-01E7BA131E82}" presName="parTrans" presStyleLbl="bgSibTrans2D1" presStyleIdx="1" presStyleCnt="8"/>
      <dgm:spPr/>
      <dgm:t>
        <a:bodyPr/>
        <a:lstStyle/>
        <a:p>
          <a:pPr rtl="1"/>
          <a:endParaRPr lang="fa-IR"/>
        </a:p>
      </dgm:t>
    </dgm:pt>
    <dgm:pt modelId="{205124E5-2993-404F-9F98-5B03001A8459}" type="pres">
      <dgm:prSet presAssocID="{AB097888-EB63-4B43-AA1F-BA65F74D2FE6}" presName="node" presStyleLbl="node1" presStyleIdx="1" presStyleCnt="8">
        <dgm:presLayoutVars>
          <dgm:bulletEnabled val="1"/>
        </dgm:presLayoutVars>
      </dgm:prSet>
      <dgm:spPr/>
      <dgm:t>
        <a:bodyPr/>
        <a:lstStyle/>
        <a:p>
          <a:pPr rtl="1"/>
          <a:endParaRPr lang="fa-IR"/>
        </a:p>
      </dgm:t>
    </dgm:pt>
    <dgm:pt modelId="{53D886E1-F2E3-43B4-8C41-E1744B8C0AE4}" type="pres">
      <dgm:prSet presAssocID="{84D83760-5731-4E3E-87D7-965CCC12CA74}" presName="parTrans" presStyleLbl="bgSibTrans2D1" presStyleIdx="2" presStyleCnt="8"/>
      <dgm:spPr/>
      <dgm:t>
        <a:bodyPr/>
        <a:lstStyle/>
        <a:p>
          <a:pPr rtl="1"/>
          <a:endParaRPr lang="fa-IR"/>
        </a:p>
      </dgm:t>
    </dgm:pt>
    <dgm:pt modelId="{D8C8D585-B9C5-4CBE-AC97-5837787137D4}" type="pres">
      <dgm:prSet presAssocID="{8ACDA33B-AC60-4338-BFA4-77551F13F113}" presName="node" presStyleLbl="node1" presStyleIdx="2" presStyleCnt="8">
        <dgm:presLayoutVars>
          <dgm:bulletEnabled val="1"/>
        </dgm:presLayoutVars>
      </dgm:prSet>
      <dgm:spPr/>
      <dgm:t>
        <a:bodyPr/>
        <a:lstStyle/>
        <a:p>
          <a:pPr rtl="1"/>
          <a:endParaRPr lang="fa-IR"/>
        </a:p>
      </dgm:t>
    </dgm:pt>
    <dgm:pt modelId="{D56C14A8-F8AB-4F73-914E-FD851D17DE3B}" type="pres">
      <dgm:prSet presAssocID="{CC03C564-325B-4C96-B2F2-468A8C8F55DE}" presName="parTrans" presStyleLbl="bgSibTrans2D1" presStyleIdx="3" presStyleCnt="8"/>
      <dgm:spPr/>
      <dgm:t>
        <a:bodyPr/>
        <a:lstStyle/>
        <a:p>
          <a:pPr rtl="1"/>
          <a:endParaRPr lang="fa-IR"/>
        </a:p>
      </dgm:t>
    </dgm:pt>
    <dgm:pt modelId="{7156A65D-23A4-4272-8BFC-CF05362A8C11}" type="pres">
      <dgm:prSet presAssocID="{5F5EBE2D-064F-4666-B4CC-85E31D482323}" presName="node" presStyleLbl="node1" presStyleIdx="3" presStyleCnt="8">
        <dgm:presLayoutVars>
          <dgm:bulletEnabled val="1"/>
        </dgm:presLayoutVars>
      </dgm:prSet>
      <dgm:spPr/>
      <dgm:t>
        <a:bodyPr/>
        <a:lstStyle/>
        <a:p>
          <a:pPr rtl="1"/>
          <a:endParaRPr lang="fa-IR"/>
        </a:p>
      </dgm:t>
    </dgm:pt>
    <dgm:pt modelId="{F8810047-BD1D-4A0E-BC06-44E8ECABD735}" type="pres">
      <dgm:prSet presAssocID="{00A61FD8-73B0-4275-9179-3B8BAEAB63E9}" presName="parTrans" presStyleLbl="bgSibTrans2D1" presStyleIdx="4" presStyleCnt="8"/>
      <dgm:spPr/>
      <dgm:t>
        <a:bodyPr/>
        <a:lstStyle/>
        <a:p>
          <a:pPr rtl="1"/>
          <a:endParaRPr lang="fa-IR"/>
        </a:p>
      </dgm:t>
    </dgm:pt>
    <dgm:pt modelId="{F780099E-C4E7-496C-A914-848C24F7B801}" type="pres">
      <dgm:prSet presAssocID="{1E8DE7B4-75BF-4791-8450-9C03FEE7A6C7}" presName="node" presStyleLbl="node1" presStyleIdx="4" presStyleCnt="8">
        <dgm:presLayoutVars>
          <dgm:bulletEnabled val="1"/>
        </dgm:presLayoutVars>
      </dgm:prSet>
      <dgm:spPr/>
      <dgm:t>
        <a:bodyPr/>
        <a:lstStyle/>
        <a:p>
          <a:pPr rtl="1"/>
          <a:endParaRPr lang="fa-IR"/>
        </a:p>
      </dgm:t>
    </dgm:pt>
    <dgm:pt modelId="{774A6EBF-F5D7-42C6-9D8E-6BD731E40675}" type="pres">
      <dgm:prSet presAssocID="{DEAD705F-3672-4B10-901D-AE46A6210C4C}" presName="parTrans" presStyleLbl="bgSibTrans2D1" presStyleIdx="5" presStyleCnt="8"/>
      <dgm:spPr/>
      <dgm:t>
        <a:bodyPr/>
        <a:lstStyle/>
        <a:p>
          <a:pPr rtl="1"/>
          <a:endParaRPr lang="fa-IR"/>
        </a:p>
      </dgm:t>
    </dgm:pt>
    <dgm:pt modelId="{1520C2FE-F8F3-4BB1-92F7-7B1346C57318}" type="pres">
      <dgm:prSet presAssocID="{2E6589AC-9C31-4C85-B969-7B1FF43709C1}" presName="node" presStyleLbl="node1" presStyleIdx="5" presStyleCnt="8">
        <dgm:presLayoutVars>
          <dgm:bulletEnabled val="1"/>
        </dgm:presLayoutVars>
      </dgm:prSet>
      <dgm:spPr/>
      <dgm:t>
        <a:bodyPr/>
        <a:lstStyle/>
        <a:p>
          <a:pPr rtl="1"/>
          <a:endParaRPr lang="fa-IR"/>
        </a:p>
      </dgm:t>
    </dgm:pt>
    <dgm:pt modelId="{C7035465-25C4-490F-ABFF-C479FF4F8FC1}" type="pres">
      <dgm:prSet presAssocID="{DC6A9705-8E55-4947-8BA4-E86FEFCB9D5D}" presName="parTrans" presStyleLbl="bgSibTrans2D1" presStyleIdx="6" presStyleCnt="8"/>
      <dgm:spPr/>
      <dgm:t>
        <a:bodyPr/>
        <a:lstStyle/>
        <a:p>
          <a:pPr rtl="1"/>
          <a:endParaRPr lang="fa-IR"/>
        </a:p>
      </dgm:t>
    </dgm:pt>
    <dgm:pt modelId="{146F737F-0FC6-48FA-8E73-02B10DAF9656}" type="pres">
      <dgm:prSet presAssocID="{38FCA5AA-10BA-47B4-87A5-F1E0618F1B88}" presName="node" presStyleLbl="node1" presStyleIdx="6" presStyleCnt="8">
        <dgm:presLayoutVars>
          <dgm:bulletEnabled val="1"/>
        </dgm:presLayoutVars>
      </dgm:prSet>
      <dgm:spPr/>
      <dgm:t>
        <a:bodyPr/>
        <a:lstStyle/>
        <a:p>
          <a:pPr rtl="1"/>
          <a:endParaRPr lang="fa-IR"/>
        </a:p>
      </dgm:t>
    </dgm:pt>
    <dgm:pt modelId="{77C767AC-4A66-4C82-9199-0D172ADDAA6C}" type="pres">
      <dgm:prSet presAssocID="{599F80E3-CAE7-4701-99CA-4B3E57BEB4DC}" presName="parTrans" presStyleLbl="bgSibTrans2D1" presStyleIdx="7" presStyleCnt="8"/>
      <dgm:spPr/>
      <dgm:t>
        <a:bodyPr/>
        <a:lstStyle/>
        <a:p>
          <a:pPr rtl="1"/>
          <a:endParaRPr lang="fa-IR"/>
        </a:p>
      </dgm:t>
    </dgm:pt>
    <dgm:pt modelId="{F59463A7-084F-4232-BFB6-C963A6980E29}" type="pres">
      <dgm:prSet presAssocID="{7BF0B57E-90F0-4D6C-8F4D-C10AE3B446B4}" presName="node" presStyleLbl="node1" presStyleIdx="7" presStyleCnt="8">
        <dgm:presLayoutVars>
          <dgm:bulletEnabled val="1"/>
        </dgm:presLayoutVars>
      </dgm:prSet>
      <dgm:spPr/>
      <dgm:t>
        <a:bodyPr/>
        <a:lstStyle/>
        <a:p>
          <a:pPr rtl="1"/>
          <a:endParaRPr lang="fa-IR"/>
        </a:p>
      </dgm:t>
    </dgm:pt>
  </dgm:ptLst>
  <dgm:cxnLst>
    <dgm:cxn modelId="{2DC8E148-8653-4145-B4BC-213D689C96A2}" type="presOf" srcId="{6289E074-E3D8-4A91-83EB-BCAEE5005297}" destId="{EAE5288D-F30D-40E0-ACAA-DBCDD15FC618}" srcOrd="0" destOrd="0" presId="urn:microsoft.com/office/officeart/2005/8/layout/radial4"/>
    <dgm:cxn modelId="{32A5B006-B660-4DF3-9C08-91B8874F5289}" srcId="{6289E074-E3D8-4A91-83EB-BCAEE5005297}" destId="{7BF0B57E-90F0-4D6C-8F4D-C10AE3B446B4}" srcOrd="7" destOrd="0" parTransId="{599F80E3-CAE7-4701-99CA-4B3E57BEB4DC}" sibTransId="{FDA44694-7C31-4636-A34D-5D2B1E3E5FEA}"/>
    <dgm:cxn modelId="{01F67AC9-C7F0-4C66-B7F4-94104D6D474F}" type="presOf" srcId="{D33E4041-B31B-46C1-A22B-656BD8475354}" destId="{FE133911-8B41-4CEE-92B0-82D08710B6F6}" srcOrd="0" destOrd="0" presId="urn:microsoft.com/office/officeart/2005/8/layout/radial4"/>
    <dgm:cxn modelId="{07BD51E5-355F-49F8-9512-C34585319D3F}" srcId="{6289E074-E3D8-4A91-83EB-BCAEE5005297}" destId="{1E8DE7B4-75BF-4791-8450-9C03FEE7A6C7}" srcOrd="4" destOrd="0" parTransId="{00A61FD8-73B0-4275-9179-3B8BAEAB63E9}" sibTransId="{5808C396-7C76-4DD0-A937-D8541429B59D}"/>
    <dgm:cxn modelId="{5BB45A18-70A4-4D47-BCE4-3A0FDA293966}" type="presOf" srcId="{38FCA5AA-10BA-47B4-87A5-F1E0618F1B88}" destId="{146F737F-0FC6-48FA-8E73-02B10DAF9656}" srcOrd="0" destOrd="0" presId="urn:microsoft.com/office/officeart/2005/8/layout/radial4"/>
    <dgm:cxn modelId="{3F15AA4A-6AFE-4CB2-A075-F0B1B14E3D52}" srcId="{6289E074-E3D8-4A91-83EB-BCAEE5005297}" destId="{2E6589AC-9C31-4C85-B969-7B1FF43709C1}" srcOrd="5" destOrd="0" parTransId="{DEAD705F-3672-4B10-901D-AE46A6210C4C}" sibTransId="{694BBFD1-D622-4A9C-B9B2-C1924E33BF5E}"/>
    <dgm:cxn modelId="{8BBC54C6-8BB7-4BE8-A589-7D029D3CBAA6}" type="presOf" srcId="{DEAD705F-3672-4B10-901D-AE46A6210C4C}" destId="{774A6EBF-F5D7-42C6-9D8E-6BD731E40675}" srcOrd="0" destOrd="0" presId="urn:microsoft.com/office/officeart/2005/8/layout/radial4"/>
    <dgm:cxn modelId="{5EC6FC01-7EC3-4538-9294-4BB57A6DA2F5}" srcId="{6289E074-E3D8-4A91-83EB-BCAEE5005297}" destId="{EB52CBCD-16FB-4D43-820C-688D22D734BA}" srcOrd="0" destOrd="0" parTransId="{8365682B-5569-408F-9B4F-7CD661BDD16F}" sibTransId="{A6212FB0-4306-49B7-89C2-DF83863398EB}"/>
    <dgm:cxn modelId="{F8B08CF5-F65B-4197-96FA-8B87A94451E7}" type="presOf" srcId="{CC03C564-325B-4C96-B2F2-468A8C8F55DE}" destId="{D56C14A8-F8AB-4F73-914E-FD851D17DE3B}" srcOrd="0" destOrd="0" presId="urn:microsoft.com/office/officeart/2005/8/layout/radial4"/>
    <dgm:cxn modelId="{9A8AB659-4734-426F-A809-1C49D0AED6B8}" srcId="{6289E074-E3D8-4A91-83EB-BCAEE5005297}" destId="{AB097888-EB63-4B43-AA1F-BA65F74D2FE6}" srcOrd="1" destOrd="0" parTransId="{FB563E64-AF84-4D8C-8467-01E7BA131E82}" sibTransId="{A800BC77-8A4B-4B68-B7C1-D16AA65C46E0}"/>
    <dgm:cxn modelId="{8D39FD91-B77E-400E-84F1-FE72F09DA07D}" type="presOf" srcId="{8365682B-5569-408F-9B4F-7CD661BDD16F}" destId="{5B24DB36-10F2-4724-A5EE-EE76A557A97A}" srcOrd="0" destOrd="0" presId="urn:microsoft.com/office/officeart/2005/8/layout/radial4"/>
    <dgm:cxn modelId="{F055A9D2-7094-42A6-A121-41C10A3709DD}" type="presOf" srcId="{5F5EBE2D-064F-4666-B4CC-85E31D482323}" destId="{7156A65D-23A4-4272-8BFC-CF05362A8C11}" srcOrd="0" destOrd="0" presId="urn:microsoft.com/office/officeart/2005/8/layout/radial4"/>
    <dgm:cxn modelId="{C6C56D29-6BB8-4B6E-918B-36BB7891132D}" type="presOf" srcId="{EB52CBCD-16FB-4D43-820C-688D22D734BA}" destId="{3499CCE4-7F3F-4D7A-9C7A-6A2D8147D00D}" srcOrd="0" destOrd="0" presId="urn:microsoft.com/office/officeart/2005/8/layout/radial4"/>
    <dgm:cxn modelId="{F2059B4E-CF3A-4D3D-B3EE-E8EDAA685F8B}" srcId="{D33E4041-B31B-46C1-A22B-656BD8475354}" destId="{6289E074-E3D8-4A91-83EB-BCAEE5005297}" srcOrd="0" destOrd="0" parTransId="{499DAE8C-C9F4-48D1-B03D-911BD74918CB}" sibTransId="{35F9156F-509A-4D58-A6E5-3B584B6EB221}"/>
    <dgm:cxn modelId="{A5821792-EC10-4C56-9AFB-C07BF1E7AD97}" type="presOf" srcId="{1E8DE7B4-75BF-4791-8450-9C03FEE7A6C7}" destId="{F780099E-C4E7-496C-A914-848C24F7B801}" srcOrd="0" destOrd="0" presId="urn:microsoft.com/office/officeart/2005/8/layout/radial4"/>
    <dgm:cxn modelId="{8921BD94-CFEA-4162-9FCF-72D4254E0AA8}" type="presOf" srcId="{2E6589AC-9C31-4C85-B969-7B1FF43709C1}" destId="{1520C2FE-F8F3-4BB1-92F7-7B1346C57318}" srcOrd="0" destOrd="0" presId="urn:microsoft.com/office/officeart/2005/8/layout/radial4"/>
    <dgm:cxn modelId="{17F5DAF4-2B0B-42F7-AEAB-8A012DD64655}" type="presOf" srcId="{DC6A9705-8E55-4947-8BA4-E86FEFCB9D5D}" destId="{C7035465-25C4-490F-ABFF-C479FF4F8FC1}" srcOrd="0" destOrd="0" presId="urn:microsoft.com/office/officeart/2005/8/layout/radial4"/>
    <dgm:cxn modelId="{8716FF82-D6BA-4C85-A8DB-8A32BED489B3}" type="presOf" srcId="{7BF0B57E-90F0-4D6C-8F4D-C10AE3B446B4}" destId="{F59463A7-084F-4232-BFB6-C963A6980E29}" srcOrd="0" destOrd="0" presId="urn:microsoft.com/office/officeart/2005/8/layout/radial4"/>
    <dgm:cxn modelId="{830CF5E5-F397-422C-964D-D3CEB29FC28E}" type="presOf" srcId="{599F80E3-CAE7-4701-99CA-4B3E57BEB4DC}" destId="{77C767AC-4A66-4C82-9199-0D172ADDAA6C}" srcOrd="0" destOrd="0" presId="urn:microsoft.com/office/officeart/2005/8/layout/radial4"/>
    <dgm:cxn modelId="{8B91E952-ACD2-4DCC-B0BA-06206294E2A1}" srcId="{6289E074-E3D8-4A91-83EB-BCAEE5005297}" destId="{38FCA5AA-10BA-47B4-87A5-F1E0618F1B88}" srcOrd="6" destOrd="0" parTransId="{DC6A9705-8E55-4947-8BA4-E86FEFCB9D5D}" sibTransId="{B5ADDA5D-00D4-4B0C-8CF9-006FC3495783}"/>
    <dgm:cxn modelId="{B9C52A73-686B-4B97-8435-DA0666C4A690}" type="presOf" srcId="{FB563E64-AF84-4D8C-8467-01E7BA131E82}" destId="{8E4F8D0A-D06F-46F8-BA9E-DC8C20D8758F}" srcOrd="0" destOrd="0" presId="urn:microsoft.com/office/officeart/2005/8/layout/radial4"/>
    <dgm:cxn modelId="{D6C5DA40-8D08-427B-A047-B053DF43CA94}" type="presOf" srcId="{AB097888-EB63-4B43-AA1F-BA65F74D2FE6}" destId="{205124E5-2993-404F-9F98-5B03001A8459}" srcOrd="0" destOrd="0" presId="urn:microsoft.com/office/officeart/2005/8/layout/radial4"/>
    <dgm:cxn modelId="{2DE766F5-D074-4E59-9128-2494C5F94A37}" type="presOf" srcId="{8ACDA33B-AC60-4338-BFA4-77551F13F113}" destId="{D8C8D585-B9C5-4CBE-AC97-5837787137D4}" srcOrd="0" destOrd="0" presId="urn:microsoft.com/office/officeart/2005/8/layout/radial4"/>
    <dgm:cxn modelId="{CC12D3C7-9DC1-4147-81FC-9F5E1B856774}" srcId="{6289E074-E3D8-4A91-83EB-BCAEE5005297}" destId="{8ACDA33B-AC60-4338-BFA4-77551F13F113}" srcOrd="2" destOrd="0" parTransId="{84D83760-5731-4E3E-87D7-965CCC12CA74}" sibTransId="{7A6F98E7-489F-41FB-9F95-085AACDE1A7E}"/>
    <dgm:cxn modelId="{CC2DAC3F-32E1-4FAF-85DC-39CAA661D0E2}" srcId="{6289E074-E3D8-4A91-83EB-BCAEE5005297}" destId="{5F5EBE2D-064F-4666-B4CC-85E31D482323}" srcOrd="3" destOrd="0" parTransId="{CC03C564-325B-4C96-B2F2-468A8C8F55DE}" sibTransId="{D01AFEC3-0DAB-470C-9EF0-88228DF96117}"/>
    <dgm:cxn modelId="{67D9CB79-B548-4CA8-AD29-4A8041093034}" type="presOf" srcId="{84D83760-5731-4E3E-87D7-965CCC12CA74}" destId="{53D886E1-F2E3-43B4-8C41-E1744B8C0AE4}" srcOrd="0" destOrd="0" presId="urn:microsoft.com/office/officeart/2005/8/layout/radial4"/>
    <dgm:cxn modelId="{08B01B00-BA1B-4227-A6B4-1D6067DEF5BB}" type="presOf" srcId="{00A61FD8-73B0-4275-9179-3B8BAEAB63E9}" destId="{F8810047-BD1D-4A0E-BC06-44E8ECABD735}" srcOrd="0" destOrd="0" presId="urn:microsoft.com/office/officeart/2005/8/layout/radial4"/>
    <dgm:cxn modelId="{A47B1274-EAD9-4A46-874E-2FC4FE6880ED}" type="presParOf" srcId="{FE133911-8B41-4CEE-92B0-82D08710B6F6}" destId="{EAE5288D-F30D-40E0-ACAA-DBCDD15FC618}" srcOrd="0" destOrd="0" presId="urn:microsoft.com/office/officeart/2005/8/layout/radial4"/>
    <dgm:cxn modelId="{AA793FF8-8E54-48C8-9D1D-2D3D748CF0A2}" type="presParOf" srcId="{FE133911-8B41-4CEE-92B0-82D08710B6F6}" destId="{5B24DB36-10F2-4724-A5EE-EE76A557A97A}" srcOrd="1" destOrd="0" presId="urn:microsoft.com/office/officeart/2005/8/layout/radial4"/>
    <dgm:cxn modelId="{92BD0F81-8092-45DB-A567-4A9BEF52CB61}" type="presParOf" srcId="{FE133911-8B41-4CEE-92B0-82D08710B6F6}" destId="{3499CCE4-7F3F-4D7A-9C7A-6A2D8147D00D}" srcOrd="2" destOrd="0" presId="urn:microsoft.com/office/officeart/2005/8/layout/radial4"/>
    <dgm:cxn modelId="{9C1DBD30-4081-4614-BFC7-CD1E582BC975}" type="presParOf" srcId="{FE133911-8B41-4CEE-92B0-82D08710B6F6}" destId="{8E4F8D0A-D06F-46F8-BA9E-DC8C20D8758F}" srcOrd="3" destOrd="0" presId="urn:microsoft.com/office/officeart/2005/8/layout/radial4"/>
    <dgm:cxn modelId="{377A6637-E631-4667-BBB1-AC319BD03863}" type="presParOf" srcId="{FE133911-8B41-4CEE-92B0-82D08710B6F6}" destId="{205124E5-2993-404F-9F98-5B03001A8459}" srcOrd="4" destOrd="0" presId="urn:microsoft.com/office/officeart/2005/8/layout/radial4"/>
    <dgm:cxn modelId="{FFB3F7DB-D192-464B-BB83-D24E49CA65E0}" type="presParOf" srcId="{FE133911-8B41-4CEE-92B0-82D08710B6F6}" destId="{53D886E1-F2E3-43B4-8C41-E1744B8C0AE4}" srcOrd="5" destOrd="0" presId="urn:microsoft.com/office/officeart/2005/8/layout/radial4"/>
    <dgm:cxn modelId="{2985C488-B046-4E77-9CA5-0DDB84402B0F}" type="presParOf" srcId="{FE133911-8B41-4CEE-92B0-82D08710B6F6}" destId="{D8C8D585-B9C5-4CBE-AC97-5837787137D4}" srcOrd="6" destOrd="0" presId="urn:microsoft.com/office/officeart/2005/8/layout/radial4"/>
    <dgm:cxn modelId="{02E574C0-9091-4781-BEDD-56CDDCA2FAA9}" type="presParOf" srcId="{FE133911-8B41-4CEE-92B0-82D08710B6F6}" destId="{D56C14A8-F8AB-4F73-914E-FD851D17DE3B}" srcOrd="7" destOrd="0" presId="urn:microsoft.com/office/officeart/2005/8/layout/radial4"/>
    <dgm:cxn modelId="{CB80A538-468B-463E-932C-BA9563C39252}" type="presParOf" srcId="{FE133911-8B41-4CEE-92B0-82D08710B6F6}" destId="{7156A65D-23A4-4272-8BFC-CF05362A8C11}" srcOrd="8" destOrd="0" presId="urn:microsoft.com/office/officeart/2005/8/layout/radial4"/>
    <dgm:cxn modelId="{504A8F9D-8006-444E-A603-E390E45D046D}" type="presParOf" srcId="{FE133911-8B41-4CEE-92B0-82D08710B6F6}" destId="{F8810047-BD1D-4A0E-BC06-44E8ECABD735}" srcOrd="9" destOrd="0" presId="urn:microsoft.com/office/officeart/2005/8/layout/radial4"/>
    <dgm:cxn modelId="{6E4588B4-2175-49E1-9053-18F80888A20E}" type="presParOf" srcId="{FE133911-8B41-4CEE-92B0-82D08710B6F6}" destId="{F780099E-C4E7-496C-A914-848C24F7B801}" srcOrd="10" destOrd="0" presId="urn:microsoft.com/office/officeart/2005/8/layout/radial4"/>
    <dgm:cxn modelId="{8A57E3AA-ADBF-4B40-937F-2961FA594B1C}" type="presParOf" srcId="{FE133911-8B41-4CEE-92B0-82D08710B6F6}" destId="{774A6EBF-F5D7-42C6-9D8E-6BD731E40675}" srcOrd="11" destOrd="0" presId="urn:microsoft.com/office/officeart/2005/8/layout/radial4"/>
    <dgm:cxn modelId="{F9E44D2B-B172-4A94-AF24-5E948861BE04}" type="presParOf" srcId="{FE133911-8B41-4CEE-92B0-82D08710B6F6}" destId="{1520C2FE-F8F3-4BB1-92F7-7B1346C57318}" srcOrd="12" destOrd="0" presId="urn:microsoft.com/office/officeart/2005/8/layout/radial4"/>
    <dgm:cxn modelId="{5579A227-6F8B-40EF-8E21-7A0A075FFB32}" type="presParOf" srcId="{FE133911-8B41-4CEE-92B0-82D08710B6F6}" destId="{C7035465-25C4-490F-ABFF-C479FF4F8FC1}" srcOrd="13" destOrd="0" presId="urn:microsoft.com/office/officeart/2005/8/layout/radial4"/>
    <dgm:cxn modelId="{AD34242E-A041-4B65-A25F-879D9AF73893}" type="presParOf" srcId="{FE133911-8B41-4CEE-92B0-82D08710B6F6}" destId="{146F737F-0FC6-48FA-8E73-02B10DAF9656}" srcOrd="14" destOrd="0" presId="urn:microsoft.com/office/officeart/2005/8/layout/radial4"/>
    <dgm:cxn modelId="{E2A25CC6-52AE-4643-90B5-B25382C6654D}" type="presParOf" srcId="{FE133911-8B41-4CEE-92B0-82D08710B6F6}" destId="{77C767AC-4A66-4C82-9199-0D172ADDAA6C}" srcOrd="15" destOrd="0" presId="urn:microsoft.com/office/officeart/2005/8/layout/radial4"/>
    <dgm:cxn modelId="{B76E77E9-6F78-4314-8655-9750470424DF}" type="presParOf" srcId="{FE133911-8B41-4CEE-92B0-82D08710B6F6}" destId="{F59463A7-084F-4232-BFB6-C963A6980E29}" srcOrd="16" destOrd="0" presId="urn:microsoft.com/office/officeart/2005/8/layout/radial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3117D3-DB52-40B0-BC5C-AA48B066DB4C}" type="doc">
      <dgm:prSet loTypeId="urn:microsoft.com/office/officeart/2005/8/layout/hList3" loCatId="list" qsTypeId="urn:microsoft.com/office/officeart/2005/8/quickstyle/3d1" qsCatId="3D" csTypeId="urn:microsoft.com/office/officeart/2005/8/colors/accent1_3" csCatId="accent1" phldr="1"/>
      <dgm:spPr/>
      <dgm:t>
        <a:bodyPr/>
        <a:lstStyle/>
        <a:p>
          <a:pPr rtl="1"/>
          <a:endParaRPr lang="fa-IR"/>
        </a:p>
      </dgm:t>
    </dgm:pt>
    <dgm:pt modelId="{121E6912-5678-4A5B-AB1A-3B05BAA4FF8E}">
      <dgm:prSet phldrT="[Text]" custT="1">
        <dgm:style>
          <a:lnRef idx="0">
            <a:schemeClr val="dk1"/>
          </a:lnRef>
          <a:fillRef idx="3">
            <a:schemeClr val="dk1"/>
          </a:fillRef>
          <a:effectRef idx="3">
            <a:schemeClr val="dk1"/>
          </a:effectRef>
          <a:fontRef idx="minor">
            <a:schemeClr val="lt1"/>
          </a:fontRef>
        </dgm:style>
      </dgm:prSet>
      <dgm:spPr/>
      <dgm:t>
        <a:bodyPr/>
        <a:lstStyle/>
        <a:p>
          <a:pPr rtl="1">
            <a:lnSpc>
              <a:spcPts val="3500"/>
            </a:lnSpc>
          </a:pPr>
          <a:r>
            <a:rPr lang="fa-IR" sz="3600" b="1" cap="none" spc="0" dirty="0" smtClean="0">
              <a:ln w="11430"/>
              <a:solidFill>
                <a:srgbClr val="002060"/>
              </a:solidFill>
              <a:effectLst>
                <a:outerShdw blurRad="50800" dist="39000" dir="5460000" algn="tl">
                  <a:srgbClr val="000000">
                    <a:alpha val="38000"/>
                  </a:srgbClr>
                </a:outerShdw>
              </a:effectLst>
              <a:cs typeface="2  Bardiya" pitchFamily="2" charset="-78"/>
            </a:rPr>
            <a:t>کلید واژه های مدیریت بحران </a:t>
          </a:r>
        </a:p>
        <a:p>
          <a:pPr rtl="1">
            <a:lnSpc>
              <a:spcPts val="3500"/>
            </a:lnSpc>
          </a:pPr>
          <a:r>
            <a:rPr lang="fa-IR" sz="3600" b="1" cap="none" spc="0" dirty="0" smtClean="0">
              <a:ln w="11430"/>
              <a:solidFill>
                <a:srgbClr val="002060"/>
              </a:solidFill>
              <a:effectLst>
                <a:outerShdw blurRad="50800" dist="39000" dir="5460000" algn="tl">
                  <a:srgbClr val="000000">
                    <a:alpha val="38000"/>
                  </a:srgbClr>
                </a:outerShdw>
              </a:effectLst>
              <a:cs typeface="2  Bardiya" pitchFamily="2" charset="-78"/>
            </a:rPr>
            <a:t>در تعریف پدافند غیر عامل </a:t>
          </a:r>
          <a:endParaRPr lang="fa-IR" sz="3600" b="1" cap="none" spc="0" dirty="0">
            <a:ln w="11430"/>
            <a:solidFill>
              <a:srgbClr val="002060"/>
            </a:solidFill>
            <a:effectLst>
              <a:outerShdw blurRad="50800" dist="39000" dir="5460000" algn="tl">
                <a:srgbClr val="000000">
                  <a:alpha val="38000"/>
                </a:srgbClr>
              </a:outerShdw>
            </a:effectLst>
            <a:cs typeface="2  Bardiya" pitchFamily="2" charset="-78"/>
          </a:endParaRPr>
        </a:p>
      </dgm:t>
    </dgm:pt>
    <dgm:pt modelId="{57804B86-2481-4281-A598-894E525669FC}" type="parTrans" cxnId="{AEEDBFE5-BA86-4A47-82CB-66141F46556C}">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Bardiya" pitchFamily="2" charset="-78"/>
          </a:endParaRPr>
        </a:p>
      </dgm:t>
    </dgm:pt>
    <dgm:pt modelId="{CB2D6AB7-085D-4D50-AAB7-7009451A858E}" type="sibTrans" cxnId="{AEEDBFE5-BA86-4A47-82CB-66141F46556C}">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Bardiya" pitchFamily="2" charset="-78"/>
          </a:endParaRPr>
        </a:p>
      </dgm:t>
    </dgm:pt>
    <dgm:pt modelId="{891F3C0E-BCD0-4EC7-B62D-AFA18E9D7BF3}">
      <dgm:prSet phldrT="[Text]">
        <dgm:style>
          <a:lnRef idx="0">
            <a:schemeClr val="dk1"/>
          </a:lnRef>
          <a:fillRef idx="3">
            <a:schemeClr val="dk1"/>
          </a:fillRef>
          <a:effectRef idx="3">
            <a:schemeClr val="dk1"/>
          </a:effectRef>
          <a:fontRef idx="minor">
            <a:schemeClr val="lt1"/>
          </a:fontRef>
        </dgm:style>
      </dgm:prSet>
      <dgm:spPr/>
      <dgm:t>
        <a:bodyPr/>
        <a:lstStyle/>
        <a:p>
          <a:pPr rtl="1"/>
          <a:r>
            <a:rPr lang="fa-IR" b="1" cap="none" spc="0" smtClean="0">
              <a:ln w="11430"/>
              <a:solidFill>
                <a:srgbClr val="002060"/>
              </a:solidFill>
              <a:effectLst>
                <a:outerShdw blurRad="50800" dist="39000" dir="5460000" algn="tl">
                  <a:srgbClr val="000000">
                    <a:alpha val="38000"/>
                  </a:srgbClr>
                </a:outerShdw>
              </a:effectLst>
              <a:cs typeface="2  Bardiya" pitchFamily="2" charset="-78"/>
            </a:rPr>
            <a:t>تسهیل مدیریت بحران</a:t>
          </a:r>
          <a:endParaRPr lang="fa-IR" b="1" cap="none" spc="0" dirty="0">
            <a:ln w="11430"/>
            <a:solidFill>
              <a:srgbClr val="002060"/>
            </a:solidFill>
            <a:effectLst>
              <a:outerShdw blurRad="50800" dist="39000" dir="5460000" algn="tl">
                <a:srgbClr val="000000">
                  <a:alpha val="38000"/>
                </a:srgbClr>
              </a:outerShdw>
            </a:effectLst>
            <a:cs typeface="2  Bardiya" pitchFamily="2" charset="-78"/>
          </a:endParaRPr>
        </a:p>
      </dgm:t>
    </dgm:pt>
    <dgm:pt modelId="{0B3FF8D1-1200-4EB0-BE3D-87EC4332A1FA}" type="parTrans" cxnId="{234C67A8-AA8C-481A-8FB2-3E5172DA0553}">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Bardiya" pitchFamily="2" charset="-78"/>
          </a:endParaRPr>
        </a:p>
      </dgm:t>
    </dgm:pt>
    <dgm:pt modelId="{D091DD5B-BC5C-464E-ABCD-7803FA84493C}" type="sibTrans" cxnId="{234C67A8-AA8C-481A-8FB2-3E5172DA0553}">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Bardiya" pitchFamily="2" charset="-78"/>
          </a:endParaRPr>
        </a:p>
      </dgm:t>
    </dgm:pt>
    <dgm:pt modelId="{B9FE2A37-ABEC-4C38-ACA0-ADC93507854B}">
      <dgm:prSet phldrT="[Text]">
        <dgm:style>
          <a:lnRef idx="0">
            <a:schemeClr val="dk1"/>
          </a:lnRef>
          <a:fillRef idx="3">
            <a:schemeClr val="dk1"/>
          </a:fillRef>
          <a:effectRef idx="3">
            <a:schemeClr val="dk1"/>
          </a:effectRef>
          <a:fontRef idx="minor">
            <a:schemeClr val="lt1"/>
          </a:fontRef>
        </dgm:style>
      </dgm:prSet>
      <dgm:spPr/>
      <dgm:t>
        <a:bodyPr/>
        <a:lstStyle/>
        <a:p>
          <a:pPr rtl="1"/>
          <a:r>
            <a:rPr lang="fa-IR" b="1" cap="none" spc="0" smtClean="0">
              <a:ln w="11430"/>
              <a:solidFill>
                <a:srgbClr val="002060"/>
              </a:solidFill>
              <a:effectLst>
                <a:outerShdw blurRad="50800" dist="39000" dir="5460000" algn="tl">
                  <a:srgbClr val="000000">
                    <a:alpha val="38000"/>
                  </a:srgbClr>
                </a:outerShdw>
              </a:effectLst>
              <a:cs typeface="2  Bardiya" pitchFamily="2" charset="-78"/>
            </a:rPr>
            <a:t>تداوم کارکرد های ضروری</a:t>
          </a:r>
          <a:endParaRPr lang="fa-IR" b="1" cap="none" spc="0" dirty="0">
            <a:ln w="11430"/>
            <a:solidFill>
              <a:srgbClr val="002060"/>
            </a:solidFill>
            <a:effectLst>
              <a:outerShdw blurRad="50800" dist="39000" dir="5460000" algn="tl">
                <a:srgbClr val="000000">
                  <a:alpha val="38000"/>
                </a:srgbClr>
              </a:outerShdw>
            </a:effectLst>
            <a:cs typeface="2  Bardiya" pitchFamily="2" charset="-78"/>
          </a:endParaRPr>
        </a:p>
      </dgm:t>
    </dgm:pt>
    <dgm:pt modelId="{3DF76A3D-A9D9-49DB-9FB3-BB4F066A34DC}" type="parTrans" cxnId="{02144491-9376-4094-8351-9EC1F5687FDC}">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Bardiya" pitchFamily="2" charset="-78"/>
          </a:endParaRPr>
        </a:p>
      </dgm:t>
    </dgm:pt>
    <dgm:pt modelId="{18AFA62E-5E50-4ECE-A9BB-856F68621C86}" type="sibTrans" cxnId="{02144491-9376-4094-8351-9EC1F5687FDC}">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Bardiya" pitchFamily="2" charset="-78"/>
          </a:endParaRPr>
        </a:p>
      </dgm:t>
    </dgm:pt>
    <dgm:pt modelId="{8305BAE1-8398-4325-A49F-568CBF86843D}">
      <dgm:prSet phldrT="[Text]">
        <dgm:style>
          <a:lnRef idx="0">
            <a:schemeClr val="dk1"/>
          </a:lnRef>
          <a:fillRef idx="3">
            <a:schemeClr val="dk1"/>
          </a:fillRef>
          <a:effectRef idx="3">
            <a:schemeClr val="dk1"/>
          </a:effectRef>
          <a:fontRef idx="minor">
            <a:schemeClr val="lt1"/>
          </a:fontRef>
        </dgm:style>
      </dgm:prSet>
      <dgm:spPr/>
      <dgm:t>
        <a:bodyPr/>
        <a:lstStyle/>
        <a:p>
          <a:pPr rtl="1"/>
          <a:r>
            <a:rPr lang="fa-IR" b="1" cap="none" spc="0" dirty="0" smtClean="0">
              <a:ln w="11430"/>
              <a:solidFill>
                <a:srgbClr val="002060"/>
              </a:solidFill>
              <a:effectLst>
                <a:outerShdw blurRad="50800" dist="39000" dir="5460000" algn="tl">
                  <a:srgbClr val="000000">
                    <a:alpha val="38000"/>
                  </a:srgbClr>
                </a:outerShdw>
              </a:effectLst>
              <a:cs typeface="2  Bardiya" pitchFamily="2" charset="-78"/>
            </a:rPr>
            <a:t>ارتقاء پایداری ملی</a:t>
          </a:r>
          <a:endParaRPr lang="fa-IR" b="1" cap="none" spc="0" dirty="0">
            <a:ln w="11430"/>
            <a:solidFill>
              <a:srgbClr val="002060"/>
            </a:solidFill>
            <a:effectLst>
              <a:outerShdw blurRad="50800" dist="39000" dir="5460000" algn="tl">
                <a:srgbClr val="000000">
                  <a:alpha val="38000"/>
                </a:srgbClr>
              </a:outerShdw>
            </a:effectLst>
            <a:cs typeface="2  Bardiya" pitchFamily="2" charset="-78"/>
          </a:endParaRPr>
        </a:p>
      </dgm:t>
    </dgm:pt>
    <dgm:pt modelId="{4DCF6E8D-7E7D-4A64-B7EB-EC52C7B4EB5C}" type="parTrans" cxnId="{C41000B5-7B6A-4E26-9453-DCBFF5514C2F}">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Bardiya" pitchFamily="2" charset="-78"/>
          </a:endParaRPr>
        </a:p>
      </dgm:t>
    </dgm:pt>
    <dgm:pt modelId="{A50F1FB2-9F17-4CD4-B6A2-41BD036CCE1A}" type="sibTrans" cxnId="{C41000B5-7B6A-4E26-9453-DCBFF5514C2F}">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Bardiya" pitchFamily="2" charset="-78"/>
          </a:endParaRPr>
        </a:p>
      </dgm:t>
    </dgm:pt>
    <dgm:pt modelId="{AF9B9C90-E8D8-49AA-8CE8-8E63CFDC34BA}" type="pres">
      <dgm:prSet presAssocID="{F73117D3-DB52-40B0-BC5C-AA48B066DB4C}" presName="composite" presStyleCnt="0">
        <dgm:presLayoutVars>
          <dgm:chMax val="1"/>
          <dgm:dir/>
          <dgm:resizeHandles val="exact"/>
        </dgm:presLayoutVars>
      </dgm:prSet>
      <dgm:spPr/>
      <dgm:t>
        <a:bodyPr/>
        <a:lstStyle/>
        <a:p>
          <a:pPr rtl="1"/>
          <a:endParaRPr lang="fa-IR"/>
        </a:p>
      </dgm:t>
    </dgm:pt>
    <dgm:pt modelId="{46444526-DA28-4B1D-85AE-2D0769740D40}" type="pres">
      <dgm:prSet presAssocID="{121E6912-5678-4A5B-AB1A-3B05BAA4FF8E}" presName="roof" presStyleLbl="dkBgShp" presStyleIdx="0" presStyleCnt="2"/>
      <dgm:spPr/>
      <dgm:t>
        <a:bodyPr/>
        <a:lstStyle/>
        <a:p>
          <a:pPr rtl="1"/>
          <a:endParaRPr lang="fa-IR"/>
        </a:p>
      </dgm:t>
    </dgm:pt>
    <dgm:pt modelId="{FA2988CE-279C-4A5E-88DC-136180F6C28D}" type="pres">
      <dgm:prSet presAssocID="{121E6912-5678-4A5B-AB1A-3B05BAA4FF8E}" presName="pillars" presStyleCnt="0"/>
      <dgm:spPr/>
    </dgm:pt>
    <dgm:pt modelId="{4478A07F-BA8B-4318-A42D-CBFC3EBC878B}" type="pres">
      <dgm:prSet presAssocID="{121E6912-5678-4A5B-AB1A-3B05BAA4FF8E}" presName="pillar1" presStyleLbl="node1" presStyleIdx="0" presStyleCnt="3">
        <dgm:presLayoutVars>
          <dgm:bulletEnabled val="1"/>
        </dgm:presLayoutVars>
      </dgm:prSet>
      <dgm:spPr/>
      <dgm:t>
        <a:bodyPr/>
        <a:lstStyle/>
        <a:p>
          <a:pPr rtl="1"/>
          <a:endParaRPr lang="fa-IR"/>
        </a:p>
      </dgm:t>
    </dgm:pt>
    <dgm:pt modelId="{43655AEC-1FDA-411B-9550-C7AC1B3B862A}" type="pres">
      <dgm:prSet presAssocID="{B9FE2A37-ABEC-4C38-ACA0-ADC93507854B}" presName="pillarX" presStyleLbl="node1" presStyleIdx="1" presStyleCnt="3">
        <dgm:presLayoutVars>
          <dgm:bulletEnabled val="1"/>
        </dgm:presLayoutVars>
      </dgm:prSet>
      <dgm:spPr/>
      <dgm:t>
        <a:bodyPr/>
        <a:lstStyle/>
        <a:p>
          <a:pPr rtl="1"/>
          <a:endParaRPr lang="fa-IR"/>
        </a:p>
      </dgm:t>
    </dgm:pt>
    <dgm:pt modelId="{ADB5E017-3D9C-4A46-8ED9-160046EFD2EA}" type="pres">
      <dgm:prSet presAssocID="{8305BAE1-8398-4325-A49F-568CBF86843D}" presName="pillarX" presStyleLbl="node1" presStyleIdx="2" presStyleCnt="3">
        <dgm:presLayoutVars>
          <dgm:bulletEnabled val="1"/>
        </dgm:presLayoutVars>
      </dgm:prSet>
      <dgm:spPr/>
      <dgm:t>
        <a:bodyPr/>
        <a:lstStyle/>
        <a:p>
          <a:pPr rtl="1"/>
          <a:endParaRPr lang="fa-IR"/>
        </a:p>
      </dgm:t>
    </dgm:pt>
    <dgm:pt modelId="{74C3CC5C-D078-44C5-9EB7-D218A0199D04}" type="pres">
      <dgm:prSet presAssocID="{121E6912-5678-4A5B-AB1A-3B05BAA4FF8E}" presName="base" presStyleLbl="dkBgShp" presStyleIdx="1" presStyleCnt="2">
        <dgm:style>
          <a:lnRef idx="0">
            <a:schemeClr val="dk1"/>
          </a:lnRef>
          <a:fillRef idx="3">
            <a:schemeClr val="dk1"/>
          </a:fillRef>
          <a:effectRef idx="3">
            <a:schemeClr val="dk1"/>
          </a:effectRef>
          <a:fontRef idx="minor">
            <a:schemeClr val="lt1"/>
          </a:fontRef>
        </dgm:style>
      </dgm:prSet>
      <dgm:spPr/>
      <dgm:t>
        <a:bodyPr/>
        <a:lstStyle/>
        <a:p>
          <a:endParaRPr lang="en-US"/>
        </a:p>
      </dgm:t>
    </dgm:pt>
  </dgm:ptLst>
  <dgm:cxnLst>
    <dgm:cxn modelId="{1DB4FB9E-2FD4-4B91-843E-70326CA278AB}" type="presOf" srcId="{8305BAE1-8398-4325-A49F-568CBF86843D}" destId="{ADB5E017-3D9C-4A46-8ED9-160046EFD2EA}" srcOrd="0" destOrd="0" presId="urn:microsoft.com/office/officeart/2005/8/layout/hList3"/>
    <dgm:cxn modelId="{F0651A68-B092-4139-8060-220391638721}" type="presOf" srcId="{891F3C0E-BCD0-4EC7-B62D-AFA18E9D7BF3}" destId="{4478A07F-BA8B-4318-A42D-CBFC3EBC878B}" srcOrd="0" destOrd="0" presId="urn:microsoft.com/office/officeart/2005/8/layout/hList3"/>
    <dgm:cxn modelId="{C41000B5-7B6A-4E26-9453-DCBFF5514C2F}" srcId="{121E6912-5678-4A5B-AB1A-3B05BAA4FF8E}" destId="{8305BAE1-8398-4325-A49F-568CBF86843D}" srcOrd="2" destOrd="0" parTransId="{4DCF6E8D-7E7D-4A64-B7EB-EC52C7B4EB5C}" sibTransId="{A50F1FB2-9F17-4CD4-B6A2-41BD036CCE1A}"/>
    <dgm:cxn modelId="{02144491-9376-4094-8351-9EC1F5687FDC}" srcId="{121E6912-5678-4A5B-AB1A-3B05BAA4FF8E}" destId="{B9FE2A37-ABEC-4C38-ACA0-ADC93507854B}" srcOrd="1" destOrd="0" parTransId="{3DF76A3D-A9D9-49DB-9FB3-BB4F066A34DC}" sibTransId="{18AFA62E-5E50-4ECE-A9BB-856F68621C86}"/>
    <dgm:cxn modelId="{F22097E9-8513-40C7-83AA-B78ADE6143F4}" type="presOf" srcId="{B9FE2A37-ABEC-4C38-ACA0-ADC93507854B}" destId="{43655AEC-1FDA-411B-9550-C7AC1B3B862A}" srcOrd="0" destOrd="0" presId="urn:microsoft.com/office/officeart/2005/8/layout/hList3"/>
    <dgm:cxn modelId="{5951B56E-1D03-4108-B0B0-C74E5A827B66}" type="presOf" srcId="{F73117D3-DB52-40B0-BC5C-AA48B066DB4C}" destId="{AF9B9C90-E8D8-49AA-8CE8-8E63CFDC34BA}" srcOrd="0" destOrd="0" presId="urn:microsoft.com/office/officeart/2005/8/layout/hList3"/>
    <dgm:cxn modelId="{234C67A8-AA8C-481A-8FB2-3E5172DA0553}" srcId="{121E6912-5678-4A5B-AB1A-3B05BAA4FF8E}" destId="{891F3C0E-BCD0-4EC7-B62D-AFA18E9D7BF3}" srcOrd="0" destOrd="0" parTransId="{0B3FF8D1-1200-4EB0-BE3D-87EC4332A1FA}" sibTransId="{D091DD5B-BC5C-464E-ABCD-7803FA84493C}"/>
    <dgm:cxn modelId="{7506F771-6E11-4FD3-AE5A-D87AE929EEDE}" type="presOf" srcId="{121E6912-5678-4A5B-AB1A-3B05BAA4FF8E}" destId="{46444526-DA28-4B1D-85AE-2D0769740D40}" srcOrd="0" destOrd="0" presId="urn:microsoft.com/office/officeart/2005/8/layout/hList3"/>
    <dgm:cxn modelId="{AEEDBFE5-BA86-4A47-82CB-66141F46556C}" srcId="{F73117D3-DB52-40B0-BC5C-AA48B066DB4C}" destId="{121E6912-5678-4A5B-AB1A-3B05BAA4FF8E}" srcOrd="0" destOrd="0" parTransId="{57804B86-2481-4281-A598-894E525669FC}" sibTransId="{CB2D6AB7-085D-4D50-AAB7-7009451A858E}"/>
    <dgm:cxn modelId="{FAA57C9C-A8C6-46F2-B536-27837032ADAC}" type="presParOf" srcId="{AF9B9C90-E8D8-49AA-8CE8-8E63CFDC34BA}" destId="{46444526-DA28-4B1D-85AE-2D0769740D40}" srcOrd="0" destOrd="0" presId="urn:microsoft.com/office/officeart/2005/8/layout/hList3"/>
    <dgm:cxn modelId="{21BE5FCC-08B1-4F0C-AF0C-47FF8D31B7FB}" type="presParOf" srcId="{AF9B9C90-E8D8-49AA-8CE8-8E63CFDC34BA}" destId="{FA2988CE-279C-4A5E-88DC-136180F6C28D}" srcOrd="1" destOrd="0" presId="urn:microsoft.com/office/officeart/2005/8/layout/hList3"/>
    <dgm:cxn modelId="{F2142C40-7F13-4F6C-AD58-A0C2B5E0B7EA}" type="presParOf" srcId="{FA2988CE-279C-4A5E-88DC-136180F6C28D}" destId="{4478A07F-BA8B-4318-A42D-CBFC3EBC878B}" srcOrd="0" destOrd="0" presId="urn:microsoft.com/office/officeart/2005/8/layout/hList3"/>
    <dgm:cxn modelId="{D1DFF593-8284-4490-A79B-87F661619074}" type="presParOf" srcId="{FA2988CE-279C-4A5E-88DC-136180F6C28D}" destId="{43655AEC-1FDA-411B-9550-C7AC1B3B862A}" srcOrd="1" destOrd="0" presId="urn:microsoft.com/office/officeart/2005/8/layout/hList3"/>
    <dgm:cxn modelId="{A8B7DB89-BAC7-47F2-8DD5-234A7F4D7C6F}" type="presParOf" srcId="{FA2988CE-279C-4A5E-88DC-136180F6C28D}" destId="{ADB5E017-3D9C-4A46-8ED9-160046EFD2EA}" srcOrd="2" destOrd="0" presId="urn:microsoft.com/office/officeart/2005/8/layout/hList3"/>
    <dgm:cxn modelId="{2CBB90C3-916B-4682-8BC8-84BB4E11653F}" type="presParOf" srcId="{AF9B9C90-E8D8-49AA-8CE8-8E63CFDC34BA}" destId="{74C3CC5C-D078-44C5-9EB7-D218A0199D04}" srcOrd="2" destOrd="0" presId="urn:microsoft.com/office/officeart/2005/8/layout/h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A1C346-04BD-40BB-9096-6C0DA3960275}" type="doc">
      <dgm:prSet loTypeId="urn:microsoft.com/office/officeart/2005/8/layout/vList4#1" loCatId="list" qsTypeId="urn:microsoft.com/office/officeart/2005/8/quickstyle/3d1" qsCatId="3D" csTypeId="urn:microsoft.com/office/officeart/2005/8/colors/colorful3" csCatId="colorful" phldr="1"/>
      <dgm:spPr/>
      <dgm:t>
        <a:bodyPr/>
        <a:lstStyle/>
        <a:p>
          <a:pPr rtl="1"/>
          <a:endParaRPr lang="fa-IR"/>
        </a:p>
      </dgm:t>
    </dgm:pt>
    <dgm:pt modelId="{78D125B6-847B-477B-8550-1D2A3118CB05}">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cap="none" spc="50" smtClean="0">
              <a:ln w="11430"/>
              <a:solidFill>
                <a:schemeClr val="tx1"/>
              </a:solidFill>
              <a:effectLst>
                <a:outerShdw blurRad="76200" dist="50800" dir="5400000" algn="tl" rotWithShape="0">
                  <a:srgbClr val="000000">
                    <a:alpha val="65000"/>
                  </a:srgbClr>
                </a:outerShdw>
              </a:effectLst>
              <a:cs typeface="2  Titr" pitchFamily="2" charset="-78"/>
            </a:rPr>
            <a:t>تسهیل مدیریت بحران</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57652882-25BA-45A5-AE98-D83395E33913}" type="parTrans" cxnId="{4F849DE0-2919-4CE2-82C5-5778746D1D94}">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93EF3F32-8AAD-4591-A6A8-7D6BC657974E}" type="sibTrans" cxnId="{4F849DE0-2919-4CE2-82C5-5778746D1D94}">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F839E008-9FFF-4B18-AFC1-3A135A743638}">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cap="none" spc="50" smtClean="0">
              <a:ln w="11430"/>
              <a:solidFill>
                <a:schemeClr val="tx1"/>
              </a:solidFill>
              <a:effectLst>
                <a:outerShdw blurRad="76200" dist="50800" dir="5400000" algn="tl" rotWithShape="0">
                  <a:srgbClr val="000000">
                    <a:alpha val="65000"/>
                  </a:srgbClr>
                </a:outerShdw>
              </a:effectLst>
              <a:cs typeface="2  Titr" pitchFamily="2" charset="-78"/>
            </a:rPr>
            <a:t>مجموعه اقداماتی که قبل از بحران برای سهولت مدیریت بحران انجام میشود</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94E8B5C1-CD79-4E76-B06A-08EAB89E6B0E}" type="parTrans" cxnId="{502AFA3E-D019-4495-A4BD-6F2AFD224C9A}">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CFDCCABA-4558-4053-BDC0-B939590A9769}" type="sibTrans" cxnId="{502AFA3E-D019-4495-A4BD-6F2AFD224C9A}">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B760DBA3-2C3C-47D1-9A0C-D86ABE11ACA2}">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cap="none" spc="50" dirty="0" smtClean="0">
              <a:ln w="11430"/>
              <a:solidFill>
                <a:schemeClr val="tx1"/>
              </a:solidFill>
              <a:effectLst>
                <a:outerShdw blurRad="76200" dist="50800" dir="5400000" algn="tl" rotWithShape="0">
                  <a:srgbClr val="000000">
                    <a:alpha val="65000"/>
                  </a:srgbClr>
                </a:outerShdw>
              </a:effectLst>
              <a:cs typeface="2  Titr" pitchFamily="2" charset="-78"/>
            </a:rPr>
            <a:t>کلیه اقداماتی که حین بحران تلفات وخسارات را کاهش دهد</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641B43D2-30E7-41B0-A26B-45CB86A6692F}" type="parTrans" cxnId="{95E6B238-5E67-4705-A924-5A579B7AE66A}">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CDDC87AC-D21F-4F3F-BE61-A94F07F8B074}" type="sibTrans" cxnId="{95E6B238-5E67-4705-A924-5A579B7AE66A}">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3826937A-BF76-4507-BC72-D4E8AA34BE3C}">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cap="none" spc="50" smtClean="0">
              <a:ln w="11430"/>
              <a:solidFill>
                <a:schemeClr val="tx1"/>
              </a:solidFill>
              <a:effectLst>
                <a:outerShdw blurRad="76200" dist="50800" dir="5400000" algn="tl" rotWithShape="0">
                  <a:srgbClr val="000000">
                    <a:alpha val="65000"/>
                  </a:srgbClr>
                </a:outerShdw>
              </a:effectLst>
              <a:cs typeface="2  Titr" pitchFamily="2" charset="-78"/>
            </a:rPr>
            <a:t>تداوم کارکرد های ضروری</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C0E24353-EC3C-473E-9B8E-AE0948949755}" type="parTrans" cxnId="{FCE951BE-32E1-488D-9260-D8AB57B40E0C}">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7FD0DE52-C440-4773-924A-FD44C4980FC8}" type="sibTrans" cxnId="{FCE951BE-32E1-488D-9260-D8AB57B40E0C}">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4C6F8AF4-8774-40E4-AEC1-11375C5FD986}">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cap="none" spc="50" dirty="0" smtClean="0">
              <a:ln w="11430"/>
              <a:solidFill>
                <a:schemeClr val="tx1"/>
              </a:solidFill>
              <a:effectLst>
                <a:outerShdw blurRad="76200" dist="50800" dir="5400000" algn="tl" rotWithShape="0">
                  <a:srgbClr val="000000">
                    <a:alpha val="65000"/>
                  </a:srgbClr>
                </a:outerShdw>
              </a:effectLst>
              <a:cs typeface="2  Titr" pitchFamily="2" charset="-78"/>
            </a:rPr>
            <a:t>تداوم کارکرد های ضروری برای تسهیل مدیریت در مدیریت بحران</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20153DCD-42FF-4E63-A0CE-F9EFD7F9E8A5}" type="parTrans" cxnId="{A35DBF6D-BDEF-40C6-B9B0-302B70AD196C}">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D2054191-E5BD-4645-8A81-0AE811784C1B}" type="sibTrans" cxnId="{A35DBF6D-BDEF-40C6-B9B0-302B70AD196C}">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1E68ED0D-074E-400E-A8A7-A0A53F6B2893}">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cap="none" spc="50" dirty="0" smtClean="0">
              <a:ln w="11430"/>
              <a:solidFill>
                <a:schemeClr val="tx1"/>
              </a:solidFill>
              <a:effectLst>
                <a:outerShdw blurRad="76200" dist="50800" dir="5400000" algn="tl" rotWithShape="0">
                  <a:srgbClr val="000000">
                    <a:alpha val="65000"/>
                  </a:srgbClr>
                </a:outerShdw>
              </a:effectLst>
              <a:cs typeface="2  Titr" pitchFamily="2" charset="-78"/>
            </a:rPr>
            <a:t>  تداوم کارکرد های برای کاهش تلفات وخسارات مانندبهداشت ودرمان و...</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BC7AEEA5-C76C-4F43-861C-45CEAA538527}" type="parTrans" cxnId="{A11F5B39-CEC6-4C9C-A81A-F35B8A026E5B}">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46001158-C476-4121-ADC7-3536796939CD}" type="sibTrans" cxnId="{A11F5B39-CEC6-4C9C-A81A-F35B8A026E5B}">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59FFC154-4192-4C7D-AB3B-3A789F0417F6}">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cap="none" spc="50" smtClean="0">
              <a:ln w="11430"/>
              <a:solidFill>
                <a:schemeClr val="tx1"/>
              </a:solidFill>
              <a:effectLst>
                <a:outerShdw blurRad="76200" dist="50800" dir="5400000" algn="tl" rotWithShape="0">
                  <a:srgbClr val="000000">
                    <a:alpha val="65000"/>
                  </a:srgbClr>
                </a:outerShdw>
              </a:effectLst>
              <a:cs typeface="2  Titr" pitchFamily="2" charset="-78"/>
            </a:rPr>
            <a:t>افزایش پایداری ملی</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DCDB96E0-8B77-4DDF-ABB2-77E0125FDF4D}" type="parTrans" cxnId="{164F343D-498B-4A1E-AA99-A55B4C8FB6CC}">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10B00583-F716-4DF9-A0B7-C4924FB76375}" type="sibTrans" cxnId="{164F343D-498B-4A1E-AA99-A55B4C8FB6CC}">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37FB6F02-09F0-4FEE-9602-08B2658E6608}">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cap="none" spc="50" dirty="0" smtClean="0">
              <a:ln w="11430"/>
              <a:solidFill>
                <a:schemeClr val="tx1"/>
              </a:solidFill>
              <a:effectLst>
                <a:outerShdw blurRad="76200" dist="50800" dir="5400000" algn="tl" rotWithShape="0">
                  <a:srgbClr val="000000">
                    <a:alpha val="65000"/>
                  </a:srgbClr>
                </a:outerShdw>
              </a:effectLst>
              <a:cs typeface="2  Titr" pitchFamily="2" charset="-78"/>
            </a:rPr>
            <a:t>برای کمک به عدم خروج از تعادل در مقیاس ملی وبروز بحران</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34BE769B-3F73-4761-8B17-B7D3D8BF66A6}" type="parTrans" cxnId="{F9D24984-6B42-42C7-B9AF-EADC75DB179E}">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767AA5E8-DF58-4B77-A5E7-36AEE1149031}" type="sibTrans" cxnId="{F9D24984-6B42-42C7-B9AF-EADC75DB179E}">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D12BA235-81CA-4E2A-81F9-E1DAF43E7B76}">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cap="none" spc="50" smtClean="0">
              <a:ln w="11430"/>
              <a:solidFill>
                <a:schemeClr val="tx1"/>
              </a:solidFill>
              <a:effectLst>
                <a:outerShdw blurRad="76200" dist="50800" dir="5400000" algn="tl" rotWithShape="0">
                  <a:srgbClr val="000000">
                    <a:alpha val="65000"/>
                  </a:srgbClr>
                </a:outerShdw>
              </a:effectLst>
              <a:cs typeface="2  Titr" pitchFamily="2" charset="-78"/>
            </a:rPr>
            <a:t>برای پایداری وافزایش مقاومت ملی در شرایط بحران</a:t>
          </a:r>
          <a:endParaRPr lang="fa-IR" b="1" cap="none" spc="50" dirty="0">
            <a:ln w="11430"/>
            <a:solidFill>
              <a:schemeClr val="tx1"/>
            </a:solidFill>
            <a:effectLst>
              <a:outerShdw blurRad="76200" dist="50800" dir="5400000" algn="tl" rotWithShape="0">
                <a:srgbClr val="000000">
                  <a:alpha val="65000"/>
                </a:srgbClr>
              </a:outerShdw>
            </a:effectLst>
            <a:cs typeface="2  Titr" pitchFamily="2" charset="-78"/>
          </a:endParaRPr>
        </a:p>
      </dgm:t>
    </dgm:pt>
    <dgm:pt modelId="{E9D90315-083A-44E2-A52C-127EB72B8BEE}" type="parTrans" cxnId="{41E4830E-47D7-4940-A25F-CF700A0B5C41}">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C45A3B0C-B655-43ED-BE4E-271FA4B1617C}" type="sibTrans" cxnId="{41E4830E-47D7-4940-A25F-CF700A0B5C41}">
      <dgm:prSet/>
      <dgm:spPr/>
      <dgm:t>
        <a:bodyPr/>
        <a:lstStyle/>
        <a:p>
          <a:pPr rtl="1"/>
          <a:endParaRPr lang="fa-IR" b="1" cap="none" spc="0">
            <a:ln w="11430"/>
            <a:solidFill>
              <a:schemeClr val="tx1"/>
            </a:solidFill>
            <a:effectLst>
              <a:outerShdw blurRad="50800" dist="39000" dir="5460000" algn="tl">
                <a:srgbClr val="000000">
                  <a:alpha val="38000"/>
                </a:srgbClr>
              </a:outerShdw>
            </a:effectLst>
            <a:cs typeface="2  Titr" pitchFamily="2" charset="-78"/>
          </a:endParaRPr>
        </a:p>
      </dgm:t>
    </dgm:pt>
    <dgm:pt modelId="{135EEA64-5C8F-4AB4-8A2E-785434A5EDAE}" type="pres">
      <dgm:prSet presAssocID="{0DA1C346-04BD-40BB-9096-6C0DA3960275}" presName="linear" presStyleCnt="0">
        <dgm:presLayoutVars>
          <dgm:dir/>
          <dgm:resizeHandles val="exact"/>
        </dgm:presLayoutVars>
      </dgm:prSet>
      <dgm:spPr/>
      <dgm:t>
        <a:bodyPr/>
        <a:lstStyle/>
        <a:p>
          <a:pPr rtl="1"/>
          <a:endParaRPr lang="fa-IR"/>
        </a:p>
      </dgm:t>
    </dgm:pt>
    <dgm:pt modelId="{B3C81D01-7EBF-4860-ABEE-77B8BB1995BC}" type="pres">
      <dgm:prSet presAssocID="{78D125B6-847B-477B-8550-1D2A3118CB05}" presName="comp" presStyleCnt="0"/>
      <dgm:spPr/>
    </dgm:pt>
    <dgm:pt modelId="{3ED8F69D-ACDB-4BFD-9D8D-7BB2C3162989}" type="pres">
      <dgm:prSet presAssocID="{78D125B6-847B-477B-8550-1D2A3118CB05}" presName="box" presStyleLbl="node1" presStyleIdx="0" presStyleCnt="3"/>
      <dgm:spPr/>
      <dgm:t>
        <a:bodyPr/>
        <a:lstStyle/>
        <a:p>
          <a:pPr rtl="1"/>
          <a:endParaRPr lang="fa-IR"/>
        </a:p>
      </dgm:t>
    </dgm:pt>
    <dgm:pt modelId="{04F1E478-F2A2-4DB6-AC7F-FCCD61385F47}" type="pres">
      <dgm:prSet presAssocID="{78D125B6-847B-477B-8550-1D2A3118CB05}" presName="img" presStyleLbl="fgImgPlace1" presStyleIdx="0" presStyleCnt="3"/>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35000" b="-35000"/>
          </a:stretch>
        </a:blipFill>
      </dgm:spPr>
    </dgm:pt>
    <dgm:pt modelId="{3C5CC594-4F53-4EE8-89A9-3BFFD464D351}" type="pres">
      <dgm:prSet presAssocID="{78D125B6-847B-477B-8550-1D2A3118CB05}" presName="text" presStyleLbl="node1" presStyleIdx="0" presStyleCnt="3">
        <dgm:presLayoutVars>
          <dgm:bulletEnabled val="1"/>
        </dgm:presLayoutVars>
      </dgm:prSet>
      <dgm:spPr/>
      <dgm:t>
        <a:bodyPr/>
        <a:lstStyle/>
        <a:p>
          <a:pPr rtl="1"/>
          <a:endParaRPr lang="fa-IR"/>
        </a:p>
      </dgm:t>
    </dgm:pt>
    <dgm:pt modelId="{95321788-39CE-435C-92EA-90E204B7F009}" type="pres">
      <dgm:prSet presAssocID="{93EF3F32-8AAD-4591-A6A8-7D6BC657974E}" presName="spacer" presStyleCnt="0"/>
      <dgm:spPr/>
    </dgm:pt>
    <dgm:pt modelId="{ABEF2F56-2258-4A13-87AC-4862FE1D8289}" type="pres">
      <dgm:prSet presAssocID="{3826937A-BF76-4507-BC72-D4E8AA34BE3C}" presName="comp" presStyleCnt="0"/>
      <dgm:spPr/>
    </dgm:pt>
    <dgm:pt modelId="{A2A00E24-A778-4B82-9EDE-D2426276CD74}" type="pres">
      <dgm:prSet presAssocID="{3826937A-BF76-4507-BC72-D4E8AA34BE3C}" presName="box" presStyleLbl="node1" presStyleIdx="1" presStyleCnt="3"/>
      <dgm:spPr/>
      <dgm:t>
        <a:bodyPr/>
        <a:lstStyle/>
        <a:p>
          <a:pPr rtl="1"/>
          <a:endParaRPr lang="fa-IR"/>
        </a:p>
      </dgm:t>
    </dgm:pt>
    <dgm:pt modelId="{35C08FCC-D305-4D1A-8805-68EE0ADCE838}" type="pres">
      <dgm:prSet presAssocID="{3826937A-BF76-4507-BC72-D4E8AA34BE3C}" presName="img" presStyleLbl="fgImgPlace1" presStyleIdx="1" presStyleCnt="3"/>
      <dgm:spPr>
        <a:blipFill>
          <a:blip xmlns:r="http://schemas.openxmlformats.org/officeDocument/2006/relationships" r:embed="rId2">
            <a:extLst>
              <a:ext uri="{28A0092B-C50C-407E-A947-70E740481C1C}">
                <a14:useLocalDpi xmlns="" xmlns:a14="http://schemas.microsoft.com/office/drawing/2010/main" val="0"/>
              </a:ext>
            </a:extLst>
          </a:blip>
          <a:srcRect/>
          <a:stretch>
            <a:fillRect l="-9000" r="-9000"/>
          </a:stretch>
        </a:blipFill>
      </dgm:spPr>
    </dgm:pt>
    <dgm:pt modelId="{F9B31A02-39E2-4284-89D4-56786F5EBFEB}" type="pres">
      <dgm:prSet presAssocID="{3826937A-BF76-4507-BC72-D4E8AA34BE3C}" presName="text" presStyleLbl="node1" presStyleIdx="1" presStyleCnt="3">
        <dgm:presLayoutVars>
          <dgm:bulletEnabled val="1"/>
        </dgm:presLayoutVars>
      </dgm:prSet>
      <dgm:spPr/>
      <dgm:t>
        <a:bodyPr/>
        <a:lstStyle/>
        <a:p>
          <a:pPr rtl="1"/>
          <a:endParaRPr lang="fa-IR"/>
        </a:p>
      </dgm:t>
    </dgm:pt>
    <dgm:pt modelId="{23AD60AA-A78C-464C-884A-B675D4A36773}" type="pres">
      <dgm:prSet presAssocID="{7FD0DE52-C440-4773-924A-FD44C4980FC8}" presName="spacer" presStyleCnt="0"/>
      <dgm:spPr/>
    </dgm:pt>
    <dgm:pt modelId="{6CEBE33D-73C7-4AB2-B225-B08248C8F9F2}" type="pres">
      <dgm:prSet presAssocID="{59FFC154-4192-4C7D-AB3B-3A789F0417F6}" presName="comp" presStyleCnt="0"/>
      <dgm:spPr/>
    </dgm:pt>
    <dgm:pt modelId="{DDA4B42D-C060-43AA-A823-ACD2729FFAA4}" type="pres">
      <dgm:prSet presAssocID="{59FFC154-4192-4C7D-AB3B-3A789F0417F6}" presName="box" presStyleLbl="node1" presStyleIdx="2" presStyleCnt="3"/>
      <dgm:spPr/>
      <dgm:t>
        <a:bodyPr/>
        <a:lstStyle/>
        <a:p>
          <a:pPr rtl="1"/>
          <a:endParaRPr lang="fa-IR"/>
        </a:p>
      </dgm:t>
    </dgm:pt>
    <dgm:pt modelId="{920F67D3-13A8-4842-9124-CEFA8C54E4D0}" type="pres">
      <dgm:prSet presAssocID="{59FFC154-4192-4C7D-AB3B-3A789F0417F6}" presName="img" presStyleLbl="fgImgPlace1" presStyleIdx="2" presStyleCnt="3"/>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l="-16000" r="-16000"/>
          </a:stretch>
        </a:blipFill>
      </dgm:spPr>
    </dgm:pt>
    <dgm:pt modelId="{7951DEEF-AE3A-478F-9CFD-6A78718ACFFB}" type="pres">
      <dgm:prSet presAssocID="{59FFC154-4192-4C7D-AB3B-3A789F0417F6}" presName="text" presStyleLbl="node1" presStyleIdx="2" presStyleCnt="3">
        <dgm:presLayoutVars>
          <dgm:bulletEnabled val="1"/>
        </dgm:presLayoutVars>
      </dgm:prSet>
      <dgm:spPr/>
      <dgm:t>
        <a:bodyPr/>
        <a:lstStyle/>
        <a:p>
          <a:pPr rtl="1"/>
          <a:endParaRPr lang="fa-IR"/>
        </a:p>
      </dgm:t>
    </dgm:pt>
  </dgm:ptLst>
  <dgm:cxnLst>
    <dgm:cxn modelId="{CA29F659-D031-4D9E-B389-F48679FC8921}" type="presOf" srcId="{1E68ED0D-074E-400E-A8A7-A0A53F6B2893}" destId="{F9B31A02-39E2-4284-89D4-56786F5EBFEB}" srcOrd="1" destOrd="2" presId="urn:microsoft.com/office/officeart/2005/8/layout/vList4#1"/>
    <dgm:cxn modelId="{696BE3E9-EB4D-46E6-88E4-E5E33F48560E}" type="presOf" srcId="{3826937A-BF76-4507-BC72-D4E8AA34BE3C}" destId="{A2A00E24-A778-4B82-9EDE-D2426276CD74}" srcOrd="0" destOrd="0" presId="urn:microsoft.com/office/officeart/2005/8/layout/vList4#1"/>
    <dgm:cxn modelId="{9CB22031-3E9B-434E-9B03-497A0D21B147}" type="presOf" srcId="{B760DBA3-2C3C-47D1-9A0C-D86ABE11ACA2}" destId="{3C5CC594-4F53-4EE8-89A9-3BFFD464D351}" srcOrd="1" destOrd="2" presId="urn:microsoft.com/office/officeart/2005/8/layout/vList4#1"/>
    <dgm:cxn modelId="{FCE951BE-32E1-488D-9260-D8AB57B40E0C}" srcId="{0DA1C346-04BD-40BB-9096-6C0DA3960275}" destId="{3826937A-BF76-4507-BC72-D4E8AA34BE3C}" srcOrd="1" destOrd="0" parTransId="{C0E24353-EC3C-473E-9B8E-AE0948949755}" sibTransId="{7FD0DE52-C440-4773-924A-FD44C4980FC8}"/>
    <dgm:cxn modelId="{7F9C90C7-43BB-46A1-B990-9C425319ED2B}" type="presOf" srcId="{59FFC154-4192-4C7D-AB3B-3A789F0417F6}" destId="{7951DEEF-AE3A-478F-9CFD-6A78718ACFFB}" srcOrd="1" destOrd="0" presId="urn:microsoft.com/office/officeart/2005/8/layout/vList4#1"/>
    <dgm:cxn modelId="{A11F5B39-CEC6-4C9C-A81A-F35B8A026E5B}" srcId="{3826937A-BF76-4507-BC72-D4E8AA34BE3C}" destId="{1E68ED0D-074E-400E-A8A7-A0A53F6B2893}" srcOrd="1" destOrd="0" parTransId="{BC7AEEA5-C76C-4F43-861C-45CEAA538527}" sibTransId="{46001158-C476-4121-ADC7-3536796939CD}"/>
    <dgm:cxn modelId="{56E5C1F1-D663-41E3-A651-B1F0C76B91AD}" type="presOf" srcId="{1E68ED0D-074E-400E-A8A7-A0A53F6B2893}" destId="{A2A00E24-A778-4B82-9EDE-D2426276CD74}" srcOrd="0" destOrd="2" presId="urn:microsoft.com/office/officeart/2005/8/layout/vList4#1"/>
    <dgm:cxn modelId="{7934EEA5-0BC0-4AEB-B281-61B81A30F6CB}" type="presOf" srcId="{37FB6F02-09F0-4FEE-9602-08B2658E6608}" destId="{DDA4B42D-C060-43AA-A823-ACD2729FFAA4}" srcOrd="0" destOrd="1" presId="urn:microsoft.com/office/officeart/2005/8/layout/vList4#1"/>
    <dgm:cxn modelId="{7A1C24B6-6AC7-4AC3-9C16-E467E59253CE}" type="presOf" srcId="{37FB6F02-09F0-4FEE-9602-08B2658E6608}" destId="{7951DEEF-AE3A-478F-9CFD-6A78718ACFFB}" srcOrd="1" destOrd="1" presId="urn:microsoft.com/office/officeart/2005/8/layout/vList4#1"/>
    <dgm:cxn modelId="{502AFA3E-D019-4495-A4BD-6F2AFD224C9A}" srcId="{78D125B6-847B-477B-8550-1D2A3118CB05}" destId="{F839E008-9FFF-4B18-AFC1-3A135A743638}" srcOrd="0" destOrd="0" parTransId="{94E8B5C1-CD79-4E76-B06A-08EAB89E6B0E}" sibTransId="{CFDCCABA-4558-4053-BDC0-B939590A9769}"/>
    <dgm:cxn modelId="{C65F6519-F03D-4F34-B446-966DA3F23EE8}" type="presOf" srcId="{3826937A-BF76-4507-BC72-D4E8AA34BE3C}" destId="{F9B31A02-39E2-4284-89D4-56786F5EBFEB}" srcOrd="1" destOrd="0" presId="urn:microsoft.com/office/officeart/2005/8/layout/vList4#1"/>
    <dgm:cxn modelId="{2F82C19A-5203-4928-85E9-F6EECFCD2301}" type="presOf" srcId="{4C6F8AF4-8774-40E4-AEC1-11375C5FD986}" destId="{A2A00E24-A778-4B82-9EDE-D2426276CD74}" srcOrd="0" destOrd="1" presId="urn:microsoft.com/office/officeart/2005/8/layout/vList4#1"/>
    <dgm:cxn modelId="{07634490-F638-4814-8D98-E6DD9E90020E}" type="presOf" srcId="{0DA1C346-04BD-40BB-9096-6C0DA3960275}" destId="{135EEA64-5C8F-4AB4-8A2E-785434A5EDAE}" srcOrd="0" destOrd="0" presId="urn:microsoft.com/office/officeart/2005/8/layout/vList4#1"/>
    <dgm:cxn modelId="{ED4BC02C-0138-4B44-8BEA-00A60999561A}" type="presOf" srcId="{D12BA235-81CA-4E2A-81F9-E1DAF43E7B76}" destId="{7951DEEF-AE3A-478F-9CFD-6A78718ACFFB}" srcOrd="1" destOrd="2" presId="urn:microsoft.com/office/officeart/2005/8/layout/vList4#1"/>
    <dgm:cxn modelId="{07E5AA6A-DF81-430D-BEB9-9175C5F3FAAB}" type="presOf" srcId="{78D125B6-847B-477B-8550-1D2A3118CB05}" destId="{3C5CC594-4F53-4EE8-89A9-3BFFD464D351}" srcOrd="1" destOrd="0" presId="urn:microsoft.com/office/officeart/2005/8/layout/vList4#1"/>
    <dgm:cxn modelId="{4C436BD4-30CA-44B8-B77E-1DD9FDC84F56}" type="presOf" srcId="{B760DBA3-2C3C-47D1-9A0C-D86ABE11ACA2}" destId="{3ED8F69D-ACDB-4BFD-9D8D-7BB2C3162989}" srcOrd="0" destOrd="2" presId="urn:microsoft.com/office/officeart/2005/8/layout/vList4#1"/>
    <dgm:cxn modelId="{F9D24984-6B42-42C7-B9AF-EADC75DB179E}" srcId="{59FFC154-4192-4C7D-AB3B-3A789F0417F6}" destId="{37FB6F02-09F0-4FEE-9602-08B2658E6608}" srcOrd="0" destOrd="0" parTransId="{34BE769B-3F73-4761-8B17-B7D3D8BF66A6}" sibTransId="{767AA5E8-DF58-4B77-A5E7-36AEE1149031}"/>
    <dgm:cxn modelId="{D0780A7F-B077-4F45-8149-6897559A46F8}" type="presOf" srcId="{4C6F8AF4-8774-40E4-AEC1-11375C5FD986}" destId="{F9B31A02-39E2-4284-89D4-56786F5EBFEB}" srcOrd="1" destOrd="1" presId="urn:microsoft.com/office/officeart/2005/8/layout/vList4#1"/>
    <dgm:cxn modelId="{5F4B003A-66DE-49F1-8AA2-E3773868591F}" type="presOf" srcId="{F839E008-9FFF-4B18-AFC1-3A135A743638}" destId="{3ED8F69D-ACDB-4BFD-9D8D-7BB2C3162989}" srcOrd="0" destOrd="1" presId="urn:microsoft.com/office/officeart/2005/8/layout/vList4#1"/>
    <dgm:cxn modelId="{164F343D-498B-4A1E-AA99-A55B4C8FB6CC}" srcId="{0DA1C346-04BD-40BB-9096-6C0DA3960275}" destId="{59FFC154-4192-4C7D-AB3B-3A789F0417F6}" srcOrd="2" destOrd="0" parTransId="{DCDB96E0-8B77-4DDF-ABB2-77E0125FDF4D}" sibTransId="{10B00583-F716-4DF9-A0B7-C4924FB76375}"/>
    <dgm:cxn modelId="{A470EF7A-3009-4E1D-9294-053F3BC35D75}" type="presOf" srcId="{D12BA235-81CA-4E2A-81F9-E1DAF43E7B76}" destId="{DDA4B42D-C060-43AA-A823-ACD2729FFAA4}" srcOrd="0" destOrd="2" presId="urn:microsoft.com/office/officeart/2005/8/layout/vList4#1"/>
    <dgm:cxn modelId="{4F849DE0-2919-4CE2-82C5-5778746D1D94}" srcId="{0DA1C346-04BD-40BB-9096-6C0DA3960275}" destId="{78D125B6-847B-477B-8550-1D2A3118CB05}" srcOrd="0" destOrd="0" parTransId="{57652882-25BA-45A5-AE98-D83395E33913}" sibTransId="{93EF3F32-8AAD-4591-A6A8-7D6BC657974E}"/>
    <dgm:cxn modelId="{7615CA2F-C069-4EE8-BB70-44AE699045E8}" type="presOf" srcId="{78D125B6-847B-477B-8550-1D2A3118CB05}" destId="{3ED8F69D-ACDB-4BFD-9D8D-7BB2C3162989}" srcOrd="0" destOrd="0" presId="urn:microsoft.com/office/officeart/2005/8/layout/vList4#1"/>
    <dgm:cxn modelId="{A35DBF6D-BDEF-40C6-B9B0-302B70AD196C}" srcId="{3826937A-BF76-4507-BC72-D4E8AA34BE3C}" destId="{4C6F8AF4-8774-40E4-AEC1-11375C5FD986}" srcOrd="0" destOrd="0" parTransId="{20153DCD-42FF-4E63-A0CE-F9EFD7F9E8A5}" sibTransId="{D2054191-E5BD-4645-8A81-0AE811784C1B}"/>
    <dgm:cxn modelId="{41E4830E-47D7-4940-A25F-CF700A0B5C41}" srcId="{59FFC154-4192-4C7D-AB3B-3A789F0417F6}" destId="{D12BA235-81CA-4E2A-81F9-E1DAF43E7B76}" srcOrd="1" destOrd="0" parTransId="{E9D90315-083A-44E2-A52C-127EB72B8BEE}" sibTransId="{C45A3B0C-B655-43ED-BE4E-271FA4B1617C}"/>
    <dgm:cxn modelId="{F3AE6B91-08B2-4556-ABA4-E5A80DFDAF17}" type="presOf" srcId="{F839E008-9FFF-4B18-AFC1-3A135A743638}" destId="{3C5CC594-4F53-4EE8-89A9-3BFFD464D351}" srcOrd="1" destOrd="1" presId="urn:microsoft.com/office/officeart/2005/8/layout/vList4#1"/>
    <dgm:cxn modelId="{95E6B238-5E67-4705-A924-5A579B7AE66A}" srcId="{78D125B6-847B-477B-8550-1D2A3118CB05}" destId="{B760DBA3-2C3C-47D1-9A0C-D86ABE11ACA2}" srcOrd="1" destOrd="0" parTransId="{641B43D2-30E7-41B0-A26B-45CB86A6692F}" sibTransId="{CDDC87AC-D21F-4F3F-BE61-A94F07F8B074}"/>
    <dgm:cxn modelId="{3522591B-2FF7-4B1F-A21A-FCEEF7D15222}" type="presOf" srcId="{59FFC154-4192-4C7D-AB3B-3A789F0417F6}" destId="{DDA4B42D-C060-43AA-A823-ACD2729FFAA4}" srcOrd="0" destOrd="0" presId="urn:microsoft.com/office/officeart/2005/8/layout/vList4#1"/>
    <dgm:cxn modelId="{F3FEFDA1-C282-4FF8-A339-3482FE01CFCB}" type="presParOf" srcId="{135EEA64-5C8F-4AB4-8A2E-785434A5EDAE}" destId="{B3C81D01-7EBF-4860-ABEE-77B8BB1995BC}" srcOrd="0" destOrd="0" presId="urn:microsoft.com/office/officeart/2005/8/layout/vList4#1"/>
    <dgm:cxn modelId="{AA1A26E5-76ED-440F-8747-D62FB95B8763}" type="presParOf" srcId="{B3C81D01-7EBF-4860-ABEE-77B8BB1995BC}" destId="{3ED8F69D-ACDB-4BFD-9D8D-7BB2C3162989}" srcOrd="0" destOrd="0" presId="urn:microsoft.com/office/officeart/2005/8/layout/vList4#1"/>
    <dgm:cxn modelId="{85F90B10-5154-4F0C-99DC-C8DD24737E3A}" type="presParOf" srcId="{B3C81D01-7EBF-4860-ABEE-77B8BB1995BC}" destId="{04F1E478-F2A2-4DB6-AC7F-FCCD61385F47}" srcOrd="1" destOrd="0" presId="urn:microsoft.com/office/officeart/2005/8/layout/vList4#1"/>
    <dgm:cxn modelId="{3F88F497-01A3-46C0-B883-B4AE09FE5B56}" type="presParOf" srcId="{B3C81D01-7EBF-4860-ABEE-77B8BB1995BC}" destId="{3C5CC594-4F53-4EE8-89A9-3BFFD464D351}" srcOrd="2" destOrd="0" presId="urn:microsoft.com/office/officeart/2005/8/layout/vList4#1"/>
    <dgm:cxn modelId="{3C80A809-F239-48CB-A98E-5667A4C0D84E}" type="presParOf" srcId="{135EEA64-5C8F-4AB4-8A2E-785434A5EDAE}" destId="{95321788-39CE-435C-92EA-90E204B7F009}" srcOrd="1" destOrd="0" presId="urn:microsoft.com/office/officeart/2005/8/layout/vList4#1"/>
    <dgm:cxn modelId="{D2F2467F-5B9A-4274-BF98-75D2E5E12F7E}" type="presParOf" srcId="{135EEA64-5C8F-4AB4-8A2E-785434A5EDAE}" destId="{ABEF2F56-2258-4A13-87AC-4862FE1D8289}" srcOrd="2" destOrd="0" presId="urn:microsoft.com/office/officeart/2005/8/layout/vList4#1"/>
    <dgm:cxn modelId="{EDDC5532-36C1-4D5D-90B0-09F5AB5F607F}" type="presParOf" srcId="{ABEF2F56-2258-4A13-87AC-4862FE1D8289}" destId="{A2A00E24-A778-4B82-9EDE-D2426276CD74}" srcOrd="0" destOrd="0" presId="urn:microsoft.com/office/officeart/2005/8/layout/vList4#1"/>
    <dgm:cxn modelId="{0010B68E-86FF-4A67-A145-612693F36714}" type="presParOf" srcId="{ABEF2F56-2258-4A13-87AC-4862FE1D8289}" destId="{35C08FCC-D305-4D1A-8805-68EE0ADCE838}" srcOrd="1" destOrd="0" presId="urn:microsoft.com/office/officeart/2005/8/layout/vList4#1"/>
    <dgm:cxn modelId="{AF99CDB6-A808-42CC-92EC-E7EE6E6765E0}" type="presParOf" srcId="{ABEF2F56-2258-4A13-87AC-4862FE1D8289}" destId="{F9B31A02-39E2-4284-89D4-56786F5EBFEB}" srcOrd="2" destOrd="0" presId="urn:microsoft.com/office/officeart/2005/8/layout/vList4#1"/>
    <dgm:cxn modelId="{BCA64915-C596-4A9A-B1B4-8E906ACC2ADB}" type="presParOf" srcId="{135EEA64-5C8F-4AB4-8A2E-785434A5EDAE}" destId="{23AD60AA-A78C-464C-884A-B675D4A36773}" srcOrd="3" destOrd="0" presId="urn:microsoft.com/office/officeart/2005/8/layout/vList4#1"/>
    <dgm:cxn modelId="{D3AC2024-E443-464D-8BF2-BC5CA71BE579}" type="presParOf" srcId="{135EEA64-5C8F-4AB4-8A2E-785434A5EDAE}" destId="{6CEBE33D-73C7-4AB2-B225-B08248C8F9F2}" srcOrd="4" destOrd="0" presId="urn:microsoft.com/office/officeart/2005/8/layout/vList4#1"/>
    <dgm:cxn modelId="{AE8E59AD-FE9E-48AC-A396-D329A2DB11CF}" type="presParOf" srcId="{6CEBE33D-73C7-4AB2-B225-B08248C8F9F2}" destId="{DDA4B42D-C060-43AA-A823-ACD2729FFAA4}" srcOrd="0" destOrd="0" presId="urn:microsoft.com/office/officeart/2005/8/layout/vList4#1"/>
    <dgm:cxn modelId="{44C9D05F-C077-4541-BBC5-0522E8BCE97B}" type="presParOf" srcId="{6CEBE33D-73C7-4AB2-B225-B08248C8F9F2}" destId="{920F67D3-13A8-4842-9124-CEFA8C54E4D0}" srcOrd="1" destOrd="0" presId="urn:microsoft.com/office/officeart/2005/8/layout/vList4#1"/>
    <dgm:cxn modelId="{FB4847EB-A85E-44D9-AC81-C3287E904C06}" type="presParOf" srcId="{6CEBE33D-73C7-4AB2-B225-B08248C8F9F2}" destId="{7951DEEF-AE3A-478F-9CFD-6A78718ACFFB}" srcOrd="2" destOrd="0" presId="urn:microsoft.com/office/officeart/2005/8/layout/vList4#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2ABE4-1CD2-48E9-8FC9-8523CDFFD10A}">
      <dsp:nvSpPr>
        <dsp:cNvPr id="0" name=""/>
        <dsp:cNvSpPr/>
      </dsp:nvSpPr>
      <dsp:spPr>
        <a:xfrm>
          <a:off x="760211" y="2725535"/>
          <a:ext cx="3352276" cy="1047586"/>
        </a:xfrm>
        <a:prstGeom prst="rect">
          <a:avLst/>
        </a:prstGeom>
        <a:gradFill rotWithShape="1">
          <a:gsLst>
            <a:gs pos="0">
              <a:schemeClr val="accent6">
                <a:tint val="20000"/>
                <a:satMod val="180000"/>
                <a:lumMod val="98000"/>
              </a:schemeClr>
            </a:gs>
            <a:gs pos="40000">
              <a:schemeClr val="accent6">
                <a:tint val="30000"/>
                <a:satMod val="260000"/>
                <a:lumMod val="84000"/>
              </a:schemeClr>
            </a:gs>
            <a:gs pos="100000">
              <a:schemeClr val="accent6">
                <a:tint val="100000"/>
                <a:satMod val="110000"/>
                <a:lumMod val="100000"/>
              </a:schemeClr>
            </a:gs>
          </a:gsLst>
          <a:lin ang="5040000" scaled="1"/>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09565" tIns="76200" rIns="76200" bIns="762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89000" rtl="1">
            <a:lnSpc>
              <a:spcPct val="90000"/>
            </a:lnSpc>
            <a:spcBef>
              <a:spcPct val="0"/>
            </a:spcBef>
            <a:spcAft>
              <a:spcPct val="35000"/>
            </a:spcAft>
          </a:pPr>
          <a:r>
            <a:rPr lang="fa-IR" sz="2000" b="1" kern="1200" cap="none" spc="50" dirty="0" smtClean="0">
              <a:ln w="11430"/>
              <a:solidFill>
                <a:schemeClr val="tx1"/>
              </a:solidFill>
              <a:effectLst>
                <a:outerShdw blurRad="76200" dist="50800" dir="5400000" algn="tl" rotWithShape="0">
                  <a:srgbClr val="000000">
                    <a:alpha val="65000"/>
                  </a:srgbClr>
                </a:outerShdw>
              </a:effectLst>
              <a:cs typeface="2  Bardiya" pitchFamily="2" charset="-78"/>
            </a:rPr>
            <a:t>من به پدافند غیر عامل  خیلی اهمیت می دهم</a:t>
          </a:r>
          <a:endParaRPr lang="fa-IR" sz="2000" b="1" kern="1200" cap="none" spc="50" dirty="0">
            <a:ln w="11430"/>
            <a:solidFill>
              <a:schemeClr val="tx1"/>
            </a:solidFill>
            <a:effectLst>
              <a:outerShdw blurRad="76200" dist="50800" dir="5400000" algn="tl" rotWithShape="0">
                <a:srgbClr val="000000">
                  <a:alpha val="65000"/>
                </a:srgbClr>
              </a:outerShdw>
            </a:effectLst>
            <a:cs typeface="2  Bardiya" pitchFamily="2" charset="-78"/>
          </a:endParaRPr>
        </a:p>
      </dsp:txBody>
      <dsp:txXfrm>
        <a:off x="760211" y="2725535"/>
        <a:ext cx="3352276" cy="1047586"/>
      </dsp:txXfrm>
    </dsp:sp>
    <dsp:sp modelId="{78861A93-9958-4514-80F9-BC68E0D48D24}">
      <dsp:nvSpPr>
        <dsp:cNvPr id="0" name=""/>
        <dsp:cNvSpPr/>
      </dsp:nvSpPr>
      <dsp:spPr>
        <a:xfrm>
          <a:off x="1219204" y="380995"/>
          <a:ext cx="1969752" cy="247331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5875" cap="flat"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3FEC5-BC44-4911-9877-C0F1A769F573}">
      <dsp:nvSpPr>
        <dsp:cNvPr id="0" name=""/>
        <dsp:cNvSpPr/>
      </dsp:nvSpPr>
      <dsp:spPr>
        <a:xfrm>
          <a:off x="0" y="0"/>
          <a:ext cx="8839200" cy="1943100"/>
        </a:xfrm>
        <a:prstGeom prst="rect">
          <a:avLst/>
        </a:prstGeom>
        <a:solidFill>
          <a:srgbClr val="FFFF00"/>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05740" tIns="205740" rIns="205740" bIns="205740" numCol="1" spcCol="1270" anchor="ctr" anchorCtr="0">
          <a:noAutofit/>
        </a:bodyPr>
        <a:lstStyle/>
        <a:p>
          <a:pPr lvl="0" algn="ctr" defTabSz="2400300" rtl="1">
            <a:lnSpc>
              <a:spcPct val="90000"/>
            </a:lnSpc>
            <a:spcBef>
              <a:spcPct val="0"/>
            </a:spcBef>
            <a:spcAft>
              <a:spcPct val="35000"/>
            </a:spcAft>
          </a:pPr>
          <a:r>
            <a:rPr lang="fa-IR" sz="5400" b="1" kern="1200" cap="none" spc="50" dirty="0" smtClean="0">
              <a:ln w="11430"/>
              <a:solidFill>
                <a:srgbClr val="002060"/>
              </a:solidFill>
              <a:effectLst>
                <a:outerShdw blurRad="76200" dist="50800" dir="5400000" algn="tl" rotWithShape="0">
                  <a:srgbClr val="000000">
                    <a:alpha val="65000"/>
                  </a:srgbClr>
                </a:outerShdw>
              </a:effectLst>
              <a:cs typeface="2  Homa" pitchFamily="2" charset="-78"/>
            </a:rPr>
            <a:t>مراحل مدیریت بحران ناشی از جنگ</a:t>
          </a:r>
          <a:endParaRPr lang="fa-IR" sz="5400" b="1" kern="1200" cap="none" spc="50" dirty="0">
            <a:ln w="11430"/>
            <a:solidFill>
              <a:srgbClr val="002060"/>
            </a:solidFill>
            <a:effectLst>
              <a:outerShdw blurRad="76200" dist="50800" dir="5400000" algn="tl" rotWithShape="0">
                <a:srgbClr val="000000">
                  <a:alpha val="65000"/>
                </a:srgbClr>
              </a:outerShdw>
            </a:effectLst>
            <a:cs typeface="2  Homa" pitchFamily="2" charset="-78"/>
          </a:endParaRPr>
        </a:p>
      </dsp:txBody>
      <dsp:txXfrm>
        <a:off x="0" y="0"/>
        <a:ext cx="8839200" cy="1943100"/>
      </dsp:txXfrm>
    </dsp:sp>
    <dsp:sp modelId="{2B35B85B-87BD-43E3-B78D-5284F2013109}">
      <dsp:nvSpPr>
        <dsp:cNvPr id="0" name=""/>
        <dsp:cNvSpPr/>
      </dsp:nvSpPr>
      <dsp:spPr>
        <a:xfrm>
          <a:off x="4316" y="1943100"/>
          <a:ext cx="1471761" cy="4080510"/>
        </a:xfrm>
        <a:prstGeom prst="rect">
          <a:avLst/>
        </a:prstGeom>
        <a:gradFill rotWithShape="1">
          <a:gsLst>
            <a:gs pos="0">
              <a:schemeClr val="accent1">
                <a:tint val="20000"/>
                <a:satMod val="180000"/>
                <a:lumMod val="98000"/>
              </a:schemeClr>
            </a:gs>
            <a:gs pos="40000">
              <a:schemeClr val="accent1">
                <a:tint val="30000"/>
                <a:satMod val="260000"/>
                <a:lumMod val="84000"/>
              </a:schemeClr>
            </a:gs>
            <a:gs pos="100000">
              <a:schemeClr val="accent1">
                <a:tint val="100000"/>
                <a:satMod val="110000"/>
                <a:lumMod val="100000"/>
              </a:schemeClr>
            </a:gs>
          </a:gsLst>
          <a:lin ang="5040000" scaled="1"/>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vert270" wrap="square" lIns="110490" tIns="110490" rIns="110490" bIns="110490" numCol="1" spcCol="1270" anchor="ctr" anchorCtr="0">
          <a:noAutofit/>
        </a:bodyPr>
        <a:lstStyle/>
        <a:p>
          <a:pPr lvl="0" algn="ctr" defTabSz="1289050" rtl="1">
            <a:lnSpc>
              <a:spcPct val="90000"/>
            </a:lnSpc>
            <a:spcBef>
              <a:spcPct val="0"/>
            </a:spcBef>
            <a:spcAft>
              <a:spcPct val="35000"/>
            </a:spcAft>
          </a:pPr>
          <a:r>
            <a:rPr lang="fa-IR" sz="2900" b="1" kern="1200" cap="none" spc="50" smtClean="0">
              <a:ln w="11430"/>
              <a:solidFill>
                <a:srgbClr val="002060"/>
              </a:solidFill>
              <a:effectLst>
                <a:outerShdw blurRad="76200" dist="50800" dir="5400000" algn="tl" rotWithShape="0">
                  <a:srgbClr val="000000">
                    <a:alpha val="65000"/>
                  </a:srgbClr>
                </a:outerShdw>
              </a:effectLst>
              <a:cs typeface="2  Homa" pitchFamily="2" charset="-78"/>
            </a:rPr>
            <a:t>مرحله تحلیل خطر پذیری</a:t>
          </a:r>
          <a:endParaRPr lang="fa-IR" sz="2900" b="1" kern="1200" cap="none" spc="50" dirty="0">
            <a:ln w="11430"/>
            <a:solidFill>
              <a:srgbClr val="002060"/>
            </a:solidFill>
            <a:effectLst>
              <a:outerShdw blurRad="76200" dist="50800" dir="5400000" algn="tl" rotWithShape="0">
                <a:srgbClr val="000000">
                  <a:alpha val="65000"/>
                </a:srgbClr>
              </a:outerShdw>
            </a:effectLst>
            <a:cs typeface="2  Homa" pitchFamily="2" charset="-78"/>
          </a:endParaRPr>
        </a:p>
      </dsp:txBody>
      <dsp:txXfrm>
        <a:off x="4316" y="1943100"/>
        <a:ext cx="1471761" cy="4080510"/>
      </dsp:txXfrm>
    </dsp:sp>
    <dsp:sp modelId="{FC06BC0D-EAAB-47DA-9067-623204084DA8}">
      <dsp:nvSpPr>
        <dsp:cNvPr id="0" name=""/>
        <dsp:cNvSpPr/>
      </dsp:nvSpPr>
      <dsp:spPr>
        <a:xfrm>
          <a:off x="1476077" y="1943100"/>
          <a:ext cx="1471761" cy="4080510"/>
        </a:xfrm>
        <a:prstGeom prst="rect">
          <a:avLst/>
        </a:prstGeom>
        <a:gradFill rotWithShape="1">
          <a:gsLst>
            <a:gs pos="0">
              <a:schemeClr val="accent6">
                <a:tint val="20000"/>
                <a:satMod val="180000"/>
                <a:lumMod val="98000"/>
              </a:schemeClr>
            </a:gs>
            <a:gs pos="40000">
              <a:schemeClr val="accent6">
                <a:tint val="30000"/>
                <a:satMod val="260000"/>
                <a:lumMod val="84000"/>
              </a:schemeClr>
            </a:gs>
            <a:gs pos="100000">
              <a:schemeClr val="accent6">
                <a:tint val="100000"/>
                <a:satMod val="110000"/>
                <a:lumMod val="100000"/>
              </a:schemeClr>
            </a:gs>
          </a:gsLst>
          <a:lin ang="5040000" scaled="1"/>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vert270" wrap="square" lIns="110490" tIns="110490" rIns="110490" bIns="110490" numCol="1" spcCol="1270" anchor="ctr" anchorCtr="0">
          <a:noAutofit/>
        </a:bodyPr>
        <a:lstStyle/>
        <a:p>
          <a:pPr lvl="0" algn="ctr" defTabSz="1289050" rtl="1">
            <a:lnSpc>
              <a:spcPct val="90000"/>
            </a:lnSpc>
            <a:spcBef>
              <a:spcPct val="0"/>
            </a:spcBef>
            <a:spcAft>
              <a:spcPct val="35000"/>
            </a:spcAft>
          </a:pPr>
          <a:r>
            <a:rPr lang="fa-IR" sz="2900" b="1" kern="1200" cap="none" spc="50" smtClean="0">
              <a:ln w="11430"/>
              <a:solidFill>
                <a:srgbClr val="002060"/>
              </a:solidFill>
              <a:effectLst>
                <a:outerShdw blurRad="76200" dist="50800" dir="5400000" algn="tl" rotWithShape="0">
                  <a:srgbClr val="000000">
                    <a:alpha val="65000"/>
                  </a:srgbClr>
                </a:outerShdw>
              </a:effectLst>
              <a:cs typeface="2  Homa" pitchFamily="2" charset="-78"/>
            </a:rPr>
            <a:t>مرحله پیشگیری وکاهش اثرات مخرب</a:t>
          </a:r>
          <a:endParaRPr lang="fa-IR" sz="2900" b="1" kern="1200" cap="none" spc="50" dirty="0">
            <a:ln w="11430"/>
            <a:solidFill>
              <a:srgbClr val="002060"/>
            </a:solidFill>
            <a:effectLst>
              <a:outerShdw blurRad="76200" dist="50800" dir="5400000" algn="tl" rotWithShape="0">
                <a:srgbClr val="000000">
                  <a:alpha val="65000"/>
                </a:srgbClr>
              </a:outerShdw>
            </a:effectLst>
            <a:cs typeface="2  Homa" pitchFamily="2" charset="-78"/>
          </a:endParaRPr>
        </a:p>
      </dsp:txBody>
      <dsp:txXfrm>
        <a:off x="1476077" y="1943100"/>
        <a:ext cx="1471761" cy="4080510"/>
      </dsp:txXfrm>
    </dsp:sp>
    <dsp:sp modelId="{3E13ABC4-DFDC-4012-BE28-71BAB2F2E1B8}">
      <dsp:nvSpPr>
        <dsp:cNvPr id="0" name=""/>
        <dsp:cNvSpPr/>
      </dsp:nvSpPr>
      <dsp:spPr>
        <a:xfrm>
          <a:off x="2947838" y="1943100"/>
          <a:ext cx="1471761" cy="4080510"/>
        </a:xfrm>
        <a:prstGeom prst="rect">
          <a:avLst/>
        </a:prstGeom>
        <a:gradFill rotWithShape="1">
          <a:gsLst>
            <a:gs pos="0">
              <a:schemeClr val="accent4">
                <a:tint val="20000"/>
                <a:satMod val="180000"/>
                <a:lumMod val="98000"/>
              </a:schemeClr>
            </a:gs>
            <a:gs pos="40000">
              <a:schemeClr val="accent4">
                <a:tint val="30000"/>
                <a:satMod val="260000"/>
                <a:lumMod val="84000"/>
              </a:schemeClr>
            </a:gs>
            <a:gs pos="100000">
              <a:schemeClr val="accent4">
                <a:tint val="100000"/>
                <a:satMod val="110000"/>
                <a:lumMod val="100000"/>
              </a:schemeClr>
            </a:gs>
          </a:gsLst>
          <a:lin ang="5040000" scaled="1"/>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vert270" wrap="square" lIns="110490" tIns="110490" rIns="110490" bIns="110490" numCol="1" spcCol="1270" anchor="ctr" anchorCtr="0">
          <a:noAutofit/>
        </a:bodyPr>
        <a:lstStyle/>
        <a:p>
          <a:pPr lvl="0" algn="ctr" defTabSz="1289050" rtl="1">
            <a:lnSpc>
              <a:spcPct val="90000"/>
            </a:lnSpc>
            <a:spcBef>
              <a:spcPct val="0"/>
            </a:spcBef>
            <a:spcAft>
              <a:spcPct val="35000"/>
            </a:spcAft>
          </a:pPr>
          <a:r>
            <a:rPr lang="fa-IR" sz="2900" b="1" kern="1200" cap="none" spc="50" smtClean="0">
              <a:ln w="11430"/>
              <a:solidFill>
                <a:srgbClr val="002060"/>
              </a:solidFill>
              <a:effectLst>
                <a:outerShdw blurRad="76200" dist="50800" dir="5400000" algn="tl" rotWithShape="0">
                  <a:srgbClr val="000000">
                    <a:alpha val="65000"/>
                  </a:srgbClr>
                </a:outerShdw>
              </a:effectLst>
              <a:cs typeface="2  Homa" pitchFamily="2" charset="-78"/>
            </a:rPr>
            <a:t>مرحله آمادگی</a:t>
          </a:r>
          <a:endParaRPr lang="fa-IR" sz="2900" b="1" kern="1200" cap="none" spc="50" dirty="0">
            <a:ln w="11430"/>
            <a:solidFill>
              <a:srgbClr val="002060"/>
            </a:solidFill>
            <a:effectLst>
              <a:outerShdw blurRad="76200" dist="50800" dir="5400000" algn="tl" rotWithShape="0">
                <a:srgbClr val="000000">
                  <a:alpha val="65000"/>
                </a:srgbClr>
              </a:outerShdw>
            </a:effectLst>
            <a:cs typeface="2  Homa" pitchFamily="2" charset="-78"/>
          </a:endParaRPr>
        </a:p>
      </dsp:txBody>
      <dsp:txXfrm>
        <a:off x="2947838" y="1943100"/>
        <a:ext cx="1471761" cy="4080510"/>
      </dsp:txXfrm>
    </dsp:sp>
    <dsp:sp modelId="{039F19F3-B9AE-4A19-90AB-35C09DCAB186}">
      <dsp:nvSpPr>
        <dsp:cNvPr id="0" name=""/>
        <dsp:cNvSpPr/>
      </dsp:nvSpPr>
      <dsp:spPr>
        <a:xfrm>
          <a:off x="4419600" y="1943100"/>
          <a:ext cx="1471761" cy="4080510"/>
        </a:xfrm>
        <a:prstGeom prst="rect">
          <a:avLst/>
        </a:prstGeom>
        <a:gradFill rotWithShape="1">
          <a:gsLst>
            <a:gs pos="0">
              <a:schemeClr val="accent3">
                <a:tint val="20000"/>
                <a:satMod val="180000"/>
                <a:lumMod val="98000"/>
              </a:schemeClr>
            </a:gs>
            <a:gs pos="40000">
              <a:schemeClr val="accent3">
                <a:tint val="30000"/>
                <a:satMod val="260000"/>
                <a:lumMod val="84000"/>
              </a:schemeClr>
            </a:gs>
            <a:gs pos="100000">
              <a:schemeClr val="accent3">
                <a:tint val="100000"/>
                <a:satMod val="110000"/>
                <a:lumMod val="100000"/>
              </a:schemeClr>
            </a:gs>
          </a:gsLst>
          <a:lin ang="5040000" scaled="1"/>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vert270" wrap="square" lIns="110490" tIns="110490" rIns="110490" bIns="110490" numCol="1" spcCol="1270" anchor="ctr" anchorCtr="0">
          <a:noAutofit/>
        </a:bodyPr>
        <a:lstStyle/>
        <a:p>
          <a:pPr lvl="0" algn="ctr" defTabSz="1289050" rtl="1">
            <a:lnSpc>
              <a:spcPct val="90000"/>
            </a:lnSpc>
            <a:spcBef>
              <a:spcPct val="0"/>
            </a:spcBef>
            <a:spcAft>
              <a:spcPct val="35000"/>
            </a:spcAft>
          </a:pPr>
          <a:r>
            <a:rPr lang="fa-IR" sz="2900" b="1" kern="1200" cap="none" spc="50" smtClean="0">
              <a:ln w="11430"/>
              <a:solidFill>
                <a:srgbClr val="002060"/>
              </a:solidFill>
              <a:effectLst>
                <a:outerShdw blurRad="76200" dist="50800" dir="5400000" algn="tl" rotWithShape="0">
                  <a:srgbClr val="000000">
                    <a:alpha val="65000"/>
                  </a:srgbClr>
                </a:outerShdw>
              </a:effectLst>
              <a:cs typeface="2  Homa" pitchFamily="2" charset="-78"/>
            </a:rPr>
            <a:t>مرحله پیش بینی وهشدار اولیه</a:t>
          </a:r>
          <a:endParaRPr lang="fa-IR" sz="2900" b="1" kern="1200" cap="none" spc="50" dirty="0">
            <a:ln w="11430"/>
            <a:solidFill>
              <a:srgbClr val="002060"/>
            </a:solidFill>
            <a:effectLst>
              <a:outerShdw blurRad="76200" dist="50800" dir="5400000" algn="tl" rotWithShape="0">
                <a:srgbClr val="000000">
                  <a:alpha val="65000"/>
                </a:srgbClr>
              </a:outerShdw>
            </a:effectLst>
            <a:cs typeface="2  Homa" pitchFamily="2" charset="-78"/>
          </a:endParaRPr>
        </a:p>
      </dsp:txBody>
      <dsp:txXfrm>
        <a:off x="4419600" y="1943100"/>
        <a:ext cx="1471761" cy="4080510"/>
      </dsp:txXfrm>
    </dsp:sp>
    <dsp:sp modelId="{395413F9-8535-43AD-8428-F891EA3673EA}">
      <dsp:nvSpPr>
        <dsp:cNvPr id="0" name=""/>
        <dsp:cNvSpPr/>
      </dsp:nvSpPr>
      <dsp:spPr>
        <a:xfrm>
          <a:off x="5891361" y="1943100"/>
          <a:ext cx="1471761" cy="4080510"/>
        </a:xfrm>
        <a:prstGeom prst="rect">
          <a:avLst/>
        </a:prstGeom>
        <a:gradFill rotWithShape="1">
          <a:gsLst>
            <a:gs pos="0">
              <a:schemeClr val="accent1">
                <a:tint val="20000"/>
                <a:satMod val="180000"/>
                <a:lumMod val="98000"/>
              </a:schemeClr>
            </a:gs>
            <a:gs pos="40000">
              <a:schemeClr val="accent1">
                <a:tint val="30000"/>
                <a:satMod val="260000"/>
                <a:lumMod val="84000"/>
              </a:schemeClr>
            </a:gs>
            <a:gs pos="100000">
              <a:schemeClr val="accent1">
                <a:tint val="100000"/>
                <a:satMod val="110000"/>
                <a:lumMod val="100000"/>
              </a:schemeClr>
            </a:gs>
          </a:gsLst>
          <a:lin ang="5040000" scaled="1"/>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vert270" wrap="square" lIns="110490" tIns="110490" rIns="110490" bIns="110490" numCol="1" spcCol="1270" anchor="ctr" anchorCtr="0">
          <a:noAutofit/>
        </a:bodyPr>
        <a:lstStyle/>
        <a:p>
          <a:pPr lvl="0" algn="ctr" defTabSz="1289050" rtl="1">
            <a:lnSpc>
              <a:spcPct val="90000"/>
            </a:lnSpc>
            <a:spcBef>
              <a:spcPct val="0"/>
            </a:spcBef>
            <a:spcAft>
              <a:spcPct val="35000"/>
            </a:spcAft>
          </a:pPr>
          <a:r>
            <a:rPr lang="fa-IR" sz="2900" b="1" kern="1200" cap="none" spc="50" smtClean="0">
              <a:ln w="11430"/>
              <a:solidFill>
                <a:srgbClr val="002060"/>
              </a:solidFill>
              <a:effectLst>
                <a:outerShdw blurRad="76200" dist="50800" dir="5400000" algn="tl" rotWithShape="0">
                  <a:srgbClr val="000000">
                    <a:alpha val="65000"/>
                  </a:srgbClr>
                </a:outerShdw>
              </a:effectLst>
              <a:cs typeface="2  Homa" pitchFamily="2" charset="-78"/>
            </a:rPr>
            <a:t>مرحله مقابله و پاسخگویی</a:t>
          </a:r>
          <a:endParaRPr lang="fa-IR" sz="2900" b="1" kern="1200" cap="none" spc="50" dirty="0">
            <a:ln w="11430"/>
            <a:solidFill>
              <a:srgbClr val="002060"/>
            </a:solidFill>
            <a:effectLst>
              <a:outerShdw blurRad="76200" dist="50800" dir="5400000" algn="tl" rotWithShape="0">
                <a:srgbClr val="000000">
                  <a:alpha val="65000"/>
                </a:srgbClr>
              </a:outerShdw>
            </a:effectLst>
            <a:cs typeface="2  Homa" pitchFamily="2" charset="-78"/>
          </a:endParaRPr>
        </a:p>
      </dsp:txBody>
      <dsp:txXfrm>
        <a:off x="5891361" y="1943100"/>
        <a:ext cx="1471761" cy="4080510"/>
      </dsp:txXfrm>
    </dsp:sp>
    <dsp:sp modelId="{B2B9DA04-0DF5-46C5-A22F-75F247497BFE}">
      <dsp:nvSpPr>
        <dsp:cNvPr id="0" name=""/>
        <dsp:cNvSpPr/>
      </dsp:nvSpPr>
      <dsp:spPr>
        <a:xfrm>
          <a:off x="7363122" y="1943100"/>
          <a:ext cx="1471761" cy="4080510"/>
        </a:xfrm>
        <a:prstGeom prst="rect">
          <a:avLst/>
        </a:prstGeom>
        <a:gradFill rotWithShape="1">
          <a:gsLst>
            <a:gs pos="0">
              <a:schemeClr val="accent4">
                <a:tint val="20000"/>
                <a:satMod val="180000"/>
                <a:lumMod val="98000"/>
              </a:schemeClr>
            </a:gs>
            <a:gs pos="40000">
              <a:schemeClr val="accent4">
                <a:tint val="30000"/>
                <a:satMod val="260000"/>
                <a:lumMod val="84000"/>
              </a:schemeClr>
            </a:gs>
            <a:gs pos="100000">
              <a:schemeClr val="accent4">
                <a:tint val="100000"/>
                <a:satMod val="110000"/>
                <a:lumMod val="100000"/>
              </a:schemeClr>
            </a:gs>
          </a:gsLst>
          <a:lin ang="5040000" scaled="1"/>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vert270" wrap="square" lIns="110490" tIns="110490" rIns="110490" bIns="110490" numCol="1" spcCol="1270" anchor="ctr" anchorCtr="0">
          <a:noAutofit/>
        </a:bodyPr>
        <a:lstStyle/>
        <a:p>
          <a:pPr lvl="0" algn="ctr" defTabSz="1289050" rtl="1">
            <a:lnSpc>
              <a:spcPct val="90000"/>
            </a:lnSpc>
            <a:spcBef>
              <a:spcPct val="0"/>
            </a:spcBef>
            <a:spcAft>
              <a:spcPct val="35000"/>
            </a:spcAft>
          </a:pPr>
          <a:r>
            <a:rPr lang="fa-IR" sz="2900" b="1" kern="1200" cap="none" spc="50" dirty="0" smtClean="0">
              <a:ln w="11430"/>
              <a:solidFill>
                <a:srgbClr val="002060"/>
              </a:solidFill>
              <a:effectLst>
                <a:outerShdw blurRad="76200" dist="50800" dir="5400000" algn="tl" rotWithShape="0">
                  <a:srgbClr val="000000">
                    <a:alpha val="65000"/>
                  </a:srgbClr>
                </a:outerShdw>
              </a:effectLst>
              <a:cs typeface="2  Homa" pitchFamily="2" charset="-78"/>
            </a:rPr>
            <a:t>مرحله باز یابی</a:t>
          </a:r>
          <a:endParaRPr lang="fa-IR" sz="2900" b="1" kern="1200" cap="none" spc="50" dirty="0">
            <a:ln w="11430"/>
            <a:solidFill>
              <a:srgbClr val="002060"/>
            </a:solidFill>
            <a:effectLst>
              <a:outerShdw blurRad="76200" dist="50800" dir="5400000" algn="tl" rotWithShape="0">
                <a:srgbClr val="000000">
                  <a:alpha val="65000"/>
                </a:srgbClr>
              </a:outerShdw>
            </a:effectLst>
            <a:cs typeface="2  Homa" pitchFamily="2" charset="-78"/>
          </a:endParaRPr>
        </a:p>
      </dsp:txBody>
      <dsp:txXfrm>
        <a:off x="7363122" y="1943100"/>
        <a:ext cx="1471761" cy="4080510"/>
      </dsp:txXfrm>
    </dsp:sp>
    <dsp:sp modelId="{587B37AC-307F-4285-ABA0-F7478BD03707}">
      <dsp:nvSpPr>
        <dsp:cNvPr id="0" name=""/>
        <dsp:cNvSpPr/>
      </dsp:nvSpPr>
      <dsp:spPr>
        <a:xfrm>
          <a:off x="0" y="6023610"/>
          <a:ext cx="8839200" cy="453390"/>
        </a:xfrm>
        <a:prstGeom prst="rect">
          <a:avLst/>
        </a:prstGeom>
        <a:solidFill>
          <a:schemeClr val="accent5">
            <a:shade val="90000"/>
            <a:hueOff val="0"/>
            <a:satOff val="0"/>
            <a:lumOff val="0"/>
            <a:alphaOff val="0"/>
          </a:schemeClr>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shade val="90000"/>
              <a:hueOff val="0"/>
              <a:satOff val="0"/>
              <a:lumOff val="0"/>
              <a:alphaOff val="0"/>
              <a:shade val="30000"/>
            </a:schemeClr>
          </a:contourClr>
        </a:sp3d>
      </dsp:spPr>
      <dsp:style>
        <a:lnRef idx="0">
          <a:scrgbClr r="0" g="0" b="0"/>
        </a:lnRef>
        <a:fillRef idx="1">
          <a:scrgbClr r="0" g="0" b="0"/>
        </a:fillRef>
        <a:effectRef idx="3">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4CEE9-3023-48FF-A212-E9D0F2865A1F}">
      <dsp:nvSpPr>
        <dsp:cNvPr id="0" name=""/>
        <dsp:cNvSpPr/>
      </dsp:nvSpPr>
      <dsp:spPr>
        <a:xfrm>
          <a:off x="2819398" y="2077845"/>
          <a:ext cx="2209803" cy="1483109"/>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89000" rtl="1">
            <a:lnSpc>
              <a:spcPct val="90000"/>
            </a:lnSpc>
            <a:spcBef>
              <a:spcPct val="0"/>
            </a:spcBef>
            <a:spcAft>
              <a:spcPct val="35000"/>
            </a:spcAft>
          </a:pPr>
          <a:r>
            <a:rPr lang="fa-IR" sz="2000" b="1" kern="1200" cap="none" spc="50" smtClean="0">
              <a:ln w="11430"/>
              <a:solidFill>
                <a:srgbClr val="002060"/>
              </a:solidFill>
              <a:effectLst>
                <a:outerShdw blurRad="76200" dist="50800" dir="5400000" algn="tl" rotWithShape="0">
                  <a:srgbClr val="000000">
                    <a:alpha val="65000"/>
                  </a:srgbClr>
                </a:outerShdw>
              </a:effectLst>
              <a:cs typeface="2  Titr" pitchFamily="2" charset="-78"/>
            </a:rPr>
            <a:t>مراحل 6گانه مدیریت بحران</a:t>
          </a:r>
          <a:endParaRPr lang="fa-IR" sz="2000" b="1" kern="1200" cap="none" spc="50" dirty="0">
            <a:ln w="11430"/>
            <a:solidFill>
              <a:srgbClr val="002060"/>
            </a:solidFill>
            <a:effectLst>
              <a:outerShdw blurRad="76200" dist="50800" dir="5400000" algn="tl" rotWithShape="0">
                <a:srgbClr val="000000">
                  <a:alpha val="65000"/>
                </a:srgbClr>
              </a:outerShdw>
            </a:effectLst>
            <a:cs typeface="2  Titr" pitchFamily="2" charset="-78"/>
          </a:endParaRPr>
        </a:p>
      </dsp:txBody>
      <dsp:txXfrm>
        <a:off x="3143016" y="2295041"/>
        <a:ext cx="1562567" cy="1048717"/>
      </dsp:txXfrm>
    </dsp:sp>
    <dsp:sp modelId="{983BFB44-41A9-4DFC-91CA-6240A9CE229B}">
      <dsp:nvSpPr>
        <dsp:cNvPr id="0" name=""/>
        <dsp:cNvSpPr/>
      </dsp:nvSpPr>
      <dsp:spPr>
        <a:xfrm rot="16200000">
          <a:off x="3767364" y="1538494"/>
          <a:ext cx="313871" cy="504257"/>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tint val="6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rtl="1">
            <a:lnSpc>
              <a:spcPct val="90000"/>
            </a:lnSpc>
            <a:spcBef>
              <a:spcPct val="0"/>
            </a:spcBef>
            <a:spcAft>
              <a:spcPct val="35000"/>
            </a:spcAft>
          </a:pPr>
          <a:endParaRPr lang="fa-IR" sz="1400" b="1" kern="1200" cap="none" spc="50">
            <a:ln w="11430"/>
            <a:solidFill>
              <a:srgbClr val="002060"/>
            </a:solidFill>
            <a:effectLst>
              <a:outerShdw blurRad="76200" dist="50800" dir="5400000" algn="tl" rotWithShape="0">
                <a:srgbClr val="000000">
                  <a:alpha val="65000"/>
                </a:srgbClr>
              </a:outerShdw>
            </a:effectLst>
            <a:cs typeface="2  Titr" pitchFamily="2" charset="-78"/>
          </a:endParaRPr>
        </a:p>
      </dsp:txBody>
      <dsp:txXfrm>
        <a:off x="3814445" y="1686426"/>
        <a:ext cx="219710" cy="302555"/>
      </dsp:txXfrm>
    </dsp:sp>
    <dsp:sp modelId="{DDAABD7E-7039-4CDF-A115-1F21E97F9144}">
      <dsp:nvSpPr>
        <dsp:cNvPr id="0" name=""/>
        <dsp:cNvSpPr/>
      </dsp:nvSpPr>
      <dsp:spPr>
        <a:xfrm>
          <a:off x="3182745" y="2525"/>
          <a:ext cx="1483109" cy="1483109"/>
        </a:xfrm>
        <a:prstGeom prst="ellipse">
          <a:avLst/>
        </a:prstGeom>
        <a:solidFill>
          <a:srgbClr val="FF0000"/>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rtl="1">
            <a:lnSpc>
              <a:spcPct val="90000"/>
            </a:lnSpc>
            <a:spcBef>
              <a:spcPct val="0"/>
            </a:spcBef>
            <a:spcAft>
              <a:spcPct val="35000"/>
            </a:spcAft>
          </a:pPr>
          <a:r>
            <a:rPr lang="fa-IR" sz="1600" b="1" kern="1200" cap="none" spc="50" smtClean="0">
              <a:ln w="11430"/>
              <a:solidFill>
                <a:srgbClr val="002060"/>
              </a:solidFill>
              <a:effectLst>
                <a:outerShdw blurRad="76200" dist="50800" dir="5400000" algn="tl" rotWithShape="0">
                  <a:srgbClr val="000000">
                    <a:alpha val="65000"/>
                  </a:srgbClr>
                </a:outerShdw>
              </a:effectLst>
              <a:cs typeface="2  Titr" pitchFamily="2" charset="-78"/>
            </a:rPr>
            <a:t>تحلیل خطر پذیری</a:t>
          </a:r>
          <a:endParaRPr lang="fa-IR" sz="1600" b="1" kern="1200" cap="none" spc="50" dirty="0">
            <a:ln w="11430"/>
            <a:solidFill>
              <a:srgbClr val="002060"/>
            </a:solidFill>
            <a:effectLst>
              <a:outerShdw blurRad="76200" dist="50800" dir="5400000" algn="tl" rotWithShape="0">
                <a:srgbClr val="000000">
                  <a:alpha val="65000"/>
                </a:srgbClr>
              </a:outerShdw>
            </a:effectLst>
            <a:cs typeface="2  Titr" pitchFamily="2" charset="-78"/>
          </a:endParaRPr>
        </a:p>
      </dsp:txBody>
      <dsp:txXfrm>
        <a:off x="3399941" y="219721"/>
        <a:ext cx="1048717" cy="1048717"/>
      </dsp:txXfrm>
    </dsp:sp>
    <dsp:sp modelId="{40015410-8D7C-4F3F-93A6-0FB2FE4E787A}">
      <dsp:nvSpPr>
        <dsp:cNvPr id="0" name=""/>
        <dsp:cNvSpPr/>
      </dsp:nvSpPr>
      <dsp:spPr>
        <a:xfrm rot="19800000">
          <a:off x="4818746" y="1994779"/>
          <a:ext cx="194279" cy="504257"/>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tint val="6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rtl="1">
            <a:lnSpc>
              <a:spcPct val="90000"/>
            </a:lnSpc>
            <a:spcBef>
              <a:spcPct val="0"/>
            </a:spcBef>
            <a:spcAft>
              <a:spcPct val="35000"/>
            </a:spcAft>
          </a:pPr>
          <a:endParaRPr lang="fa-IR" sz="1400" b="1" kern="1200" cap="none" spc="50">
            <a:ln w="11430"/>
            <a:solidFill>
              <a:srgbClr val="002060"/>
            </a:solidFill>
            <a:effectLst>
              <a:outerShdw blurRad="76200" dist="50800" dir="5400000" algn="tl" rotWithShape="0">
                <a:srgbClr val="000000">
                  <a:alpha val="65000"/>
                </a:srgbClr>
              </a:outerShdw>
            </a:effectLst>
            <a:cs typeface="2  Titr" pitchFamily="2" charset="-78"/>
          </a:endParaRPr>
        </a:p>
      </dsp:txBody>
      <dsp:txXfrm>
        <a:off x="4822650" y="2110201"/>
        <a:ext cx="135995" cy="302555"/>
      </dsp:txXfrm>
    </dsp:sp>
    <dsp:sp modelId="{CBF73357-DA51-4583-8871-B69293C8834A}">
      <dsp:nvSpPr>
        <dsp:cNvPr id="0" name=""/>
        <dsp:cNvSpPr/>
      </dsp:nvSpPr>
      <dsp:spPr>
        <a:xfrm>
          <a:off x="4980025" y="1040185"/>
          <a:ext cx="1483109" cy="1483109"/>
        </a:xfrm>
        <a:prstGeom prst="ellipse">
          <a:avLst/>
        </a:prstGeom>
        <a:solidFill>
          <a:schemeClr val="accent1">
            <a:lumMod val="60000"/>
            <a:lumOff val="40000"/>
          </a:schemeClr>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rtl="1">
            <a:lnSpc>
              <a:spcPct val="90000"/>
            </a:lnSpc>
            <a:spcBef>
              <a:spcPct val="0"/>
            </a:spcBef>
            <a:spcAft>
              <a:spcPct val="35000"/>
            </a:spcAft>
          </a:pPr>
          <a:r>
            <a:rPr lang="fa-IR" sz="1600" b="1" kern="1200" cap="none" spc="50" smtClean="0">
              <a:ln w="11430"/>
              <a:solidFill>
                <a:srgbClr val="002060"/>
              </a:solidFill>
              <a:effectLst>
                <a:outerShdw blurRad="76200" dist="50800" dir="5400000" algn="tl" rotWithShape="0">
                  <a:srgbClr val="000000">
                    <a:alpha val="65000"/>
                  </a:srgbClr>
                </a:outerShdw>
              </a:effectLst>
              <a:cs typeface="2  Titr" pitchFamily="2" charset="-78"/>
            </a:rPr>
            <a:t>پیشگیری وکاهش اثرات مخرب</a:t>
          </a:r>
          <a:endParaRPr lang="fa-IR" sz="1600" b="1" kern="1200" cap="none" spc="50" dirty="0">
            <a:ln w="11430"/>
            <a:solidFill>
              <a:srgbClr val="002060"/>
            </a:solidFill>
            <a:effectLst>
              <a:outerShdw blurRad="76200" dist="50800" dir="5400000" algn="tl" rotWithShape="0">
                <a:srgbClr val="000000">
                  <a:alpha val="65000"/>
                </a:srgbClr>
              </a:outerShdw>
            </a:effectLst>
            <a:cs typeface="2  Titr" pitchFamily="2" charset="-78"/>
          </a:endParaRPr>
        </a:p>
      </dsp:txBody>
      <dsp:txXfrm>
        <a:off x="5197221" y="1257381"/>
        <a:ext cx="1048717" cy="1048717"/>
      </dsp:txXfrm>
    </dsp:sp>
    <dsp:sp modelId="{3D8C0098-5692-4E0B-A7DC-40FFE7A3864B}">
      <dsp:nvSpPr>
        <dsp:cNvPr id="0" name=""/>
        <dsp:cNvSpPr/>
      </dsp:nvSpPr>
      <dsp:spPr>
        <a:xfrm rot="1800000">
          <a:off x="4818746" y="3139763"/>
          <a:ext cx="194279" cy="504257"/>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tint val="6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rtl="1">
            <a:lnSpc>
              <a:spcPct val="90000"/>
            </a:lnSpc>
            <a:spcBef>
              <a:spcPct val="0"/>
            </a:spcBef>
            <a:spcAft>
              <a:spcPct val="35000"/>
            </a:spcAft>
          </a:pPr>
          <a:endParaRPr lang="fa-IR" sz="1400" b="1" kern="1200" cap="none" spc="50">
            <a:ln w="11430"/>
            <a:solidFill>
              <a:srgbClr val="002060"/>
            </a:solidFill>
            <a:effectLst>
              <a:outerShdw blurRad="76200" dist="50800" dir="5400000" algn="tl" rotWithShape="0">
                <a:srgbClr val="000000">
                  <a:alpha val="65000"/>
                </a:srgbClr>
              </a:outerShdw>
            </a:effectLst>
            <a:cs typeface="2  Titr" pitchFamily="2" charset="-78"/>
          </a:endParaRPr>
        </a:p>
      </dsp:txBody>
      <dsp:txXfrm>
        <a:off x="4822650" y="3226043"/>
        <a:ext cx="135995" cy="302555"/>
      </dsp:txXfrm>
    </dsp:sp>
    <dsp:sp modelId="{16B8D999-1DA0-4783-859A-5F3FE5A6B00F}">
      <dsp:nvSpPr>
        <dsp:cNvPr id="0" name=""/>
        <dsp:cNvSpPr/>
      </dsp:nvSpPr>
      <dsp:spPr>
        <a:xfrm>
          <a:off x="4980025" y="3115505"/>
          <a:ext cx="1483109" cy="1483109"/>
        </a:xfrm>
        <a:prstGeom prst="ellipse">
          <a:avLst/>
        </a:prstGeom>
        <a:solidFill>
          <a:srgbClr val="00B0F0"/>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rtl="1">
            <a:lnSpc>
              <a:spcPct val="90000"/>
            </a:lnSpc>
            <a:spcBef>
              <a:spcPct val="0"/>
            </a:spcBef>
            <a:spcAft>
              <a:spcPct val="35000"/>
            </a:spcAft>
          </a:pPr>
          <a:r>
            <a:rPr lang="fa-IR" sz="1600" b="1" kern="1200" cap="none" spc="50" smtClean="0">
              <a:ln w="11430"/>
              <a:solidFill>
                <a:srgbClr val="002060"/>
              </a:solidFill>
              <a:effectLst>
                <a:outerShdw blurRad="76200" dist="50800" dir="5400000" algn="tl" rotWithShape="0">
                  <a:srgbClr val="000000">
                    <a:alpha val="65000"/>
                  </a:srgbClr>
                </a:outerShdw>
              </a:effectLst>
              <a:cs typeface="2  Titr" pitchFamily="2" charset="-78"/>
            </a:rPr>
            <a:t>آمادگی</a:t>
          </a:r>
          <a:endParaRPr lang="fa-IR" sz="1600" b="1" kern="1200" cap="none" spc="50" dirty="0">
            <a:ln w="11430"/>
            <a:solidFill>
              <a:srgbClr val="002060"/>
            </a:solidFill>
            <a:effectLst>
              <a:outerShdw blurRad="76200" dist="50800" dir="5400000" algn="tl" rotWithShape="0">
                <a:srgbClr val="000000">
                  <a:alpha val="65000"/>
                </a:srgbClr>
              </a:outerShdw>
            </a:effectLst>
            <a:cs typeface="2  Titr" pitchFamily="2" charset="-78"/>
          </a:endParaRPr>
        </a:p>
      </dsp:txBody>
      <dsp:txXfrm>
        <a:off x="5197221" y="3332701"/>
        <a:ext cx="1048717" cy="1048717"/>
      </dsp:txXfrm>
    </dsp:sp>
    <dsp:sp modelId="{55A1FD29-4344-4FC9-B2F1-AB2F992B342E}">
      <dsp:nvSpPr>
        <dsp:cNvPr id="0" name=""/>
        <dsp:cNvSpPr/>
      </dsp:nvSpPr>
      <dsp:spPr>
        <a:xfrm rot="5400000">
          <a:off x="3767364" y="3596048"/>
          <a:ext cx="313871" cy="504257"/>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tint val="6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rtl="1">
            <a:lnSpc>
              <a:spcPct val="90000"/>
            </a:lnSpc>
            <a:spcBef>
              <a:spcPct val="0"/>
            </a:spcBef>
            <a:spcAft>
              <a:spcPct val="35000"/>
            </a:spcAft>
          </a:pPr>
          <a:endParaRPr lang="fa-IR" sz="1400" b="1" kern="1200" cap="none" spc="50">
            <a:ln w="11430"/>
            <a:solidFill>
              <a:srgbClr val="002060"/>
            </a:solidFill>
            <a:effectLst>
              <a:outerShdw blurRad="76200" dist="50800" dir="5400000" algn="tl" rotWithShape="0">
                <a:srgbClr val="000000">
                  <a:alpha val="65000"/>
                </a:srgbClr>
              </a:outerShdw>
            </a:effectLst>
            <a:cs typeface="2  Titr" pitchFamily="2" charset="-78"/>
          </a:endParaRPr>
        </a:p>
      </dsp:txBody>
      <dsp:txXfrm>
        <a:off x="3814445" y="3649819"/>
        <a:ext cx="219710" cy="302555"/>
      </dsp:txXfrm>
    </dsp:sp>
    <dsp:sp modelId="{DD95A70F-68E6-42F4-AE4F-045D533B6A71}">
      <dsp:nvSpPr>
        <dsp:cNvPr id="0" name=""/>
        <dsp:cNvSpPr/>
      </dsp:nvSpPr>
      <dsp:spPr>
        <a:xfrm>
          <a:off x="3182745" y="4153165"/>
          <a:ext cx="1483109" cy="1483109"/>
        </a:xfrm>
        <a:prstGeom prst="ellipse">
          <a:avLst/>
        </a:prstGeom>
        <a:solidFill>
          <a:schemeClr val="accent6">
            <a:lumMod val="75000"/>
          </a:schemeClr>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rtl="1">
            <a:lnSpc>
              <a:spcPct val="90000"/>
            </a:lnSpc>
            <a:spcBef>
              <a:spcPct val="0"/>
            </a:spcBef>
            <a:spcAft>
              <a:spcPct val="35000"/>
            </a:spcAft>
          </a:pPr>
          <a:r>
            <a:rPr lang="fa-IR" sz="1600" b="1" kern="1200" cap="none" spc="50" smtClean="0">
              <a:ln w="11430"/>
              <a:solidFill>
                <a:srgbClr val="002060"/>
              </a:solidFill>
              <a:effectLst>
                <a:outerShdw blurRad="76200" dist="50800" dir="5400000" algn="tl" rotWithShape="0">
                  <a:srgbClr val="000000">
                    <a:alpha val="65000"/>
                  </a:srgbClr>
                </a:outerShdw>
              </a:effectLst>
              <a:cs typeface="2  Titr" pitchFamily="2" charset="-78"/>
            </a:rPr>
            <a:t>پیش بینی وهشدار اولیه</a:t>
          </a:r>
          <a:endParaRPr lang="fa-IR" sz="1600" b="1" kern="1200" cap="none" spc="50" dirty="0">
            <a:ln w="11430"/>
            <a:solidFill>
              <a:srgbClr val="002060"/>
            </a:solidFill>
            <a:effectLst>
              <a:outerShdw blurRad="76200" dist="50800" dir="5400000" algn="tl" rotWithShape="0">
                <a:srgbClr val="000000">
                  <a:alpha val="65000"/>
                </a:srgbClr>
              </a:outerShdw>
            </a:effectLst>
            <a:cs typeface="2  Titr" pitchFamily="2" charset="-78"/>
          </a:endParaRPr>
        </a:p>
      </dsp:txBody>
      <dsp:txXfrm>
        <a:off x="3399941" y="4370361"/>
        <a:ext cx="1048717" cy="1048717"/>
      </dsp:txXfrm>
    </dsp:sp>
    <dsp:sp modelId="{2B0465CE-AEBA-4DE7-8584-472E7EB57D86}">
      <dsp:nvSpPr>
        <dsp:cNvPr id="0" name=""/>
        <dsp:cNvSpPr/>
      </dsp:nvSpPr>
      <dsp:spPr>
        <a:xfrm rot="9000000">
          <a:off x="2835574" y="3139763"/>
          <a:ext cx="194279" cy="504257"/>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tint val="6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rtl="1">
            <a:lnSpc>
              <a:spcPct val="90000"/>
            </a:lnSpc>
            <a:spcBef>
              <a:spcPct val="0"/>
            </a:spcBef>
            <a:spcAft>
              <a:spcPct val="35000"/>
            </a:spcAft>
          </a:pPr>
          <a:endParaRPr lang="fa-IR" sz="1400" b="1" kern="1200" cap="none" spc="50">
            <a:ln w="11430"/>
            <a:solidFill>
              <a:srgbClr val="002060"/>
            </a:solidFill>
            <a:effectLst>
              <a:outerShdw blurRad="76200" dist="50800" dir="5400000" algn="tl" rotWithShape="0">
                <a:srgbClr val="000000">
                  <a:alpha val="65000"/>
                </a:srgbClr>
              </a:outerShdw>
            </a:effectLst>
            <a:cs typeface="2  Titr" pitchFamily="2" charset="-78"/>
          </a:endParaRPr>
        </a:p>
      </dsp:txBody>
      <dsp:txXfrm rot="10800000">
        <a:off x="2889954" y="3226043"/>
        <a:ext cx="135995" cy="302555"/>
      </dsp:txXfrm>
    </dsp:sp>
    <dsp:sp modelId="{027C747E-A401-4332-9246-E25879B18C22}">
      <dsp:nvSpPr>
        <dsp:cNvPr id="0" name=""/>
        <dsp:cNvSpPr/>
      </dsp:nvSpPr>
      <dsp:spPr>
        <a:xfrm>
          <a:off x="1385465" y="3115505"/>
          <a:ext cx="1483109" cy="1483109"/>
        </a:xfrm>
        <a:prstGeom prst="ellipse">
          <a:avLst/>
        </a:prstGeom>
        <a:solidFill>
          <a:schemeClr val="accent6">
            <a:lumMod val="60000"/>
            <a:lumOff val="40000"/>
          </a:schemeClr>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rtl="1">
            <a:lnSpc>
              <a:spcPct val="90000"/>
            </a:lnSpc>
            <a:spcBef>
              <a:spcPct val="0"/>
            </a:spcBef>
            <a:spcAft>
              <a:spcPct val="35000"/>
            </a:spcAft>
          </a:pPr>
          <a:r>
            <a:rPr lang="fa-IR" sz="1600" b="1" kern="1200" cap="none" spc="50" smtClean="0">
              <a:ln w="11430"/>
              <a:solidFill>
                <a:srgbClr val="002060"/>
              </a:solidFill>
              <a:effectLst>
                <a:outerShdw blurRad="76200" dist="50800" dir="5400000" algn="tl" rotWithShape="0">
                  <a:srgbClr val="000000">
                    <a:alpha val="65000"/>
                  </a:srgbClr>
                </a:outerShdw>
              </a:effectLst>
              <a:cs typeface="2  Titr" pitchFamily="2" charset="-78"/>
            </a:rPr>
            <a:t>مقابله وپاسخگوئی</a:t>
          </a:r>
          <a:endParaRPr lang="fa-IR" sz="1600" b="1" kern="1200" cap="none" spc="50" dirty="0">
            <a:ln w="11430"/>
            <a:solidFill>
              <a:srgbClr val="002060"/>
            </a:solidFill>
            <a:effectLst>
              <a:outerShdw blurRad="76200" dist="50800" dir="5400000" algn="tl" rotWithShape="0">
                <a:srgbClr val="000000">
                  <a:alpha val="65000"/>
                </a:srgbClr>
              </a:outerShdw>
            </a:effectLst>
            <a:cs typeface="2  Titr" pitchFamily="2" charset="-78"/>
          </a:endParaRPr>
        </a:p>
      </dsp:txBody>
      <dsp:txXfrm>
        <a:off x="1602661" y="3332701"/>
        <a:ext cx="1048717" cy="1048717"/>
      </dsp:txXfrm>
    </dsp:sp>
    <dsp:sp modelId="{A61B327F-9EAE-427A-AF09-9ECDD2E25825}">
      <dsp:nvSpPr>
        <dsp:cNvPr id="0" name=""/>
        <dsp:cNvSpPr/>
      </dsp:nvSpPr>
      <dsp:spPr>
        <a:xfrm rot="12600000">
          <a:off x="2835574" y="1994779"/>
          <a:ext cx="194279" cy="504257"/>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tint val="6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rtl="1">
            <a:lnSpc>
              <a:spcPct val="90000"/>
            </a:lnSpc>
            <a:spcBef>
              <a:spcPct val="0"/>
            </a:spcBef>
            <a:spcAft>
              <a:spcPct val="35000"/>
            </a:spcAft>
          </a:pPr>
          <a:endParaRPr lang="fa-IR" sz="1400" b="1" kern="1200" cap="none" spc="50">
            <a:ln w="11430"/>
            <a:solidFill>
              <a:srgbClr val="002060"/>
            </a:solidFill>
            <a:effectLst>
              <a:outerShdw blurRad="76200" dist="50800" dir="5400000" algn="tl" rotWithShape="0">
                <a:srgbClr val="000000">
                  <a:alpha val="65000"/>
                </a:srgbClr>
              </a:outerShdw>
            </a:effectLst>
            <a:cs typeface="2  Titr" pitchFamily="2" charset="-78"/>
          </a:endParaRPr>
        </a:p>
      </dsp:txBody>
      <dsp:txXfrm rot="10800000">
        <a:off x="2889954" y="2110201"/>
        <a:ext cx="135995" cy="302555"/>
      </dsp:txXfrm>
    </dsp:sp>
    <dsp:sp modelId="{BE0E0230-8DF2-4CF0-A18F-3D668DCCFE8A}">
      <dsp:nvSpPr>
        <dsp:cNvPr id="0" name=""/>
        <dsp:cNvSpPr/>
      </dsp:nvSpPr>
      <dsp:spPr>
        <a:xfrm>
          <a:off x="1385465" y="1040185"/>
          <a:ext cx="1483109" cy="1483109"/>
        </a:xfrm>
        <a:prstGeom prst="ellipse">
          <a:avLst/>
        </a:prstGeom>
        <a:solidFill>
          <a:schemeClr val="accent1">
            <a:lumMod val="60000"/>
            <a:lumOff val="40000"/>
          </a:schemeClr>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rtl="1">
            <a:lnSpc>
              <a:spcPct val="90000"/>
            </a:lnSpc>
            <a:spcBef>
              <a:spcPct val="0"/>
            </a:spcBef>
            <a:spcAft>
              <a:spcPct val="35000"/>
            </a:spcAft>
          </a:pPr>
          <a:r>
            <a:rPr lang="fa-IR" sz="1600" b="1" kern="1200" cap="none" spc="50" smtClean="0">
              <a:ln w="11430"/>
              <a:solidFill>
                <a:srgbClr val="002060"/>
              </a:solidFill>
              <a:effectLst>
                <a:outerShdw blurRad="76200" dist="50800" dir="5400000" algn="tl" rotWithShape="0">
                  <a:srgbClr val="000000">
                    <a:alpha val="65000"/>
                  </a:srgbClr>
                </a:outerShdw>
              </a:effectLst>
              <a:cs typeface="2  Titr" pitchFamily="2" charset="-78"/>
            </a:rPr>
            <a:t>بازیابی وبازتوانی</a:t>
          </a:r>
          <a:endParaRPr lang="fa-IR" sz="1600" b="1" kern="1200" cap="none" spc="50" dirty="0">
            <a:ln w="11430"/>
            <a:solidFill>
              <a:srgbClr val="002060"/>
            </a:solidFill>
            <a:effectLst>
              <a:outerShdw blurRad="76200" dist="50800" dir="5400000" algn="tl" rotWithShape="0">
                <a:srgbClr val="000000">
                  <a:alpha val="65000"/>
                </a:srgbClr>
              </a:outerShdw>
            </a:effectLst>
            <a:cs typeface="2  Titr" pitchFamily="2" charset="-78"/>
          </a:endParaRPr>
        </a:p>
      </dsp:txBody>
      <dsp:txXfrm>
        <a:off x="1602661" y="1257381"/>
        <a:ext cx="1048717" cy="10487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B4B47-46E6-4450-A042-DCE7AC67680F}">
      <dsp:nvSpPr>
        <dsp:cNvPr id="0" name=""/>
        <dsp:cNvSpPr/>
      </dsp:nvSpPr>
      <dsp:spPr>
        <a:xfrm>
          <a:off x="3351743" y="3846777"/>
          <a:ext cx="1907113" cy="1907113"/>
        </a:xfrm>
        <a:prstGeom prst="ellipse">
          <a:avLst/>
        </a:prstGeom>
        <a:solidFill>
          <a:schemeClr val="accent1">
            <a:lumMod val="60000"/>
            <a:lumOff val="40000"/>
          </a:schemeClr>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cap="none" spc="50" smtClean="0">
              <a:ln w="11430"/>
              <a:solidFill>
                <a:schemeClr val="tx1"/>
              </a:solidFill>
              <a:effectLst>
                <a:outerShdw blurRad="76200" dist="50800" dir="5400000" algn="tl" rotWithShape="0">
                  <a:srgbClr val="000000">
                    <a:alpha val="65000"/>
                  </a:srgbClr>
                </a:outerShdw>
              </a:effectLst>
              <a:cs typeface="2  Titr" pitchFamily="2" charset="-78"/>
            </a:rPr>
            <a:t>ویژگی های مدل مدیریت بحران ناشی از جنگ</a:t>
          </a:r>
          <a:endParaRPr lang="fa-IR" sz="16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3631033" y="4126067"/>
        <a:ext cx="1348533" cy="1348533"/>
      </dsp:txXfrm>
    </dsp:sp>
    <dsp:sp modelId="{6BE1BE94-74EF-47D3-A489-B8561C86F7CD}">
      <dsp:nvSpPr>
        <dsp:cNvPr id="0" name=""/>
        <dsp:cNvSpPr/>
      </dsp:nvSpPr>
      <dsp:spPr>
        <a:xfrm rot="10800000">
          <a:off x="670945" y="4528570"/>
          <a:ext cx="2533354" cy="543527"/>
        </a:xfrm>
        <a:prstGeom prst="leftArrow">
          <a:avLst>
            <a:gd name="adj1" fmla="val 60000"/>
            <a:gd name="adj2" fmla="val 5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545C6625-66FC-45DE-9E0F-332740024CE3}">
      <dsp:nvSpPr>
        <dsp:cNvPr id="0" name=""/>
        <dsp:cNvSpPr/>
      </dsp:nvSpPr>
      <dsp:spPr>
        <a:xfrm>
          <a:off x="3455" y="4266342"/>
          <a:ext cx="1334979" cy="1067983"/>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rtl="1">
            <a:lnSpc>
              <a:spcPct val="90000"/>
            </a:lnSpc>
            <a:spcBef>
              <a:spcPct val="0"/>
            </a:spcBef>
            <a:spcAft>
              <a:spcPct val="35000"/>
            </a:spcAft>
          </a:pPr>
          <a:r>
            <a:rPr lang="fa-IR" sz="1200" b="1" kern="1200" cap="none" spc="50" smtClean="0">
              <a:ln w="11430"/>
              <a:solidFill>
                <a:schemeClr val="tx1"/>
              </a:solidFill>
              <a:effectLst>
                <a:outerShdw blurRad="76200" dist="50800" dir="5400000" algn="tl" rotWithShape="0">
                  <a:srgbClr val="000000">
                    <a:alpha val="65000"/>
                  </a:srgbClr>
                </a:outerShdw>
              </a:effectLst>
              <a:cs typeface="2  Titr" pitchFamily="2" charset="-78"/>
            </a:rPr>
            <a:t>تمرکز بیشتر در مرحله قبل از بحران</a:t>
          </a:r>
          <a:endParaRPr lang="fa-IR" sz="12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34735" y="4297622"/>
        <a:ext cx="1272419" cy="1005423"/>
      </dsp:txXfrm>
    </dsp:sp>
    <dsp:sp modelId="{FC575D19-79AD-4FBF-8E14-CDCC0B3E4ACD}">
      <dsp:nvSpPr>
        <dsp:cNvPr id="0" name=""/>
        <dsp:cNvSpPr/>
      </dsp:nvSpPr>
      <dsp:spPr>
        <a:xfrm rot="12342857">
          <a:off x="905418" y="3501274"/>
          <a:ext cx="2533354" cy="543527"/>
        </a:xfrm>
        <a:prstGeom prst="leftArrow">
          <a:avLst>
            <a:gd name="adj1" fmla="val 60000"/>
            <a:gd name="adj2" fmla="val 50000"/>
          </a:avLst>
        </a:prstGeom>
        <a:gradFill rotWithShape="0">
          <a:gsLst>
            <a:gs pos="0">
              <a:schemeClr val="accent3">
                <a:hueOff val="350342"/>
                <a:satOff val="-11589"/>
                <a:lumOff val="-168"/>
                <a:alphaOff val="0"/>
              </a:schemeClr>
            </a:gs>
            <a:gs pos="100000">
              <a:schemeClr val="accent3">
                <a:hueOff val="350342"/>
                <a:satOff val="-11589"/>
                <a:lumOff val="-168"/>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350342"/>
              <a:satOff val="-11589"/>
              <a:lumOff val="-168"/>
              <a:alphaOff val="0"/>
              <a:shade val="30000"/>
            </a:schemeClr>
          </a:contourClr>
        </a:sp3d>
      </dsp:spPr>
      <dsp:style>
        <a:lnRef idx="0">
          <a:scrgbClr r="0" g="0" b="0"/>
        </a:lnRef>
        <a:fillRef idx="3">
          <a:scrgbClr r="0" g="0" b="0"/>
        </a:fillRef>
        <a:effectRef idx="3">
          <a:scrgbClr r="0" g="0" b="0"/>
        </a:effectRef>
        <a:fontRef idx="minor">
          <a:schemeClr val="lt1"/>
        </a:fontRef>
      </dsp:style>
    </dsp:sp>
    <dsp:sp modelId="{388BA462-4F09-4B88-B7F9-5F9F1C6927F3}">
      <dsp:nvSpPr>
        <dsp:cNvPr id="0" name=""/>
        <dsp:cNvSpPr/>
      </dsp:nvSpPr>
      <dsp:spPr>
        <a:xfrm>
          <a:off x="363369" y="2689455"/>
          <a:ext cx="1334979" cy="1067983"/>
        </a:xfrm>
        <a:prstGeom prst="roundRect">
          <a:avLst>
            <a:gd name="adj" fmla="val 10000"/>
          </a:avLst>
        </a:prstGeom>
        <a:solidFill>
          <a:srgbClr val="66FFCC"/>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350342"/>
              <a:satOff val="-11589"/>
              <a:lumOff val="-16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rtl="1">
            <a:lnSpc>
              <a:spcPct val="90000"/>
            </a:lnSpc>
            <a:spcBef>
              <a:spcPct val="0"/>
            </a:spcBef>
            <a:spcAft>
              <a:spcPct val="35000"/>
            </a:spcAft>
          </a:pPr>
          <a:r>
            <a:rPr lang="fa-IR" sz="1200" b="1" kern="1200" cap="none" spc="50" smtClean="0">
              <a:ln w="11430"/>
              <a:solidFill>
                <a:schemeClr val="tx1"/>
              </a:solidFill>
              <a:effectLst>
                <a:outerShdw blurRad="76200" dist="50800" dir="5400000" algn="tl" rotWithShape="0">
                  <a:srgbClr val="000000">
                    <a:alpha val="65000"/>
                  </a:srgbClr>
                </a:outerShdw>
              </a:effectLst>
              <a:cs typeface="2  Titr" pitchFamily="2" charset="-78"/>
            </a:rPr>
            <a:t>ویژگی خاص شرایط حین بحران</a:t>
          </a:r>
          <a:endParaRPr lang="fa-IR" sz="12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394649" y="2720735"/>
        <a:ext cx="1272419" cy="1005423"/>
      </dsp:txXfrm>
    </dsp:sp>
    <dsp:sp modelId="{E916CD37-7150-4DC0-A8E4-3A9ECD8CF984}">
      <dsp:nvSpPr>
        <dsp:cNvPr id="0" name=""/>
        <dsp:cNvSpPr/>
      </dsp:nvSpPr>
      <dsp:spPr>
        <a:xfrm rot="13885714">
          <a:off x="1562399" y="2677445"/>
          <a:ext cx="2533354" cy="543527"/>
        </a:xfrm>
        <a:prstGeom prst="leftArrow">
          <a:avLst>
            <a:gd name="adj1" fmla="val 60000"/>
            <a:gd name="adj2" fmla="val 50000"/>
          </a:avLst>
        </a:prstGeom>
        <a:gradFill rotWithShape="0">
          <a:gsLst>
            <a:gs pos="0">
              <a:schemeClr val="accent3">
                <a:hueOff val="700684"/>
                <a:satOff val="-23179"/>
                <a:lumOff val="-336"/>
                <a:alphaOff val="0"/>
              </a:schemeClr>
            </a:gs>
            <a:gs pos="100000">
              <a:schemeClr val="accent3">
                <a:hueOff val="700684"/>
                <a:satOff val="-23179"/>
                <a:lumOff val="-336"/>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700684"/>
              <a:satOff val="-23179"/>
              <a:lumOff val="-336"/>
              <a:alphaOff val="0"/>
              <a:shade val="30000"/>
            </a:schemeClr>
          </a:contourClr>
        </a:sp3d>
      </dsp:spPr>
      <dsp:style>
        <a:lnRef idx="0">
          <a:scrgbClr r="0" g="0" b="0"/>
        </a:lnRef>
        <a:fillRef idx="3">
          <a:scrgbClr r="0" g="0" b="0"/>
        </a:fillRef>
        <a:effectRef idx="3">
          <a:scrgbClr r="0" g="0" b="0"/>
        </a:effectRef>
        <a:fontRef idx="minor">
          <a:schemeClr val="lt1"/>
        </a:fontRef>
      </dsp:style>
    </dsp:sp>
    <dsp:sp modelId="{5D6A1C9A-5EEE-4A43-B5A7-A618E3605F9A}">
      <dsp:nvSpPr>
        <dsp:cNvPr id="0" name=""/>
        <dsp:cNvSpPr/>
      </dsp:nvSpPr>
      <dsp:spPr>
        <a:xfrm>
          <a:off x="1371827" y="1424889"/>
          <a:ext cx="1334979" cy="1067983"/>
        </a:xfrm>
        <a:prstGeom prst="roundRect">
          <a:avLst>
            <a:gd name="adj" fmla="val 10000"/>
          </a:avLst>
        </a:prstGeom>
        <a:solidFill>
          <a:schemeClr val="bg2">
            <a:lumMod val="75000"/>
          </a:schemeClr>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700684"/>
              <a:satOff val="-23179"/>
              <a:lumOff val="-336"/>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rtl="1">
            <a:lnSpc>
              <a:spcPct val="90000"/>
            </a:lnSpc>
            <a:spcBef>
              <a:spcPct val="0"/>
            </a:spcBef>
            <a:spcAft>
              <a:spcPct val="35000"/>
            </a:spcAft>
          </a:pPr>
          <a:r>
            <a:rPr lang="fa-IR" sz="1200" b="1" kern="1200" cap="none" spc="50" smtClean="0">
              <a:ln w="11430"/>
              <a:solidFill>
                <a:schemeClr val="tx1"/>
              </a:solidFill>
              <a:effectLst>
                <a:outerShdw blurRad="76200" dist="50800" dir="5400000" algn="tl" rotWithShape="0">
                  <a:srgbClr val="000000">
                    <a:alpha val="65000"/>
                  </a:srgbClr>
                </a:outerShdw>
              </a:effectLst>
              <a:cs typeface="2  Titr" pitchFamily="2" charset="-78"/>
            </a:rPr>
            <a:t>تاکید برکاهش آسیب پذیری هایی که بر تلفات موثر است</a:t>
          </a:r>
          <a:endParaRPr lang="fa-IR" sz="12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1403107" y="1456169"/>
        <a:ext cx="1272419" cy="1005423"/>
      </dsp:txXfrm>
    </dsp:sp>
    <dsp:sp modelId="{1018A97E-6A25-4FF2-BB2E-08C00B167662}">
      <dsp:nvSpPr>
        <dsp:cNvPr id="0" name=""/>
        <dsp:cNvSpPr/>
      </dsp:nvSpPr>
      <dsp:spPr>
        <a:xfrm rot="15428571">
          <a:off x="2511764" y="2220255"/>
          <a:ext cx="2533354" cy="543527"/>
        </a:xfrm>
        <a:prstGeom prst="leftArrow">
          <a:avLst>
            <a:gd name="adj1" fmla="val 60000"/>
            <a:gd name="adj2" fmla="val 50000"/>
          </a:avLst>
        </a:prstGeom>
        <a:gradFill rotWithShape="0">
          <a:gsLst>
            <a:gs pos="0">
              <a:schemeClr val="accent3">
                <a:hueOff val="1051027"/>
                <a:satOff val="-34768"/>
                <a:lumOff val="-504"/>
                <a:alphaOff val="0"/>
              </a:schemeClr>
            </a:gs>
            <a:gs pos="100000">
              <a:schemeClr val="accent3">
                <a:hueOff val="1051027"/>
                <a:satOff val="-34768"/>
                <a:lumOff val="-504"/>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1051027"/>
              <a:satOff val="-34768"/>
              <a:lumOff val="-504"/>
              <a:alphaOff val="0"/>
              <a:shade val="30000"/>
            </a:schemeClr>
          </a:contourClr>
        </a:sp3d>
      </dsp:spPr>
      <dsp:style>
        <a:lnRef idx="0">
          <a:scrgbClr r="0" g="0" b="0"/>
        </a:lnRef>
        <a:fillRef idx="3">
          <a:scrgbClr r="0" g="0" b="0"/>
        </a:fillRef>
        <a:effectRef idx="3">
          <a:scrgbClr r="0" g="0" b="0"/>
        </a:effectRef>
        <a:fontRef idx="minor">
          <a:schemeClr val="lt1"/>
        </a:fontRef>
      </dsp:style>
    </dsp:sp>
    <dsp:sp modelId="{4D697C62-27E1-4B54-9DC9-6036F8448763}">
      <dsp:nvSpPr>
        <dsp:cNvPr id="0" name=""/>
        <dsp:cNvSpPr/>
      </dsp:nvSpPr>
      <dsp:spPr>
        <a:xfrm>
          <a:off x="2829090" y="723108"/>
          <a:ext cx="1334979" cy="1067983"/>
        </a:xfrm>
        <a:prstGeom prst="roundRect">
          <a:avLst>
            <a:gd name="adj" fmla="val 10000"/>
          </a:avLst>
        </a:prstGeom>
        <a:solidFill>
          <a:srgbClr val="FF6699"/>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1051027"/>
              <a:satOff val="-34768"/>
              <a:lumOff val="-504"/>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rtl="1">
            <a:lnSpc>
              <a:spcPct val="90000"/>
            </a:lnSpc>
            <a:spcBef>
              <a:spcPct val="0"/>
            </a:spcBef>
            <a:spcAft>
              <a:spcPct val="35000"/>
            </a:spcAft>
          </a:pPr>
          <a:r>
            <a:rPr lang="fa-IR" sz="1200" b="1" kern="1200" cap="none" spc="50" smtClean="0">
              <a:ln w="11430"/>
              <a:solidFill>
                <a:schemeClr val="tx1"/>
              </a:solidFill>
              <a:effectLst>
                <a:outerShdw blurRad="76200" dist="50800" dir="5400000" algn="tl" rotWithShape="0">
                  <a:srgbClr val="000000">
                    <a:alpha val="65000"/>
                  </a:srgbClr>
                </a:outerShdw>
              </a:effectLst>
              <a:cs typeface="2  Titr" pitchFamily="2" charset="-78"/>
            </a:rPr>
            <a:t>تاکید بر پایدار سازی سامانه ها</a:t>
          </a:r>
          <a:endParaRPr lang="fa-IR" sz="12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2860370" y="754388"/>
        <a:ext cx="1272419" cy="1005423"/>
      </dsp:txXfrm>
    </dsp:sp>
    <dsp:sp modelId="{C63CB757-D935-41CF-B6AE-D650A1CE66A8}">
      <dsp:nvSpPr>
        <dsp:cNvPr id="0" name=""/>
        <dsp:cNvSpPr/>
      </dsp:nvSpPr>
      <dsp:spPr>
        <a:xfrm rot="16971429">
          <a:off x="3565480" y="2220255"/>
          <a:ext cx="2533354" cy="543527"/>
        </a:xfrm>
        <a:prstGeom prst="leftArrow">
          <a:avLst>
            <a:gd name="adj1" fmla="val 60000"/>
            <a:gd name="adj2" fmla="val 50000"/>
          </a:avLst>
        </a:prstGeom>
        <a:gradFill rotWithShape="0">
          <a:gsLst>
            <a:gs pos="0">
              <a:schemeClr val="accent3">
                <a:hueOff val="1401369"/>
                <a:satOff val="-46357"/>
                <a:lumOff val="-672"/>
                <a:alphaOff val="0"/>
              </a:schemeClr>
            </a:gs>
            <a:gs pos="100000">
              <a:schemeClr val="accent3">
                <a:hueOff val="1401369"/>
                <a:satOff val="-46357"/>
                <a:lumOff val="-672"/>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1401369"/>
              <a:satOff val="-46357"/>
              <a:lumOff val="-672"/>
              <a:alphaOff val="0"/>
              <a:shade val="30000"/>
            </a:schemeClr>
          </a:contourClr>
        </a:sp3d>
      </dsp:spPr>
      <dsp:style>
        <a:lnRef idx="0">
          <a:scrgbClr r="0" g="0" b="0"/>
        </a:lnRef>
        <a:fillRef idx="3">
          <a:scrgbClr r="0" g="0" b="0"/>
        </a:fillRef>
        <a:effectRef idx="3">
          <a:scrgbClr r="0" g="0" b="0"/>
        </a:effectRef>
        <a:fontRef idx="minor">
          <a:schemeClr val="lt1"/>
        </a:fontRef>
      </dsp:style>
    </dsp:sp>
    <dsp:sp modelId="{4DFA02A9-9291-4E0F-B755-C888C0A70B4E}">
      <dsp:nvSpPr>
        <dsp:cNvPr id="0" name=""/>
        <dsp:cNvSpPr/>
      </dsp:nvSpPr>
      <dsp:spPr>
        <a:xfrm>
          <a:off x="4446530" y="723108"/>
          <a:ext cx="1334979" cy="1067983"/>
        </a:xfrm>
        <a:prstGeom prst="roundRect">
          <a:avLst>
            <a:gd name="adj" fmla="val 10000"/>
          </a:avLst>
        </a:prstGeom>
        <a:solidFill>
          <a:schemeClr val="accent2">
            <a:lumMod val="60000"/>
            <a:lumOff val="40000"/>
          </a:schemeClr>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1401369"/>
              <a:satOff val="-46357"/>
              <a:lumOff val="-672"/>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rtl="1">
            <a:lnSpc>
              <a:spcPct val="90000"/>
            </a:lnSpc>
            <a:spcBef>
              <a:spcPct val="0"/>
            </a:spcBef>
            <a:spcAft>
              <a:spcPct val="35000"/>
            </a:spcAft>
          </a:pPr>
          <a:r>
            <a:rPr lang="fa-IR" sz="1200" b="1" kern="1200" cap="none" spc="50" smtClean="0">
              <a:ln w="11430"/>
              <a:solidFill>
                <a:schemeClr val="tx1"/>
              </a:solidFill>
              <a:effectLst>
                <a:outerShdw blurRad="76200" dist="50800" dir="5400000" algn="tl" rotWithShape="0">
                  <a:srgbClr val="000000">
                    <a:alpha val="65000"/>
                  </a:srgbClr>
                </a:outerShdw>
              </a:effectLst>
              <a:cs typeface="2  Titr" pitchFamily="2" charset="-78"/>
            </a:rPr>
            <a:t>تمرکز بر شناخت دشمن</a:t>
          </a:r>
          <a:endParaRPr lang="fa-IR" sz="12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4477810" y="754388"/>
        <a:ext cx="1272419" cy="1005423"/>
      </dsp:txXfrm>
    </dsp:sp>
    <dsp:sp modelId="{B73DF2EF-6555-4021-8BAF-6412FB62E7BC}">
      <dsp:nvSpPr>
        <dsp:cNvPr id="0" name=""/>
        <dsp:cNvSpPr/>
      </dsp:nvSpPr>
      <dsp:spPr>
        <a:xfrm rot="18514286">
          <a:off x="4514845" y="2677445"/>
          <a:ext cx="2533354" cy="543527"/>
        </a:xfrm>
        <a:prstGeom prst="leftArrow">
          <a:avLst>
            <a:gd name="adj1" fmla="val 60000"/>
            <a:gd name="adj2" fmla="val 50000"/>
          </a:avLst>
        </a:prstGeom>
        <a:gradFill rotWithShape="0">
          <a:gsLst>
            <a:gs pos="0">
              <a:schemeClr val="accent3">
                <a:hueOff val="1751711"/>
                <a:satOff val="-57946"/>
                <a:lumOff val="-840"/>
                <a:alphaOff val="0"/>
              </a:schemeClr>
            </a:gs>
            <a:gs pos="100000">
              <a:schemeClr val="accent3">
                <a:hueOff val="1751711"/>
                <a:satOff val="-57946"/>
                <a:lumOff val="-84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1751711"/>
              <a:satOff val="-57946"/>
              <a:lumOff val="-840"/>
              <a:alphaOff val="0"/>
              <a:shade val="30000"/>
            </a:schemeClr>
          </a:contourClr>
        </a:sp3d>
      </dsp:spPr>
      <dsp:style>
        <a:lnRef idx="0">
          <a:scrgbClr r="0" g="0" b="0"/>
        </a:lnRef>
        <a:fillRef idx="3">
          <a:scrgbClr r="0" g="0" b="0"/>
        </a:fillRef>
        <a:effectRef idx="3">
          <a:scrgbClr r="0" g="0" b="0"/>
        </a:effectRef>
        <a:fontRef idx="minor">
          <a:schemeClr val="lt1"/>
        </a:fontRef>
      </dsp:style>
    </dsp:sp>
    <dsp:sp modelId="{B611929F-97B1-4ABF-BB58-DC6A6A1252E6}">
      <dsp:nvSpPr>
        <dsp:cNvPr id="0" name=""/>
        <dsp:cNvSpPr/>
      </dsp:nvSpPr>
      <dsp:spPr>
        <a:xfrm>
          <a:off x="5903793" y="1424889"/>
          <a:ext cx="1334979" cy="1067983"/>
        </a:xfrm>
        <a:prstGeom prst="roundRect">
          <a:avLst>
            <a:gd name="adj" fmla="val 10000"/>
          </a:avLst>
        </a:prstGeom>
        <a:gradFill rotWithShape="0">
          <a:gsLst>
            <a:gs pos="0">
              <a:schemeClr val="accent3">
                <a:hueOff val="1751711"/>
                <a:satOff val="-57946"/>
                <a:lumOff val="-840"/>
                <a:alphaOff val="0"/>
              </a:schemeClr>
            </a:gs>
            <a:gs pos="100000">
              <a:schemeClr val="accent3">
                <a:hueOff val="1751711"/>
                <a:satOff val="-57946"/>
                <a:lumOff val="-84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1751711"/>
              <a:satOff val="-57946"/>
              <a:lumOff val="-84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rtl="1">
            <a:lnSpc>
              <a:spcPct val="90000"/>
            </a:lnSpc>
            <a:spcBef>
              <a:spcPct val="0"/>
            </a:spcBef>
            <a:spcAft>
              <a:spcPct val="35000"/>
            </a:spcAft>
          </a:pPr>
          <a:r>
            <a:rPr lang="fa-IR" sz="1200" b="1" kern="1200" cap="none" spc="50" dirty="0" smtClean="0">
              <a:ln w="11430"/>
              <a:solidFill>
                <a:schemeClr val="tx1"/>
              </a:solidFill>
              <a:effectLst>
                <a:outerShdw blurRad="76200" dist="50800" dir="5400000" algn="tl" rotWithShape="0">
                  <a:srgbClr val="000000">
                    <a:alpha val="65000"/>
                  </a:srgbClr>
                </a:outerShdw>
              </a:effectLst>
              <a:cs typeface="2  Titr" pitchFamily="2" charset="-78"/>
            </a:rPr>
            <a:t>تاکید بر تحلیل سناریو های تهدید</a:t>
          </a:r>
          <a:endParaRPr lang="fa-IR" sz="12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5935073" y="1456169"/>
        <a:ext cx="1272419" cy="1005423"/>
      </dsp:txXfrm>
    </dsp:sp>
    <dsp:sp modelId="{EAFAF3AA-AEC1-46F6-BAAD-6840470F6E33}">
      <dsp:nvSpPr>
        <dsp:cNvPr id="0" name=""/>
        <dsp:cNvSpPr/>
      </dsp:nvSpPr>
      <dsp:spPr>
        <a:xfrm rot="20057143">
          <a:off x="5171826" y="3501274"/>
          <a:ext cx="2533354" cy="543527"/>
        </a:xfrm>
        <a:prstGeom prst="leftArrow">
          <a:avLst>
            <a:gd name="adj1" fmla="val 60000"/>
            <a:gd name="adj2" fmla="val 50000"/>
          </a:avLst>
        </a:prstGeom>
        <a:gradFill rotWithShape="0">
          <a:gsLst>
            <a:gs pos="0">
              <a:schemeClr val="accent3">
                <a:hueOff val="2102053"/>
                <a:satOff val="-69536"/>
                <a:lumOff val="-1008"/>
                <a:alphaOff val="0"/>
              </a:schemeClr>
            </a:gs>
            <a:gs pos="100000">
              <a:schemeClr val="accent3">
                <a:hueOff val="2102053"/>
                <a:satOff val="-69536"/>
                <a:lumOff val="-1008"/>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2102053"/>
              <a:satOff val="-69536"/>
              <a:lumOff val="-1008"/>
              <a:alphaOff val="0"/>
              <a:shade val="30000"/>
            </a:schemeClr>
          </a:contourClr>
        </a:sp3d>
      </dsp:spPr>
      <dsp:style>
        <a:lnRef idx="0">
          <a:scrgbClr r="0" g="0" b="0"/>
        </a:lnRef>
        <a:fillRef idx="3">
          <a:scrgbClr r="0" g="0" b="0"/>
        </a:fillRef>
        <a:effectRef idx="3">
          <a:scrgbClr r="0" g="0" b="0"/>
        </a:effectRef>
        <a:fontRef idx="minor">
          <a:schemeClr val="lt1"/>
        </a:fontRef>
      </dsp:style>
    </dsp:sp>
    <dsp:sp modelId="{9B4785BF-F484-4C91-9199-47DF42971DEA}">
      <dsp:nvSpPr>
        <dsp:cNvPr id="0" name=""/>
        <dsp:cNvSpPr/>
      </dsp:nvSpPr>
      <dsp:spPr>
        <a:xfrm>
          <a:off x="6912250" y="2689455"/>
          <a:ext cx="1334979" cy="1067983"/>
        </a:xfrm>
        <a:prstGeom prst="roundRect">
          <a:avLst>
            <a:gd name="adj" fmla="val 10000"/>
          </a:avLst>
        </a:prstGeom>
        <a:solidFill>
          <a:schemeClr val="accent3">
            <a:lumMod val="60000"/>
            <a:lumOff val="40000"/>
          </a:schemeClr>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2102053"/>
              <a:satOff val="-69536"/>
              <a:lumOff val="-100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rtl="1">
            <a:lnSpc>
              <a:spcPct val="90000"/>
            </a:lnSpc>
            <a:spcBef>
              <a:spcPct val="0"/>
            </a:spcBef>
            <a:spcAft>
              <a:spcPct val="35000"/>
            </a:spcAft>
          </a:pPr>
          <a:r>
            <a:rPr lang="fa-IR" sz="1200" b="1" kern="1200" cap="none" spc="50" dirty="0" smtClean="0">
              <a:ln w="11430"/>
              <a:solidFill>
                <a:schemeClr val="tx1"/>
              </a:solidFill>
              <a:effectLst>
                <a:outerShdw blurRad="76200" dist="50800" dir="5400000" algn="tl" rotWithShape="0">
                  <a:srgbClr val="000000">
                    <a:alpha val="65000"/>
                  </a:srgbClr>
                </a:outerShdw>
              </a:effectLst>
              <a:cs typeface="2  Titr" pitchFamily="2" charset="-78"/>
            </a:rPr>
            <a:t>تاکید همیشگی بر دارا بودن طرح مدیریت بحران</a:t>
          </a:r>
          <a:endParaRPr lang="fa-IR" sz="12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6943530" y="2720735"/>
        <a:ext cx="1272419" cy="1005423"/>
      </dsp:txXfrm>
    </dsp:sp>
    <dsp:sp modelId="{5054F4E7-5C06-4476-BA96-B2AC9C370678}">
      <dsp:nvSpPr>
        <dsp:cNvPr id="0" name=""/>
        <dsp:cNvSpPr/>
      </dsp:nvSpPr>
      <dsp:spPr>
        <a:xfrm>
          <a:off x="5406300" y="4528570"/>
          <a:ext cx="2533354" cy="543527"/>
        </a:xfrm>
        <a:prstGeom prst="leftArrow">
          <a:avLst>
            <a:gd name="adj1" fmla="val 60000"/>
            <a:gd name="adj2" fmla="val 50000"/>
          </a:avLst>
        </a:prstGeom>
        <a:gradFill rotWithShape="0">
          <a:gsLst>
            <a:gs pos="0">
              <a:schemeClr val="accent3">
                <a:hueOff val="2452395"/>
                <a:satOff val="-81125"/>
                <a:lumOff val="-1176"/>
                <a:alphaOff val="0"/>
              </a:schemeClr>
            </a:gs>
            <a:gs pos="100000">
              <a:schemeClr val="accent3">
                <a:hueOff val="2452395"/>
                <a:satOff val="-81125"/>
                <a:lumOff val="-1176"/>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2452395"/>
              <a:satOff val="-81125"/>
              <a:lumOff val="-1176"/>
              <a:alphaOff val="0"/>
              <a:shade val="30000"/>
            </a:schemeClr>
          </a:contourClr>
        </a:sp3d>
      </dsp:spPr>
      <dsp:style>
        <a:lnRef idx="0">
          <a:scrgbClr r="0" g="0" b="0"/>
        </a:lnRef>
        <a:fillRef idx="3">
          <a:scrgbClr r="0" g="0" b="0"/>
        </a:fillRef>
        <a:effectRef idx="3">
          <a:scrgbClr r="0" g="0" b="0"/>
        </a:effectRef>
        <a:fontRef idx="minor">
          <a:schemeClr val="lt1"/>
        </a:fontRef>
      </dsp:style>
    </dsp:sp>
    <dsp:sp modelId="{DF0165B4-4D4B-408D-8F8C-E9DED0ADA663}">
      <dsp:nvSpPr>
        <dsp:cNvPr id="0" name=""/>
        <dsp:cNvSpPr/>
      </dsp:nvSpPr>
      <dsp:spPr>
        <a:xfrm>
          <a:off x="7272165" y="4266342"/>
          <a:ext cx="1334979" cy="1067983"/>
        </a:xfrm>
        <a:prstGeom prst="roundRect">
          <a:avLst>
            <a:gd name="adj" fmla="val 10000"/>
          </a:avLst>
        </a:prstGeom>
        <a:solidFill>
          <a:schemeClr val="accent3">
            <a:lumMod val="40000"/>
            <a:lumOff val="60000"/>
          </a:schemeClr>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2452395"/>
              <a:satOff val="-81125"/>
              <a:lumOff val="-1176"/>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rtl="1">
            <a:lnSpc>
              <a:spcPct val="90000"/>
            </a:lnSpc>
            <a:spcBef>
              <a:spcPct val="0"/>
            </a:spcBef>
            <a:spcAft>
              <a:spcPct val="35000"/>
            </a:spcAft>
          </a:pPr>
          <a:r>
            <a:rPr lang="fa-IR" sz="1200" b="1" kern="1200" cap="none" spc="50" dirty="0" smtClean="0">
              <a:ln w="11430"/>
              <a:solidFill>
                <a:schemeClr val="tx1"/>
              </a:solidFill>
              <a:effectLst>
                <a:outerShdw blurRad="76200" dist="50800" dir="5400000" algn="tl" rotWithShape="0">
                  <a:srgbClr val="000000">
                    <a:alpha val="65000"/>
                  </a:srgbClr>
                </a:outerShdw>
              </a:effectLst>
              <a:cs typeface="2  Titr" pitchFamily="2" charset="-78"/>
            </a:rPr>
            <a:t>تاکید بر تداوم کارکرد های ضروری</a:t>
          </a:r>
          <a:endParaRPr lang="fa-IR" sz="12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7303445" y="4297622"/>
        <a:ext cx="1272419" cy="1005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4A575-B65F-4B07-915C-80936ABF7030}">
      <dsp:nvSpPr>
        <dsp:cNvPr id="0" name=""/>
        <dsp:cNvSpPr/>
      </dsp:nvSpPr>
      <dsp:spPr>
        <a:xfrm>
          <a:off x="2487513" y="1306413"/>
          <a:ext cx="3254573" cy="3254573"/>
        </a:xfrm>
        <a:prstGeom prst="ellipse">
          <a:avLst/>
        </a:prstGeom>
        <a:solidFill>
          <a:srgbClr val="66FF33"/>
        </a:solidFill>
        <a:ln>
          <a:noFill/>
        </a:ln>
        <a:effectLst>
          <a:outerShdw blurRad="76200" dir="13500000" sy="23000" kx="1200000" algn="br" rotWithShape="0">
            <a:prstClr val="black">
              <a:alpha val="20000"/>
            </a:prstClr>
          </a:outerShdw>
        </a:effectLst>
        <a:scene3d>
          <a:camera prst="orthographicFront">
            <a:rot lat="0" lon="0" rev="0"/>
          </a:camera>
          <a:lightRig rig="threePt" dir="tl">
            <a:rot lat="0" lon="0" rev="20400000"/>
          </a:lightRig>
        </a:scene3d>
        <a:sp3d contourW="15875" prstMaterial="metal">
          <a:bevelT w="101600" h="25400" prst="softRound"/>
          <a:contourClr>
            <a:scrgbClr r="0" g="0" b="0">
              <a:shade val="30000"/>
            </a:scrgbClr>
          </a:contourClr>
        </a:sp3d>
      </dsp:spPr>
      <dsp:style>
        <a:lnRef idx="0">
          <a:scrgbClr r="0" g="0" b="0"/>
        </a:lnRef>
        <a:fillRef idx="3">
          <a:scrgbClr r="0" g="0" b="0"/>
        </a:fillRef>
        <a:effectRef idx="3">
          <a:scrgbClr r="0" g="0" b="0"/>
        </a:effectRef>
        <a:fontRef idx="minor">
          <a:schemeClr val="tx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fa-IR" sz="5400" b="1" kern="1200" cap="none" spc="0" dirty="0" smtClean="0">
              <a:ln w="11430"/>
              <a:solidFill>
                <a:srgbClr val="FF0000"/>
              </a:solidFill>
              <a:effectLst>
                <a:outerShdw blurRad="50800" dist="39000" dir="5460000" algn="tl">
                  <a:srgbClr val="000000">
                    <a:alpha val="38000"/>
                  </a:srgbClr>
                </a:outerShdw>
              </a:effectLst>
              <a:cs typeface="2  Jadid" pitchFamily="2" charset="-78"/>
            </a:rPr>
            <a:t>پدافند غيرعامل</a:t>
          </a:r>
          <a:endParaRPr lang="en-US" sz="5400" b="1" kern="1200" cap="none" spc="0" dirty="0">
            <a:ln w="11430"/>
            <a:solidFill>
              <a:srgbClr val="FF0000"/>
            </a:solidFill>
            <a:effectLst>
              <a:outerShdw blurRad="50800" dist="39000" dir="5460000" algn="tl">
                <a:srgbClr val="000000">
                  <a:alpha val="38000"/>
                </a:srgbClr>
              </a:outerShdw>
            </a:effectLst>
            <a:cs typeface="2  Jadid" pitchFamily="2" charset="-78"/>
          </a:endParaRPr>
        </a:p>
      </dsp:txBody>
      <dsp:txXfrm>
        <a:off x="2964134" y="1783034"/>
        <a:ext cx="2301331" cy="2301331"/>
      </dsp:txXfrm>
    </dsp:sp>
    <dsp:sp modelId="{BC8A6CD7-203D-4639-9971-B2B4087B70C0}">
      <dsp:nvSpPr>
        <dsp:cNvPr id="0" name=""/>
        <dsp:cNvSpPr/>
      </dsp:nvSpPr>
      <dsp:spPr>
        <a:xfrm>
          <a:off x="3301156" y="580"/>
          <a:ext cx="1627286" cy="1627286"/>
        </a:xfrm>
        <a:prstGeom prst="ellipse">
          <a:avLst/>
        </a:prstGeom>
        <a:gradFill rotWithShape="1">
          <a:gsLst>
            <a:gs pos="0">
              <a:schemeClr val="accent6"/>
            </a:gs>
            <a:gs pos="100000">
              <a:schemeClr val="accent6">
                <a:shade val="75000"/>
                <a:satMod val="120000"/>
                <a:lumMod val="90000"/>
              </a:schemeClr>
            </a:gs>
          </a:gsLst>
          <a:lin ang="5400000" scaled="0"/>
        </a:gradFill>
        <a:ln>
          <a:noFill/>
        </a:ln>
        <a:effectLst>
          <a:outerShdw blurRad="76200" dir="13500000" sy="23000" kx="1200000" algn="br" rotWithShape="0">
            <a:prstClr val="black">
              <a:alpha val="20000"/>
            </a:prstClr>
          </a:outerShdw>
        </a:effectLst>
        <a:scene3d>
          <a:camera prst="orthographicFront">
            <a:rot lat="0" lon="0" rev="0"/>
          </a:camera>
          <a:lightRig rig="threePt" dir="tl">
            <a:rot lat="0" lon="0" rev="20400000"/>
          </a:lightRig>
        </a:scene3d>
        <a:sp3d contourW="15875" prstMaterial="metal">
          <a:bevelT w="101600" h="25400" prst="softRound"/>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cap="none" spc="0" smtClean="0">
              <a:ln w="11430"/>
              <a:effectLst>
                <a:outerShdw blurRad="50800" dist="39000" dir="5460000" algn="tl">
                  <a:srgbClr val="000000">
                    <a:alpha val="38000"/>
                  </a:srgbClr>
                </a:outerShdw>
              </a:effectLst>
              <a:cs typeface="2  Jadid" pitchFamily="2" charset="-78"/>
            </a:rPr>
            <a:t>كاهش آسيب پذيري</a:t>
          </a:r>
          <a:endParaRPr lang="en-US" sz="2000" b="1" kern="1200" cap="none" spc="0" dirty="0">
            <a:ln w="11430"/>
            <a:effectLst>
              <a:outerShdw blurRad="50800" dist="39000" dir="5460000" algn="tl">
                <a:srgbClr val="000000">
                  <a:alpha val="38000"/>
                </a:srgbClr>
              </a:outerShdw>
            </a:effectLst>
            <a:cs typeface="2  Jadid" pitchFamily="2" charset="-78"/>
          </a:endParaRPr>
        </a:p>
      </dsp:txBody>
      <dsp:txXfrm>
        <a:off x="3539467" y="238891"/>
        <a:ext cx="1150664" cy="1150664"/>
      </dsp:txXfrm>
    </dsp:sp>
    <dsp:sp modelId="{1C8B5DDE-CA77-4B7E-A376-96D37E2EA775}">
      <dsp:nvSpPr>
        <dsp:cNvPr id="0" name=""/>
        <dsp:cNvSpPr/>
      </dsp:nvSpPr>
      <dsp:spPr>
        <a:xfrm>
          <a:off x="4546953" y="405364"/>
          <a:ext cx="1627286" cy="1627286"/>
        </a:xfrm>
        <a:prstGeom prst="ellipse">
          <a:avLst/>
        </a:prstGeom>
        <a:solidFill>
          <a:srgbClr val="FF0000"/>
        </a:solidFill>
        <a:ln>
          <a:noFill/>
        </a:ln>
        <a:effectLst>
          <a:outerShdw blurRad="76200" dir="13500000" sy="23000" kx="1200000" algn="br" rotWithShape="0">
            <a:prstClr val="black">
              <a:alpha val="20000"/>
            </a:prstClr>
          </a:outerShdw>
        </a:effectLst>
        <a:scene3d>
          <a:camera prst="orthographicFront">
            <a:rot lat="0" lon="0" rev="0"/>
          </a:camera>
          <a:lightRig rig="threePt" dir="tl">
            <a:rot lat="0" lon="0" rev="20400000"/>
          </a:lightRig>
        </a:scene3d>
        <a:sp3d contourW="15875" prstMaterial="metal">
          <a:bevelT w="101600" h="25400" prst="softRound"/>
          <a:contourClr>
            <a:scrgbClr r="0" g="0" b="0">
              <a:shade val="30000"/>
            </a:scrgb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cap="none" spc="0" smtClean="0">
              <a:ln w="11430"/>
              <a:solidFill>
                <a:srgbClr val="00B0F0"/>
              </a:solidFill>
              <a:effectLst>
                <a:outerShdw blurRad="50800" dist="39000" dir="5460000" algn="tl">
                  <a:srgbClr val="000000">
                    <a:alpha val="38000"/>
                  </a:srgbClr>
                </a:outerShdw>
              </a:effectLst>
              <a:cs typeface="2  Jadid" pitchFamily="2" charset="-78"/>
            </a:rPr>
            <a:t>تسهيل مديريت بحران</a:t>
          </a:r>
          <a:endParaRPr lang="en-US" sz="2000" b="1" kern="1200" cap="none" spc="0" dirty="0">
            <a:ln w="11430"/>
            <a:solidFill>
              <a:srgbClr val="00B0F0"/>
            </a:solidFill>
            <a:effectLst>
              <a:outerShdw blurRad="50800" dist="39000" dir="5460000" algn="tl">
                <a:srgbClr val="000000">
                  <a:alpha val="38000"/>
                </a:srgbClr>
              </a:outerShdw>
            </a:effectLst>
            <a:cs typeface="2  Jadid" pitchFamily="2" charset="-78"/>
          </a:endParaRPr>
        </a:p>
      </dsp:txBody>
      <dsp:txXfrm>
        <a:off x="4785264" y="643675"/>
        <a:ext cx="1150664" cy="1150664"/>
      </dsp:txXfrm>
    </dsp:sp>
    <dsp:sp modelId="{7E7B6250-47A9-4BC4-AE88-890D3AD07AAD}">
      <dsp:nvSpPr>
        <dsp:cNvPr id="0" name=""/>
        <dsp:cNvSpPr/>
      </dsp:nvSpPr>
      <dsp:spPr>
        <a:xfrm>
          <a:off x="5316897" y="1465102"/>
          <a:ext cx="1627286" cy="1627286"/>
        </a:xfrm>
        <a:prstGeom prst="ellipse">
          <a:avLst/>
        </a:prstGeom>
        <a:solidFill>
          <a:srgbClr val="CC9900"/>
        </a:solidFill>
        <a:ln>
          <a:noFill/>
        </a:ln>
        <a:effectLst>
          <a:outerShdw blurRad="76200" dir="13500000" sy="23000" kx="1200000" algn="br" rotWithShape="0">
            <a:prstClr val="black">
              <a:alpha val="20000"/>
            </a:prstClr>
          </a:outerShdw>
        </a:effectLst>
        <a:scene3d>
          <a:camera prst="orthographicFront">
            <a:rot lat="0" lon="0" rev="0"/>
          </a:camera>
          <a:lightRig rig="threePt" dir="tl">
            <a:rot lat="0" lon="0" rev="20400000"/>
          </a:lightRig>
        </a:scene3d>
        <a:sp3d contourW="15875" prstMaterial="metal">
          <a:bevelT w="101600" h="25400" prst="softRound"/>
          <a:contourClr>
            <a:scrgbClr r="0" g="0" b="0">
              <a:shade val="30000"/>
            </a:scrgb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cap="none" spc="0" smtClean="0">
              <a:ln w="11430"/>
              <a:effectLst>
                <a:outerShdw blurRad="50800" dist="39000" dir="5460000" algn="tl">
                  <a:srgbClr val="000000">
                    <a:alpha val="38000"/>
                  </a:srgbClr>
                </a:outerShdw>
              </a:effectLst>
              <a:cs typeface="2  Jadid" pitchFamily="2" charset="-78"/>
            </a:rPr>
            <a:t>استمرار خدمات ضروري</a:t>
          </a:r>
          <a:endParaRPr lang="en-US" sz="2000" b="1" kern="1200" cap="none" spc="0" dirty="0">
            <a:ln w="11430"/>
            <a:effectLst>
              <a:outerShdw blurRad="50800" dist="39000" dir="5460000" algn="tl">
                <a:srgbClr val="000000">
                  <a:alpha val="38000"/>
                </a:srgbClr>
              </a:outerShdw>
            </a:effectLst>
            <a:cs typeface="2  Jadid" pitchFamily="2" charset="-78"/>
          </a:endParaRPr>
        </a:p>
      </dsp:txBody>
      <dsp:txXfrm>
        <a:off x="5555208" y="1703413"/>
        <a:ext cx="1150664" cy="1150664"/>
      </dsp:txXfrm>
    </dsp:sp>
    <dsp:sp modelId="{D23A5436-C6DA-46CB-8B81-4B11C8F56D45}">
      <dsp:nvSpPr>
        <dsp:cNvPr id="0" name=""/>
        <dsp:cNvSpPr/>
      </dsp:nvSpPr>
      <dsp:spPr>
        <a:xfrm>
          <a:off x="5316897" y="2775010"/>
          <a:ext cx="1627286" cy="1627286"/>
        </a:xfrm>
        <a:prstGeom prst="ellipse">
          <a:avLst/>
        </a:prstGeom>
        <a:solidFill>
          <a:srgbClr val="00B0F0"/>
        </a:solidFill>
        <a:ln>
          <a:noFill/>
        </a:ln>
        <a:effectLst>
          <a:outerShdw blurRad="76200" dir="13500000" sy="23000" kx="1200000" algn="br" rotWithShape="0">
            <a:prstClr val="black">
              <a:alpha val="20000"/>
            </a:prstClr>
          </a:outerShdw>
        </a:effectLst>
        <a:scene3d>
          <a:camera prst="orthographicFront">
            <a:rot lat="0" lon="0" rev="0"/>
          </a:camera>
          <a:lightRig rig="threePt" dir="tl">
            <a:rot lat="0" lon="0" rev="20400000"/>
          </a:lightRig>
        </a:scene3d>
        <a:sp3d contourW="15875" prstMaterial="metal">
          <a:bevelT w="101600" h="25400" prst="softRound"/>
          <a:contourClr>
            <a:scrgbClr r="0" g="0" b="0">
              <a:shade val="30000"/>
            </a:scrgb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cap="none" spc="0" smtClean="0">
              <a:ln w="11430"/>
              <a:solidFill>
                <a:srgbClr val="A50021"/>
              </a:solidFill>
              <a:effectLst>
                <a:outerShdw blurRad="50800" dist="39000" dir="5460000" algn="tl">
                  <a:srgbClr val="000000">
                    <a:alpha val="38000"/>
                  </a:srgbClr>
                </a:outerShdw>
              </a:effectLst>
              <a:cs typeface="2  Jadid" pitchFamily="2" charset="-78"/>
            </a:rPr>
            <a:t>افزايش پايداري</a:t>
          </a:r>
          <a:endParaRPr lang="en-US" sz="2000" b="1" kern="1200" cap="none" spc="0" dirty="0">
            <a:ln w="11430"/>
            <a:solidFill>
              <a:srgbClr val="A50021"/>
            </a:solidFill>
            <a:effectLst>
              <a:outerShdw blurRad="50800" dist="39000" dir="5460000" algn="tl">
                <a:srgbClr val="000000">
                  <a:alpha val="38000"/>
                </a:srgbClr>
              </a:outerShdw>
            </a:effectLst>
            <a:cs typeface="2  Jadid" pitchFamily="2" charset="-78"/>
          </a:endParaRPr>
        </a:p>
      </dsp:txBody>
      <dsp:txXfrm>
        <a:off x="5555208" y="3013321"/>
        <a:ext cx="1150664" cy="1150664"/>
      </dsp:txXfrm>
    </dsp:sp>
    <dsp:sp modelId="{16095DE7-1C62-4056-9D8A-076944BA8446}">
      <dsp:nvSpPr>
        <dsp:cNvPr id="0" name=""/>
        <dsp:cNvSpPr/>
      </dsp:nvSpPr>
      <dsp:spPr>
        <a:xfrm>
          <a:off x="4546953" y="3834748"/>
          <a:ext cx="1627286" cy="1627286"/>
        </a:xfrm>
        <a:prstGeom prst="ellipse">
          <a:avLst/>
        </a:prstGeom>
        <a:gradFill rotWithShape="1">
          <a:gsLst>
            <a:gs pos="0">
              <a:schemeClr val="accent5"/>
            </a:gs>
            <a:gs pos="100000">
              <a:schemeClr val="accent5">
                <a:shade val="75000"/>
                <a:satMod val="120000"/>
                <a:lumMod val="90000"/>
              </a:schemeClr>
            </a:gs>
          </a:gsLst>
          <a:lin ang="5400000" scaled="0"/>
        </a:gradFill>
        <a:ln>
          <a:noFill/>
        </a:ln>
        <a:effectLst>
          <a:outerShdw blurRad="76200" dir="13500000" sy="23000" kx="1200000" algn="br" rotWithShape="0">
            <a:prstClr val="black">
              <a:alpha val="20000"/>
            </a:prstClr>
          </a:outerShdw>
        </a:effectLst>
        <a:scene3d>
          <a:camera prst="orthographicFront">
            <a:rot lat="0" lon="0" rev="0"/>
          </a:camera>
          <a:lightRig rig="threePt" dir="tl">
            <a:rot lat="0" lon="0" rev="20400000"/>
          </a:lightRig>
        </a:scene3d>
        <a:sp3d contourW="15875" prstMaterial="metal">
          <a:bevelT w="101600" h="25400" prst="softRound"/>
          <a:contourClr>
            <a:schemeClr val="accent5">
              <a:shade val="3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cap="none" spc="0" dirty="0" smtClean="0">
              <a:ln w="11430"/>
              <a:solidFill>
                <a:srgbClr val="002060"/>
              </a:solidFill>
              <a:effectLst>
                <a:outerShdw blurRad="50800" dist="39000" dir="5460000" algn="tl">
                  <a:srgbClr val="000000">
                    <a:alpha val="38000"/>
                  </a:srgbClr>
                </a:outerShdw>
              </a:effectLst>
              <a:cs typeface="2  Jadid" pitchFamily="2" charset="-78"/>
            </a:rPr>
            <a:t>بازدارندگي دفاعي</a:t>
          </a:r>
          <a:endParaRPr lang="en-US" sz="2000" b="1" kern="1200" cap="none" spc="0" dirty="0">
            <a:ln w="11430"/>
            <a:solidFill>
              <a:srgbClr val="002060"/>
            </a:solidFill>
            <a:effectLst>
              <a:outerShdw blurRad="50800" dist="39000" dir="5460000" algn="tl">
                <a:srgbClr val="000000">
                  <a:alpha val="38000"/>
                </a:srgbClr>
              </a:outerShdw>
            </a:effectLst>
            <a:cs typeface="2  Jadid" pitchFamily="2" charset="-78"/>
          </a:endParaRPr>
        </a:p>
      </dsp:txBody>
      <dsp:txXfrm>
        <a:off x="4785264" y="4073059"/>
        <a:ext cx="1150664" cy="1150664"/>
      </dsp:txXfrm>
    </dsp:sp>
    <dsp:sp modelId="{D7D8C300-8584-4E4E-9458-BB35AB9D9960}">
      <dsp:nvSpPr>
        <dsp:cNvPr id="0" name=""/>
        <dsp:cNvSpPr/>
      </dsp:nvSpPr>
      <dsp:spPr>
        <a:xfrm>
          <a:off x="3301156" y="4239532"/>
          <a:ext cx="1627286" cy="1627286"/>
        </a:xfrm>
        <a:prstGeom prst="ellipse">
          <a:avLst/>
        </a:prstGeom>
        <a:solidFill>
          <a:srgbClr val="FFFF00"/>
        </a:solidFill>
        <a:ln>
          <a:noFill/>
        </a:ln>
        <a:effectLst>
          <a:outerShdw blurRad="76200" dir="13500000" sy="23000" kx="1200000" algn="br" rotWithShape="0">
            <a:prstClr val="black">
              <a:alpha val="20000"/>
            </a:prstClr>
          </a:outerShdw>
        </a:effectLst>
        <a:scene3d>
          <a:camera prst="orthographicFront">
            <a:rot lat="0" lon="0" rev="0"/>
          </a:camera>
          <a:lightRig rig="threePt" dir="tl">
            <a:rot lat="0" lon="0" rev="20400000"/>
          </a:lightRig>
        </a:scene3d>
        <a:sp3d contourW="15875" prstMaterial="metal">
          <a:bevelT w="101600" h="25400" prst="softRound"/>
          <a:contourClr>
            <a:schemeClr val="accent5">
              <a:shade val="3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1" kern="1200" cap="none" spc="0" dirty="0" smtClean="0">
              <a:ln w="11430"/>
              <a:solidFill>
                <a:srgbClr val="002060"/>
              </a:solidFill>
              <a:effectLst>
                <a:outerShdw blurRad="50800" dist="39000" dir="5460000" algn="tl">
                  <a:srgbClr val="000000">
                    <a:alpha val="38000"/>
                  </a:srgbClr>
                </a:outerShdw>
              </a:effectLst>
              <a:cs typeface="2  Jadid" pitchFamily="2" charset="-78"/>
            </a:rPr>
            <a:t>تهدیدات</a:t>
          </a:r>
          <a:endParaRPr lang="en-US" sz="2400" b="1" kern="1200" cap="none" spc="0" dirty="0">
            <a:ln w="11430"/>
            <a:solidFill>
              <a:srgbClr val="002060"/>
            </a:solidFill>
            <a:effectLst>
              <a:outerShdw blurRad="50800" dist="39000" dir="5460000" algn="tl">
                <a:srgbClr val="000000">
                  <a:alpha val="38000"/>
                </a:srgbClr>
              </a:outerShdw>
            </a:effectLst>
            <a:cs typeface="2  Jadid" pitchFamily="2" charset="-78"/>
          </a:endParaRPr>
        </a:p>
      </dsp:txBody>
      <dsp:txXfrm>
        <a:off x="3539467" y="4477843"/>
        <a:ext cx="1150664" cy="1150664"/>
      </dsp:txXfrm>
    </dsp:sp>
    <dsp:sp modelId="{F4D366B5-A8AA-45EC-AD59-A1585DEA90E3}">
      <dsp:nvSpPr>
        <dsp:cNvPr id="0" name=""/>
        <dsp:cNvSpPr/>
      </dsp:nvSpPr>
      <dsp:spPr>
        <a:xfrm>
          <a:off x="2055360" y="3834748"/>
          <a:ext cx="1627286" cy="1627286"/>
        </a:xfrm>
        <a:prstGeom prst="ellipse">
          <a:avLst/>
        </a:prstGeom>
        <a:solidFill>
          <a:srgbClr val="00FF00"/>
        </a:solidFill>
        <a:ln>
          <a:noFill/>
        </a:ln>
        <a:effectLst>
          <a:outerShdw blurRad="76200" dir="13500000" sy="23000" kx="1200000" algn="br" rotWithShape="0">
            <a:prstClr val="black">
              <a:alpha val="20000"/>
            </a:prstClr>
          </a:outerShdw>
        </a:effectLst>
        <a:scene3d>
          <a:camera prst="orthographicFront">
            <a:rot lat="0" lon="0" rev="0"/>
          </a:camera>
          <a:lightRig rig="threePt" dir="tl">
            <a:rot lat="0" lon="0" rev="20400000"/>
          </a:lightRig>
        </a:scene3d>
        <a:sp3d contourW="15875" prstMaterial="metal">
          <a:bevelT w="101600" h="25400" prst="softRound"/>
          <a:contourClr>
            <a:schemeClr val="accent5">
              <a:shade val="3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cap="none" spc="0" dirty="0" smtClean="0">
              <a:ln w="11430"/>
              <a:solidFill>
                <a:srgbClr val="002060"/>
              </a:solidFill>
              <a:effectLst>
                <a:outerShdw blurRad="50800" dist="39000" dir="5460000" algn="tl">
                  <a:srgbClr val="000000">
                    <a:alpha val="38000"/>
                  </a:srgbClr>
                </a:outerShdw>
              </a:effectLst>
              <a:cs typeface="2  Jadid" pitchFamily="2" charset="-78"/>
            </a:rPr>
            <a:t>اقدامات نظامی</a:t>
          </a:r>
          <a:endParaRPr lang="en-US" sz="2000" b="1" kern="1200" cap="none" spc="0" dirty="0">
            <a:ln w="11430"/>
            <a:solidFill>
              <a:srgbClr val="002060"/>
            </a:solidFill>
            <a:effectLst>
              <a:outerShdw blurRad="50800" dist="39000" dir="5460000" algn="tl">
                <a:srgbClr val="000000">
                  <a:alpha val="38000"/>
                </a:srgbClr>
              </a:outerShdw>
            </a:effectLst>
            <a:cs typeface="2  Jadid" pitchFamily="2" charset="-78"/>
          </a:endParaRPr>
        </a:p>
      </dsp:txBody>
      <dsp:txXfrm>
        <a:off x="2293671" y="4073059"/>
        <a:ext cx="1150664" cy="1150664"/>
      </dsp:txXfrm>
    </dsp:sp>
    <dsp:sp modelId="{B774FA79-6518-461E-9F1D-332673D0E84A}">
      <dsp:nvSpPr>
        <dsp:cNvPr id="0" name=""/>
        <dsp:cNvSpPr/>
      </dsp:nvSpPr>
      <dsp:spPr>
        <a:xfrm>
          <a:off x="1262327" y="2811741"/>
          <a:ext cx="1627286" cy="1627286"/>
        </a:xfrm>
        <a:prstGeom prst="ellipse">
          <a:avLst/>
        </a:prstGeom>
        <a:solidFill>
          <a:srgbClr val="92D050"/>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2">
              <a:shade val="3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cap="none" spc="0" dirty="0" smtClean="0">
              <a:ln w="11430"/>
              <a:solidFill>
                <a:srgbClr val="002060"/>
              </a:solidFill>
              <a:effectLst>
                <a:outerShdw blurRad="50800" dist="39000" dir="5460000" algn="tl">
                  <a:srgbClr val="000000">
                    <a:alpha val="38000"/>
                  </a:srgbClr>
                </a:outerShdw>
              </a:effectLst>
              <a:cs typeface="2  Jadid" pitchFamily="2" charset="-78"/>
            </a:rPr>
            <a:t>دشمن</a:t>
          </a:r>
          <a:endParaRPr lang="en-US" sz="3200" b="1" kern="1200" cap="none" spc="0" dirty="0">
            <a:ln w="11430"/>
            <a:solidFill>
              <a:srgbClr val="002060"/>
            </a:solidFill>
            <a:effectLst>
              <a:outerShdw blurRad="50800" dist="39000" dir="5460000" algn="tl">
                <a:srgbClr val="000000">
                  <a:alpha val="38000"/>
                </a:srgbClr>
              </a:outerShdw>
            </a:effectLst>
            <a:cs typeface="2  Jadid" pitchFamily="2" charset="-78"/>
          </a:endParaRPr>
        </a:p>
      </dsp:txBody>
      <dsp:txXfrm>
        <a:off x="1500638" y="3050052"/>
        <a:ext cx="1150664" cy="1150664"/>
      </dsp:txXfrm>
    </dsp:sp>
    <dsp:sp modelId="{C60D0FDD-CDF8-443B-9AF4-7886CB338BB5}">
      <dsp:nvSpPr>
        <dsp:cNvPr id="0" name=""/>
        <dsp:cNvSpPr/>
      </dsp:nvSpPr>
      <dsp:spPr>
        <a:xfrm>
          <a:off x="1285415" y="1465102"/>
          <a:ext cx="1627286" cy="1627286"/>
        </a:xfrm>
        <a:prstGeom prst="ellipse">
          <a:avLst/>
        </a:prstGeom>
        <a:solidFill>
          <a:schemeClr val="accent1">
            <a:lumMod val="75000"/>
          </a:schemeClr>
        </a:solidFill>
        <a:ln>
          <a:noFill/>
        </a:ln>
        <a:effectLst>
          <a:outerShdw blurRad="76200" dir="13500000" sy="23000" kx="1200000" algn="br" rotWithShape="0">
            <a:prstClr val="black">
              <a:alpha val="20000"/>
            </a:prstClr>
          </a:outerShdw>
        </a:effectLst>
        <a:scene3d>
          <a:camera prst="orthographicFront">
            <a:rot lat="0" lon="0" rev="0"/>
          </a:camera>
          <a:lightRig rig="threePt" dir="tl">
            <a:rot lat="0" lon="0" rev="20400000"/>
          </a:lightRig>
        </a:scene3d>
        <a:sp3d contourW="15875" prstMaterial="metal">
          <a:bevelT w="101600" h="25400" prst="softRound"/>
          <a:contourClr>
            <a:schemeClr val="accent5">
              <a:shade val="3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1" kern="1200" cap="none" spc="0" dirty="0" smtClean="0">
              <a:ln w="11430"/>
              <a:solidFill>
                <a:srgbClr val="002060"/>
              </a:solidFill>
              <a:effectLst>
                <a:outerShdw blurRad="50800" dist="39000" dir="5460000" algn="tl">
                  <a:srgbClr val="000000">
                    <a:alpha val="38000"/>
                  </a:srgbClr>
                </a:outerShdw>
              </a:effectLst>
              <a:cs typeface="2  Jadid" pitchFamily="2" charset="-78"/>
            </a:rPr>
            <a:t>غیر مسلحانه</a:t>
          </a:r>
          <a:endParaRPr lang="en-US" sz="2400" b="1" kern="1200" cap="none" spc="0" dirty="0">
            <a:ln w="11430"/>
            <a:solidFill>
              <a:srgbClr val="002060"/>
            </a:solidFill>
            <a:effectLst>
              <a:outerShdw blurRad="50800" dist="39000" dir="5460000" algn="tl">
                <a:srgbClr val="000000">
                  <a:alpha val="38000"/>
                </a:srgbClr>
              </a:outerShdw>
            </a:effectLst>
            <a:cs typeface="2  Jadid" pitchFamily="2" charset="-78"/>
          </a:endParaRPr>
        </a:p>
      </dsp:txBody>
      <dsp:txXfrm>
        <a:off x="1523726" y="1703413"/>
        <a:ext cx="1150664" cy="1150664"/>
      </dsp:txXfrm>
    </dsp:sp>
    <dsp:sp modelId="{2CE36359-EF1D-4CA6-908F-CD45469AE240}">
      <dsp:nvSpPr>
        <dsp:cNvPr id="0" name=""/>
        <dsp:cNvSpPr/>
      </dsp:nvSpPr>
      <dsp:spPr>
        <a:xfrm>
          <a:off x="2055360" y="405364"/>
          <a:ext cx="1627286" cy="1627286"/>
        </a:xfrm>
        <a:prstGeom prst="ellipse">
          <a:avLst/>
        </a:prstGeom>
        <a:solidFill>
          <a:srgbClr val="FFCCFF"/>
        </a:solidFill>
        <a:ln>
          <a:noFill/>
        </a:ln>
        <a:effectLst>
          <a:outerShdw blurRad="76200" dir="13500000" sy="23000" kx="1200000" algn="br" rotWithShape="0">
            <a:prstClr val="black">
              <a:alpha val="20000"/>
            </a:prstClr>
          </a:outerShdw>
        </a:effectLst>
        <a:scene3d>
          <a:camera prst="orthographicFront">
            <a:rot lat="0" lon="0" rev="0"/>
          </a:camera>
          <a:lightRig rig="threePt" dir="tl">
            <a:rot lat="0" lon="0" rev="20400000"/>
          </a:lightRig>
        </a:scene3d>
        <a:sp3d contourW="15875" prstMaterial="metal">
          <a:bevelT w="101600" h="25400" prst="softRound"/>
          <a:contourClr>
            <a:schemeClr val="accent5">
              <a:shade val="3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1" kern="1200" cap="none" spc="0" dirty="0" smtClean="0">
              <a:ln w="11430"/>
              <a:solidFill>
                <a:srgbClr val="C00000"/>
              </a:solidFill>
              <a:effectLst>
                <a:outerShdw blurRad="50800" dist="39000" dir="5460000" algn="tl">
                  <a:srgbClr val="000000">
                    <a:alpha val="38000"/>
                  </a:srgbClr>
                </a:outerShdw>
              </a:effectLst>
              <a:cs typeface="2  Jadid" pitchFamily="2" charset="-78"/>
            </a:rPr>
            <a:t>کلیه اقدامات وتدابیر</a:t>
          </a:r>
          <a:endParaRPr lang="en-US" sz="2400" b="1" kern="1200" cap="none" spc="0" dirty="0">
            <a:ln w="11430"/>
            <a:solidFill>
              <a:srgbClr val="C00000"/>
            </a:solidFill>
            <a:effectLst>
              <a:outerShdw blurRad="50800" dist="39000" dir="5460000" algn="tl">
                <a:srgbClr val="000000">
                  <a:alpha val="38000"/>
                </a:srgbClr>
              </a:outerShdw>
            </a:effectLst>
            <a:cs typeface="2  Jadid" pitchFamily="2" charset="-78"/>
          </a:endParaRPr>
        </a:p>
      </dsp:txBody>
      <dsp:txXfrm>
        <a:off x="2293671" y="643675"/>
        <a:ext cx="1150664" cy="1150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8637F-F707-4C01-8695-518253889F0F}">
      <dsp:nvSpPr>
        <dsp:cNvPr id="0" name=""/>
        <dsp:cNvSpPr/>
      </dsp:nvSpPr>
      <dsp:spPr>
        <a:xfrm>
          <a:off x="1603978" y="542318"/>
          <a:ext cx="5478843" cy="5478843"/>
        </a:xfrm>
        <a:prstGeom prst="blockArc">
          <a:avLst>
            <a:gd name="adj1" fmla="val 13800000"/>
            <a:gd name="adj2" fmla="val 16200000"/>
            <a:gd name="adj3" fmla="val 3059"/>
          </a:avLst>
        </a:prstGeom>
        <a:gradFill rotWithShape="0">
          <a:gsLst>
            <a:gs pos="0">
              <a:schemeClr val="accent5">
                <a:hueOff val="305643"/>
                <a:satOff val="61137"/>
                <a:lumOff val="14118"/>
                <a:alphaOff val="0"/>
              </a:schemeClr>
            </a:gs>
            <a:gs pos="100000">
              <a:schemeClr val="accent5">
                <a:hueOff val="305643"/>
                <a:satOff val="61137"/>
                <a:lumOff val="14118"/>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8159261-9A0D-4B7E-8D11-77DC521F05EF}">
      <dsp:nvSpPr>
        <dsp:cNvPr id="0" name=""/>
        <dsp:cNvSpPr/>
      </dsp:nvSpPr>
      <dsp:spPr>
        <a:xfrm>
          <a:off x="1603978" y="542318"/>
          <a:ext cx="5478843" cy="5478843"/>
        </a:xfrm>
        <a:prstGeom prst="blockArc">
          <a:avLst>
            <a:gd name="adj1" fmla="val 11400000"/>
            <a:gd name="adj2" fmla="val 13800000"/>
            <a:gd name="adj3" fmla="val 3059"/>
          </a:avLst>
        </a:prstGeom>
        <a:gradFill rotWithShape="0">
          <a:gsLst>
            <a:gs pos="0">
              <a:schemeClr val="accent5">
                <a:hueOff val="267438"/>
                <a:satOff val="53495"/>
                <a:lumOff val="12353"/>
                <a:alphaOff val="0"/>
              </a:schemeClr>
            </a:gs>
            <a:gs pos="100000">
              <a:schemeClr val="accent5">
                <a:hueOff val="267438"/>
                <a:satOff val="53495"/>
                <a:lumOff val="12353"/>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09B24ED-6E43-4448-9076-FA5C899981C9}">
      <dsp:nvSpPr>
        <dsp:cNvPr id="0" name=""/>
        <dsp:cNvSpPr/>
      </dsp:nvSpPr>
      <dsp:spPr>
        <a:xfrm>
          <a:off x="1603978" y="542318"/>
          <a:ext cx="5478843" cy="5478843"/>
        </a:xfrm>
        <a:prstGeom prst="blockArc">
          <a:avLst>
            <a:gd name="adj1" fmla="val 9000000"/>
            <a:gd name="adj2" fmla="val 11400000"/>
            <a:gd name="adj3" fmla="val 3059"/>
          </a:avLst>
        </a:prstGeom>
        <a:gradFill rotWithShape="0">
          <a:gsLst>
            <a:gs pos="0">
              <a:schemeClr val="accent5">
                <a:hueOff val="229232"/>
                <a:satOff val="45853"/>
                <a:lumOff val="10589"/>
                <a:alphaOff val="0"/>
              </a:schemeClr>
            </a:gs>
            <a:gs pos="100000">
              <a:schemeClr val="accent5">
                <a:hueOff val="229232"/>
                <a:satOff val="45853"/>
                <a:lumOff val="10589"/>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3F7B2FB-8CAF-48AE-AF72-B8DF8CB1DED9}">
      <dsp:nvSpPr>
        <dsp:cNvPr id="0" name=""/>
        <dsp:cNvSpPr/>
      </dsp:nvSpPr>
      <dsp:spPr>
        <a:xfrm>
          <a:off x="1603978" y="542318"/>
          <a:ext cx="5478843" cy="5478843"/>
        </a:xfrm>
        <a:prstGeom prst="blockArc">
          <a:avLst>
            <a:gd name="adj1" fmla="val 6600000"/>
            <a:gd name="adj2" fmla="val 9000000"/>
            <a:gd name="adj3" fmla="val 3059"/>
          </a:avLst>
        </a:prstGeom>
        <a:gradFill rotWithShape="0">
          <a:gsLst>
            <a:gs pos="0">
              <a:schemeClr val="accent5">
                <a:hueOff val="191027"/>
                <a:satOff val="38211"/>
                <a:lumOff val="8824"/>
                <a:alphaOff val="0"/>
              </a:schemeClr>
            </a:gs>
            <a:gs pos="100000">
              <a:schemeClr val="accent5">
                <a:hueOff val="191027"/>
                <a:satOff val="38211"/>
                <a:lumOff val="8824"/>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9580919-6382-43AC-A1A2-4ADC787FA0A4}">
      <dsp:nvSpPr>
        <dsp:cNvPr id="0" name=""/>
        <dsp:cNvSpPr/>
      </dsp:nvSpPr>
      <dsp:spPr>
        <a:xfrm>
          <a:off x="1603978" y="542318"/>
          <a:ext cx="5478843" cy="5478843"/>
        </a:xfrm>
        <a:prstGeom prst="blockArc">
          <a:avLst>
            <a:gd name="adj1" fmla="val 4200000"/>
            <a:gd name="adj2" fmla="val 6600000"/>
            <a:gd name="adj3" fmla="val 3059"/>
          </a:avLst>
        </a:prstGeom>
        <a:gradFill rotWithShape="0">
          <a:gsLst>
            <a:gs pos="0">
              <a:schemeClr val="accent5">
                <a:hueOff val="152821"/>
                <a:satOff val="30568"/>
                <a:lumOff val="7059"/>
                <a:alphaOff val="0"/>
              </a:schemeClr>
            </a:gs>
            <a:gs pos="100000">
              <a:schemeClr val="accent5">
                <a:hueOff val="152821"/>
                <a:satOff val="30568"/>
                <a:lumOff val="7059"/>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31F296E-799B-44F7-BB98-585F99A1FB49}">
      <dsp:nvSpPr>
        <dsp:cNvPr id="0" name=""/>
        <dsp:cNvSpPr/>
      </dsp:nvSpPr>
      <dsp:spPr>
        <a:xfrm>
          <a:off x="1603978" y="542318"/>
          <a:ext cx="5478843" cy="5478843"/>
        </a:xfrm>
        <a:prstGeom prst="blockArc">
          <a:avLst>
            <a:gd name="adj1" fmla="val 1800000"/>
            <a:gd name="adj2" fmla="val 4200000"/>
            <a:gd name="adj3" fmla="val 3059"/>
          </a:avLst>
        </a:prstGeom>
        <a:gradFill rotWithShape="0">
          <a:gsLst>
            <a:gs pos="0">
              <a:schemeClr val="accent5">
                <a:hueOff val="114616"/>
                <a:satOff val="22926"/>
                <a:lumOff val="5294"/>
                <a:alphaOff val="0"/>
              </a:schemeClr>
            </a:gs>
            <a:gs pos="100000">
              <a:schemeClr val="accent5">
                <a:hueOff val="114616"/>
                <a:satOff val="22926"/>
                <a:lumOff val="5294"/>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8DDAE4F-C3CF-430E-997C-53CA27DEA9D2}">
      <dsp:nvSpPr>
        <dsp:cNvPr id="0" name=""/>
        <dsp:cNvSpPr/>
      </dsp:nvSpPr>
      <dsp:spPr>
        <a:xfrm>
          <a:off x="1603978" y="542318"/>
          <a:ext cx="5478843" cy="5478843"/>
        </a:xfrm>
        <a:prstGeom prst="blockArc">
          <a:avLst>
            <a:gd name="adj1" fmla="val 21000000"/>
            <a:gd name="adj2" fmla="val 1800000"/>
            <a:gd name="adj3" fmla="val 3059"/>
          </a:avLst>
        </a:prstGeom>
        <a:gradFill rotWithShape="0">
          <a:gsLst>
            <a:gs pos="0">
              <a:schemeClr val="accent5">
                <a:hueOff val="76411"/>
                <a:satOff val="15284"/>
                <a:lumOff val="3530"/>
                <a:alphaOff val="0"/>
              </a:schemeClr>
            </a:gs>
            <a:gs pos="100000">
              <a:schemeClr val="accent5">
                <a:hueOff val="76411"/>
                <a:satOff val="15284"/>
                <a:lumOff val="353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3A5EF9A-0054-4812-9C7E-884435C47420}">
      <dsp:nvSpPr>
        <dsp:cNvPr id="0" name=""/>
        <dsp:cNvSpPr/>
      </dsp:nvSpPr>
      <dsp:spPr>
        <a:xfrm>
          <a:off x="1603978" y="542318"/>
          <a:ext cx="5478843" cy="5478843"/>
        </a:xfrm>
        <a:prstGeom prst="blockArc">
          <a:avLst>
            <a:gd name="adj1" fmla="val 18600000"/>
            <a:gd name="adj2" fmla="val 21000000"/>
            <a:gd name="adj3" fmla="val 3059"/>
          </a:avLst>
        </a:prstGeom>
        <a:gradFill rotWithShape="0">
          <a:gsLst>
            <a:gs pos="0">
              <a:schemeClr val="accent5">
                <a:hueOff val="38205"/>
                <a:satOff val="7642"/>
                <a:lumOff val="1765"/>
                <a:alphaOff val="0"/>
              </a:schemeClr>
            </a:gs>
            <a:gs pos="100000">
              <a:schemeClr val="accent5">
                <a:hueOff val="38205"/>
                <a:satOff val="7642"/>
                <a:lumOff val="1765"/>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798561E-8245-4801-89E3-57005729FBAD}">
      <dsp:nvSpPr>
        <dsp:cNvPr id="0" name=""/>
        <dsp:cNvSpPr/>
      </dsp:nvSpPr>
      <dsp:spPr>
        <a:xfrm>
          <a:off x="1603978" y="542318"/>
          <a:ext cx="5478843" cy="5478843"/>
        </a:xfrm>
        <a:prstGeom prst="blockArc">
          <a:avLst>
            <a:gd name="adj1" fmla="val 16200000"/>
            <a:gd name="adj2" fmla="val 18600000"/>
            <a:gd name="adj3" fmla="val 3059"/>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BD5AACF-B0E8-494A-B549-8A3C2C2C9C1C}">
      <dsp:nvSpPr>
        <dsp:cNvPr id="0" name=""/>
        <dsp:cNvSpPr/>
      </dsp:nvSpPr>
      <dsp:spPr>
        <a:xfrm>
          <a:off x="2971799" y="2133598"/>
          <a:ext cx="2743201" cy="2296282"/>
        </a:xfrm>
        <a:prstGeom prst="ellipse">
          <a:avLst/>
        </a:prstGeom>
        <a:solidFill>
          <a:srgbClr val="FF0000"/>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778000" rtl="1">
            <a:lnSpc>
              <a:spcPct val="90000"/>
            </a:lnSpc>
            <a:spcBef>
              <a:spcPct val="0"/>
            </a:spcBef>
            <a:spcAft>
              <a:spcPct val="35000"/>
            </a:spcAft>
          </a:pPr>
          <a:r>
            <a:rPr lang="fa-IR" sz="4000" b="1" kern="1200" cap="none" spc="50" smtClean="0">
              <a:ln w="11430"/>
              <a:solidFill>
                <a:schemeClr val="tx1"/>
              </a:solidFill>
              <a:effectLst>
                <a:outerShdw blurRad="76200" dist="50800" dir="5400000" algn="tl" rotWithShape="0">
                  <a:srgbClr val="000000">
                    <a:alpha val="65000"/>
                  </a:srgbClr>
                </a:outerShdw>
              </a:effectLst>
              <a:cs typeface="2  Titr" pitchFamily="2" charset="-78"/>
            </a:rPr>
            <a:t>تهدیدات نوین</a:t>
          </a:r>
          <a:endParaRPr lang="fa-IR" sz="40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3373531" y="2469881"/>
        <a:ext cx="1939737" cy="1623716"/>
      </dsp:txXfrm>
    </dsp:sp>
    <dsp:sp modelId="{DA5AFC4D-FFE7-483A-9779-D81AA9AB7C92}">
      <dsp:nvSpPr>
        <dsp:cNvPr id="0" name=""/>
        <dsp:cNvSpPr/>
      </dsp:nvSpPr>
      <dsp:spPr>
        <a:xfrm>
          <a:off x="3562734" y="-173901"/>
          <a:ext cx="1561330" cy="1516241"/>
        </a:xfrm>
        <a:prstGeom prst="ellipse">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rtl="1">
            <a:lnSpc>
              <a:spcPct val="90000"/>
            </a:lnSpc>
            <a:spcBef>
              <a:spcPct val="0"/>
            </a:spcBef>
            <a:spcAft>
              <a:spcPct val="35000"/>
            </a:spcAft>
          </a:pPr>
          <a:r>
            <a:rPr lang="fa-IR" sz="1800" b="1" kern="1200" cap="none" spc="50" dirty="0" smtClean="0">
              <a:ln w="11430"/>
              <a:solidFill>
                <a:schemeClr val="tx1"/>
              </a:solidFill>
              <a:effectLst>
                <a:outerShdw blurRad="76200" dist="50800" dir="5400000" algn="tl" rotWithShape="0">
                  <a:srgbClr val="000000">
                    <a:alpha val="65000"/>
                  </a:srgbClr>
                </a:outerShdw>
              </a:effectLst>
              <a:cs typeface="2  Titr" pitchFamily="2" charset="-78"/>
            </a:rPr>
            <a:t>تهدیدات سایبری</a:t>
          </a:r>
          <a:endParaRPr lang="fa-IR" sz="18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3791385" y="48147"/>
        <a:ext cx="1104028" cy="1072145"/>
      </dsp:txXfrm>
    </dsp:sp>
    <dsp:sp modelId="{C1956BA7-8B3E-4194-9442-1479C8DDEDBB}">
      <dsp:nvSpPr>
        <dsp:cNvPr id="0" name=""/>
        <dsp:cNvSpPr/>
      </dsp:nvSpPr>
      <dsp:spPr>
        <a:xfrm>
          <a:off x="5296667" y="457198"/>
          <a:ext cx="1561330" cy="1516241"/>
        </a:xfrm>
        <a:prstGeom prst="ellipse">
          <a:avLst/>
        </a:prstGeom>
        <a:gradFill rotWithShape="0">
          <a:gsLst>
            <a:gs pos="0">
              <a:schemeClr val="accent5">
                <a:hueOff val="38205"/>
                <a:satOff val="7642"/>
                <a:lumOff val="1765"/>
                <a:alphaOff val="0"/>
              </a:schemeClr>
            </a:gs>
            <a:gs pos="100000">
              <a:schemeClr val="accent5">
                <a:hueOff val="38205"/>
                <a:satOff val="7642"/>
                <a:lumOff val="1765"/>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rtl="1">
            <a:lnSpc>
              <a:spcPct val="90000"/>
            </a:lnSpc>
            <a:spcBef>
              <a:spcPct val="0"/>
            </a:spcBef>
            <a:spcAft>
              <a:spcPct val="35000"/>
            </a:spcAft>
          </a:pPr>
          <a:r>
            <a:rPr lang="fa-IR" sz="1800" b="1" kern="1200" cap="none" spc="50" dirty="0" smtClean="0">
              <a:ln w="11430"/>
              <a:solidFill>
                <a:schemeClr val="tx1"/>
              </a:solidFill>
              <a:effectLst>
                <a:outerShdw blurRad="76200" dist="50800" dir="5400000" algn="tl" rotWithShape="0">
                  <a:srgbClr val="000000">
                    <a:alpha val="65000"/>
                  </a:srgbClr>
                </a:outerShdw>
              </a:effectLst>
              <a:cs typeface="2  Titr" pitchFamily="2" charset="-78"/>
            </a:rPr>
            <a:t>تهدیدات بیولوژیک</a:t>
          </a:r>
          <a:endParaRPr lang="fa-IR" sz="18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5525318" y="679246"/>
        <a:ext cx="1104028" cy="1072145"/>
      </dsp:txXfrm>
    </dsp:sp>
    <dsp:sp modelId="{478AC7A9-655F-4689-8CD3-329CF8E5F717}">
      <dsp:nvSpPr>
        <dsp:cNvPr id="0" name=""/>
        <dsp:cNvSpPr/>
      </dsp:nvSpPr>
      <dsp:spPr>
        <a:xfrm>
          <a:off x="6219274" y="2055199"/>
          <a:ext cx="1561330" cy="1516241"/>
        </a:xfrm>
        <a:prstGeom prst="ellipse">
          <a:avLst/>
        </a:prstGeom>
        <a:gradFill rotWithShape="0">
          <a:gsLst>
            <a:gs pos="0">
              <a:schemeClr val="accent5">
                <a:hueOff val="76411"/>
                <a:satOff val="15284"/>
                <a:lumOff val="3530"/>
                <a:alphaOff val="0"/>
              </a:schemeClr>
            </a:gs>
            <a:gs pos="100000">
              <a:schemeClr val="accent5">
                <a:hueOff val="76411"/>
                <a:satOff val="15284"/>
                <a:lumOff val="353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rtl="1">
            <a:lnSpc>
              <a:spcPct val="90000"/>
            </a:lnSpc>
            <a:spcBef>
              <a:spcPct val="0"/>
            </a:spcBef>
            <a:spcAft>
              <a:spcPct val="35000"/>
            </a:spcAft>
          </a:pPr>
          <a:r>
            <a:rPr lang="fa-IR" sz="1800" b="1" kern="1200" cap="none" spc="50" dirty="0" smtClean="0">
              <a:ln w="11430"/>
              <a:solidFill>
                <a:schemeClr val="tx1"/>
              </a:solidFill>
              <a:effectLst>
                <a:outerShdw blurRad="76200" dist="50800" dir="5400000" algn="tl" rotWithShape="0">
                  <a:srgbClr val="000000">
                    <a:alpha val="65000"/>
                  </a:srgbClr>
                </a:outerShdw>
              </a:effectLst>
              <a:cs typeface="2  Titr" pitchFamily="2" charset="-78"/>
            </a:rPr>
            <a:t>تهدیدات اقتصادی</a:t>
          </a:r>
          <a:endParaRPr lang="fa-IR" sz="18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6447925" y="2277247"/>
        <a:ext cx="1104028" cy="1072145"/>
      </dsp:txXfrm>
    </dsp:sp>
    <dsp:sp modelId="{04878DF2-AFB9-40C3-BDF5-88583DDEBBFB}">
      <dsp:nvSpPr>
        <dsp:cNvPr id="0" name=""/>
        <dsp:cNvSpPr/>
      </dsp:nvSpPr>
      <dsp:spPr>
        <a:xfrm>
          <a:off x="5898856" y="3872380"/>
          <a:ext cx="1561330" cy="1516241"/>
        </a:xfrm>
        <a:prstGeom prst="ellipse">
          <a:avLst/>
        </a:prstGeom>
        <a:gradFill rotWithShape="0">
          <a:gsLst>
            <a:gs pos="0">
              <a:schemeClr val="accent5">
                <a:hueOff val="114616"/>
                <a:satOff val="22926"/>
                <a:lumOff val="5294"/>
                <a:alphaOff val="0"/>
              </a:schemeClr>
            </a:gs>
            <a:gs pos="100000">
              <a:schemeClr val="accent5">
                <a:hueOff val="114616"/>
                <a:satOff val="22926"/>
                <a:lumOff val="5294"/>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rtl="1">
            <a:lnSpc>
              <a:spcPct val="90000"/>
            </a:lnSpc>
            <a:spcBef>
              <a:spcPct val="0"/>
            </a:spcBef>
            <a:spcAft>
              <a:spcPct val="35000"/>
            </a:spcAft>
          </a:pPr>
          <a:r>
            <a:rPr lang="fa-IR" sz="1800" b="1" kern="1200" cap="none" spc="50" dirty="0" smtClean="0">
              <a:ln w="11430"/>
              <a:solidFill>
                <a:schemeClr val="tx1"/>
              </a:solidFill>
              <a:effectLst>
                <a:outerShdw blurRad="76200" dist="50800" dir="5400000" algn="tl" rotWithShape="0">
                  <a:srgbClr val="000000">
                    <a:alpha val="65000"/>
                  </a:srgbClr>
                </a:outerShdw>
              </a:effectLst>
              <a:cs typeface="2  Titr" pitchFamily="2" charset="-78"/>
            </a:rPr>
            <a:t>تهدیدات هسته ایی</a:t>
          </a:r>
          <a:endParaRPr lang="fa-IR" sz="18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6127507" y="4094428"/>
        <a:ext cx="1104028" cy="1072145"/>
      </dsp:txXfrm>
    </dsp:sp>
    <dsp:sp modelId="{A483803A-E037-469A-A059-A3CF2D84F817}">
      <dsp:nvSpPr>
        <dsp:cNvPr id="0" name=""/>
        <dsp:cNvSpPr/>
      </dsp:nvSpPr>
      <dsp:spPr>
        <a:xfrm>
          <a:off x="4485341" y="5058460"/>
          <a:ext cx="1561330" cy="1516241"/>
        </a:xfrm>
        <a:prstGeom prst="ellipse">
          <a:avLst/>
        </a:prstGeom>
        <a:gradFill rotWithShape="0">
          <a:gsLst>
            <a:gs pos="0">
              <a:schemeClr val="accent5">
                <a:hueOff val="152821"/>
                <a:satOff val="30568"/>
                <a:lumOff val="7059"/>
                <a:alphaOff val="0"/>
              </a:schemeClr>
            </a:gs>
            <a:gs pos="100000">
              <a:schemeClr val="accent5">
                <a:hueOff val="152821"/>
                <a:satOff val="30568"/>
                <a:lumOff val="7059"/>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rtl="1">
            <a:lnSpc>
              <a:spcPct val="90000"/>
            </a:lnSpc>
            <a:spcBef>
              <a:spcPct val="0"/>
            </a:spcBef>
            <a:spcAft>
              <a:spcPct val="35000"/>
            </a:spcAft>
          </a:pPr>
          <a:r>
            <a:rPr lang="fa-IR" sz="1800" b="1" kern="1200" cap="none" spc="50" dirty="0" smtClean="0">
              <a:ln w="11430"/>
              <a:solidFill>
                <a:schemeClr val="tx1"/>
              </a:solidFill>
              <a:effectLst>
                <a:outerShdw blurRad="76200" dist="50800" dir="5400000" algn="tl" rotWithShape="0">
                  <a:srgbClr val="000000">
                    <a:alpha val="65000"/>
                  </a:srgbClr>
                </a:outerShdw>
              </a:effectLst>
              <a:cs typeface="2  Titr" pitchFamily="2" charset="-78"/>
            </a:rPr>
            <a:t>تهدیدات شیمیایی</a:t>
          </a:r>
          <a:endParaRPr lang="fa-IR" sz="18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4713992" y="5280508"/>
        <a:ext cx="1104028" cy="1072145"/>
      </dsp:txXfrm>
    </dsp:sp>
    <dsp:sp modelId="{267D0F54-2107-4E76-A703-802C90D91797}">
      <dsp:nvSpPr>
        <dsp:cNvPr id="0" name=""/>
        <dsp:cNvSpPr/>
      </dsp:nvSpPr>
      <dsp:spPr>
        <a:xfrm>
          <a:off x="2640127" y="5058460"/>
          <a:ext cx="1561330" cy="1516241"/>
        </a:xfrm>
        <a:prstGeom prst="ellipse">
          <a:avLst/>
        </a:prstGeom>
        <a:gradFill rotWithShape="0">
          <a:gsLst>
            <a:gs pos="0">
              <a:schemeClr val="accent5">
                <a:hueOff val="191027"/>
                <a:satOff val="38211"/>
                <a:lumOff val="8824"/>
                <a:alphaOff val="0"/>
              </a:schemeClr>
            </a:gs>
            <a:gs pos="100000">
              <a:schemeClr val="accent5">
                <a:hueOff val="191027"/>
                <a:satOff val="38211"/>
                <a:lumOff val="8824"/>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rtl="1">
            <a:lnSpc>
              <a:spcPct val="90000"/>
            </a:lnSpc>
            <a:spcBef>
              <a:spcPct val="0"/>
            </a:spcBef>
            <a:spcAft>
              <a:spcPct val="35000"/>
            </a:spcAft>
          </a:pPr>
          <a:r>
            <a:rPr lang="fa-IR" sz="1800" b="1" kern="1200" cap="none" spc="50" dirty="0" smtClean="0">
              <a:ln w="11430"/>
              <a:solidFill>
                <a:schemeClr val="tx1"/>
              </a:solidFill>
              <a:effectLst>
                <a:outerShdw blurRad="76200" dist="50800" dir="5400000" algn="tl" rotWithShape="0">
                  <a:srgbClr val="000000">
                    <a:alpha val="65000"/>
                  </a:srgbClr>
                </a:outerShdw>
              </a:effectLst>
              <a:cs typeface="2  Titr" pitchFamily="2" charset="-78"/>
            </a:rPr>
            <a:t>تهدیدات فرهنگی</a:t>
          </a:r>
          <a:endParaRPr lang="fa-IR" sz="18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2868778" y="5280508"/>
        <a:ext cx="1104028" cy="1072145"/>
      </dsp:txXfrm>
    </dsp:sp>
    <dsp:sp modelId="{64D31FBE-369E-49A3-AB01-EF1C444B9AB7}">
      <dsp:nvSpPr>
        <dsp:cNvPr id="0" name=""/>
        <dsp:cNvSpPr/>
      </dsp:nvSpPr>
      <dsp:spPr>
        <a:xfrm>
          <a:off x="1226612" y="3872380"/>
          <a:ext cx="1561330" cy="1516241"/>
        </a:xfrm>
        <a:prstGeom prst="ellipse">
          <a:avLst/>
        </a:prstGeom>
        <a:gradFill rotWithShape="0">
          <a:gsLst>
            <a:gs pos="0">
              <a:schemeClr val="accent5">
                <a:hueOff val="229232"/>
                <a:satOff val="45853"/>
                <a:lumOff val="10589"/>
                <a:alphaOff val="0"/>
              </a:schemeClr>
            </a:gs>
            <a:gs pos="100000">
              <a:schemeClr val="accent5">
                <a:hueOff val="229232"/>
                <a:satOff val="45853"/>
                <a:lumOff val="10589"/>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rtl="1">
            <a:lnSpc>
              <a:spcPct val="90000"/>
            </a:lnSpc>
            <a:spcBef>
              <a:spcPct val="0"/>
            </a:spcBef>
            <a:spcAft>
              <a:spcPct val="35000"/>
            </a:spcAft>
          </a:pPr>
          <a:r>
            <a:rPr lang="fa-IR" sz="1800" b="1" kern="1200" cap="none" spc="50" dirty="0" smtClean="0">
              <a:ln w="11430"/>
              <a:solidFill>
                <a:schemeClr val="tx1"/>
              </a:solidFill>
              <a:effectLst>
                <a:outerShdw blurRad="76200" dist="50800" dir="5400000" algn="tl" rotWithShape="0">
                  <a:srgbClr val="000000">
                    <a:alpha val="65000"/>
                  </a:srgbClr>
                </a:outerShdw>
              </a:effectLst>
              <a:cs typeface="2  Titr" pitchFamily="2" charset="-78"/>
            </a:rPr>
            <a:t>تهدیدات امور مردم</a:t>
          </a:r>
          <a:endParaRPr lang="fa-IR" sz="18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1455263" y="4094428"/>
        <a:ext cx="1104028" cy="1072145"/>
      </dsp:txXfrm>
    </dsp:sp>
    <dsp:sp modelId="{778C927C-DF8C-477E-8750-6D1BDF9F09C3}">
      <dsp:nvSpPr>
        <dsp:cNvPr id="0" name=""/>
        <dsp:cNvSpPr/>
      </dsp:nvSpPr>
      <dsp:spPr>
        <a:xfrm>
          <a:off x="906194" y="2055199"/>
          <a:ext cx="1561330" cy="1516241"/>
        </a:xfrm>
        <a:prstGeom prst="ellipse">
          <a:avLst/>
        </a:prstGeom>
        <a:gradFill rotWithShape="0">
          <a:gsLst>
            <a:gs pos="0">
              <a:schemeClr val="accent5">
                <a:hueOff val="267438"/>
                <a:satOff val="53495"/>
                <a:lumOff val="12353"/>
                <a:alphaOff val="0"/>
              </a:schemeClr>
            </a:gs>
            <a:gs pos="100000">
              <a:schemeClr val="accent5">
                <a:hueOff val="267438"/>
                <a:satOff val="53495"/>
                <a:lumOff val="12353"/>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rtl="1">
            <a:lnSpc>
              <a:spcPct val="90000"/>
            </a:lnSpc>
            <a:spcBef>
              <a:spcPct val="0"/>
            </a:spcBef>
            <a:spcAft>
              <a:spcPct val="35000"/>
            </a:spcAft>
          </a:pPr>
          <a:r>
            <a:rPr lang="fa-IR" sz="1800" b="1" kern="1200" cap="none" spc="50" dirty="0" smtClean="0">
              <a:ln w="11430"/>
              <a:solidFill>
                <a:schemeClr val="tx1"/>
              </a:solidFill>
              <a:effectLst>
                <a:outerShdw blurRad="76200" dist="50800" dir="5400000" algn="tl" rotWithShape="0">
                  <a:srgbClr val="000000">
                    <a:alpha val="65000"/>
                  </a:srgbClr>
                </a:outerShdw>
              </a:effectLst>
              <a:cs typeface="2  Titr" pitchFamily="2" charset="-78"/>
            </a:rPr>
            <a:t>تهدیدات جنگ الکترونیک</a:t>
          </a:r>
          <a:endParaRPr lang="fa-IR" sz="18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1134845" y="2277247"/>
        <a:ext cx="1104028" cy="1072145"/>
      </dsp:txXfrm>
    </dsp:sp>
    <dsp:sp modelId="{0A8E19B4-B651-43C4-8A2D-6A6535BED702}">
      <dsp:nvSpPr>
        <dsp:cNvPr id="0" name=""/>
        <dsp:cNvSpPr/>
      </dsp:nvSpPr>
      <dsp:spPr>
        <a:xfrm>
          <a:off x="1828801" y="457198"/>
          <a:ext cx="1561330" cy="1516241"/>
        </a:xfrm>
        <a:prstGeom prst="ellipse">
          <a:avLst/>
        </a:prstGeom>
        <a:gradFill rotWithShape="0">
          <a:gsLst>
            <a:gs pos="0">
              <a:schemeClr val="accent5">
                <a:hueOff val="305643"/>
                <a:satOff val="61137"/>
                <a:lumOff val="14118"/>
                <a:alphaOff val="0"/>
              </a:schemeClr>
            </a:gs>
            <a:gs pos="100000">
              <a:schemeClr val="accent5">
                <a:hueOff val="305643"/>
                <a:satOff val="61137"/>
                <a:lumOff val="14118"/>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rtl="1">
            <a:lnSpc>
              <a:spcPct val="90000"/>
            </a:lnSpc>
            <a:spcBef>
              <a:spcPct val="0"/>
            </a:spcBef>
            <a:spcAft>
              <a:spcPct val="35000"/>
            </a:spcAft>
          </a:pPr>
          <a:r>
            <a:rPr lang="fa-IR" sz="1800" b="1" kern="1200" cap="none" spc="50" dirty="0" smtClean="0">
              <a:ln w="11430"/>
              <a:solidFill>
                <a:schemeClr val="tx1"/>
              </a:solidFill>
              <a:effectLst>
                <a:outerShdw blurRad="76200" dist="50800" dir="5400000" algn="tl" rotWithShape="0">
                  <a:srgbClr val="000000">
                    <a:alpha val="65000"/>
                  </a:srgbClr>
                </a:outerShdw>
              </a:effectLst>
              <a:cs typeface="2  Titr" pitchFamily="2" charset="-78"/>
            </a:rPr>
            <a:t>تهدیدات  الکترو مغناطیس</a:t>
          </a:r>
          <a:endParaRPr lang="fa-IR" sz="18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2057452" y="679246"/>
        <a:ext cx="1104028" cy="10721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EB809-7E08-4724-9369-8BB7A289D480}">
      <dsp:nvSpPr>
        <dsp:cNvPr id="0" name=""/>
        <dsp:cNvSpPr/>
      </dsp:nvSpPr>
      <dsp:spPr>
        <a:xfrm>
          <a:off x="0" y="0"/>
          <a:ext cx="8686800" cy="5715000"/>
        </a:xfrm>
        <a:prstGeom prst="roundRect">
          <a:avLst>
            <a:gd name="adj" fmla="val 8500"/>
          </a:avLst>
        </a:prstGeom>
        <a:solidFill>
          <a:srgbClr val="92D050"/>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4435475" numCol="1" spcCol="127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1733550">
            <a:lnSpc>
              <a:spcPct val="90000"/>
            </a:lnSpc>
            <a:spcBef>
              <a:spcPct val="0"/>
            </a:spcBef>
            <a:spcAft>
              <a:spcPct val="35000"/>
            </a:spcAft>
          </a:pPr>
          <a:r>
            <a:rPr lang="fa-IR" sz="39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حوزه راهبردي</a:t>
          </a:r>
          <a:endParaRPr lang="en-US" sz="39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42279" y="142279"/>
        <a:ext cx="8402242" cy="5430442"/>
      </dsp:txXfrm>
    </dsp:sp>
    <dsp:sp modelId="{DBB2C0EB-6D44-4F2D-8C2E-D3B11186612A}">
      <dsp:nvSpPr>
        <dsp:cNvPr id="0" name=""/>
        <dsp:cNvSpPr/>
      </dsp:nvSpPr>
      <dsp:spPr>
        <a:xfrm>
          <a:off x="217170" y="1428750"/>
          <a:ext cx="1303020" cy="1967042"/>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vert270" wrap="square" lIns="91440" tIns="91440" rIns="91440" bIns="914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066800">
            <a:lnSpc>
              <a:spcPct val="90000"/>
            </a:lnSpc>
            <a:spcBef>
              <a:spcPct val="0"/>
            </a:spcBef>
            <a:spcAft>
              <a:spcPct val="35000"/>
            </a:spcAft>
          </a:pPr>
          <a:r>
            <a:rPr lang="fa-IR" sz="2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حوزه مغزافزاري</a:t>
          </a:r>
          <a:endParaRPr lang="en-US" sz="2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257242" y="1468822"/>
        <a:ext cx="1222876" cy="1886898"/>
      </dsp:txXfrm>
    </dsp:sp>
    <dsp:sp modelId="{34336B34-A1C8-46B6-9C4D-3FB544E5F471}">
      <dsp:nvSpPr>
        <dsp:cNvPr id="0" name=""/>
        <dsp:cNvSpPr/>
      </dsp:nvSpPr>
      <dsp:spPr>
        <a:xfrm>
          <a:off x="217170" y="3459862"/>
          <a:ext cx="1303020" cy="1967042"/>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vert270" wrap="square" lIns="91440" tIns="91440" rIns="91440" bIns="914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066800">
            <a:lnSpc>
              <a:spcPct val="90000"/>
            </a:lnSpc>
            <a:spcBef>
              <a:spcPct val="0"/>
            </a:spcBef>
            <a:spcAft>
              <a:spcPct val="35000"/>
            </a:spcAft>
          </a:pPr>
          <a:r>
            <a:rPr lang="fa-IR" sz="2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حوزه استراتژيك</a:t>
          </a:r>
          <a:endParaRPr lang="en-US" sz="2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257242" y="3499934"/>
        <a:ext cx="1222876" cy="1886898"/>
      </dsp:txXfrm>
    </dsp:sp>
    <dsp:sp modelId="{4551BFF7-7A48-4D27-B620-364BC9950120}">
      <dsp:nvSpPr>
        <dsp:cNvPr id="0" name=""/>
        <dsp:cNvSpPr/>
      </dsp:nvSpPr>
      <dsp:spPr>
        <a:xfrm>
          <a:off x="1737360" y="827174"/>
          <a:ext cx="6732270" cy="4872809"/>
        </a:xfrm>
        <a:prstGeom prst="roundRect">
          <a:avLst>
            <a:gd name="adj" fmla="val 10500"/>
          </a:avLst>
        </a:prstGeom>
        <a:solidFill>
          <a:schemeClr val="accen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2540318" numCol="1" spcCol="127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1600200">
            <a:lnSpc>
              <a:spcPct val="90000"/>
            </a:lnSpc>
            <a:spcBef>
              <a:spcPct val="0"/>
            </a:spcBef>
            <a:spcAft>
              <a:spcPct val="35000"/>
            </a:spcAft>
          </a:pPr>
          <a:r>
            <a:rPr lang="fa-IR" sz="3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مصاديق حوزه ها</a:t>
          </a:r>
          <a:endParaRPr lang="en-US" sz="36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887216" y="977030"/>
        <a:ext cx="6432558" cy="4573097"/>
      </dsp:txXfrm>
    </dsp:sp>
    <dsp:sp modelId="{4E841366-0236-4348-8590-81DB055204A0}">
      <dsp:nvSpPr>
        <dsp:cNvPr id="0" name=""/>
        <dsp:cNvSpPr/>
      </dsp:nvSpPr>
      <dsp:spPr>
        <a:xfrm>
          <a:off x="1905006" y="2590800"/>
          <a:ext cx="1346454" cy="472440"/>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66750">
            <a:lnSpc>
              <a:spcPct val="90000"/>
            </a:lnSpc>
            <a:spcBef>
              <a:spcPct val="0"/>
            </a:spcBef>
            <a:spcAft>
              <a:spcPct val="35000"/>
            </a:spcAft>
          </a:pPr>
          <a:r>
            <a:rPr lang="fa-IR" sz="15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سيستم راهبردي كشور</a:t>
          </a:r>
          <a:endParaRPr lang="en-US" sz="15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919535" y="2605329"/>
        <a:ext cx="1317396" cy="443382"/>
      </dsp:txXfrm>
    </dsp:sp>
    <dsp:sp modelId="{5CBC5CF0-96B2-4846-8869-E724CA68DE7A}">
      <dsp:nvSpPr>
        <dsp:cNvPr id="0" name=""/>
        <dsp:cNvSpPr/>
      </dsp:nvSpPr>
      <dsp:spPr>
        <a:xfrm>
          <a:off x="1904993" y="3184543"/>
          <a:ext cx="1346454" cy="472440"/>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533400">
            <a:lnSpc>
              <a:spcPct val="90000"/>
            </a:lnSpc>
            <a:spcBef>
              <a:spcPct val="0"/>
            </a:spcBef>
            <a:spcAft>
              <a:spcPct val="35000"/>
            </a:spcAft>
          </a:pPr>
          <a:r>
            <a:rPr lang="fa-IR" sz="12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رهبري معظم انقلاب</a:t>
          </a:r>
          <a:endParaRPr lang="en-US" sz="12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919522" y="3199072"/>
        <a:ext cx="1317396" cy="443382"/>
      </dsp:txXfrm>
    </dsp:sp>
    <dsp:sp modelId="{6FEFE907-2410-4407-B638-79AAABC2159D}">
      <dsp:nvSpPr>
        <dsp:cNvPr id="0" name=""/>
        <dsp:cNvSpPr/>
      </dsp:nvSpPr>
      <dsp:spPr>
        <a:xfrm>
          <a:off x="1905666" y="3776482"/>
          <a:ext cx="1346454" cy="472440"/>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533400">
            <a:lnSpc>
              <a:spcPct val="90000"/>
            </a:lnSpc>
            <a:spcBef>
              <a:spcPct val="0"/>
            </a:spcBef>
            <a:spcAft>
              <a:spcPct val="35000"/>
            </a:spcAft>
          </a:pPr>
          <a:r>
            <a:rPr lang="fa-IR" sz="12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رياست جمهوري ومجمع</a:t>
          </a:r>
          <a:endParaRPr lang="en-US" sz="12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920195" y="3791011"/>
        <a:ext cx="1317396" cy="443382"/>
      </dsp:txXfrm>
    </dsp:sp>
    <dsp:sp modelId="{4AA923FE-C050-4BF8-8C83-317B80C858FC}">
      <dsp:nvSpPr>
        <dsp:cNvPr id="0" name=""/>
        <dsp:cNvSpPr/>
      </dsp:nvSpPr>
      <dsp:spPr>
        <a:xfrm>
          <a:off x="1881188" y="4419600"/>
          <a:ext cx="1395411" cy="472440"/>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533400">
            <a:lnSpc>
              <a:spcPct val="90000"/>
            </a:lnSpc>
            <a:spcBef>
              <a:spcPct val="0"/>
            </a:spcBef>
            <a:spcAft>
              <a:spcPct val="35000"/>
            </a:spcAft>
          </a:pPr>
          <a:r>
            <a:rPr lang="fa-IR" sz="12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 مجلس و زارت خانه </a:t>
          </a:r>
          <a:endParaRPr lang="en-US" sz="12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895717" y="4434129"/>
        <a:ext cx="1366353" cy="443382"/>
      </dsp:txXfrm>
    </dsp:sp>
    <dsp:sp modelId="{70C174D0-479F-47D4-BEAF-DE3578E6079C}">
      <dsp:nvSpPr>
        <dsp:cNvPr id="0" name=""/>
        <dsp:cNvSpPr/>
      </dsp:nvSpPr>
      <dsp:spPr>
        <a:xfrm>
          <a:off x="1905006" y="5012679"/>
          <a:ext cx="1346454" cy="401840"/>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fa-IR"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معاونت راهبردي</a:t>
          </a:r>
          <a:endParaRPr lang="en-US"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917364" y="5025037"/>
        <a:ext cx="1321738" cy="377124"/>
      </dsp:txXfrm>
    </dsp:sp>
    <dsp:sp modelId="{D75BC876-69A0-4DBE-B280-E9F4D55670AE}">
      <dsp:nvSpPr>
        <dsp:cNvPr id="0" name=""/>
        <dsp:cNvSpPr/>
      </dsp:nvSpPr>
      <dsp:spPr>
        <a:xfrm>
          <a:off x="3431286" y="2631906"/>
          <a:ext cx="4821174" cy="2737187"/>
        </a:xfrm>
        <a:prstGeom prst="roundRect">
          <a:avLst>
            <a:gd name="adj" fmla="val 10500"/>
          </a:avLst>
        </a:prstGeom>
        <a:solidFill>
          <a:schemeClr val="accent1">
            <a:lumMod val="40000"/>
            <a:lumOff val="60000"/>
          </a:schemeClr>
        </a:solidFill>
        <a:ln w="9525" cap="flat" cmpd="sng" algn="ctr">
          <a:solidFill>
            <a:schemeClr val="accent3"/>
          </a:solidFill>
          <a:prstDash val="solid"/>
        </a:ln>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21920" tIns="121920" rIns="121920" bIns="1290320" numCol="1" spcCol="127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1422400">
            <a:lnSpc>
              <a:spcPct val="90000"/>
            </a:lnSpc>
            <a:spcBef>
              <a:spcPct val="0"/>
            </a:spcBef>
            <a:spcAft>
              <a:spcPct val="35000"/>
            </a:spcAft>
          </a:pPr>
          <a:r>
            <a:rPr lang="fa-IR" sz="32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اقدام عمده حوزه</a:t>
          </a:r>
          <a:endParaRPr lang="en-US" sz="32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3515464" y="2716084"/>
        <a:ext cx="4652818" cy="2568831"/>
      </dsp:txXfrm>
    </dsp:sp>
    <dsp:sp modelId="{4E09884D-433B-48F4-A316-DC7BE70EEFF4}">
      <dsp:nvSpPr>
        <dsp:cNvPr id="0" name=""/>
        <dsp:cNvSpPr/>
      </dsp:nvSpPr>
      <dsp:spPr>
        <a:xfrm>
          <a:off x="3551815" y="3886200"/>
          <a:ext cx="744716" cy="1028700"/>
        </a:xfrm>
        <a:prstGeom prst="roundRect">
          <a:avLst>
            <a:gd name="adj" fmla="val 10500"/>
          </a:avLst>
        </a:prstGeom>
        <a:solidFill>
          <a:schemeClr val="bg2">
            <a:lumMod val="60000"/>
            <a:lumOff val="40000"/>
          </a:schemeClr>
        </a:solidFill>
        <a:ln w="9525" cap="flat" cmpd="sng" algn="ctr">
          <a:solidFill>
            <a:schemeClr val="accent3"/>
          </a:solidFill>
          <a:prstDash val="solid"/>
        </a:ln>
        <a:effectLst/>
        <a:scene3d>
          <a:camera prst="orthographicFront">
            <a:rot lat="0" lon="0" rev="0"/>
          </a:camera>
          <a:lightRig rig="contrasting" dir="t">
            <a:rot lat="0" lon="0" rev="1200000"/>
          </a:lightRig>
        </a:scene3d>
        <a:sp3d z="300000"/>
      </dsp:spPr>
      <dsp:style>
        <a:lnRef idx="1">
          <a:schemeClr val="accent3"/>
        </a:lnRef>
        <a:fillRef idx="2">
          <a:schemeClr val="accent3"/>
        </a:fillRef>
        <a:effectRef idx="1">
          <a:schemeClr val="accent3"/>
        </a:effectRef>
        <a:fontRef idx="minor">
          <a:schemeClr val="dk1"/>
        </a:fontRef>
      </dsp:style>
      <dsp:txBody>
        <a:bodyPr spcFirstLastPara="0" vert="vert270"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fa-IR"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اهداف كلان كشور</a:t>
          </a:r>
          <a:endParaRPr lang="en-US"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3574718" y="3909103"/>
        <a:ext cx="698910" cy="982894"/>
      </dsp:txXfrm>
    </dsp:sp>
    <dsp:sp modelId="{F6CDCD4B-7ECF-4E7C-B325-2A617FCBB98C}">
      <dsp:nvSpPr>
        <dsp:cNvPr id="0" name=""/>
        <dsp:cNvSpPr/>
      </dsp:nvSpPr>
      <dsp:spPr>
        <a:xfrm>
          <a:off x="4317718" y="3886200"/>
          <a:ext cx="744716" cy="1028700"/>
        </a:xfrm>
        <a:prstGeom prst="roundRect">
          <a:avLst>
            <a:gd name="adj" fmla="val 10500"/>
          </a:avLst>
        </a:prstGeom>
        <a:gradFill rotWithShape="1">
          <a:gsLst>
            <a:gs pos="0">
              <a:schemeClr val="accent4">
                <a:tint val="20000"/>
                <a:satMod val="180000"/>
                <a:lumMod val="98000"/>
              </a:schemeClr>
            </a:gs>
            <a:gs pos="40000">
              <a:schemeClr val="accent4">
                <a:tint val="30000"/>
                <a:satMod val="260000"/>
                <a:lumMod val="84000"/>
              </a:schemeClr>
            </a:gs>
            <a:gs pos="100000">
              <a:schemeClr val="accent4">
                <a:tint val="100000"/>
                <a:satMod val="110000"/>
                <a:lumMod val="100000"/>
              </a:schemeClr>
            </a:gs>
          </a:gsLst>
          <a:lin ang="5040000" scaled="1"/>
        </a:gradFill>
        <a:ln w="9525" cap="flat" cmpd="sng" algn="ctr">
          <a:solidFill>
            <a:schemeClr val="accent4"/>
          </a:solidFill>
          <a:prstDash val="solid"/>
        </a:ln>
        <a:effectLst/>
        <a:scene3d>
          <a:camera prst="orthographicFront">
            <a:rot lat="0" lon="0" rev="0"/>
          </a:camera>
          <a:lightRig rig="contrasting" dir="t">
            <a:rot lat="0" lon="0" rev="1200000"/>
          </a:lightRig>
        </a:scene3d>
        <a:sp3d z="300000"/>
      </dsp:spPr>
      <dsp:style>
        <a:lnRef idx="1">
          <a:schemeClr val="accent4"/>
        </a:lnRef>
        <a:fillRef idx="2">
          <a:schemeClr val="accent4"/>
        </a:fillRef>
        <a:effectRef idx="1">
          <a:schemeClr val="accent4"/>
        </a:effectRef>
        <a:fontRef idx="minor">
          <a:schemeClr val="dk1"/>
        </a:fontRef>
      </dsp:style>
      <dsp:txBody>
        <a:bodyPr spcFirstLastPara="0" vert="vert270"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fa-IR"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سياست هاي كلي</a:t>
          </a:r>
          <a:endParaRPr lang="en-US"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4340621" y="3909103"/>
        <a:ext cx="698910" cy="982894"/>
      </dsp:txXfrm>
    </dsp:sp>
    <dsp:sp modelId="{6D02CF12-A1DD-4479-B3E6-D4F480152762}">
      <dsp:nvSpPr>
        <dsp:cNvPr id="0" name=""/>
        <dsp:cNvSpPr/>
      </dsp:nvSpPr>
      <dsp:spPr>
        <a:xfrm>
          <a:off x="5083620" y="3886200"/>
          <a:ext cx="744716" cy="1028700"/>
        </a:xfrm>
        <a:prstGeom prst="roundRect">
          <a:avLst>
            <a:gd name="adj" fmla="val 10500"/>
          </a:avLst>
        </a:prstGeom>
        <a:gradFill rotWithShape="1">
          <a:gsLst>
            <a:gs pos="0">
              <a:schemeClr val="accent5">
                <a:tint val="20000"/>
                <a:satMod val="180000"/>
                <a:lumMod val="98000"/>
              </a:schemeClr>
            </a:gs>
            <a:gs pos="40000">
              <a:schemeClr val="accent5">
                <a:tint val="30000"/>
                <a:satMod val="260000"/>
                <a:lumMod val="84000"/>
              </a:schemeClr>
            </a:gs>
            <a:gs pos="100000">
              <a:schemeClr val="accent5">
                <a:tint val="100000"/>
                <a:satMod val="110000"/>
                <a:lumMod val="100000"/>
              </a:schemeClr>
            </a:gs>
          </a:gsLst>
          <a:lin ang="5040000" scaled="1"/>
        </a:gradFill>
        <a:ln w="9525" cap="flat" cmpd="sng" algn="ctr">
          <a:solidFill>
            <a:schemeClr val="accent5"/>
          </a:solidFill>
          <a:prstDash val="solid"/>
        </a:ln>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txBody>
        <a:bodyPr spcFirstLastPara="0" vert="vert270"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fa-IR"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برنامه آمايش سرزمين</a:t>
          </a:r>
          <a:endParaRPr lang="en-US"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5106523" y="3909103"/>
        <a:ext cx="698910" cy="982894"/>
      </dsp:txXfrm>
    </dsp:sp>
    <dsp:sp modelId="{ECD90B81-E6D9-4541-A3F8-1F7218B3ADF6}">
      <dsp:nvSpPr>
        <dsp:cNvPr id="0" name=""/>
        <dsp:cNvSpPr/>
      </dsp:nvSpPr>
      <dsp:spPr>
        <a:xfrm>
          <a:off x="5849523" y="3886200"/>
          <a:ext cx="744716" cy="1028700"/>
        </a:xfrm>
        <a:prstGeom prst="roundRect">
          <a:avLst>
            <a:gd name="adj" fmla="val 10500"/>
          </a:avLst>
        </a:prstGeom>
        <a:gradFill rotWithShape="1">
          <a:gsLst>
            <a:gs pos="0">
              <a:schemeClr val="accent6">
                <a:tint val="20000"/>
                <a:satMod val="180000"/>
                <a:lumMod val="98000"/>
              </a:schemeClr>
            </a:gs>
            <a:gs pos="40000">
              <a:schemeClr val="accent6">
                <a:tint val="30000"/>
                <a:satMod val="260000"/>
                <a:lumMod val="84000"/>
              </a:schemeClr>
            </a:gs>
            <a:gs pos="100000">
              <a:schemeClr val="accent6">
                <a:tint val="100000"/>
                <a:satMod val="110000"/>
                <a:lumMod val="100000"/>
              </a:schemeClr>
            </a:gs>
          </a:gsLst>
          <a:lin ang="5040000" scaled="1"/>
        </a:gradFill>
        <a:ln w="9525" cap="flat" cmpd="sng" algn="ctr">
          <a:solidFill>
            <a:schemeClr val="accent6"/>
          </a:solidFill>
          <a:prstDash val="solid"/>
        </a:ln>
        <a:effectLst/>
        <a:scene3d>
          <a:camera prst="orthographicFront">
            <a:rot lat="0" lon="0" rev="0"/>
          </a:camera>
          <a:lightRig rig="contrasting" dir="t">
            <a:rot lat="0" lon="0" rev="1200000"/>
          </a:lightRig>
        </a:scene3d>
        <a:sp3d z="300000"/>
      </dsp:spPr>
      <dsp:style>
        <a:lnRef idx="1">
          <a:schemeClr val="accent6"/>
        </a:lnRef>
        <a:fillRef idx="2">
          <a:schemeClr val="accent6"/>
        </a:fillRef>
        <a:effectRef idx="1">
          <a:schemeClr val="accent6"/>
        </a:effectRef>
        <a:fontRef idx="minor">
          <a:schemeClr val="dk1"/>
        </a:fontRef>
      </dsp:style>
      <dsp:txBody>
        <a:bodyPr spcFirstLastPara="0" vert="vert270"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fa-IR"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برنامه كلان دستگاهها</a:t>
          </a:r>
          <a:endParaRPr lang="en-US"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5872426" y="3909103"/>
        <a:ext cx="698910" cy="982894"/>
      </dsp:txXfrm>
    </dsp:sp>
    <dsp:sp modelId="{0DD72022-D533-404A-B501-8958D62B690E}">
      <dsp:nvSpPr>
        <dsp:cNvPr id="0" name=""/>
        <dsp:cNvSpPr/>
      </dsp:nvSpPr>
      <dsp:spPr>
        <a:xfrm>
          <a:off x="6615426" y="3886200"/>
          <a:ext cx="744716" cy="1028700"/>
        </a:xfrm>
        <a:prstGeom prst="roundRect">
          <a:avLst>
            <a:gd name="adj" fmla="val 10500"/>
          </a:avLst>
        </a:prstGeom>
        <a:gradFill rotWithShape="1">
          <a:gsLst>
            <a:gs pos="0">
              <a:schemeClr val="accent2">
                <a:tint val="20000"/>
                <a:satMod val="180000"/>
                <a:lumMod val="98000"/>
              </a:schemeClr>
            </a:gs>
            <a:gs pos="40000">
              <a:schemeClr val="accent2">
                <a:tint val="30000"/>
                <a:satMod val="260000"/>
                <a:lumMod val="84000"/>
              </a:schemeClr>
            </a:gs>
            <a:gs pos="100000">
              <a:schemeClr val="accent2">
                <a:tint val="100000"/>
                <a:satMod val="110000"/>
                <a:lumMod val="100000"/>
              </a:schemeClr>
            </a:gs>
          </a:gsLst>
          <a:lin ang="5040000" scaled="1"/>
        </a:gradFill>
        <a:ln w="9525" cap="flat" cmpd="sng" algn="ctr">
          <a:solidFill>
            <a:schemeClr val="accent2"/>
          </a:solidFill>
          <a:prstDash val="solid"/>
        </a:ln>
        <a:effectLst/>
        <a:scene3d>
          <a:camera prst="orthographicFront">
            <a:rot lat="0" lon="0" rev="0"/>
          </a:camera>
          <a:lightRig rig="contrasting" dir="t">
            <a:rot lat="0" lon="0" rev="1200000"/>
          </a:lightRig>
        </a:scene3d>
        <a:sp3d z="300000"/>
      </dsp:spPr>
      <dsp:style>
        <a:lnRef idx="1">
          <a:schemeClr val="accent2"/>
        </a:lnRef>
        <a:fillRef idx="2">
          <a:schemeClr val="accent2"/>
        </a:fillRef>
        <a:effectRef idx="1">
          <a:schemeClr val="accent2"/>
        </a:effectRef>
        <a:fontRef idx="minor">
          <a:schemeClr val="dk1"/>
        </a:fontRef>
      </dsp:style>
      <dsp:txBody>
        <a:bodyPr spcFirstLastPara="0" vert="vert270"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fa-IR"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برنامه پنج ساله</a:t>
          </a:r>
          <a:endParaRPr lang="en-US"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6638329" y="3909103"/>
        <a:ext cx="698910" cy="982894"/>
      </dsp:txXfrm>
    </dsp:sp>
    <dsp:sp modelId="{E035F2D3-A4BA-4488-A4C9-FF5B261B4A08}">
      <dsp:nvSpPr>
        <dsp:cNvPr id="0" name=""/>
        <dsp:cNvSpPr/>
      </dsp:nvSpPr>
      <dsp:spPr>
        <a:xfrm>
          <a:off x="7381329" y="3886200"/>
          <a:ext cx="744716" cy="1028700"/>
        </a:xfrm>
        <a:prstGeom prst="roundRect">
          <a:avLst>
            <a:gd name="adj" fmla="val 10500"/>
          </a:avLst>
        </a:prstGeom>
        <a:solidFill>
          <a:schemeClr val="accent3">
            <a:lumMod val="40000"/>
            <a:lumOff val="60000"/>
          </a:schemeClr>
        </a:solidFill>
        <a:ln w="9525"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1">
          <a:schemeClr val="dk1"/>
        </a:lnRef>
        <a:fillRef idx="2">
          <a:schemeClr val="dk1"/>
        </a:fillRef>
        <a:effectRef idx="1">
          <a:schemeClr val="dk1"/>
        </a:effectRef>
        <a:fontRef idx="minor">
          <a:schemeClr val="dk1"/>
        </a:fontRef>
      </dsp:style>
      <dsp:txBody>
        <a:bodyPr spcFirstLastPara="0" vert="vert270"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fa-IR"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سياست هاي دفاعي</a:t>
          </a:r>
          <a:endParaRPr lang="en-US"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7404232" y="3909103"/>
        <a:ext cx="698910" cy="9828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EB809-7E08-4724-9369-8BB7A289D480}">
      <dsp:nvSpPr>
        <dsp:cNvPr id="0" name=""/>
        <dsp:cNvSpPr/>
      </dsp:nvSpPr>
      <dsp:spPr>
        <a:xfrm>
          <a:off x="0" y="0"/>
          <a:ext cx="8763000" cy="5943600"/>
        </a:xfrm>
        <a:prstGeom prst="roundRect">
          <a:avLst>
            <a:gd name="adj" fmla="val 8500"/>
          </a:avLst>
        </a:prstGeom>
        <a:solidFill>
          <a:schemeClr val="accent6">
            <a:lumMod val="60000"/>
            <a:lumOff val="4000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4612894" numCol="1" spcCol="127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1778000">
            <a:lnSpc>
              <a:spcPct val="90000"/>
            </a:lnSpc>
            <a:spcBef>
              <a:spcPct val="0"/>
            </a:spcBef>
            <a:spcAft>
              <a:spcPct val="35000"/>
            </a:spcAft>
          </a:pPr>
          <a:r>
            <a:rPr lang="fa-IR" sz="40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حوزه عملياتي</a:t>
          </a:r>
          <a:endParaRPr lang="en-US" sz="40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47970" y="147970"/>
        <a:ext cx="8467060" cy="5647660"/>
      </dsp:txXfrm>
    </dsp:sp>
    <dsp:sp modelId="{DBB2C0EB-6D44-4F2D-8C2E-D3B11186612A}">
      <dsp:nvSpPr>
        <dsp:cNvPr id="0" name=""/>
        <dsp:cNvSpPr/>
      </dsp:nvSpPr>
      <dsp:spPr>
        <a:xfrm>
          <a:off x="219075" y="1485900"/>
          <a:ext cx="1314450" cy="2047755"/>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vert270" wrap="square" lIns="91440" tIns="91440" rIns="91440" bIns="914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066800">
            <a:lnSpc>
              <a:spcPct val="90000"/>
            </a:lnSpc>
            <a:spcBef>
              <a:spcPct val="0"/>
            </a:spcBef>
            <a:spcAft>
              <a:spcPct val="35000"/>
            </a:spcAft>
          </a:pPr>
          <a:r>
            <a:rPr lang="fa-IR" sz="2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حوزه مهندسي وصنعتي</a:t>
          </a:r>
          <a:endParaRPr lang="en-US" sz="2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259499" y="1526324"/>
        <a:ext cx="1233602" cy="1966907"/>
      </dsp:txXfrm>
    </dsp:sp>
    <dsp:sp modelId="{34336B34-A1C8-46B6-9C4D-3FB544E5F471}">
      <dsp:nvSpPr>
        <dsp:cNvPr id="0" name=""/>
        <dsp:cNvSpPr/>
      </dsp:nvSpPr>
      <dsp:spPr>
        <a:xfrm>
          <a:off x="219075" y="3598351"/>
          <a:ext cx="1314450" cy="2047755"/>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vert270" wrap="square" lIns="91440" tIns="91440" rIns="91440" bIns="914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066800">
            <a:lnSpc>
              <a:spcPct val="90000"/>
            </a:lnSpc>
            <a:spcBef>
              <a:spcPct val="0"/>
            </a:spcBef>
            <a:spcAft>
              <a:spcPct val="35000"/>
            </a:spcAft>
          </a:pPr>
          <a:r>
            <a:rPr lang="fa-IR" sz="2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حوزه  مديريت كارشناسي</a:t>
          </a:r>
          <a:endParaRPr lang="en-US" sz="2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259499" y="3638775"/>
        <a:ext cx="1233602" cy="1966907"/>
      </dsp:txXfrm>
    </dsp:sp>
    <dsp:sp modelId="{4551BFF7-7A48-4D27-B620-364BC9950120}">
      <dsp:nvSpPr>
        <dsp:cNvPr id="0" name=""/>
        <dsp:cNvSpPr/>
      </dsp:nvSpPr>
      <dsp:spPr>
        <a:xfrm>
          <a:off x="1752600" y="860261"/>
          <a:ext cx="6791325" cy="5067721"/>
        </a:xfrm>
        <a:prstGeom prst="roundRect">
          <a:avLst>
            <a:gd name="adj" fmla="val 10500"/>
          </a:avLst>
        </a:prstGeom>
        <a:solidFill>
          <a:srgbClr val="92D050"/>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2641930" numCol="1" spcCol="127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1600200">
            <a:lnSpc>
              <a:spcPct val="90000"/>
            </a:lnSpc>
            <a:spcBef>
              <a:spcPct val="0"/>
            </a:spcBef>
            <a:spcAft>
              <a:spcPct val="35000"/>
            </a:spcAft>
          </a:pPr>
          <a:r>
            <a:rPr lang="fa-IR" sz="3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مصاديق حوزه ها</a:t>
          </a:r>
          <a:endParaRPr lang="en-US" sz="36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908450" y="1016111"/>
        <a:ext cx="6479625" cy="4756021"/>
      </dsp:txXfrm>
    </dsp:sp>
    <dsp:sp modelId="{4E841366-0236-4348-8590-81DB055204A0}">
      <dsp:nvSpPr>
        <dsp:cNvPr id="0" name=""/>
        <dsp:cNvSpPr/>
      </dsp:nvSpPr>
      <dsp:spPr>
        <a:xfrm>
          <a:off x="1819487" y="2694483"/>
          <a:ext cx="1562724" cy="492068"/>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fa-IR"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سيستم كارشناسي وفني كشور</a:t>
          </a:r>
          <a:endParaRPr lang="en-US"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834620" y="2709616"/>
        <a:ext cx="1532458" cy="461802"/>
      </dsp:txXfrm>
    </dsp:sp>
    <dsp:sp modelId="{5CBC5CF0-96B2-4846-8869-E724CA68DE7A}">
      <dsp:nvSpPr>
        <dsp:cNvPr id="0" name=""/>
        <dsp:cNvSpPr/>
      </dsp:nvSpPr>
      <dsp:spPr>
        <a:xfrm>
          <a:off x="1772668" y="3312641"/>
          <a:ext cx="1656336" cy="492068"/>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fa-IR"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سيستم فني دستگاه</a:t>
          </a:r>
          <a:endParaRPr lang="en-US"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787801" y="3327774"/>
        <a:ext cx="1626070" cy="461802"/>
      </dsp:txXfrm>
    </dsp:sp>
    <dsp:sp modelId="{6FEFE907-2410-4407-B638-79AAABC2159D}">
      <dsp:nvSpPr>
        <dsp:cNvPr id="0" name=""/>
        <dsp:cNvSpPr/>
      </dsp:nvSpPr>
      <dsp:spPr>
        <a:xfrm>
          <a:off x="1850232" y="3928922"/>
          <a:ext cx="1502567" cy="492068"/>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fa-IR"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 معاونت راهبردي نظارت</a:t>
          </a:r>
          <a:endParaRPr lang="en-US"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865365" y="3944055"/>
        <a:ext cx="1472301" cy="461802"/>
      </dsp:txXfrm>
    </dsp:sp>
    <dsp:sp modelId="{4AA923FE-C050-4BF8-8C83-317B80C858FC}">
      <dsp:nvSpPr>
        <dsp:cNvPr id="0" name=""/>
        <dsp:cNvSpPr/>
      </dsp:nvSpPr>
      <dsp:spPr>
        <a:xfrm>
          <a:off x="1850232" y="4598424"/>
          <a:ext cx="1502567" cy="492068"/>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488950">
            <a:lnSpc>
              <a:spcPct val="90000"/>
            </a:lnSpc>
            <a:spcBef>
              <a:spcPct val="0"/>
            </a:spcBef>
            <a:spcAft>
              <a:spcPct val="35000"/>
            </a:spcAft>
          </a:pPr>
          <a:r>
            <a:rPr lang="fa-IR" sz="11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سيستم مشاورين ونظامات فني</a:t>
          </a:r>
          <a:endParaRPr lang="en-US" sz="11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865365" y="4613557"/>
        <a:ext cx="1472301" cy="461802"/>
      </dsp:txXfrm>
    </dsp:sp>
    <dsp:sp modelId="{70C174D0-479F-47D4-BEAF-DE3578E6079C}">
      <dsp:nvSpPr>
        <dsp:cNvPr id="0" name=""/>
        <dsp:cNvSpPr/>
      </dsp:nvSpPr>
      <dsp:spPr>
        <a:xfrm>
          <a:off x="1848900" y="5215891"/>
          <a:ext cx="1503898" cy="418534"/>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fa-IR"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آئين نامه ها ودستورالعمل فني</a:t>
          </a:r>
          <a:endParaRPr lang="en-US"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861771" y="5228762"/>
        <a:ext cx="1478156" cy="392792"/>
      </dsp:txXfrm>
    </dsp:sp>
    <dsp:sp modelId="{D75BC876-69A0-4DBE-B280-E9F4D55670AE}">
      <dsp:nvSpPr>
        <dsp:cNvPr id="0" name=""/>
        <dsp:cNvSpPr/>
      </dsp:nvSpPr>
      <dsp:spPr>
        <a:xfrm>
          <a:off x="3461385" y="2737182"/>
          <a:ext cx="4863465" cy="2846675"/>
        </a:xfrm>
        <a:prstGeom prst="roundRect">
          <a:avLst>
            <a:gd name="adj" fmla="val 10500"/>
          </a:avLst>
        </a:prstGeom>
        <a:solidFill>
          <a:schemeClr val="accent6">
            <a:lumMod val="40000"/>
            <a:lumOff val="60000"/>
          </a:schemeClr>
        </a:solidFill>
        <a:ln>
          <a:noFill/>
        </a:ln>
        <a:effectLst>
          <a:innerShdw blurRad="63500" dist="393700" dir="10800000">
            <a:prstClr val="black">
              <a:alpha val="50000"/>
            </a:prstClr>
          </a:innerShdw>
        </a:effectLst>
        <a:scene3d>
          <a:camera prst="orthographicFront">
            <a:rot lat="0" lon="0" rev="0"/>
          </a:camera>
          <a:lightRig rig="contrasting" dir="t">
            <a:rot lat="0" lon="0" rev="1200000"/>
          </a:lightRig>
        </a:scene3d>
        <a:sp3d contourW="15875" prstMaterial="metal">
          <a:bevelT w="101600" h="25400" prst="softRound"/>
          <a:contourClr>
            <a:schemeClr val="accent5">
              <a:shade val="3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52400" tIns="152400" rIns="152400" bIns="1341933" numCol="1" spcCol="127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1778000">
            <a:lnSpc>
              <a:spcPct val="90000"/>
            </a:lnSpc>
            <a:spcBef>
              <a:spcPct val="0"/>
            </a:spcBef>
            <a:spcAft>
              <a:spcPct val="35000"/>
            </a:spcAft>
          </a:pPr>
          <a:r>
            <a:rPr lang="fa-IR" sz="40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اقدام عمده حوزه</a:t>
          </a:r>
          <a:endParaRPr lang="en-US" sz="40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3548930" y="2824727"/>
        <a:ext cx="4688375" cy="2671585"/>
      </dsp:txXfrm>
    </dsp:sp>
    <dsp:sp modelId="{4E09884D-433B-48F4-A316-DC7BE70EEFF4}">
      <dsp:nvSpPr>
        <dsp:cNvPr id="0" name=""/>
        <dsp:cNvSpPr/>
      </dsp:nvSpPr>
      <dsp:spPr>
        <a:xfrm>
          <a:off x="3582971" y="4041648"/>
          <a:ext cx="751248" cy="1069848"/>
        </a:xfrm>
        <a:prstGeom prst="roundRect">
          <a:avLst>
            <a:gd name="adj" fmla="val 10500"/>
          </a:avLst>
        </a:prstGeom>
        <a:gradFill rotWithShape="1">
          <a:gsLst>
            <a:gs pos="0">
              <a:schemeClr val="accent3">
                <a:tint val="20000"/>
                <a:satMod val="180000"/>
                <a:lumMod val="98000"/>
              </a:schemeClr>
            </a:gs>
            <a:gs pos="40000">
              <a:schemeClr val="accent3">
                <a:tint val="30000"/>
                <a:satMod val="260000"/>
                <a:lumMod val="84000"/>
              </a:schemeClr>
            </a:gs>
            <a:gs pos="100000">
              <a:schemeClr val="accent3">
                <a:tint val="100000"/>
                <a:satMod val="110000"/>
                <a:lumMod val="100000"/>
              </a:schemeClr>
            </a:gs>
          </a:gsLst>
          <a:lin ang="5040000" scaled="1"/>
        </a:gradFill>
        <a:ln w="9525" cap="flat" cmpd="sng" algn="ctr">
          <a:solidFill>
            <a:schemeClr val="accent3"/>
          </a:solidFill>
          <a:prstDash val="solid"/>
        </a:ln>
        <a:effectLst/>
        <a:scene3d>
          <a:camera prst="orthographicFront">
            <a:rot lat="0" lon="0" rev="0"/>
          </a:camera>
          <a:lightRig rig="contrasting" dir="t">
            <a:rot lat="0" lon="0" rev="1200000"/>
          </a:lightRig>
        </a:scene3d>
        <a:sp3d z="300000"/>
      </dsp:spPr>
      <dsp:style>
        <a:lnRef idx="1">
          <a:schemeClr val="accent3"/>
        </a:lnRef>
        <a:fillRef idx="2">
          <a:schemeClr val="accent3"/>
        </a:fillRef>
        <a:effectRef idx="1">
          <a:schemeClr val="accent3"/>
        </a:effectRef>
        <a:fontRef idx="minor">
          <a:schemeClr val="dk1"/>
        </a:fontRef>
      </dsp:style>
      <dsp:txBody>
        <a:bodyPr spcFirstLastPara="0" vert="vert270" wrap="square" lIns="60960" tIns="60960" rIns="60960" bIns="609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a:lnSpc>
              <a:spcPct val="90000"/>
            </a:lnSpc>
            <a:spcBef>
              <a:spcPct val="0"/>
            </a:spcBef>
            <a:spcAft>
              <a:spcPct val="35000"/>
            </a:spcAft>
          </a:pPr>
          <a:r>
            <a:rPr lang="fa-IR" sz="1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نظامات فني كشور</a:t>
          </a:r>
          <a:endParaRPr lang="en-US" sz="16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3606074" y="4064751"/>
        <a:ext cx="705042" cy="1023642"/>
      </dsp:txXfrm>
    </dsp:sp>
    <dsp:sp modelId="{F6CDCD4B-7ECF-4E7C-B325-2A617FCBB98C}">
      <dsp:nvSpPr>
        <dsp:cNvPr id="0" name=""/>
        <dsp:cNvSpPr/>
      </dsp:nvSpPr>
      <dsp:spPr>
        <a:xfrm>
          <a:off x="4355592" y="4041648"/>
          <a:ext cx="751248" cy="1069848"/>
        </a:xfrm>
        <a:prstGeom prst="roundRect">
          <a:avLst>
            <a:gd name="adj" fmla="val 10500"/>
          </a:avLst>
        </a:prstGeom>
        <a:gradFill rotWithShape="1">
          <a:gsLst>
            <a:gs pos="0">
              <a:schemeClr val="accent4">
                <a:tint val="20000"/>
                <a:satMod val="180000"/>
                <a:lumMod val="98000"/>
              </a:schemeClr>
            </a:gs>
            <a:gs pos="40000">
              <a:schemeClr val="accent4">
                <a:tint val="30000"/>
                <a:satMod val="260000"/>
                <a:lumMod val="84000"/>
              </a:schemeClr>
            </a:gs>
            <a:gs pos="100000">
              <a:schemeClr val="accent4">
                <a:tint val="100000"/>
                <a:satMod val="110000"/>
                <a:lumMod val="100000"/>
              </a:schemeClr>
            </a:gs>
          </a:gsLst>
          <a:lin ang="5040000" scaled="1"/>
        </a:gradFill>
        <a:ln w="9525" cap="flat" cmpd="sng" algn="ctr">
          <a:solidFill>
            <a:schemeClr val="accent4"/>
          </a:solidFill>
          <a:prstDash val="solid"/>
        </a:ln>
        <a:effectLst/>
        <a:scene3d>
          <a:camera prst="orthographicFront">
            <a:rot lat="0" lon="0" rev="0"/>
          </a:camera>
          <a:lightRig rig="contrasting" dir="t">
            <a:rot lat="0" lon="0" rev="1200000"/>
          </a:lightRig>
        </a:scene3d>
        <a:sp3d z="300000"/>
      </dsp:spPr>
      <dsp:style>
        <a:lnRef idx="1">
          <a:schemeClr val="accent4"/>
        </a:lnRef>
        <a:fillRef idx="2">
          <a:schemeClr val="accent4"/>
        </a:fillRef>
        <a:effectRef idx="1">
          <a:schemeClr val="accent4"/>
        </a:effectRef>
        <a:fontRef idx="minor">
          <a:schemeClr val="dk1"/>
        </a:fontRef>
      </dsp:style>
      <dsp:txBody>
        <a:bodyPr spcFirstLastPara="0" vert="vert270" wrap="square" lIns="60960" tIns="60960" rIns="60960" bIns="609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a:lnSpc>
              <a:spcPct val="90000"/>
            </a:lnSpc>
            <a:spcBef>
              <a:spcPct val="0"/>
            </a:spcBef>
            <a:spcAft>
              <a:spcPct val="35000"/>
            </a:spcAft>
          </a:pPr>
          <a:r>
            <a:rPr lang="fa-IR" sz="1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سياست هاي فني</a:t>
          </a:r>
          <a:endParaRPr lang="en-US" sz="16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4378695" y="4064751"/>
        <a:ext cx="705042" cy="1023642"/>
      </dsp:txXfrm>
    </dsp:sp>
    <dsp:sp modelId="{6D02CF12-A1DD-4479-B3E6-D4F480152762}">
      <dsp:nvSpPr>
        <dsp:cNvPr id="0" name=""/>
        <dsp:cNvSpPr/>
      </dsp:nvSpPr>
      <dsp:spPr>
        <a:xfrm>
          <a:off x="5128214" y="4041648"/>
          <a:ext cx="751248" cy="1069848"/>
        </a:xfrm>
        <a:prstGeom prst="roundRect">
          <a:avLst>
            <a:gd name="adj" fmla="val 10500"/>
          </a:avLst>
        </a:prstGeom>
        <a:gradFill rotWithShape="1">
          <a:gsLst>
            <a:gs pos="0">
              <a:schemeClr val="accent5">
                <a:tint val="20000"/>
                <a:satMod val="180000"/>
                <a:lumMod val="98000"/>
              </a:schemeClr>
            </a:gs>
            <a:gs pos="40000">
              <a:schemeClr val="accent5">
                <a:tint val="30000"/>
                <a:satMod val="260000"/>
                <a:lumMod val="84000"/>
              </a:schemeClr>
            </a:gs>
            <a:gs pos="100000">
              <a:schemeClr val="accent5">
                <a:tint val="100000"/>
                <a:satMod val="110000"/>
                <a:lumMod val="100000"/>
              </a:schemeClr>
            </a:gs>
          </a:gsLst>
          <a:lin ang="5040000" scaled="1"/>
        </a:gradFill>
        <a:ln w="9525" cap="flat" cmpd="sng" algn="ctr">
          <a:solidFill>
            <a:schemeClr val="accent5"/>
          </a:solidFill>
          <a:prstDash val="solid"/>
        </a:ln>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txBody>
        <a:bodyPr spcFirstLastPara="0" vert="vert270" wrap="square" lIns="60960" tIns="60960" rIns="60960" bIns="609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a:lnSpc>
              <a:spcPts val="1500"/>
            </a:lnSpc>
            <a:spcBef>
              <a:spcPct val="0"/>
            </a:spcBef>
            <a:spcAft>
              <a:spcPct val="35000"/>
            </a:spcAft>
          </a:pPr>
          <a:r>
            <a:rPr lang="fa-IR" sz="1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برنامه آمايش  موضوعي سرزمين</a:t>
          </a:r>
          <a:endParaRPr lang="en-US" sz="16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5151317" y="4064751"/>
        <a:ext cx="705042" cy="1023642"/>
      </dsp:txXfrm>
    </dsp:sp>
    <dsp:sp modelId="{ECD90B81-E6D9-4541-A3F8-1F7218B3ADF6}">
      <dsp:nvSpPr>
        <dsp:cNvPr id="0" name=""/>
        <dsp:cNvSpPr/>
      </dsp:nvSpPr>
      <dsp:spPr>
        <a:xfrm>
          <a:off x="5900835" y="4041648"/>
          <a:ext cx="751248" cy="1069848"/>
        </a:xfrm>
        <a:prstGeom prst="roundRect">
          <a:avLst>
            <a:gd name="adj" fmla="val 10500"/>
          </a:avLst>
        </a:prstGeom>
        <a:gradFill rotWithShape="1">
          <a:gsLst>
            <a:gs pos="0">
              <a:schemeClr val="accent6">
                <a:tint val="20000"/>
                <a:satMod val="180000"/>
                <a:lumMod val="98000"/>
              </a:schemeClr>
            </a:gs>
            <a:gs pos="40000">
              <a:schemeClr val="accent6">
                <a:tint val="30000"/>
                <a:satMod val="260000"/>
                <a:lumMod val="84000"/>
              </a:schemeClr>
            </a:gs>
            <a:gs pos="100000">
              <a:schemeClr val="accent6">
                <a:tint val="100000"/>
                <a:satMod val="110000"/>
                <a:lumMod val="100000"/>
              </a:schemeClr>
            </a:gs>
          </a:gsLst>
          <a:lin ang="5040000" scaled="1"/>
        </a:gradFill>
        <a:ln w="9525" cap="flat" cmpd="sng" algn="ctr">
          <a:solidFill>
            <a:schemeClr val="accent6"/>
          </a:solidFill>
          <a:prstDash val="solid"/>
        </a:ln>
        <a:effectLst/>
        <a:scene3d>
          <a:camera prst="orthographicFront">
            <a:rot lat="0" lon="0" rev="0"/>
          </a:camera>
          <a:lightRig rig="contrasting" dir="t">
            <a:rot lat="0" lon="0" rev="1200000"/>
          </a:lightRig>
        </a:scene3d>
        <a:sp3d z="300000"/>
      </dsp:spPr>
      <dsp:style>
        <a:lnRef idx="1">
          <a:schemeClr val="accent6"/>
        </a:lnRef>
        <a:fillRef idx="2">
          <a:schemeClr val="accent6"/>
        </a:fillRef>
        <a:effectRef idx="1">
          <a:schemeClr val="accent6"/>
        </a:effectRef>
        <a:fontRef idx="minor">
          <a:schemeClr val="dk1"/>
        </a:fontRef>
      </dsp:style>
      <dsp:txBody>
        <a:bodyPr spcFirstLastPara="0" vert="vert270" wrap="square" lIns="60960" tIns="60960" rIns="60960" bIns="609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a:lnSpc>
              <a:spcPct val="90000"/>
            </a:lnSpc>
            <a:spcBef>
              <a:spcPct val="0"/>
            </a:spcBef>
            <a:spcAft>
              <a:spcPct val="35000"/>
            </a:spcAft>
          </a:pPr>
          <a:r>
            <a:rPr lang="fa-IR" sz="1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مشاورين تخصصي</a:t>
          </a:r>
          <a:endParaRPr lang="en-US" sz="16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5923938" y="4064751"/>
        <a:ext cx="705042" cy="1023642"/>
      </dsp:txXfrm>
    </dsp:sp>
    <dsp:sp modelId="{0DD72022-D533-404A-B501-8958D62B690E}">
      <dsp:nvSpPr>
        <dsp:cNvPr id="0" name=""/>
        <dsp:cNvSpPr/>
      </dsp:nvSpPr>
      <dsp:spPr>
        <a:xfrm>
          <a:off x="6673456" y="4041648"/>
          <a:ext cx="751248" cy="1069848"/>
        </a:xfrm>
        <a:prstGeom prst="roundRect">
          <a:avLst>
            <a:gd name="adj" fmla="val 10500"/>
          </a:avLst>
        </a:prstGeom>
        <a:gradFill rotWithShape="1">
          <a:gsLst>
            <a:gs pos="0">
              <a:schemeClr val="accent2">
                <a:tint val="20000"/>
                <a:satMod val="180000"/>
                <a:lumMod val="98000"/>
              </a:schemeClr>
            </a:gs>
            <a:gs pos="40000">
              <a:schemeClr val="accent2">
                <a:tint val="30000"/>
                <a:satMod val="260000"/>
                <a:lumMod val="84000"/>
              </a:schemeClr>
            </a:gs>
            <a:gs pos="100000">
              <a:schemeClr val="accent2">
                <a:tint val="100000"/>
                <a:satMod val="110000"/>
                <a:lumMod val="100000"/>
              </a:schemeClr>
            </a:gs>
          </a:gsLst>
          <a:lin ang="5040000" scaled="1"/>
        </a:gradFill>
        <a:ln w="9525" cap="flat" cmpd="sng" algn="ctr">
          <a:solidFill>
            <a:schemeClr val="accent2"/>
          </a:solidFill>
          <a:prstDash val="solid"/>
        </a:ln>
        <a:effectLst/>
        <a:scene3d>
          <a:camera prst="orthographicFront">
            <a:rot lat="0" lon="0" rev="0"/>
          </a:camera>
          <a:lightRig rig="contrasting" dir="t">
            <a:rot lat="0" lon="0" rev="1200000"/>
          </a:lightRig>
        </a:scene3d>
        <a:sp3d z="300000"/>
      </dsp:spPr>
      <dsp:style>
        <a:lnRef idx="1">
          <a:schemeClr val="accent2"/>
        </a:lnRef>
        <a:fillRef idx="2">
          <a:schemeClr val="accent2"/>
        </a:fillRef>
        <a:effectRef idx="1">
          <a:schemeClr val="accent2"/>
        </a:effectRef>
        <a:fontRef idx="minor">
          <a:schemeClr val="dk1"/>
        </a:fontRef>
      </dsp:style>
      <dsp:txBody>
        <a:bodyPr spcFirstLastPara="0" vert="vert270" wrap="square" lIns="60960" tIns="60960" rIns="60960" bIns="609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a:lnSpc>
              <a:spcPct val="90000"/>
            </a:lnSpc>
            <a:spcBef>
              <a:spcPct val="0"/>
            </a:spcBef>
            <a:spcAft>
              <a:spcPct val="35000"/>
            </a:spcAft>
          </a:pPr>
          <a:r>
            <a:rPr lang="fa-IR" sz="1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برنامه سالانه</a:t>
          </a:r>
          <a:endParaRPr lang="en-US" sz="16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6696559" y="4064751"/>
        <a:ext cx="705042" cy="1023642"/>
      </dsp:txXfrm>
    </dsp:sp>
    <dsp:sp modelId="{E035F2D3-A4BA-4488-A4C9-FF5B261B4A08}">
      <dsp:nvSpPr>
        <dsp:cNvPr id="0" name=""/>
        <dsp:cNvSpPr/>
      </dsp:nvSpPr>
      <dsp:spPr>
        <a:xfrm>
          <a:off x="7446077" y="4041648"/>
          <a:ext cx="751248" cy="1069848"/>
        </a:xfrm>
        <a:prstGeom prst="roundRect">
          <a:avLst>
            <a:gd name="adj" fmla="val 10500"/>
          </a:avLst>
        </a:prstGeom>
        <a:solidFill>
          <a:schemeClr val="bg2">
            <a:lumMod val="60000"/>
            <a:lumOff val="40000"/>
          </a:schemeClr>
        </a:solidFill>
        <a:ln w="9525"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1">
          <a:schemeClr val="dk1"/>
        </a:lnRef>
        <a:fillRef idx="2">
          <a:schemeClr val="dk1"/>
        </a:fillRef>
        <a:effectRef idx="1">
          <a:schemeClr val="dk1"/>
        </a:effectRef>
        <a:fontRef idx="minor">
          <a:schemeClr val="dk1"/>
        </a:fontRef>
      </dsp:style>
      <dsp:txBody>
        <a:bodyPr spcFirstLastPara="0" vert="vert270" wrap="square" lIns="60960" tIns="60960" rIns="60960" bIns="609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a:lnSpc>
              <a:spcPts val="1700"/>
            </a:lnSpc>
            <a:spcBef>
              <a:spcPct val="0"/>
            </a:spcBef>
            <a:spcAft>
              <a:spcPct val="35000"/>
            </a:spcAft>
          </a:pPr>
          <a:r>
            <a:rPr lang="fa-IR" sz="1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توليد استاندارد فني</a:t>
          </a:r>
          <a:endParaRPr lang="en-US" sz="16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7469180" y="4064751"/>
        <a:ext cx="705042" cy="10236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EB809-7E08-4724-9369-8BB7A289D480}">
      <dsp:nvSpPr>
        <dsp:cNvPr id="0" name=""/>
        <dsp:cNvSpPr/>
      </dsp:nvSpPr>
      <dsp:spPr>
        <a:xfrm>
          <a:off x="0" y="0"/>
          <a:ext cx="8763000" cy="5943600"/>
        </a:xfrm>
        <a:prstGeom prst="roundRect">
          <a:avLst>
            <a:gd name="adj" fmla="val 8500"/>
          </a:avLst>
        </a:prstGeom>
        <a:solidFill>
          <a:schemeClr val="bg2">
            <a:lumMod val="7500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4612894" numCol="1" spcCol="127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1778000">
            <a:lnSpc>
              <a:spcPct val="90000"/>
            </a:lnSpc>
            <a:spcBef>
              <a:spcPct val="0"/>
            </a:spcBef>
            <a:spcAft>
              <a:spcPct val="35000"/>
            </a:spcAft>
          </a:pPr>
          <a:r>
            <a:rPr lang="fa-IR" sz="40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حوزه اجرائي</a:t>
          </a:r>
          <a:endParaRPr lang="en-US" sz="40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47970" y="147970"/>
        <a:ext cx="8467060" cy="5647660"/>
      </dsp:txXfrm>
    </dsp:sp>
    <dsp:sp modelId="{DBB2C0EB-6D44-4F2D-8C2E-D3B11186612A}">
      <dsp:nvSpPr>
        <dsp:cNvPr id="0" name=""/>
        <dsp:cNvSpPr/>
      </dsp:nvSpPr>
      <dsp:spPr>
        <a:xfrm>
          <a:off x="219075" y="1485900"/>
          <a:ext cx="1314450" cy="2047755"/>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vert270" wrap="square" lIns="91440" tIns="91440" rIns="91440" bIns="914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066800">
            <a:lnSpc>
              <a:spcPct val="90000"/>
            </a:lnSpc>
            <a:spcBef>
              <a:spcPct val="0"/>
            </a:spcBef>
            <a:spcAft>
              <a:spcPct val="35000"/>
            </a:spcAft>
          </a:pPr>
          <a:r>
            <a:rPr lang="fa-IR" sz="2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حوزه اجرائی وبهره برداری</a:t>
          </a:r>
          <a:endParaRPr lang="en-US" sz="2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259499" y="1526324"/>
        <a:ext cx="1233602" cy="1966907"/>
      </dsp:txXfrm>
    </dsp:sp>
    <dsp:sp modelId="{34336B34-A1C8-46B6-9C4D-3FB544E5F471}">
      <dsp:nvSpPr>
        <dsp:cNvPr id="0" name=""/>
        <dsp:cNvSpPr/>
      </dsp:nvSpPr>
      <dsp:spPr>
        <a:xfrm>
          <a:off x="219075" y="3598351"/>
          <a:ext cx="1314450" cy="2047755"/>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vert270" wrap="square" lIns="91440" tIns="91440" rIns="91440" bIns="914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066800">
            <a:lnSpc>
              <a:spcPct val="90000"/>
            </a:lnSpc>
            <a:spcBef>
              <a:spcPct val="0"/>
            </a:spcBef>
            <a:spcAft>
              <a:spcPct val="35000"/>
            </a:spcAft>
          </a:pPr>
          <a:r>
            <a:rPr lang="fa-IR" sz="2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حوزه  مديريت واجراء</a:t>
          </a:r>
          <a:endParaRPr lang="en-US" sz="2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259499" y="3638775"/>
        <a:ext cx="1233602" cy="1966907"/>
      </dsp:txXfrm>
    </dsp:sp>
    <dsp:sp modelId="{4551BFF7-7A48-4D27-B620-364BC9950120}">
      <dsp:nvSpPr>
        <dsp:cNvPr id="0" name=""/>
        <dsp:cNvSpPr/>
      </dsp:nvSpPr>
      <dsp:spPr>
        <a:xfrm>
          <a:off x="1752600" y="860261"/>
          <a:ext cx="6791325" cy="5067721"/>
        </a:xfrm>
        <a:prstGeom prst="roundRect">
          <a:avLst>
            <a:gd name="adj" fmla="val 10500"/>
          </a:avLst>
        </a:prstGeom>
        <a:solidFill>
          <a:schemeClr val="accent1">
            <a:lumMod val="40000"/>
            <a:lumOff val="6000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2641930" numCol="1" spcCol="127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1600200">
            <a:lnSpc>
              <a:spcPct val="90000"/>
            </a:lnSpc>
            <a:spcBef>
              <a:spcPct val="0"/>
            </a:spcBef>
            <a:spcAft>
              <a:spcPct val="35000"/>
            </a:spcAft>
          </a:pPr>
          <a:r>
            <a:rPr lang="fa-IR" sz="3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مصاديق حوزه ها</a:t>
          </a:r>
          <a:endParaRPr lang="en-US" sz="36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908450" y="1016111"/>
        <a:ext cx="6479625" cy="4756021"/>
      </dsp:txXfrm>
    </dsp:sp>
    <dsp:sp modelId="{4E841366-0236-4348-8590-81DB055204A0}">
      <dsp:nvSpPr>
        <dsp:cNvPr id="0" name=""/>
        <dsp:cNvSpPr/>
      </dsp:nvSpPr>
      <dsp:spPr>
        <a:xfrm>
          <a:off x="1819487" y="2694483"/>
          <a:ext cx="1562724" cy="492068"/>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fa-IR"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سيستم اجرایی وبهره برداری زیر ساخت ها</a:t>
          </a:r>
          <a:endParaRPr lang="en-US"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834620" y="2709616"/>
        <a:ext cx="1532458" cy="461802"/>
      </dsp:txXfrm>
    </dsp:sp>
    <dsp:sp modelId="{5CBC5CF0-96B2-4846-8869-E724CA68DE7A}">
      <dsp:nvSpPr>
        <dsp:cNvPr id="0" name=""/>
        <dsp:cNvSpPr/>
      </dsp:nvSpPr>
      <dsp:spPr>
        <a:xfrm>
          <a:off x="1772668" y="3312641"/>
          <a:ext cx="1656336" cy="492068"/>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fa-IR"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سيستم مدیریتی دستگاه</a:t>
          </a:r>
          <a:endParaRPr lang="en-US"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787801" y="3327774"/>
        <a:ext cx="1626070" cy="461802"/>
      </dsp:txXfrm>
    </dsp:sp>
    <dsp:sp modelId="{6FEFE907-2410-4407-B638-79AAABC2159D}">
      <dsp:nvSpPr>
        <dsp:cNvPr id="0" name=""/>
        <dsp:cNvSpPr/>
      </dsp:nvSpPr>
      <dsp:spPr>
        <a:xfrm>
          <a:off x="1850232" y="3928922"/>
          <a:ext cx="1502567" cy="492068"/>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fa-IR"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 سلسله مراتب اجرائی</a:t>
          </a:r>
          <a:endParaRPr lang="en-US"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865365" y="3944055"/>
        <a:ext cx="1472301" cy="461802"/>
      </dsp:txXfrm>
    </dsp:sp>
    <dsp:sp modelId="{4AA923FE-C050-4BF8-8C83-317B80C858FC}">
      <dsp:nvSpPr>
        <dsp:cNvPr id="0" name=""/>
        <dsp:cNvSpPr/>
      </dsp:nvSpPr>
      <dsp:spPr>
        <a:xfrm>
          <a:off x="1850232" y="4598424"/>
          <a:ext cx="1502567" cy="492068"/>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488950">
            <a:lnSpc>
              <a:spcPct val="90000"/>
            </a:lnSpc>
            <a:spcBef>
              <a:spcPct val="0"/>
            </a:spcBef>
            <a:spcAft>
              <a:spcPct val="35000"/>
            </a:spcAft>
          </a:pPr>
          <a:r>
            <a:rPr lang="fa-IR" sz="11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سيستم مشاورين ونظامات مدیری بحرانی</a:t>
          </a:r>
          <a:endParaRPr lang="en-US" sz="11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865365" y="4613557"/>
        <a:ext cx="1472301" cy="461802"/>
      </dsp:txXfrm>
    </dsp:sp>
    <dsp:sp modelId="{70C174D0-479F-47D4-BEAF-DE3578E6079C}">
      <dsp:nvSpPr>
        <dsp:cNvPr id="0" name=""/>
        <dsp:cNvSpPr/>
      </dsp:nvSpPr>
      <dsp:spPr>
        <a:xfrm>
          <a:off x="1848900" y="5215891"/>
          <a:ext cx="1503898" cy="418534"/>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533400">
            <a:lnSpc>
              <a:spcPct val="90000"/>
            </a:lnSpc>
            <a:spcBef>
              <a:spcPct val="0"/>
            </a:spcBef>
            <a:spcAft>
              <a:spcPct val="35000"/>
            </a:spcAft>
          </a:pPr>
          <a:r>
            <a:rPr lang="fa-IR" sz="12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دستورالعمل ها وطرح های مدیریت بحرانی </a:t>
          </a:r>
          <a:endParaRPr lang="en-US" sz="12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1861771" y="5228762"/>
        <a:ext cx="1478156" cy="392792"/>
      </dsp:txXfrm>
    </dsp:sp>
    <dsp:sp modelId="{D75BC876-69A0-4DBE-B280-E9F4D55670AE}">
      <dsp:nvSpPr>
        <dsp:cNvPr id="0" name=""/>
        <dsp:cNvSpPr/>
      </dsp:nvSpPr>
      <dsp:spPr>
        <a:xfrm>
          <a:off x="3461385" y="2737182"/>
          <a:ext cx="4863465" cy="2846675"/>
        </a:xfrm>
        <a:prstGeom prst="roundRect">
          <a:avLst>
            <a:gd name="adj" fmla="val 10500"/>
          </a:avLst>
        </a:prstGeom>
        <a:solidFill>
          <a:schemeClr val="accent6">
            <a:lumMod val="60000"/>
            <a:lumOff val="40000"/>
          </a:schemeClr>
        </a:solidFill>
        <a:ln>
          <a:noFill/>
        </a:ln>
        <a:effectLst>
          <a:innerShdw blurRad="63500" dist="393700" dir="10800000">
            <a:prstClr val="black">
              <a:alpha val="50000"/>
            </a:prstClr>
          </a:innerShdw>
        </a:effectLst>
        <a:scene3d>
          <a:camera prst="orthographicFront">
            <a:rot lat="0" lon="0" rev="0"/>
          </a:camera>
          <a:lightRig rig="contrasting" dir="t">
            <a:rot lat="0" lon="0" rev="1200000"/>
          </a:lightRig>
        </a:scene3d>
        <a:sp3d contourW="15875" prstMaterial="metal">
          <a:bevelT w="101600" h="25400" prst="softRound"/>
          <a:contourClr>
            <a:schemeClr val="accent5">
              <a:shade val="3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52400" tIns="152400" rIns="152400" bIns="1341933" numCol="1" spcCol="127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1778000">
            <a:lnSpc>
              <a:spcPct val="90000"/>
            </a:lnSpc>
            <a:spcBef>
              <a:spcPct val="0"/>
            </a:spcBef>
            <a:spcAft>
              <a:spcPct val="35000"/>
            </a:spcAft>
          </a:pPr>
          <a:r>
            <a:rPr lang="fa-IR" sz="40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اقدام عمده حوزه</a:t>
          </a:r>
          <a:endParaRPr lang="en-US" sz="40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3548930" y="2824727"/>
        <a:ext cx="4688375" cy="2671585"/>
      </dsp:txXfrm>
    </dsp:sp>
    <dsp:sp modelId="{4E09884D-433B-48F4-A316-DC7BE70EEFF4}">
      <dsp:nvSpPr>
        <dsp:cNvPr id="0" name=""/>
        <dsp:cNvSpPr/>
      </dsp:nvSpPr>
      <dsp:spPr>
        <a:xfrm>
          <a:off x="3582971" y="4041648"/>
          <a:ext cx="644088" cy="1069848"/>
        </a:xfrm>
        <a:prstGeom prst="roundRect">
          <a:avLst>
            <a:gd name="adj" fmla="val 10500"/>
          </a:avLst>
        </a:prstGeom>
        <a:gradFill rotWithShape="1">
          <a:gsLst>
            <a:gs pos="0">
              <a:schemeClr val="accent3">
                <a:tint val="20000"/>
                <a:satMod val="180000"/>
                <a:lumMod val="98000"/>
              </a:schemeClr>
            </a:gs>
            <a:gs pos="40000">
              <a:schemeClr val="accent3">
                <a:tint val="30000"/>
                <a:satMod val="260000"/>
                <a:lumMod val="84000"/>
              </a:schemeClr>
            </a:gs>
            <a:gs pos="100000">
              <a:schemeClr val="accent3">
                <a:tint val="100000"/>
                <a:satMod val="110000"/>
                <a:lumMod val="100000"/>
              </a:schemeClr>
            </a:gs>
          </a:gsLst>
          <a:lin ang="5040000" scaled="1"/>
        </a:gradFill>
        <a:ln w="9525" cap="flat" cmpd="sng" algn="ctr">
          <a:solidFill>
            <a:schemeClr val="accent3"/>
          </a:solidFill>
          <a:prstDash val="solid"/>
        </a:ln>
        <a:effectLst/>
        <a:scene3d>
          <a:camera prst="orthographicFront">
            <a:rot lat="0" lon="0" rev="0"/>
          </a:camera>
          <a:lightRig rig="contrasting" dir="t">
            <a:rot lat="0" lon="0" rev="1200000"/>
          </a:lightRig>
        </a:scene3d>
        <a:sp3d z="300000"/>
      </dsp:spPr>
      <dsp:style>
        <a:lnRef idx="1">
          <a:schemeClr val="accent3"/>
        </a:lnRef>
        <a:fillRef idx="2">
          <a:schemeClr val="accent3"/>
        </a:fillRef>
        <a:effectRef idx="1">
          <a:schemeClr val="accent3"/>
        </a:effectRef>
        <a:fontRef idx="minor">
          <a:schemeClr val="dk1"/>
        </a:fontRef>
      </dsp:style>
      <dsp:txBody>
        <a:bodyPr spcFirstLastPara="0" vert="vert270"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ts val="1400"/>
            </a:lnSpc>
            <a:spcBef>
              <a:spcPct val="0"/>
            </a:spcBef>
            <a:spcAft>
              <a:spcPct val="35000"/>
            </a:spcAft>
          </a:pPr>
          <a:r>
            <a:rPr lang="fa-IR"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آئين نامه هاي مدیریت بحران كشور</a:t>
          </a:r>
          <a:endParaRPr lang="en-US"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3602779" y="4061456"/>
        <a:ext cx="604472" cy="1030232"/>
      </dsp:txXfrm>
    </dsp:sp>
    <dsp:sp modelId="{F6CDCD4B-7ECF-4E7C-B325-2A617FCBB98C}">
      <dsp:nvSpPr>
        <dsp:cNvPr id="0" name=""/>
        <dsp:cNvSpPr/>
      </dsp:nvSpPr>
      <dsp:spPr>
        <a:xfrm>
          <a:off x="4245384" y="4041648"/>
          <a:ext cx="644088" cy="1069848"/>
        </a:xfrm>
        <a:prstGeom prst="roundRect">
          <a:avLst>
            <a:gd name="adj" fmla="val 10500"/>
          </a:avLst>
        </a:prstGeom>
        <a:gradFill rotWithShape="1">
          <a:gsLst>
            <a:gs pos="0">
              <a:schemeClr val="accent4">
                <a:tint val="20000"/>
                <a:satMod val="180000"/>
                <a:lumMod val="98000"/>
              </a:schemeClr>
            </a:gs>
            <a:gs pos="40000">
              <a:schemeClr val="accent4">
                <a:tint val="30000"/>
                <a:satMod val="260000"/>
                <a:lumMod val="84000"/>
              </a:schemeClr>
            </a:gs>
            <a:gs pos="100000">
              <a:schemeClr val="accent4">
                <a:tint val="100000"/>
                <a:satMod val="110000"/>
                <a:lumMod val="100000"/>
              </a:schemeClr>
            </a:gs>
          </a:gsLst>
          <a:lin ang="5040000" scaled="1"/>
        </a:gradFill>
        <a:ln w="9525" cap="flat" cmpd="sng" algn="ctr">
          <a:solidFill>
            <a:schemeClr val="accent4"/>
          </a:solidFill>
          <a:prstDash val="solid"/>
        </a:ln>
        <a:effectLst/>
        <a:scene3d>
          <a:camera prst="orthographicFront">
            <a:rot lat="0" lon="0" rev="0"/>
          </a:camera>
          <a:lightRig rig="contrasting" dir="t">
            <a:rot lat="0" lon="0" rev="1200000"/>
          </a:lightRig>
        </a:scene3d>
        <a:sp3d z="300000"/>
      </dsp:spPr>
      <dsp:style>
        <a:lnRef idx="1">
          <a:schemeClr val="accent4"/>
        </a:lnRef>
        <a:fillRef idx="2">
          <a:schemeClr val="accent4"/>
        </a:fillRef>
        <a:effectRef idx="1">
          <a:schemeClr val="accent4"/>
        </a:effectRef>
        <a:fontRef idx="minor">
          <a:schemeClr val="dk1"/>
        </a:fontRef>
      </dsp:style>
      <dsp:txBody>
        <a:bodyPr spcFirstLastPara="0" vert="vert270" wrap="square" lIns="60960" tIns="60960" rIns="60960" bIns="609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a:lnSpc>
              <a:spcPts val="1500"/>
            </a:lnSpc>
            <a:spcBef>
              <a:spcPct val="0"/>
            </a:spcBef>
            <a:spcAft>
              <a:spcPct val="35000"/>
            </a:spcAft>
          </a:pPr>
          <a:r>
            <a:rPr lang="fa-IR" sz="1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طرح مدیریت بحران </a:t>
          </a:r>
          <a:endParaRPr lang="en-US" sz="16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4265192" y="4061456"/>
        <a:ext cx="604472" cy="1030232"/>
      </dsp:txXfrm>
    </dsp:sp>
    <dsp:sp modelId="{6D02CF12-A1DD-4479-B3E6-D4F480152762}">
      <dsp:nvSpPr>
        <dsp:cNvPr id="0" name=""/>
        <dsp:cNvSpPr/>
      </dsp:nvSpPr>
      <dsp:spPr>
        <a:xfrm>
          <a:off x="4907796" y="4041648"/>
          <a:ext cx="644088" cy="1069848"/>
        </a:xfrm>
        <a:prstGeom prst="roundRect">
          <a:avLst>
            <a:gd name="adj" fmla="val 10500"/>
          </a:avLst>
        </a:prstGeom>
        <a:gradFill rotWithShape="1">
          <a:gsLst>
            <a:gs pos="0">
              <a:schemeClr val="accent5">
                <a:tint val="20000"/>
                <a:satMod val="180000"/>
                <a:lumMod val="98000"/>
              </a:schemeClr>
            </a:gs>
            <a:gs pos="40000">
              <a:schemeClr val="accent5">
                <a:tint val="30000"/>
                <a:satMod val="260000"/>
                <a:lumMod val="84000"/>
              </a:schemeClr>
            </a:gs>
            <a:gs pos="100000">
              <a:schemeClr val="accent5">
                <a:tint val="100000"/>
                <a:satMod val="110000"/>
                <a:lumMod val="100000"/>
              </a:schemeClr>
            </a:gs>
          </a:gsLst>
          <a:lin ang="5040000" scaled="1"/>
        </a:gradFill>
        <a:ln w="9525" cap="flat" cmpd="sng" algn="ctr">
          <a:solidFill>
            <a:schemeClr val="accent5"/>
          </a:solidFill>
          <a:prstDash val="solid"/>
        </a:ln>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txBody>
        <a:bodyPr spcFirstLastPara="0" vert="vert270" wrap="square" lIns="60960" tIns="60960" rIns="60960" bIns="609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a:lnSpc>
              <a:spcPts val="1300"/>
            </a:lnSpc>
            <a:spcBef>
              <a:spcPct val="0"/>
            </a:spcBef>
            <a:spcAft>
              <a:spcPct val="35000"/>
            </a:spcAft>
          </a:pPr>
          <a:r>
            <a:rPr lang="fa-IR" sz="1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آموزش اجزاء </a:t>
          </a:r>
          <a:endParaRPr lang="en-US" sz="16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4927604" y="4061456"/>
        <a:ext cx="604472" cy="1030232"/>
      </dsp:txXfrm>
    </dsp:sp>
    <dsp:sp modelId="{ECD90B81-E6D9-4541-A3F8-1F7218B3ADF6}">
      <dsp:nvSpPr>
        <dsp:cNvPr id="0" name=""/>
        <dsp:cNvSpPr/>
      </dsp:nvSpPr>
      <dsp:spPr>
        <a:xfrm>
          <a:off x="5570209" y="4041648"/>
          <a:ext cx="644088" cy="1069848"/>
        </a:xfrm>
        <a:prstGeom prst="roundRect">
          <a:avLst>
            <a:gd name="adj" fmla="val 10500"/>
          </a:avLst>
        </a:prstGeom>
        <a:gradFill rotWithShape="1">
          <a:gsLst>
            <a:gs pos="0">
              <a:schemeClr val="accent6">
                <a:tint val="20000"/>
                <a:satMod val="180000"/>
                <a:lumMod val="98000"/>
              </a:schemeClr>
            </a:gs>
            <a:gs pos="40000">
              <a:schemeClr val="accent6">
                <a:tint val="30000"/>
                <a:satMod val="260000"/>
                <a:lumMod val="84000"/>
              </a:schemeClr>
            </a:gs>
            <a:gs pos="100000">
              <a:schemeClr val="accent6">
                <a:tint val="100000"/>
                <a:satMod val="110000"/>
                <a:lumMod val="100000"/>
              </a:schemeClr>
            </a:gs>
          </a:gsLst>
          <a:lin ang="5040000" scaled="1"/>
        </a:gradFill>
        <a:ln w="9525" cap="flat" cmpd="sng" algn="ctr">
          <a:solidFill>
            <a:schemeClr val="accent6"/>
          </a:solidFill>
          <a:prstDash val="solid"/>
        </a:ln>
        <a:effectLst/>
        <a:scene3d>
          <a:camera prst="orthographicFront">
            <a:rot lat="0" lon="0" rev="0"/>
          </a:camera>
          <a:lightRig rig="contrasting" dir="t">
            <a:rot lat="0" lon="0" rev="1200000"/>
          </a:lightRig>
        </a:scene3d>
        <a:sp3d z="300000"/>
      </dsp:spPr>
      <dsp:style>
        <a:lnRef idx="1">
          <a:schemeClr val="accent6"/>
        </a:lnRef>
        <a:fillRef idx="2">
          <a:schemeClr val="accent6"/>
        </a:fillRef>
        <a:effectRef idx="1">
          <a:schemeClr val="accent6"/>
        </a:effectRef>
        <a:fontRef idx="minor">
          <a:schemeClr val="dk1"/>
        </a:fontRef>
      </dsp:style>
      <dsp:txBody>
        <a:bodyPr spcFirstLastPara="0" vert="vert270" wrap="square" lIns="60960" tIns="60960" rIns="60960" bIns="609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a:lnSpc>
              <a:spcPct val="90000"/>
            </a:lnSpc>
            <a:spcBef>
              <a:spcPct val="0"/>
            </a:spcBef>
            <a:spcAft>
              <a:spcPct val="35000"/>
            </a:spcAft>
          </a:pPr>
          <a:r>
            <a:rPr lang="fa-IR" sz="1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مشاوره تخصصي</a:t>
          </a:r>
          <a:endParaRPr lang="en-US" sz="16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5590017" y="4061456"/>
        <a:ext cx="604472" cy="1030232"/>
      </dsp:txXfrm>
    </dsp:sp>
    <dsp:sp modelId="{0DD72022-D533-404A-B501-8958D62B690E}">
      <dsp:nvSpPr>
        <dsp:cNvPr id="0" name=""/>
        <dsp:cNvSpPr/>
      </dsp:nvSpPr>
      <dsp:spPr>
        <a:xfrm>
          <a:off x="6232621" y="4041648"/>
          <a:ext cx="644088" cy="1069848"/>
        </a:xfrm>
        <a:prstGeom prst="roundRect">
          <a:avLst>
            <a:gd name="adj" fmla="val 10500"/>
          </a:avLst>
        </a:prstGeom>
        <a:solidFill>
          <a:schemeClr val="bg2">
            <a:lumMod val="40000"/>
            <a:lumOff val="60000"/>
          </a:schemeClr>
        </a:solidFill>
        <a:ln w="9525" cap="flat" cmpd="sng" algn="ctr">
          <a:solidFill>
            <a:schemeClr val="accent2"/>
          </a:solidFill>
          <a:prstDash val="solid"/>
        </a:ln>
        <a:effectLst/>
        <a:scene3d>
          <a:camera prst="orthographicFront">
            <a:rot lat="0" lon="0" rev="0"/>
          </a:camera>
          <a:lightRig rig="contrasting" dir="t">
            <a:rot lat="0" lon="0" rev="1200000"/>
          </a:lightRig>
        </a:scene3d>
        <a:sp3d z="300000"/>
      </dsp:spPr>
      <dsp:style>
        <a:lnRef idx="1">
          <a:schemeClr val="accent2"/>
        </a:lnRef>
        <a:fillRef idx="2">
          <a:schemeClr val="accent2"/>
        </a:fillRef>
        <a:effectRef idx="1">
          <a:schemeClr val="accent2"/>
        </a:effectRef>
        <a:fontRef idx="minor">
          <a:schemeClr val="dk1"/>
        </a:fontRef>
      </dsp:style>
      <dsp:txBody>
        <a:bodyPr spcFirstLastPara="0" vert="vert270" wrap="square" lIns="60960" tIns="60960" rIns="60960" bIns="609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a:lnSpc>
              <a:spcPct val="90000"/>
            </a:lnSpc>
            <a:spcBef>
              <a:spcPct val="0"/>
            </a:spcBef>
            <a:spcAft>
              <a:spcPct val="35000"/>
            </a:spcAft>
          </a:pPr>
          <a:r>
            <a:rPr lang="fa-IR" sz="1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برنامه آمادگی </a:t>
          </a:r>
          <a:endParaRPr lang="en-US" sz="16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6252429" y="4061456"/>
        <a:ext cx="604472" cy="1030232"/>
      </dsp:txXfrm>
    </dsp:sp>
    <dsp:sp modelId="{2270A65A-BCB9-4802-BE95-1E1AD396621D}">
      <dsp:nvSpPr>
        <dsp:cNvPr id="0" name=""/>
        <dsp:cNvSpPr/>
      </dsp:nvSpPr>
      <dsp:spPr>
        <a:xfrm>
          <a:off x="6895034" y="4041648"/>
          <a:ext cx="644088" cy="1069848"/>
        </a:xfrm>
        <a:prstGeom prst="roundRect">
          <a:avLst>
            <a:gd name="adj" fmla="val 10500"/>
          </a:avLst>
        </a:prstGeom>
        <a:solidFill>
          <a:schemeClr val="accent6">
            <a:lumMod val="20000"/>
            <a:lumOff val="80000"/>
          </a:schemeClr>
        </a:solidFill>
        <a:ln w="9525" cap="flat" cmpd="sng" algn="ctr">
          <a:solidFill>
            <a:schemeClr val="accent2"/>
          </a:solidFill>
          <a:prstDash val="solid"/>
        </a:ln>
        <a:effectLst/>
        <a:scene3d>
          <a:camera prst="orthographicFront">
            <a:rot lat="0" lon="0" rev="0"/>
          </a:camera>
          <a:lightRig rig="contrasting" dir="t">
            <a:rot lat="0" lon="0" rev="1200000"/>
          </a:lightRig>
        </a:scene3d>
        <a:sp3d z="300000"/>
      </dsp:spPr>
      <dsp:style>
        <a:lnRef idx="1">
          <a:schemeClr val="accent2"/>
        </a:lnRef>
        <a:fillRef idx="2">
          <a:schemeClr val="accent2"/>
        </a:fillRef>
        <a:effectRef idx="1">
          <a:schemeClr val="accent2"/>
        </a:effectRef>
        <a:fontRef idx="minor">
          <a:schemeClr val="dk1"/>
        </a:fontRef>
      </dsp:style>
      <dsp:txBody>
        <a:bodyPr spcFirstLastPara="0" vert="vert270" wrap="square" lIns="60960" tIns="60960" rIns="60960" bIns="609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a:lnSpc>
              <a:spcPct val="90000"/>
            </a:lnSpc>
            <a:spcBef>
              <a:spcPct val="0"/>
            </a:spcBef>
            <a:spcAft>
              <a:spcPct val="35000"/>
            </a:spcAft>
          </a:pPr>
          <a:r>
            <a:rPr lang="fa-IR" sz="1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تمرین و مانور</a:t>
          </a:r>
          <a:endParaRPr lang="en-US" sz="16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6914842" y="4061456"/>
        <a:ext cx="604472" cy="1030232"/>
      </dsp:txXfrm>
    </dsp:sp>
    <dsp:sp modelId="{E035F2D3-A4BA-4488-A4C9-FF5B261B4A08}">
      <dsp:nvSpPr>
        <dsp:cNvPr id="0" name=""/>
        <dsp:cNvSpPr/>
      </dsp:nvSpPr>
      <dsp:spPr>
        <a:xfrm>
          <a:off x="7557446" y="4041648"/>
          <a:ext cx="644088" cy="1069848"/>
        </a:xfrm>
        <a:prstGeom prst="roundRect">
          <a:avLst>
            <a:gd name="adj" fmla="val 10500"/>
          </a:avLst>
        </a:prstGeom>
        <a:solidFill>
          <a:schemeClr val="bg2">
            <a:lumMod val="40000"/>
            <a:lumOff val="60000"/>
          </a:schemeClr>
        </a:solidFill>
        <a:ln w="9525" cap="flat" cmpd="sng" algn="ctr">
          <a:solidFill>
            <a:schemeClr val="dk1"/>
          </a:solidFill>
          <a:prstDash val="solid"/>
        </a:ln>
        <a:effectLst/>
        <a:scene3d>
          <a:camera prst="orthographicFront">
            <a:rot lat="0" lon="0" rev="0"/>
          </a:camera>
          <a:lightRig rig="contrasting" dir="t">
            <a:rot lat="0" lon="0" rev="1200000"/>
          </a:lightRig>
        </a:scene3d>
        <a:sp3d z="300000"/>
      </dsp:spPr>
      <dsp:style>
        <a:lnRef idx="1">
          <a:schemeClr val="dk1"/>
        </a:lnRef>
        <a:fillRef idx="2">
          <a:schemeClr val="dk1"/>
        </a:fillRef>
        <a:effectRef idx="1">
          <a:schemeClr val="dk1"/>
        </a:effectRef>
        <a:fontRef idx="minor">
          <a:schemeClr val="dk1"/>
        </a:fontRef>
      </dsp:style>
      <dsp:txBody>
        <a:bodyPr spcFirstLastPara="0" vert="vert270" wrap="square" lIns="60960" tIns="60960" rIns="60960" bIns="609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a:lnSpc>
              <a:spcPts val="1600"/>
            </a:lnSpc>
            <a:spcBef>
              <a:spcPct val="0"/>
            </a:spcBef>
            <a:spcAft>
              <a:spcPct val="35000"/>
            </a:spcAft>
          </a:pPr>
          <a:r>
            <a:rPr lang="fa-IR" sz="1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rPr>
            <a:t>كنترل و نظارت آمادگی</a:t>
          </a:r>
          <a:endParaRPr lang="en-US" sz="16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Homa" pitchFamily="2" charset="-78"/>
          </a:endParaRPr>
        </a:p>
      </dsp:txBody>
      <dsp:txXfrm>
        <a:off x="7577254" y="4061456"/>
        <a:ext cx="604472" cy="10302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5288D-F30D-40E0-ACAA-DBCDD15FC618}">
      <dsp:nvSpPr>
        <dsp:cNvPr id="0" name=""/>
        <dsp:cNvSpPr/>
      </dsp:nvSpPr>
      <dsp:spPr>
        <a:xfrm>
          <a:off x="3173774" y="3509679"/>
          <a:ext cx="1805850" cy="1805850"/>
        </a:xfrm>
        <a:prstGeom prst="ellipse">
          <a:avLst/>
        </a:prstGeom>
        <a:gradFill rotWithShape="0">
          <a:gsLst>
            <a:gs pos="0">
              <a:schemeClr val="accent1">
                <a:shade val="60000"/>
                <a:hueOff val="0"/>
                <a:satOff val="0"/>
                <a:lumOff val="0"/>
                <a:alphaOff val="0"/>
              </a:schemeClr>
            </a:gs>
            <a:gs pos="100000">
              <a:schemeClr val="accent1">
                <a:shade val="60000"/>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6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b="1" kern="1200" cap="none" spc="50" smtClean="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rPr>
            <a:t>انواع بحران های ناشی از تهدیدات نوین</a:t>
          </a:r>
          <a:endParaRPr lang="fa-IR" sz="1900" b="1" kern="1200" cap="none" spc="50" dirty="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endParaRPr>
        </a:p>
      </dsp:txBody>
      <dsp:txXfrm>
        <a:off x="3438235" y="3774140"/>
        <a:ext cx="1276928" cy="1276928"/>
      </dsp:txXfrm>
    </dsp:sp>
    <dsp:sp modelId="{5B24DB36-10F2-4724-A5EE-EE76A557A97A}">
      <dsp:nvSpPr>
        <dsp:cNvPr id="0" name=""/>
        <dsp:cNvSpPr/>
      </dsp:nvSpPr>
      <dsp:spPr>
        <a:xfrm rot="10800000">
          <a:off x="635319" y="4155271"/>
          <a:ext cx="2398839" cy="514667"/>
        </a:xfrm>
        <a:prstGeom prst="leftArrow">
          <a:avLst>
            <a:gd name="adj1" fmla="val 60000"/>
            <a:gd name="adj2" fmla="val 50000"/>
          </a:avLst>
        </a:prstGeom>
        <a:gradFill rotWithShape="0">
          <a:gsLst>
            <a:gs pos="0">
              <a:schemeClr val="accent1">
                <a:shade val="90000"/>
                <a:hueOff val="0"/>
                <a:satOff val="0"/>
                <a:lumOff val="0"/>
                <a:alphaOff val="0"/>
              </a:schemeClr>
            </a:gs>
            <a:gs pos="100000">
              <a:schemeClr val="accent1">
                <a:shade val="90000"/>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9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3499CCE4-7F3F-4D7A-9C7A-6A2D8147D00D}">
      <dsp:nvSpPr>
        <dsp:cNvPr id="0" name=""/>
        <dsp:cNvSpPr/>
      </dsp:nvSpPr>
      <dsp:spPr>
        <a:xfrm>
          <a:off x="3271" y="3906967"/>
          <a:ext cx="1264095" cy="1011276"/>
        </a:xfrm>
        <a:prstGeom prst="roundRect">
          <a:avLst>
            <a:gd name="adj" fmla="val 10000"/>
          </a:avLst>
        </a:prstGeom>
        <a:gradFill rotWithShape="0">
          <a:gsLst>
            <a:gs pos="0">
              <a:schemeClr val="accent1">
                <a:shade val="50000"/>
                <a:hueOff val="0"/>
                <a:satOff val="0"/>
                <a:lumOff val="0"/>
                <a:alphaOff val="0"/>
              </a:schemeClr>
            </a:gs>
            <a:gs pos="100000">
              <a:schemeClr val="accent1">
                <a:shade val="50000"/>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5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1">
            <a:lnSpc>
              <a:spcPct val="90000"/>
            </a:lnSpc>
            <a:spcBef>
              <a:spcPct val="0"/>
            </a:spcBef>
            <a:spcAft>
              <a:spcPct val="35000"/>
            </a:spcAft>
          </a:pPr>
          <a:r>
            <a:rPr lang="fa-IR" sz="1500" b="1" kern="1200" cap="none" spc="50" smtClean="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rPr>
            <a:t>بحران جنگی</a:t>
          </a:r>
          <a:endParaRPr lang="fa-IR" sz="1500" b="1" kern="1200" cap="none" spc="50" dirty="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endParaRPr>
        </a:p>
      </dsp:txBody>
      <dsp:txXfrm>
        <a:off x="32890" y="3936586"/>
        <a:ext cx="1204857" cy="952038"/>
      </dsp:txXfrm>
    </dsp:sp>
    <dsp:sp modelId="{8E4F8D0A-D06F-46F8-BA9E-DC8C20D8758F}">
      <dsp:nvSpPr>
        <dsp:cNvPr id="0" name=""/>
        <dsp:cNvSpPr/>
      </dsp:nvSpPr>
      <dsp:spPr>
        <a:xfrm rot="12342857">
          <a:off x="857343" y="3182521"/>
          <a:ext cx="2398839" cy="514667"/>
        </a:xfrm>
        <a:prstGeom prst="leftArrow">
          <a:avLst>
            <a:gd name="adj1" fmla="val 60000"/>
            <a:gd name="adj2" fmla="val 50000"/>
          </a:avLst>
        </a:prstGeom>
        <a:gradFill rotWithShape="0">
          <a:gsLst>
            <a:gs pos="0">
              <a:schemeClr val="accent1">
                <a:shade val="90000"/>
                <a:hueOff val="171115"/>
                <a:satOff val="-13965"/>
                <a:lumOff val="11150"/>
                <a:alphaOff val="0"/>
              </a:schemeClr>
            </a:gs>
            <a:gs pos="100000">
              <a:schemeClr val="accent1">
                <a:shade val="90000"/>
                <a:hueOff val="171115"/>
                <a:satOff val="-13965"/>
                <a:lumOff val="1115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90000"/>
              <a:hueOff val="171115"/>
              <a:satOff val="-13965"/>
              <a:lumOff val="11150"/>
              <a:alphaOff val="0"/>
              <a:shade val="30000"/>
            </a:schemeClr>
          </a:contourClr>
        </a:sp3d>
      </dsp:spPr>
      <dsp:style>
        <a:lnRef idx="0">
          <a:scrgbClr r="0" g="0" b="0"/>
        </a:lnRef>
        <a:fillRef idx="3">
          <a:scrgbClr r="0" g="0" b="0"/>
        </a:fillRef>
        <a:effectRef idx="3">
          <a:scrgbClr r="0" g="0" b="0"/>
        </a:effectRef>
        <a:fontRef idx="minor">
          <a:schemeClr val="lt1"/>
        </a:fontRef>
      </dsp:style>
    </dsp:sp>
    <dsp:sp modelId="{205124E5-2993-404F-9F98-5B03001A8459}">
      <dsp:nvSpPr>
        <dsp:cNvPr id="0" name=""/>
        <dsp:cNvSpPr/>
      </dsp:nvSpPr>
      <dsp:spPr>
        <a:xfrm>
          <a:off x="344075" y="2413808"/>
          <a:ext cx="1264095" cy="1011276"/>
        </a:xfrm>
        <a:prstGeom prst="roundRect">
          <a:avLst>
            <a:gd name="adj" fmla="val 10000"/>
          </a:avLst>
        </a:prstGeom>
        <a:gradFill rotWithShape="0">
          <a:gsLst>
            <a:gs pos="0">
              <a:schemeClr val="accent1">
                <a:shade val="50000"/>
                <a:hueOff val="161430"/>
                <a:satOff val="-13788"/>
                <a:lumOff val="12748"/>
                <a:alphaOff val="0"/>
              </a:schemeClr>
            </a:gs>
            <a:gs pos="100000">
              <a:schemeClr val="accent1">
                <a:shade val="50000"/>
                <a:hueOff val="161430"/>
                <a:satOff val="-13788"/>
                <a:lumOff val="12748"/>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50000"/>
              <a:hueOff val="161430"/>
              <a:satOff val="-13788"/>
              <a:lumOff val="1274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1">
            <a:lnSpc>
              <a:spcPct val="90000"/>
            </a:lnSpc>
            <a:spcBef>
              <a:spcPct val="0"/>
            </a:spcBef>
            <a:spcAft>
              <a:spcPct val="35000"/>
            </a:spcAft>
          </a:pPr>
          <a:r>
            <a:rPr lang="fa-IR" sz="1500" b="1" kern="1200" cap="none" spc="50" smtClean="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rPr>
            <a:t>بحران سایبری</a:t>
          </a:r>
          <a:endParaRPr lang="fa-IR" sz="1500" b="1" kern="1200" cap="none" spc="50" dirty="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endParaRPr>
        </a:p>
      </dsp:txBody>
      <dsp:txXfrm>
        <a:off x="373694" y="2443427"/>
        <a:ext cx="1204857" cy="952038"/>
      </dsp:txXfrm>
    </dsp:sp>
    <dsp:sp modelId="{53D886E1-F2E3-43B4-8C41-E1744B8C0AE4}">
      <dsp:nvSpPr>
        <dsp:cNvPr id="0" name=""/>
        <dsp:cNvSpPr/>
      </dsp:nvSpPr>
      <dsp:spPr>
        <a:xfrm rot="13885714">
          <a:off x="1479440" y="2402436"/>
          <a:ext cx="2398839" cy="514667"/>
        </a:xfrm>
        <a:prstGeom prst="leftArrow">
          <a:avLst>
            <a:gd name="adj1" fmla="val 60000"/>
            <a:gd name="adj2" fmla="val 50000"/>
          </a:avLst>
        </a:prstGeom>
        <a:gradFill rotWithShape="0">
          <a:gsLst>
            <a:gs pos="0">
              <a:schemeClr val="accent1">
                <a:shade val="90000"/>
                <a:hueOff val="342229"/>
                <a:satOff val="-27929"/>
                <a:lumOff val="22301"/>
                <a:alphaOff val="0"/>
              </a:schemeClr>
            </a:gs>
            <a:gs pos="100000">
              <a:schemeClr val="accent1">
                <a:shade val="90000"/>
                <a:hueOff val="342229"/>
                <a:satOff val="-27929"/>
                <a:lumOff val="22301"/>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90000"/>
              <a:hueOff val="342229"/>
              <a:satOff val="-27929"/>
              <a:lumOff val="22301"/>
              <a:alphaOff val="0"/>
              <a:shade val="30000"/>
            </a:schemeClr>
          </a:contourClr>
        </a:sp3d>
      </dsp:spPr>
      <dsp:style>
        <a:lnRef idx="0">
          <a:scrgbClr r="0" g="0" b="0"/>
        </a:lnRef>
        <a:fillRef idx="3">
          <a:scrgbClr r="0" g="0" b="0"/>
        </a:fillRef>
        <a:effectRef idx="3">
          <a:scrgbClr r="0" g="0" b="0"/>
        </a:effectRef>
        <a:fontRef idx="minor">
          <a:schemeClr val="lt1"/>
        </a:fontRef>
      </dsp:style>
    </dsp:sp>
    <dsp:sp modelId="{D8C8D585-B9C5-4CBE-AC97-5837787137D4}">
      <dsp:nvSpPr>
        <dsp:cNvPr id="0" name=""/>
        <dsp:cNvSpPr/>
      </dsp:nvSpPr>
      <dsp:spPr>
        <a:xfrm>
          <a:off x="1298986" y="1216387"/>
          <a:ext cx="1264095" cy="1011276"/>
        </a:xfrm>
        <a:prstGeom prst="roundRect">
          <a:avLst>
            <a:gd name="adj" fmla="val 10000"/>
          </a:avLst>
        </a:prstGeom>
        <a:gradFill rotWithShape="0">
          <a:gsLst>
            <a:gs pos="0">
              <a:schemeClr val="accent1">
                <a:shade val="50000"/>
                <a:hueOff val="322860"/>
                <a:satOff val="-27577"/>
                <a:lumOff val="25495"/>
                <a:alphaOff val="0"/>
              </a:schemeClr>
            </a:gs>
            <a:gs pos="100000">
              <a:schemeClr val="accent1">
                <a:shade val="50000"/>
                <a:hueOff val="322860"/>
                <a:satOff val="-27577"/>
                <a:lumOff val="25495"/>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50000"/>
              <a:hueOff val="322860"/>
              <a:satOff val="-27577"/>
              <a:lumOff val="25495"/>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1">
            <a:lnSpc>
              <a:spcPct val="90000"/>
            </a:lnSpc>
            <a:spcBef>
              <a:spcPct val="0"/>
            </a:spcBef>
            <a:spcAft>
              <a:spcPct val="35000"/>
            </a:spcAft>
          </a:pPr>
          <a:r>
            <a:rPr lang="fa-IR" sz="1500" b="1" kern="1200" cap="none" spc="50" smtClean="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rPr>
            <a:t>بحران اقتصادی</a:t>
          </a:r>
          <a:endParaRPr lang="fa-IR" sz="1500" b="1" kern="1200" cap="none" spc="50" dirty="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endParaRPr>
        </a:p>
      </dsp:txBody>
      <dsp:txXfrm>
        <a:off x="1328605" y="1246006"/>
        <a:ext cx="1204857" cy="952038"/>
      </dsp:txXfrm>
    </dsp:sp>
    <dsp:sp modelId="{D56C14A8-F8AB-4F73-914E-FD851D17DE3B}">
      <dsp:nvSpPr>
        <dsp:cNvPr id="0" name=""/>
        <dsp:cNvSpPr/>
      </dsp:nvSpPr>
      <dsp:spPr>
        <a:xfrm rot="15428571">
          <a:off x="2378396" y="1969521"/>
          <a:ext cx="2398839" cy="514667"/>
        </a:xfrm>
        <a:prstGeom prst="leftArrow">
          <a:avLst>
            <a:gd name="adj1" fmla="val 60000"/>
            <a:gd name="adj2" fmla="val 50000"/>
          </a:avLst>
        </a:prstGeom>
        <a:gradFill rotWithShape="0">
          <a:gsLst>
            <a:gs pos="0">
              <a:schemeClr val="accent1">
                <a:shade val="90000"/>
                <a:hueOff val="513344"/>
                <a:satOff val="-41894"/>
                <a:lumOff val="33451"/>
                <a:alphaOff val="0"/>
              </a:schemeClr>
            </a:gs>
            <a:gs pos="100000">
              <a:schemeClr val="accent1">
                <a:shade val="90000"/>
                <a:hueOff val="513344"/>
                <a:satOff val="-41894"/>
                <a:lumOff val="33451"/>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90000"/>
              <a:hueOff val="513344"/>
              <a:satOff val="-41894"/>
              <a:lumOff val="33451"/>
              <a:alphaOff val="0"/>
              <a:shade val="30000"/>
            </a:schemeClr>
          </a:contourClr>
        </a:sp3d>
      </dsp:spPr>
      <dsp:style>
        <a:lnRef idx="0">
          <a:scrgbClr r="0" g="0" b="0"/>
        </a:lnRef>
        <a:fillRef idx="3">
          <a:scrgbClr r="0" g="0" b="0"/>
        </a:fillRef>
        <a:effectRef idx="3">
          <a:scrgbClr r="0" g="0" b="0"/>
        </a:effectRef>
        <a:fontRef idx="minor">
          <a:schemeClr val="lt1"/>
        </a:fontRef>
      </dsp:style>
    </dsp:sp>
    <dsp:sp modelId="{7156A65D-23A4-4272-8BFC-CF05362A8C11}">
      <dsp:nvSpPr>
        <dsp:cNvPr id="0" name=""/>
        <dsp:cNvSpPr/>
      </dsp:nvSpPr>
      <dsp:spPr>
        <a:xfrm>
          <a:off x="2678873" y="551869"/>
          <a:ext cx="1264095" cy="1011276"/>
        </a:xfrm>
        <a:prstGeom prst="roundRect">
          <a:avLst>
            <a:gd name="adj" fmla="val 10000"/>
          </a:avLst>
        </a:prstGeom>
        <a:gradFill rotWithShape="0">
          <a:gsLst>
            <a:gs pos="0">
              <a:schemeClr val="accent1">
                <a:shade val="50000"/>
                <a:hueOff val="484289"/>
                <a:satOff val="-41365"/>
                <a:lumOff val="38243"/>
                <a:alphaOff val="0"/>
              </a:schemeClr>
            </a:gs>
            <a:gs pos="100000">
              <a:schemeClr val="accent1">
                <a:shade val="50000"/>
                <a:hueOff val="484289"/>
                <a:satOff val="-41365"/>
                <a:lumOff val="38243"/>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50000"/>
              <a:hueOff val="484289"/>
              <a:satOff val="-41365"/>
              <a:lumOff val="38243"/>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1">
            <a:lnSpc>
              <a:spcPct val="90000"/>
            </a:lnSpc>
            <a:spcBef>
              <a:spcPct val="0"/>
            </a:spcBef>
            <a:spcAft>
              <a:spcPct val="35000"/>
            </a:spcAft>
          </a:pPr>
          <a:r>
            <a:rPr lang="fa-IR" sz="1500" b="1" kern="1200" cap="none" spc="50" smtClean="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rPr>
            <a:t>بحران فرهنگی</a:t>
          </a:r>
          <a:endParaRPr lang="fa-IR" sz="1500" b="1" kern="1200" cap="none" spc="50" dirty="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endParaRPr>
        </a:p>
      </dsp:txBody>
      <dsp:txXfrm>
        <a:off x="2708492" y="581488"/>
        <a:ext cx="1204857" cy="952038"/>
      </dsp:txXfrm>
    </dsp:sp>
    <dsp:sp modelId="{F8810047-BD1D-4A0E-BC06-44E8ECABD735}">
      <dsp:nvSpPr>
        <dsp:cNvPr id="0" name=""/>
        <dsp:cNvSpPr/>
      </dsp:nvSpPr>
      <dsp:spPr>
        <a:xfrm rot="16971429">
          <a:off x="3376163" y="1969521"/>
          <a:ext cx="2398839" cy="514667"/>
        </a:xfrm>
        <a:prstGeom prst="leftArrow">
          <a:avLst>
            <a:gd name="adj1" fmla="val 60000"/>
            <a:gd name="adj2" fmla="val 50000"/>
          </a:avLst>
        </a:prstGeom>
        <a:gradFill rotWithShape="0">
          <a:gsLst>
            <a:gs pos="0">
              <a:schemeClr val="accent1">
                <a:shade val="90000"/>
                <a:hueOff val="684459"/>
                <a:satOff val="-55859"/>
                <a:lumOff val="44602"/>
                <a:alphaOff val="0"/>
              </a:schemeClr>
            </a:gs>
            <a:gs pos="100000">
              <a:schemeClr val="accent1">
                <a:shade val="90000"/>
                <a:hueOff val="684459"/>
                <a:satOff val="-55859"/>
                <a:lumOff val="44602"/>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90000"/>
              <a:hueOff val="684459"/>
              <a:satOff val="-55859"/>
              <a:lumOff val="44602"/>
              <a:alphaOff val="0"/>
              <a:shade val="30000"/>
            </a:schemeClr>
          </a:contourClr>
        </a:sp3d>
      </dsp:spPr>
      <dsp:style>
        <a:lnRef idx="0">
          <a:scrgbClr r="0" g="0" b="0"/>
        </a:lnRef>
        <a:fillRef idx="3">
          <a:scrgbClr r="0" g="0" b="0"/>
        </a:fillRef>
        <a:effectRef idx="3">
          <a:scrgbClr r="0" g="0" b="0"/>
        </a:effectRef>
        <a:fontRef idx="minor">
          <a:schemeClr val="lt1"/>
        </a:fontRef>
      </dsp:style>
    </dsp:sp>
    <dsp:sp modelId="{F780099E-C4E7-496C-A914-848C24F7B801}">
      <dsp:nvSpPr>
        <dsp:cNvPr id="0" name=""/>
        <dsp:cNvSpPr/>
      </dsp:nvSpPr>
      <dsp:spPr>
        <a:xfrm>
          <a:off x="4210431" y="551869"/>
          <a:ext cx="1264095" cy="1011276"/>
        </a:xfrm>
        <a:prstGeom prst="roundRect">
          <a:avLst>
            <a:gd name="adj" fmla="val 10000"/>
          </a:avLst>
        </a:prstGeom>
        <a:gradFill rotWithShape="0">
          <a:gsLst>
            <a:gs pos="0">
              <a:schemeClr val="accent1">
                <a:shade val="50000"/>
                <a:hueOff val="645719"/>
                <a:satOff val="-55153"/>
                <a:lumOff val="50991"/>
                <a:alphaOff val="0"/>
              </a:schemeClr>
            </a:gs>
            <a:gs pos="100000">
              <a:schemeClr val="accent1">
                <a:shade val="50000"/>
                <a:hueOff val="645719"/>
                <a:satOff val="-55153"/>
                <a:lumOff val="50991"/>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50000"/>
              <a:hueOff val="645719"/>
              <a:satOff val="-55153"/>
              <a:lumOff val="50991"/>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1">
            <a:lnSpc>
              <a:spcPct val="90000"/>
            </a:lnSpc>
            <a:spcBef>
              <a:spcPct val="0"/>
            </a:spcBef>
            <a:spcAft>
              <a:spcPct val="35000"/>
            </a:spcAft>
          </a:pPr>
          <a:r>
            <a:rPr lang="fa-IR" sz="1500" b="1" kern="1200" cap="none" spc="50" smtClean="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rPr>
            <a:t>بحران بیولوژیک</a:t>
          </a:r>
          <a:endParaRPr lang="fa-IR" sz="1500" b="1" kern="1200" cap="none" spc="50" dirty="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endParaRPr>
        </a:p>
      </dsp:txBody>
      <dsp:txXfrm>
        <a:off x="4240050" y="581488"/>
        <a:ext cx="1204857" cy="952038"/>
      </dsp:txXfrm>
    </dsp:sp>
    <dsp:sp modelId="{774A6EBF-F5D7-42C6-9D8E-6BD731E40675}">
      <dsp:nvSpPr>
        <dsp:cNvPr id="0" name=""/>
        <dsp:cNvSpPr/>
      </dsp:nvSpPr>
      <dsp:spPr>
        <a:xfrm rot="18514286">
          <a:off x="4275119" y="2402436"/>
          <a:ext cx="2398839" cy="514667"/>
        </a:xfrm>
        <a:prstGeom prst="leftArrow">
          <a:avLst>
            <a:gd name="adj1" fmla="val 60000"/>
            <a:gd name="adj2" fmla="val 50000"/>
          </a:avLst>
        </a:prstGeom>
        <a:gradFill rotWithShape="0">
          <a:gsLst>
            <a:gs pos="0">
              <a:schemeClr val="accent1">
                <a:shade val="90000"/>
                <a:hueOff val="513344"/>
                <a:satOff val="-41894"/>
                <a:lumOff val="33451"/>
                <a:alphaOff val="0"/>
              </a:schemeClr>
            </a:gs>
            <a:gs pos="100000">
              <a:schemeClr val="accent1">
                <a:shade val="90000"/>
                <a:hueOff val="513344"/>
                <a:satOff val="-41894"/>
                <a:lumOff val="33451"/>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90000"/>
              <a:hueOff val="513344"/>
              <a:satOff val="-41894"/>
              <a:lumOff val="33451"/>
              <a:alphaOff val="0"/>
              <a:shade val="30000"/>
            </a:schemeClr>
          </a:contourClr>
        </a:sp3d>
      </dsp:spPr>
      <dsp:style>
        <a:lnRef idx="0">
          <a:scrgbClr r="0" g="0" b="0"/>
        </a:lnRef>
        <a:fillRef idx="3">
          <a:scrgbClr r="0" g="0" b="0"/>
        </a:fillRef>
        <a:effectRef idx="3">
          <a:scrgbClr r="0" g="0" b="0"/>
        </a:effectRef>
        <a:fontRef idx="minor">
          <a:schemeClr val="lt1"/>
        </a:fontRef>
      </dsp:style>
    </dsp:sp>
    <dsp:sp modelId="{1520C2FE-F8F3-4BB1-92F7-7B1346C57318}">
      <dsp:nvSpPr>
        <dsp:cNvPr id="0" name=""/>
        <dsp:cNvSpPr/>
      </dsp:nvSpPr>
      <dsp:spPr>
        <a:xfrm>
          <a:off x="5590317" y="1216387"/>
          <a:ext cx="1264095" cy="1011276"/>
        </a:xfrm>
        <a:prstGeom prst="roundRect">
          <a:avLst>
            <a:gd name="adj" fmla="val 10000"/>
          </a:avLst>
        </a:prstGeom>
        <a:gradFill rotWithShape="0">
          <a:gsLst>
            <a:gs pos="0">
              <a:schemeClr val="accent1">
                <a:shade val="50000"/>
                <a:hueOff val="484289"/>
                <a:satOff val="-41365"/>
                <a:lumOff val="38243"/>
                <a:alphaOff val="0"/>
              </a:schemeClr>
            </a:gs>
            <a:gs pos="100000">
              <a:schemeClr val="accent1">
                <a:shade val="50000"/>
                <a:hueOff val="484289"/>
                <a:satOff val="-41365"/>
                <a:lumOff val="38243"/>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50000"/>
              <a:hueOff val="484289"/>
              <a:satOff val="-41365"/>
              <a:lumOff val="38243"/>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1">
            <a:lnSpc>
              <a:spcPct val="90000"/>
            </a:lnSpc>
            <a:spcBef>
              <a:spcPct val="0"/>
            </a:spcBef>
            <a:spcAft>
              <a:spcPct val="35000"/>
            </a:spcAft>
          </a:pPr>
          <a:r>
            <a:rPr lang="fa-IR" sz="1500" b="1" kern="1200" cap="none" spc="50" smtClean="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rPr>
            <a:t>بحران آلودگی هسته ایی</a:t>
          </a:r>
          <a:endParaRPr lang="fa-IR" sz="1500" b="1" kern="1200" cap="none" spc="50" dirty="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endParaRPr>
        </a:p>
      </dsp:txBody>
      <dsp:txXfrm>
        <a:off x="5619936" y="1246006"/>
        <a:ext cx="1204857" cy="952038"/>
      </dsp:txXfrm>
    </dsp:sp>
    <dsp:sp modelId="{C7035465-25C4-490F-ABFF-C479FF4F8FC1}">
      <dsp:nvSpPr>
        <dsp:cNvPr id="0" name=""/>
        <dsp:cNvSpPr/>
      </dsp:nvSpPr>
      <dsp:spPr>
        <a:xfrm rot="20057143">
          <a:off x="4897216" y="3182521"/>
          <a:ext cx="2398839" cy="514667"/>
        </a:xfrm>
        <a:prstGeom prst="leftArrow">
          <a:avLst>
            <a:gd name="adj1" fmla="val 60000"/>
            <a:gd name="adj2" fmla="val 50000"/>
          </a:avLst>
        </a:prstGeom>
        <a:gradFill rotWithShape="0">
          <a:gsLst>
            <a:gs pos="0">
              <a:schemeClr val="accent1">
                <a:shade val="90000"/>
                <a:hueOff val="342229"/>
                <a:satOff val="-27929"/>
                <a:lumOff val="22301"/>
                <a:alphaOff val="0"/>
              </a:schemeClr>
            </a:gs>
            <a:gs pos="100000">
              <a:schemeClr val="accent1">
                <a:shade val="90000"/>
                <a:hueOff val="342229"/>
                <a:satOff val="-27929"/>
                <a:lumOff val="22301"/>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90000"/>
              <a:hueOff val="342229"/>
              <a:satOff val="-27929"/>
              <a:lumOff val="22301"/>
              <a:alphaOff val="0"/>
              <a:shade val="30000"/>
            </a:schemeClr>
          </a:contourClr>
        </a:sp3d>
      </dsp:spPr>
      <dsp:style>
        <a:lnRef idx="0">
          <a:scrgbClr r="0" g="0" b="0"/>
        </a:lnRef>
        <a:fillRef idx="3">
          <a:scrgbClr r="0" g="0" b="0"/>
        </a:fillRef>
        <a:effectRef idx="3">
          <a:scrgbClr r="0" g="0" b="0"/>
        </a:effectRef>
        <a:fontRef idx="minor">
          <a:schemeClr val="lt1"/>
        </a:fontRef>
      </dsp:style>
    </dsp:sp>
    <dsp:sp modelId="{146F737F-0FC6-48FA-8E73-02B10DAF9656}">
      <dsp:nvSpPr>
        <dsp:cNvPr id="0" name=""/>
        <dsp:cNvSpPr/>
      </dsp:nvSpPr>
      <dsp:spPr>
        <a:xfrm>
          <a:off x="6545228" y="2413808"/>
          <a:ext cx="1264095" cy="1011276"/>
        </a:xfrm>
        <a:prstGeom prst="roundRect">
          <a:avLst>
            <a:gd name="adj" fmla="val 10000"/>
          </a:avLst>
        </a:prstGeom>
        <a:gradFill rotWithShape="0">
          <a:gsLst>
            <a:gs pos="0">
              <a:schemeClr val="accent1">
                <a:shade val="50000"/>
                <a:hueOff val="322860"/>
                <a:satOff val="-27577"/>
                <a:lumOff val="25495"/>
                <a:alphaOff val="0"/>
              </a:schemeClr>
            </a:gs>
            <a:gs pos="100000">
              <a:schemeClr val="accent1">
                <a:shade val="50000"/>
                <a:hueOff val="322860"/>
                <a:satOff val="-27577"/>
                <a:lumOff val="25495"/>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50000"/>
              <a:hueOff val="322860"/>
              <a:satOff val="-27577"/>
              <a:lumOff val="25495"/>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1">
            <a:lnSpc>
              <a:spcPct val="90000"/>
            </a:lnSpc>
            <a:spcBef>
              <a:spcPct val="0"/>
            </a:spcBef>
            <a:spcAft>
              <a:spcPct val="35000"/>
            </a:spcAft>
          </a:pPr>
          <a:r>
            <a:rPr lang="fa-IR" sz="1500" b="1" kern="1200" cap="none" spc="50" smtClean="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rPr>
            <a:t>بحران امنیتی</a:t>
          </a:r>
          <a:endParaRPr lang="fa-IR" sz="1500" b="1" kern="1200" cap="none" spc="50" dirty="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endParaRPr>
        </a:p>
      </dsp:txBody>
      <dsp:txXfrm>
        <a:off x="6574847" y="2443427"/>
        <a:ext cx="1204857" cy="952038"/>
      </dsp:txXfrm>
    </dsp:sp>
    <dsp:sp modelId="{77C767AC-4A66-4C82-9199-0D172ADDAA6C}">
      <dsp:nvSpPr>
        <dsp:cNvPr id="0" name=""/>
        <dsp:cNvSpPr/>
      </dsp:nvSpPr>
      <dsp:spPr>
        <a:xfrm>
          <a:off x="5119240" y="4155271"/>
          <a:ext cx="2398839" cy="514667"/>
        </a:xfrm>
        <a:prstGeom prst="leftArrow">
          <a:avLst>
            <a:gd name="adj1" fmla="val 60000"/>
            <a:gd name="adj2" fmla="val 50000"/>
          </a:avLst>
        </a:prstGeom>
        <a:gradFill rotWithShape="0">
          <a:gsLst>
            <a:gs pos="0">
              <a:schemeClr val="accent1">
                <a:shade val="90000"/>
                <a:hueOff val="171115"/>
                <a:satOff val="-13965"/>
                <a:lumOff val="11150"/>
                <a:alphaOff val="0"/>
              </a:schemeClr>
            </a:gs>
            <a:gs pos="100000">
              <a:schemeClr val="accent1">
                <a:shade val="90000"/>
                <a:hueOff val="171115"/>
                <a:satOff val="-13965"/>
                <a:lumOff val="1115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90000"/>
              <a:hueOff val="171115"/>
              <a:satOff val="-13965"/>
              <a:lumOff val="11150"/>
              <a:alphaOff val="0"/>
              <a:shade val="30000"/>
            </a:schemeClr>
          </a:contourClr>
        </a:sp3d>
      </dsp:spPr>
      <dsp:style>
        <a:lnRef idx="0">
          <a:scrgbClr r="0" g="0" b="0"/>
        </a:lnRef>
        <a:fillRef idx="3">
          <a:scrgbClr r="0" g="0" b="0"/>
        </a:fillRef>
        <a:effectRef idx="3">
          <a:scrgbClr r="0" g="0" b="0"/>
        </a:effectRef>
        <a:fontRef idx="minor">
          <a:schemeClr val="lt1"/>
        </a:fontRef>
      </dsp:style>
    </dsp:sp>
    <dsp:sp modelId="{F59463A7-084F-4232-BFB6-C963A6980E29}">
      <dsp:nvSpPr>
        <dsp:cNvPr id="0" name=""/>
        <dsp:cNvSpPr/>
      </dsp:nvSpPr>
      <dsp:spPr>
        <a:xfrm>
          <a:off x="6886032" y="3906967"/>
          <a:ext cx="1264095" cy="1011276"/>
        </a:xfrm>
        <a:prstGeom prst="roundRect">
          <a:avLst>
            <a:gd name="adj" fmla="val 10000"/>
          </a:avLst>
        </a:prstGeom>
        <a:gradFill rotWithShape="0">
          <a:gsLst>
            <a:gs pos="0">
              <a:schemeClr val="accent1">
                <a:shade val="50000"/>
                <a:hueOff val="161430"/>
                <a:satOff val="-13788"/>
                <a:lumOff val="12748"/>
                <a:alphaOff val="0"/>
              </a:schemeClr>
            </a:gs>
            <a:gs pos="100000">
              <a:schemeClr val="accent1">
                <a:shade val="50000"/>
                <a:hueOff val="161430"/>
                <a:satOff val="-13788"/>
                <a:lumOff val="12748"/>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50000"/>
              <a:hueOff val="161430"/>
              <a:satOff val="-13788"/>
              <a:lumOff val="1274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1">
            <a:lnSpc>
              <a:spcPct val="90000"/>
            </a:lnSpc>
            <a:spcBef>
              <a:spcPct val="0"/>
            </a:spcBef>
            <a:spcAft>
              <a:spcPct val="35000"/>
            </a:spcAft>
          </a:pPr>
          <a:r>
            <a:rPr lang="fa-IR" sz="1500" b="1" kern="1200" cap="none" spc="50" dirty="0" smtClean="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rPr>
            <a:t>و.....</a:t>
          </a:r>
          <a:endParaRPr lang="fa-IR" sz="1500" b="1" kern="1200" cap="none" spc="50" dirty="0">
            <a:ln w="11430"/>
            <a:solidFill>
              <a:schemeClr val="tx1">
                <a:lumMod val="95000"/>
                <a:lumOff val="5000"/>
              </a:schemeClr>
            </a:solidFill>
            <a:effectLst>
              <a:outerShdw blurRad="76200" dist="50800" dir="5400000" algn="tl" rotWithShape="0">
                <a:srgbClr val="000000">
                  <a:alpha val="65000"/>
                </a:srgbClr>
              </a:outerShdw>
            </a:effectLst>
            <a:cs typeface="2  Titr" pitchFamily="2" charset="-78"/>
          </a:endParaRPr>
        </a:p>
      </dsp:txBody>
      <dsp:txXfrm>
        <a:off x="6915651" y="3936586"/>
        <a:ext cx="1204857" cy="9520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44526-DA28-4B1D-85AE-2D0769740D40}">
      <dsp:nvSpPr>
        <dsp:cNvPr id="0" name=""/>
        <dsp:cNvSpPr/>
      </dsp:nvSpPr>
      <dsp:spPr>
        <a:xfrm>
          <a:off x="0" y="0"/>
          <a:ext cx="6777037" cy="1691640"/>
        </a:xfrm>
        <a:prstGeom prst="rect">
          <a:avLst/>
        </a:prstGeom>
        <a:gradFill rotWithShape="1">
          <a:gsLst>
            <a:gs pos="0">
              <a:schemeClr val="accent6">
                <a:tint val="20000"/>
                <a:satMod val="180000"/>
                <a:lumMod val="98000"/>
              </a:schemeClr>
            </a:gs>
            <a:gs pos="40000">
              <a:schemeClr val="accent6">
                <a:tint val="30000"/>
                <a:satMod val="260000"/>
                <a:lumMod val="84000"/>
              </a:schemeClr>
            </a:gs>
            <a:gs pos="100000">
              <a:schemeClr val="accent6">
                <a:tint val="100000"/>
                <a:satMod val="110000"/>
                <a:lumMod val="100000"/>
              </a:schemeClr>
            </a:gs>
          </a:gsLst>
          <a:lin ang="5040000" scaled="1"/>
        </a:gradFill>
        <a:ln w="9525" cap="flat" cmpd="sng" algn="ctr">
          <a:solidFill>
            <a:schemeClr val="accent6"/>
          </a:solidFill>
          <a:prstDash val="solid"/>
        </a:ln>
        <a:effectLst/>
        <a:scene3d>
          <a:camera prst="orthographicFront"/>
          <a:lightRig rig="flat" dir="t"/>
        </a:scene3d>
        <a:sp3d z="-190500" extrusionH="12700"/>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rtl="1">
            <a:lnSpc>
              <a:spcPts val="3500"/>
            </a:lnSpc>
            <a:spcBef>
              <a:spcPct val="0"/>
            </a:spcBef>
            <a:spcAft>
              <a:spcPct val="35000"/>
            </a:spcAft>
          </a:pPr>
          <a:r>
            <a:rPr lang="fa-IR" sz="3600" b="1" kern="1200" cap="none" spc="0" dirty="0" smtClean="0">
              <a:ln w="11430"/>
              <a:solidFill>
                <a:schemeClr val="tx1"/>
              </a:solidFill>
              <a:effectLst>
                <a:outerShdw blurRad="50800" dist="39000" dir="5460000" algn="tl">
                  <a:srgbClr val="000000">
                    <a:alpha val="38000"/>
                  </a:srgbClr>
                </a:outerShdw>
              </a:effectLst>
              <a:cs typeface="2  Bardiya" pitchFamily="2" charset="-78"/>
            </a:rPr>
            <a:t>کلید واژه های مدیریت بحران </a:t>
          </a:r>
        </a:p>
        <a:p>
          <a:pPr lvl="0" algn="ctr" defTabSz="1600200" rtl="1">
            <a:lnSpc>
              <a:spcPts val="3500"/>
            </a:lnSpc>
            <a:spcBef>
              <a:spcPct val="0"/>
            </a:spcBef>
            <a:spcAft>
              <a:spcPct val="35000"/>
            </a:spcAft>
          </a:pPr>
          <a:r>
            <a:rPr lang="fa-IR" sz="3600" b="1" kern="1200" cap="none" spc="0" dirty="0" smtClean="0">
              <a:ln w="11430"/>
              <a:solidFill>
                <a:schemeClr val="tx1"/>
              </a:solidFill>
              <a:effectLst>
                <a:outerShdw blurRad="50800" dist="39000" dir="5460000" algn="tl">
                  <a:srgbClr val="000000">
                    <a:alpha val="38000"/>
                  </a:srgbClr>
                </a:outerShdw>
              </a:effectLst>
              <a:cs typeface="2  Bardiya" pitchFamily="2" charset="-78"/>
            </a:rPr>
            <a:t>در تعریف پدافند غیر عامل </a:t>
          </a:r>
          <a:endParaRPr lang="fa-IR" sz="3600" b="1" kern="1200" cap="none" spc="0" dirty="0">
            <a:ln w="11430"/>
            <a:solidFill>
              <a:schemeClr val="tx1"/>
            </a:solidFill>
            <a:effectLst>
              <a:outerShdw blurRad="50800" dist="39000" dir="5460000" algn="tl">
                <a:srgbClr val="000000">
                  <a:alpha val="38000"/>
                </a:srgbClr>
              </a:outerShdw>
            </a:effectLst>
            <a:cs typeface="2  Bardiya" pitchFamily="2" charset="-78"/>
          </a:endParaRPr>
        </a:p>
      </dsp:txBody>
      <dsp:txXfrm>
        <a:off x="0" y="0"/>
        <a:ext cx="6777037" cy="1691640"/>
      </dsp:txXfrm>
    </dsp:sp>
    <dsp:sp modelId="{4478A07F-BA8B-4318-A42D-CBFC3EBC878B}">
      <dsp:nvSpPr>
        <dsp:cNvPr id="0" name=""/>
        <dsp:cNvSpPr/>
      </dsp:nvSpPr>
      <dsp:spPr>
        <a:xfrm>
          <a:off x="3309" y="1691640"/>
          <a:ext cx="2256806" cy="3552444"/>
        </a:xfrm>
        <a:prstGeom prst="rect">
          <a:avLst/>
        </a:prstGeom>
        <a:gradFill rotWithShape="0">
          <a:gsLst>
            <a:gs pos="0">
              <a:schemeClr val="accent1">
                <a:shade val="80000"/>
                <a:hueOff val="0"/>
                <a:satOff val="0"/>
                <a:lumOff val="0"/>
                <a:alphaOff val="0"/>
              </a:schemeClr>
            </a:gs>
            <a:gs pos="100000">
              <a:schemeClr val="accent1">
                <a:shade val="8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1">
            <a:lnSpc>
              <a:spcPct val="90000"/>
            </a:lnSpc>
            <a:spcBef>
              <a:spcPct val="0"/>
            </a:spcBef>
            <a:spcAft>
              <a:spcPct val="35000"/>
            </a:spcAft>
          </a:pPr>
          <a:r>
            <a:rPr lang="fa-IR" sz="4200" b="1" kern="1200" cap="none" spc="0" smtClean="0">
              <a:ln w="11430"/>
              <a:solidFill>
                <a:schemeClr val="tx1"/>
              </a:solidFill>
              <a:effectLst>
                <a:outerShdw blurRad="50800" dist="39000" dir="5460000" algn="tl">
                  <a:srgbClr val="000000">
                    <a:alpha val="38000"/>
                  </a:srgbClr>
                </a:outerShdw>
              </a:effectLst>
              <a:cs typeface="2  Bardiya" pitchFamily="2" charset="-78"/>
            </a:rPr>
            <a:t>تسهیل مدیریت بحران</a:t>
          </a:r>
          <a:endParaRPr lang="fa-IR" sz="4200" b="1" kern="1200" cap="none" spc="0" dirty="0">
            <a:ln w="11430"/>
            <a:solidFill>
              <a:schemeClr val="tx1"/>
            </a:solidFill>
            <a:effectLst>
              <a:outerShdw blurRad="50800" dist="39000" dir="5460000" algn="tl">
                <a:srgbClr val="000000">
                  <a:alpha val="38000"/>
                </a:srgbClr>
              </a:outerShdw>
            </a:effectLst>
            <a:cs typeface="2  Bardiya" pitchFamily="2" charset="-78"/>
          </a:endParaRPr>
        </a:p>
      </dsp:txBody>
      <dsp:txXfrm>
        <a:off x="3309" y="1691640"/>
        <a:ext cx="2256806" cy="3552444"/>
      </dsp:txXfrm>
    </dsp:sp>
    <dsp:sp modelId="{43655AEC-1FDA-411B-9550-C7AC1B3B862A}">
      <dsp:nvSpPr>
        <dsp:cNvPr id="0" name=""/>
        <dsp:cNvSpPr/>
      </dsp:nvSpPr>
      <dsp:spPr>
        <a:xfrm>
          <a:off x="2260115" y="1691640"/>
          <a:ext cx="2256806" cy="3552444"/>
        </a:xfrm>
        <a:prstGeom prst="rect">
          <a:avLst/>
        </a:prstGeom>
        <a:solidFill>
          <a:schemeClr val="accent1">
            <a:lumMod val="60000"/>
            <a:lumOff val="40000"/>
          </a:schemeClr>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1">
            <a:lnSpc>
              <a:spcPct val="90000"/>
            </a:lnSpc>
            <a:spcBef>
              <a:spcPct val="0"/>
            </a:spcBef>
            <a:spcAft>
              <a:spcPct val="35000"/>
            </a:spcAft>
          </a:pPr>
          <a:r>
            <a:rPr lang="fa-IR" sz="4200" b="1" kern="1200" cap="none" spc="0" smtClean="0">
              <a:ln w="11430"/>
              <a:solidFill>
                <a:schemeClr val="tx1"/>
              </a:solidFill>
              <a:effectLst>
                <a:outerShdw blurRad="50800" dist="39000" dir="5460000" algn="tl">
                  <a:srgbClr val="000000">
                    <a:alpha val="38000"/>
                  </a:srgbClr>
                </a:outerShdw>
              </a:effectLst>
              <a:cs typeface="2  Bardiya" pitchFamily="2" charset="-78"/>
            </a:rPr>
            <a:t>تداوم کارکرد های ضروری</a:t>
          </a:r>
          <a:endParaRPr lang="fa-IR" sz="4200" b="1" kern="1200" cap="none" spc="0" dirty="0">
            <a:ln w="11430"/>
            <a:solidFill>
              <a:schemeClr val="tx1"/>
            </a:solidFill>
            <a:effectLst>
              <a:outerShdw blurRad="50800" dist="39000" dir="5460000" algn="tl">
                <a:srgbClr val="000000">
                  <a:alpha val="38000"/>
                </a:srgbClr>
              </a:outerShdw>
            </a:effectLst>
            <a:cs typeface="2  Bardiya" pitchFamily="2" charset="-78"/>
          </a:endParaRPr>
        </a:p>
      </dsp:txBody>
      <dsp:txXfrm>
        <a:off x="2260115" y="1691640"/>
        <a:ext cx="2256806" cy="3552444"/>
      </dsp:txXfrm>
    </dsp:sp>
    <dsp:sp modelId="{ADB5E017-3D9C-4A46-8ED9-160046EFD2EA}">
      <dsp:nvSpPr>
        <dsp:cNvPr id="0" name=""/>
        <dsp:cNvSpPr/>
      </dsp:nvSpPr>
      <dsp:spPr>
        <a:xfrm>
          <a:off x="4516921" y="1691640"/>
          <a:ext cx="2256806" cy="3552444"/>
        </a:xfrm>
        <a:prstGeom prst="rect">
          <a:avLst/>
        </a:prstGeom>
        <a:gradFill rotWithShape="0">
          <a:gsLst>
            <a:gs pos="0">
              <a:schemeClr val="accent1">
                <a:shade val="80000"/>
                <a:hueOff val="584272"/>
                <a:satOff val="-52530"/>
                <a:lumOff val="36647"/>
                <a:alphaOff val="0"/>
              </a:schemeClr>
            </a:gs>
            <a:gs pos="100000">
              <a:schemeClr val="accent1">
                <a:shade val="80000"/>
                <a:hueOff val="584272"/>
                <a:satOff val="-52530"/>
                <a:lumOff val="36647"/>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1">
            <a:lnSpc>
              <a:spcPct val="90000"/>
            </a:lnSpc>
            <a:spcBef>
              <a:spcPct val="0"/>
            </a:spcBef>
            <a:spcAft>
              <a:spcPct val="35000"/>
            </a:spcAft>
          </a:pPr>
          <a:r>
            <a:rPr lang="fa-IR" sz="4200" b="1" kern="1200" cap="none" spc="0" dirty="0" smtClean="0">
              <a:ln w="11430"/>
              <a:solidFill>
                <a:schemeClr val="tx1"/>
              </a:solidFill>
              <a:effectLst>
                <a:outerShdw blurRad="50800" dist="39000" dir="5460000" algn="tl">
                  <a:srgbClr val="000000">
                    <a:alpha val="38000"/>
                  </a:srgbClr>
                </a:outerShdw>
              </a:effectLst>
              <a:cs typeface="2  Bardiya" pitchFamily="2" charset="-78"/>
            </a:rPr>
            <a:t>ارتقاء پایداری ملی</a:t>
          </a:r>
          <a:endParaRPr lang="fa-IR" sz="4200" b="1" kern="1200" cap="none" spc="0" dirty="0">
            <a:ln w="11430"/>
            <a:solidFill>
              <a:schemeClr val="tx1"/>
            </a:solidFill>
            <a:effectLst>
              <a:outerShdw blurRad="50800" dist="39000" dir="5460000" algn="tl">
                <a:srgbClr val="000000">
                  <a:alpha val="38000"/>
                </a:srgbClr>
              </a:outerShdw>
            </a:effectLst>
            <a:cs typeface="2  Bardiya" pitchFamily="2" charset="-78"/>
          </a:endParaRPr>
        </a:p>
      </dsp:txBody>
      <dsp:txXfrm>
        <a:off x="4516921" y="1691640"/>
        <a:ext cx="2256806" cy="3552444"/>
      </dsp:txXfrm>
    </dsp:sp>
    <dsp:sp modelId="{74C3CC5C-D078-44C5-9EB7-D218A0199D04}">
      <dsp:nvSpPr>
        <dsp:cNvPr id="0" name=""/>
        <dsp:cNvSpPr/>
      </dsp:nvSpPr>
      <dsp:spPr>
        <a:xfrm>
          <a:off x="0" y="5244084"/>
          <a:ext cx="6777037" cy="394716"/>
        </a:xfrm>
        <a:prstGeom prst="rect">
          <a:avLst/>
        </a:prstGeom>
        <a:gradFill rotWithShape="0">
          <a:gsLst>
            <a:gs pos="0">
              <a:schemeClr val="accent1">
                <a:shade val="90000"/>
                <a:hueOff val="0"/>
                <a:satOff val="0"/>
                <a:lumOff val="0"/>
                <a:alphaOff val="0"/>
                <a:tint val="20000"/>
                <a:satMod val="180000"/>
                <a:lumMod val="98000"/>
              </a:schemeClr>
            </a:gs>
            <a:gs pos="40000">
              <a:schemeClr val="accent1">
                <a:shade val="90000"/>
                <a:hueOff val="0"/>
                <a:satOff val="0"/>
                <a:lumOff val="0"/>
                <a:alphaOff val="0"/>
                <a:tint val="30000"/>
                <a:satMod val="260000"/>
                <a:lumMod val="84000"/>
              </a:schemeClr>
            </a:gs>
            <a:gs pos="100000">
              <a:schemeClr val="accent1">
                <a:shade val="90000"/>
                <a:hueOff val="0"/>
                <a:satOff val="0"/>
                <a:lumOff val="0"/>
                <a:alphaOff val="0"/>
                <a:tint val="100000"/>
                <a:satMod val="110000"/>
                <a:lumMod val="100000"/>
              </a:schemeClr>
            </a:gs>
          </a:gsLst>
          <a:lin ang="504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8F69D-ACDB-4BFD-9D8D-7BB2C3162989}">
      <dsp:nvSpPr>
        <dsp:cNvPr id="0" name=""/>
        <dsp:cNvSpPr/>
      </dsp:nvSpPr>
      <dsp:spPr>
        <a:xfrm>
          <a:off x="0" y="0"/>
          <a:ext cx="8301037" cy="1833562"/>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defTabSz="977900" rtl="1">
            <a:lnSpc>
              <a:spcPct val="90000"/>
            </a:lnSpc>
            <a:spcBef>
              <a:spcPct val="0"/>
            </a:spcBef>
            <a:spcAft>
              <a:spcPct val="35000"/>
            </a:spcAft>
          </a:pPr>
          <a:r>
            <a:rPr lang="fa-IR" sz="2200" b="1" kern="1200" cap="none" spc="50" smtClean="0">
              <a:ln w="11430"/>
              <a:solidFill>
                <a:schemeClr val="tx1"/>
              </a:solidFill>
              <a:effectLst>
                <a:outerShdw blurRad="76200" dist="50800" dir="5400000" algn="tl" rotWithShape="0">
                  <a:srgbClr val="000000">
                    <a:alpha val="65000"/>
                  </a:srgbClr>
                </a:outerShdw>
              </a:effectLst>
              <a:cs typeface="2  Titr" pitchFamily="2" charset="-78"/>
            </a:rPr>
            <a:t>تسهیل مدیریت بحران</a:t>
          </a:r>
          <a:endParaRPr lang="fa-IR" sz="22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a:p>
          <a:pPr marL="171450" lvl="1" indent="-171450" algn="r" defTabSz="755650" rtl="1">
            <a:lnSpc>
              <a:spcPct val="90000"/>
            </a:lnSpc>
            <a:spcBef>
              <a:spcPct val="0"/>
            </a:spcBef>
            <a:spcAft>
              <a:spcPct val="15000"/>
            </a:spcAft>
            <a:buChar char="••"/>
          </a:pPr>
          <a:r>
            <a:rPr lang="fa-IR" sz="1700" b="1" kern="1200" cap="none" spc="50" smtClean="0">
              <a:ln w="11430"/>
              <a:solidFill>
                <a:schemeClr val="tx1"/>
              </a:solidFill>
              <a:effectLst>
                <a:outerShdw blurRad="76200" dist="50800" dir="5400000" algn="tl" rotWithShape="0">
                  <a:srgbClr val="000000">
                    <a:alpha val="65000"/>
                  </a:srgbClr>
                </a:outerShdw>
              </a:effectLst>
              <a:cs typeface="2  Titr" pitchFamily="2" charset="-78"/>
            </a:rPr>
            <a:t>مجموعه اقداماتی که قبل از بحران برای سهولت مدیریت بحران انجام میشود</a:t>
          </a:r>
          <a:endParaRPr lang="fa-IR" sz="17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a:p>
          <a:pPr marL="171450" lvl="1" indent="-171450" algn="r" defTabSz="755650" rtl="1">
            <a:lnSpc>
              <a:spcPct val="90000"/>
            </a:lnSpc>
            <a:spcBef>
              <a:spcPct val="0"/>
            </a:spcBef>
            <a:spcAft>
              <a:spcPct val="15000"/>
            </a:spcAft>
            <a:buChar char="••"/>
          </a:pPr>
          <a:r>
            <a:rPr lang="fa-IR" sz="1700" b="1" kern="1200" cap="none" spc="50" dirty="0" smtClean="0">
              <a:ln w="11430"/>
              <a:solidFill>
                <a:schemeClr val="tx1"/>
              </a:solidFill>
              <a:effectLst>
                <a:outerShdw blurRad="76200" dist="50800" dir="5400000" algn="tl" rotWithShape="0">
                  <a:srgbClr val="000000">
                    <a:alpha val="65000"/>
                  </a:srgbClr>
                </a:outerShdw>
              </a:effectLst>
              <a:cs typeface="2  Titr" pitchFamily="2" charset="-78"/>
            </a:rPr>
            <a:t>کلیه اقداماتی که حین بحران تلفات وخسارات را کاهش دهد</a:t>
          </a:r>
          <a:endParaRPr lang="fa-IR" sz="17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1843563" y="0"/>
        <a:ext cx="6457473" cy="1833562"/>
      </dsp:txXfrm>
    </dsp:sp>
    <dsp:sp modelId="{04F1E478-F2A2-4DB6-AC7F-FCCD61385F47}">
      <dsp:nvSpPr>
        <dsp:cNvPr id="0" name=""/>
        <dsp:cNvSpPr/>
      </dsp:nvSpPr>
      <dsp:spPr>
        <a:xfrm>
          <a:off x="183356" y="183356"/>
          <a:ext cx="1660207" cy="146685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5000" b="-35000"/>
          </a:stretch>
        </a:blipFill>
        <a:ln>
          <a:noFill/>
        </a:ln>
        <a:effectLst>
          <a:outerShdw blurRad="50800" dist="25400" dir="5400000" rotWithShape="0">
            <a:srgbClr val="000000">
              <a:alpha val="2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2A00E24-A778-4B82-9EDE-D2426276CD74}">
      <dsp:nvSpPr>
        <dsp:cNvPr id="0" name=""/>
        <dsp:cNvSpPr/>
      </dsp:nvSpPr>
      <dsp:spPr>
        <a:xfrm>
          <a:off x="0" y="2016918"/>
          <a:ext cx="8301037" cy="1833562"/>
        </a:xfrm>
        <a:prstGeom prst="roundRect">
          <a:avLst>
            <a:gd name="adj" fmla="val 10000"/>
          </a:avLst>
        </a:prstGeom>
        <a:gradFill rotWithShape="0">
          <a:gsLst>
            <a:gs pos="0">
              <a:schemeClr val="accent3">
                <a:hueOff val="1226198"/>
                <a:satOff val="-40562"/>
                <a:lumOff val="-588"/>
                <a:alphaOff val="0"/>
              </a:schemeClr>
            </a:gs>
            <a:gs pos="100000">
              <a:schemeClr val="accent3">
                <a:hueOff val="1226198"/>
                <a:satOff val="-40562"/>
                <a:lumOff val="-588"/>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defTabSz="977900" rtl="1">
            <a:lnSpc>
              <a:spcPct val="90000"/>
            </a:lnSpc>
            <a:spcBef>
              <a:spcPct val="0"/>
            </a:spcBef>
            <a:spcAft>
              <a:spcPct val="35000"/>
            </a:spcAft>
          </a:pPr>
          <a:r>
            <a:rPr lang="fa-IR" sz="2200" b="1" kern="1200" cap="none" spc="50" smtClean="0">
              <a:ln w="11430"/>
              <a:solidFill>
                <a:schemeClr val="tx1"/>
              </a:solidFill>
              <a:effectLst>
                <a:outerShdw blurRad="76200" dist="50800" dir="5400000" algn="tl" rotWithShape="0">
                  <a:srgbClr val="000000">
                    <a:alpha val="65000"/>
                  </a:srgbClr>
                </a:outerShdw>
              </a:effectLst>
              <a:cs typeface="2  Titr" pitchFamily="2" charset="-78"/>
            </a:rPr>
            <a:t>تداوم کارکرد های ضروری</a:t>
          </a:r>
          <a:endParaRPr lang="fa-IR" sz="22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a:p>
          <a:pPr marL="171450" lvl="1" indent="-171450" algn="r" defTabSz="755650" rtl="1">
            <a:lnSpc>
              <a:spcPct val="90000"/>
            </a:lnSpc>
            <a:spcBef>
              <a:spcPct val="0"/>
            </a:spcBef>
            <a:spcAft>
              <a:spcPct val="15000"/>
            </a:spcAft>
            <a:buChar char="••"/>
          </a:pPr>
          <a:r>
            <a:rPr lang="fa-IR" sz="1700" b="1" kern="1200" cap="none" spc="50" dirty="0" smtClean="0">
              <a:ln w="11430"/>
              <a:solidFill>
                <a:schemeClr val="tx1"/>
              </a:solidFill>
              <a:effectLst>
                <a:outerShdw blurRad="76200" dist="50800" dir="5400000" algn="tl" rotWithShape="0">
                  <a:srgbClr val="000000">
                    <a:alpha val="65000"/>
                  </a:srgbClr>
                </a:outerShdw>
              </a:effectLst>
              <a:cs typeface="2  Titr" pitchFamily="2" charset="-78"/>
            </a:rPr>
            <a:t>تداوم کارکرد های ضروری برای تسهیل مدیریت در مدیریت بحران</a:t>
          </a:r>
          <a:endParaRPr lang="fa-IR" sz="17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a:p>
          <a:pPr marL="171450" lvl="1" indent="-171450" algn="r" defTabSz="755650" rtl="1">
            <a:lnSpc>
              <a:spcPct val="90000"/>
            </a:lnSpc>
            <a:spcBef>
              <a:spcPct val="0"/>
            </a:spcBef>
            <a:spcAft>
              <a:spcPct val="15000"/>
            </a:spcAft>
            <a:buChar char="••"/>
          </a:pPr>
          <a:r>
            <a:rPr lang="fa-IR" sz="1700" b="1" kern="1200" cap="none" spc="50" dirty="0" smtClean="0">
              <a:ln w="11430"/>
              <a:solidFill>
                <a:schemeClr val="tx1"/>
              </a:solidFill>
              <a:effectLst>
                <a:outerShdw blurRad="76200" dist="50800" dir="5400000" algn="tl" rotWithShape="0">
                  <a:srgbClr val="000000">
                    <a:alpha val="65000"/>
                  </a:srgbClr>
                </a:outerShdw>
              </a:effectLst>
              <a:cs typeface="2  Titr" pitchFamily="2" charset="-78"/>
            </a:rPr>
            <a:t>  تداوم کارکرد های برای کاهش تلفات وخسارات مانندبهداشت ودرمان و...</a:t>
          </a:r>
          <a:endParaRPr lang="fa-IR" sz="17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1843563" y="2016918"/>
        <a:ext cx="6457473" cy="1833562"/>
      </dsp:txXfrm>
    </dsp:sp>
    <dsp:sp modelId="{35C08FCC-D305-4D1A-8805-68EE0ADCE838}">
      <dsp:nvSpPr>
        <dsp:cNvPr id="0" name=""/>
        <dsp:cNvSpPr/>
      </dsp:nvSpPr>
      <dsp:spPr>
        <a:xfrm>
          <a:off x="183356" y="2200275"/>
          <a:ext cx="1660207" cy="146685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a:ln>
          <a:noFill/>
        </a:ln>
        <a:effectLst>
          <a:outerShdw blurRad="50800" dist="25400" dir="5400000" rotWithShape="0">
            <a:srgbClr val="000000">
              <a:alpha val="2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DA4B42D-C060-43AA-A823-ACD2729FFAA4}">
      <dsp:nvSpPr>
        <dsp:cNvPr id="0" name=""/>
        <dsp:cNvSpPr/>
      </dsp:nvSpPr>
      <dsp:spPr>
        <a:xfrm>
          <a:off x="0" y="4033837"/>
          <a:ext cx="8301037" cy="1833562"/>
        </a:xfrm>
        <a:prstGeom prst="roundRect">
          <a:avLst>
            <a:gd name="adj" fmla="val 10000"/>
          </a:avLst>
        </a:prstGeom>
        <a:gradFill rotWithShape="0">
          <a:gsLst>
            <a:gs pos="0">
              <a:schemeClr val="accent3">
                <a:hueOff val="2452395"/>
                <a:satOff val="-81125"/>
                <a:lumOff val="-1176"/>
                <a:alphaOff val="0"/>
              </a:schemeClr>
            </a:gs>
            <a:gs pos="100000">
              <a:schemeClr val="accent3">
                <a:hueOff val="2452395"/>
                <a:satOff val="-81125"/>
                <a:lumOff val="-1176"/>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defTabSz="977900" rtl="1">
            <a:lnSpc>
              <a:spcPct val="90000"/>
            </a:lnSpc>
            <a:spcBef>
              <a:spcPct val="0"/>
            </a:spcBef>
            <a:spcAft>
              <a:spcPct val="35000"/>
            </a:spcAft>
          </a:pPr>
          <a:r>
            <a:rPr lang="fa-IR" sz="2200" b="1" kern="1200" cap="none" spc="50" smtClean="0">
              <a:ln w="11430"/>
              <a:solidFill>
                <a:schemeClr val="tx1"/>
              </a:solidFill>
              <a:effectLst>
                <a:outerShdw blurRad="76200" dist="50800" dir="5400000" algn="tl" rotWithShape="0">
                  <a:srgbClr val="000000">
                    <a:alpha val="65000"/>
                  </a:srgbClr>
                </a:outerShdw>
              </a:effectLst>
              <a:cs typeface="2  Titr" pitchFamily="2" charset="-78"/>
            </a:rPr>
            <a:t>افزایش پایداری ملی</a:t>
          </a:r>
          <a:endParaRPr lang="fa-IR" sz="22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a:p>
          <a:pPr marL="171450" lvl="1" indent="-171450" algn="r" defTabSz="755650" rtl="1">
            <a:lnSpc>
              <a:spcPct val="90000"/>
            </a:lnSpc>
            <a:spcBef>
              <a:spcPct val="0"/>
            </a:spcBef>
            <a:spcAft>
              <a:spcPct val="15000"/>
            </a:spcAft>
            <a:buChar char="••"/>
          </a:pPr>
          <a:r>
            <a:rPr lang="fa-IR" sz="1700" b="1" kern="1200" cap="none" spc="50" dirty="0" smtClean="0">
              <a:ln w="11430"/>
              <a:solidFill>
                <a:schemeClr val="tx1"/>
              </a:solidFill>
              <a:effectLst>
                <a:outerShdw blurRad="76200" dist="50800" dir="5400000" algn="tl" rotWithShape="0">
                  <a:srgbClr val="000000">
                    <a:alpha val="65000"/>
                  </a:srgbClr>
                </a:outerShdw>
              </a:effectLst>
              <a:cs typeface="2  Titr" pitchFamily="2" charset="-78"/>
            </a:rPr>
            <a:t>برای کمک به عدم خروج از تعادل در مقیاس ملی وبروز بحران</a:t>
          </a:r>
          <a:endParaRPr lang="fa-IR" sz="17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a:p>
          <a:pPr marL="171450" lvl="1" indent="-171450" algn="r" defTabSz="755650" rtl="1">
            <a:lnSpc>
              <a:spcPct val="90000"/>
            </a:lnSpc>
            <a:spcBef>
              <a:spcPct val="0"/>
            </a:spcBef>
            <a:spcAft>
              <a:spcPct val="15000"/>
            </a:spcAft>
            <a:buChar char="••"/>
          </a:pPr>
          <a:r>
            <a:rPr lang="fa-IR" sz="1700" b="1" kern="1200" cap="none" spc="50" smtClean="0">
              <a:ln w="11430"/>
              <a:solidFill>
                <a:schemeClr val="tx1"/>
              </a:solidFill>
              <a:effectLst>
                <a:outerShdw blurRad="76200" dist="50800" dir="5400000" algn="tl" rotWithShape="0">
                  <a:srgbClr val="000000">
                    <a:alpha val="65000"/>
                  </a:srgbClr>
                </a:outerShdw>
              </a:effectLst>
              <a:cs typeface="2  Titr" pitchFamily="2" charset="-78"/>
            </a:rPr>
            <a:t>برای پایداری وافزایش مقاومت ملی در شرایط بحران</a:t>
          </a:r>
          <a:endParaRPr lang="fa-IR" sz="1700" b="1" kern="1200" cap="none" spc="50" dirty="0">
            <a:ln w="11430"/>
            <a:solidFill>
              <a:schemeClr val="tx1"/>
            </a:solidFill>
            <a:effectLst>
              <a:outerShdw blurRad="76200" dist="50800" dir="5400000" algn="tl" rotWithShape="0">
                <a:srgbClr val="000000">
                  <a:alpha val="65000"/>
                </a:srgbClr>
              </a:outerShdw>
            </a:effectLst>
            <a:cs typeface="2  Titr" pitchFamily="2" charset="-78"/>
          </a:endParaRPr>
        </a:p>
      </dsp:txBody>
      <dsp:txXfrm>
        <a:off x="1843563" y="4033837"/>
        <a:ext cx="6457473" cy="1833562"/>
      </dsp:txXfrm>
    </dsp:sp>
    <dsp:sp modelId="{920F67D3-13A8-4842-9124-CEFA8C54E4D0}">
      <dsp:nvSpPr>
        <dsp:cNvPr id="0" name=""/>
        <dsp:cNvSpPr/>
      </dsp:nvSpPr>
      <dsp:spPr>
        <a:xfrm>
          <a:off x="183356" y="4217193"/>
          <a:ext cx="1660207" cy="146685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a:ln>
          <a:noFill/>
        </a:ln>
        <a:effectLst>
          <a:outerShdw blurRad="50800" dist="25400" dir="5400000" rotWithShape="0">
            <a:srgbClr val="000000">
              <a:alpha val="2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764A5-2945-4ECD-8FBF-E91933519F8B}" type="datetimeFigureOut">
              <a:rPr lang="en-US" smtClean="0"/>
              <a:pPr/>
              <a:t>11/1/2013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75394-EF26-442A-B962-AB4BC4DBE08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7D863-6CE7-4532-9CCC-2FD4962A88B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97D863-6CE7-4532-9CCC-2FD4962A88B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75394-EF26-442A-B962-AB4BC4DBE08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1" y="2708476"/>
            <a:ext cx="3657600" cy="1702160"/>
          </a:xfrm>
        </p:spPr>
        <p:style>
          <a:lnRef idx="1">
            <a:schemeClr val="accent1"/>
          </a:lnRef>
          <a:fillRef idx="2">
            <a:schemeClr val="accent1"/>
          </a:fillRef>
          <a:effectRef idx="1">
            <a:schemeClr val="accent1"/>
          </a:effectRef>
          <a:fontRef idx="minor">
            <a:schemeClr val="dk1"/>
          </a:fontRef>
        </p:style>
        <p:txBody>
          <a:bodyPr anchor="ct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b="1" dirty="0" smtClean="0">
                <a:ln w="11430"/>
                <a:solidFill>
                  <a:schemeClr val="bg1"/>
                </a:solidFill>
                <a:effectLst>
                  <a:outerShdw blurRad="50800" dist="39000" dir="5460000" algn="tl">
                    <a:srgbClr val="000000">
                      <a:alpha val="38000"/>
                    </a:srgbClr>
                  </a:outerShdw>
                </a:effectLst>
                <a:cs typeface="2  Bardiya" pitchFamily="2" charset="-78"/>
              </a:rPr>
              <a:t>بسم الله الّرحمن الّرحیم</a:t>
            </a:r>
            <a:endParaRPr lang="fa-IR" b="1" dirty="0">
              <a:ln w="11430"/>
              <a:solidFill>
                <a:schemeClr val="bg1"/>
              </a:solidFill>
              <a:effectLst>
                <a:outerShdw blurRad="50800" dist="39000" dir="5460000" algn="tl">
                  <a:srgbClr val="000000">
                    <a:alpha val="38000"/>
                  </a:srgbClr>
                </a:outerShdw>
              </a:effectLst>
              <a:cs typeface="2  Bardiya" pitchFamily="2" charset="-78"/>
            </a:endParaRPr>
          </a:p>
        </p:txBody>
      </p:sp>
      <p:sp>
        <p:nvSpPr>
          <p:cNvPr id="3" name="Subtitle 2"/>
          <p:cNvSpPr>
            <a:spLocks noGrp="1"/>
          </p:cNvSpPr>
          <p:nvPr>
            <p:ph type="subTitle" idx="1"/>
          </p:nvPr>
        </p:nvSpPr>
        <p:spPr>
          <a:xfrm>
            <a:off x="4572000" y="4572000"/>
            <a:ext cx="3657599" cy="1260629"/>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8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fa-IR" sz="5400" b="1" dirty="0" smtClean="0">
                <a:ln w="11430"/>
                <a:solidFill>
                  <a:schemeClr val="bg1"/>
                </a:solidFill>
                <a:effectLst>
                  <a:outerShdw blurRad="50800" dist="39000" dir="5460000" algn="tl">
                    <a:srgbClr val="000000">
                      <a:alpha val="38000"/>
                    </a:srgbClr>
                  </a:outerShdw>
                </a:effectLst>
                <a:cs typeface="2  Bardiya" pitchFamily="2" charset="-78"/>
              </a:rPr>
              <a:t>پدافند غیرعامل-مدیریت بحران</a:t>
            </a:r>
            <a:endParaRPr lang="fa-IR" sz="5400" b="1" dirty="0">
              <a:ln w="11430"/>
              <a:solidFill>
                <a:schemeClr val="bg1"/>
              </a:solidFill>
              <a:effectLst>
                <a:outerShdw blurRad="50800" dist="39000" dir="5460000" algn="tl">
                  <a:srgbClr val="000000">
                    <a:alpha val="38000"/>
                  </a:srgbClr>
                </a:outerShdw>
              </a:effectLst>
              <a:cs typeface="2  Bardiya" pitchFamily="2" charset="-78"/>
            </a:endParaRPr>
          </a:p>
        </p:txBody>
      </p:sp>
      <p:graphicFrame>
        <p:nvGraphicFramePr>
          <p:cNvPr id="4" name="Diagram 3"/>
          <p:cNvGraphicFramePr/>
          <p:nvPr>
            <p:extLst>
              <p:ext uri="{D42A27DB-BD31-4B8C-83A1-F6EECF244321}">
                <p14:modId xmlns="" xmlns:p14="http://schemas.microsoft.com/office/powerpoint/2010/main" val="1022148358"/>
              </p:ext>
            </p:extLst>
          </p:nvPr>
        </p:nvGraphicFramePr>
        <p:xfrm>
          <a:off x="152400" y="228600"/>
          <a:ext cx="4114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958134939"/>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style>
          <a:lnRef idx="2">
            <a:schemeClr val="accent3"/>
          </a:lnRef>
          <a:fillRef idx="1">
            <a:schemeClr val="lt1"/>
          </a:fillRef>
          <a:effectRef idx="0">
            <a:schemeClr val="accent3"/>
          </a:effectRef>
          <a:fontRef idx="minor">
            <a:schemeClr val="dk1"/>
          </a:fontRef>
        </p:style>
        <p:txBody>
          <a:bodyPr anchor="ct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b="1" dirty="0" smtClean="0">
                <a:ln w="11430"/>
                <a:solidFill>
                  <a:schemeClr val="accent5">
                    <a:lumMod val="50000"/>
                  </a:schemeClr>
                </a:solidFill>
                <a:effectLst>
                  <a:outerShdw blurRad="50800" dist="39000" dir="5460000" algn="tl">
                    <a:srgbClr val="000000">
                      <a:alpha val="38000"/>
                    </a:srgbClr>
                  </a:outerShdw>
                </a:effectLst>
                <a:latin typeface="_MRT_Win2Farsi_2" pitchFamily="2" charset="0"/>
                <a:cs typeface="2  Homa" pitchFamily="2" charset="-78"/>
              </a:rPr>
              <a:t>سطح بندي پدافند غيرعامل -سطح راهبردي</a:t>
            </a:r>
            <a:endParaRPr lang="en-US" b="1" dirty="0">
              <a:ln w="11430"/>
              <a:solidFill>
                <a:schemeClr val="accent5">
                  <a:lumMod val="50000"/>
                </a:schemeClr>
              </a:solidFill>
              <a:effectLst>
                <a:outerShdw blurRad="50800" dist="39000" dir="5460000" algn="tl">
                  <a:srgbClr val="000000">
                    <a:alpha val="38000"/>
                  </a:srgbClr>
                </a:outerShdw>
              </a:effectLst>
              <a:latin typeface="_MRT_Win2Farsi_2" pitchFamily="2" charset="0"/>
              <a:cs typeface="2  Homa" pitchFamily="2" charset="-78"/>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338702455"/>
              </p:ext>
            </p:extLst>
          </p:nvPr>
        </p:nvGraphicFramePr>
        <p:xfrm>
          <a:off x="228600" y="990600"/>
          <a:ext cx="86868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41771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98EB809-7E08-4724-9369-8BB7A289D480}"/>
                                            </p:graphicEl>
                                          </p:spTgt>
                                        </p:tgtEl>
                                        <p:attrNameLst>
                                          <p:attrName>style.visibility</p:attrName>
                                        </p:attrNameLst>
                                      </p:cBhvr>
                                      <p:to>
                                        <p:strVal val="visible"/>
                                      </p:to>
                                    </p:set>
                                    <p:anim calcmode="lin" valueType="num">
                                      <p:cBhvr additive="base">
                                        <p:cTn id="7" dur="500" fill="hold"/>
                                        <p:tgtEl>
                                          <p:spTgt spid="4">
                                            <p:graphicEl>
                                              <a:dgm id="{998EB809-7E08-4724-9369-8BB7A289D48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98EB809-7E08-4724-9369-8BB7A289D48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4551BFF7-7A48-4D27-B620-364BC9950120}"/>
                                            </p:graphicEl>
                                          </p:spTgt>
                                        </p:tgtEl>
                                        <p:attrNameLst>
                                          <p:attrName>style.visibility</p:attrName>
                                        </p:attrNameLst>
                                      </p:cBhvr>
                                      <p:to>
                                        <p:strVal val="visible"/>
                                      </p:to>
                                    </p:set>
                                    <p:anim calcmode="lin" valueType="num">
                                      <p:cBhvr additive="base">
                                        <p:cTn id="13" dur="500" fill="hold"/>
                                        <p:tgtEl>
                                          <p:spTgt spid="4">
                                            <p:graphicEl>
                                              <a:dgm id="{4551BFF7-7A48-4D27-B620-364BC995012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4551BFF7-7A48-4D27-B620-364BC995012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D75BC876-69A0-4DBE-B280-E9F4D55670AE}"/>
                                            </p:graphicEl>
                                          </p:spTgt>
                                        </p:tgtEl>
                                        <p:attrNameLst>
                                          <p:attrName>style.visibility</p:attrName>
                                        </p:attrNameLst>
                                      </p:cBhvr>
                                      <p:to>
                                        <p:strVal val="visible"/>
                                      </p:to>
                                    </p:set>
                                    <p:anim calcmode="lin" valueType="num">
                                      <p:cBhvr additive="base">
                                        <p:cTn id="19" dur="500" fill="hold"/>
                                        <p:tgtEl>
                                          <p:spTgt spid="4">
                                            <p:graphicEl>
                                              <a:dgm id="{D75BC876-69A0-4DBE-B280-E9F4D55670A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D75BC876-69A0-4DBE-B280-E9F4D55670A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DBB2C0EB-6D44-4F2D-8C2E-D3B11186612A}"/>
                                            </p:graphicEl>
                                          </p:spTgt>
                                        </p:tgtEl>
                                        <p:attrNameLst>
                                          <p:attrName>style.visibility</p:attrName>
                                        </p:attrNameLst>
                                      </p:cBhvr>
                                      <p:to>
                                        <p:strVal val="visible"/>
                                      </p:to>
                                    </p:set>
                                    <p:anim calcmode="lin" valueType="num">
                                      <p:cBhvr additive="base">
                                        <p:cTn id="25" dur="500" fill="hold"/>
                                        <p:tgtEl>
                                          <p:spTgt spid="4">
                                            <p:graphicEl>
                                              <a:dgm id="{DBB2C0EB-6D44-4F2D-8C2E-D3B11186612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DBB2C0EB-6D44-4F2D-8C2E-D3B11186612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34336B34-A1C8-46B6-9C4D-3FB544E5F471}"/>
                                            </p:graphicEl>
                                          </p:spTgt>
                                        </p:tgtEl>
                                        <p:attrNameLst>
                                          <p:attrName>style.visibility</p:attrName>
                                        </p:attrNameLst>
                                      </p:cBhvr>
                                      <p:to>
                                        <p:strVal val="visible"/>
                                      </p:to>
                                    </p:set>
                                    <p:anim calcmode="lin" valueType="num">
                                      <p:cBhvr additive="base">
                                        <p:cTn id="31" dur="500" fill="hold"/>
                                        <p:tgtEl>
                                          <p:spTgt spid="4">
                                            <p:graphicEl>
                                              <a:dgm id="{34336B34-A1C8-46B6-9C4D-3FB544E5F47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34336B34-A1C8-46B6-9C4D-3FB544E5F471}"/>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4E841366-0236-4348-8590-81DB055204A0}"/>
                                            </p:graphicEl>
                                          </p:spTgt>
                                        </p:tgtEl>
                                        <p:attrNameLst>
                                          <p:attrName>style.visibility</p:attrName>
                                        </p:attrNameLst>
                                      </p:cBhvr>
                                      <p:to>
                                        <p:strVal val="visible"/>
                                      </p:to>
                                    </p:set>
                                    <p:anim calcmode="lin" valueType="num">
                                      <p:cBhvr additive="base">
                                        <p:cTn id="37" dur="500" fill="hold"/>
                                        <p:tgtEl>
                                          <p:spTgt spid="4">
                                            <p:graphicEl>
                                              <a:dgm id="{4E841366-0236-4348-8590-81DB055204A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4E841366-0236-4348-8590-81DB055204A0}"/>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5CBC5CF0-96B2-4846-8869-E724CA68DE7A}"/>
                                            </p:graphicEl>
                                          </p:spTgt>
                                        </p:tgtEl>
                                        <p:attrNameLst>
                                          <p:attrName>style.visibility</p:attrName>
                                        </p:attrNameLst>
                                      </p:cBhvr>
                                      <p:to>
                                        <p:strVal val="visible"/>
                                      </p:to>
                                    </p:set>
                                    <p:anim calcmode="lin" valueType="num">
                                      <p:cBhvr additive="base">
                                        <p:cTn id="43" dur="500" fill="hold"/>
                                        <p:tgtEl>
                                          <p:spTgt spid="4">
                                            <p:graphicEl>
                                              <a:dgm id="{5CBC5CF0-96B2-4846-8869-E724CA68DE7A}"/>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5CBC5CF0-96B2-4846-8869-E724CA68DE7A}"/>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6FEFE907-2410-4407-B638-79AAABC2159D}"/>
                                            </p:graphicEl>
                                          </p:spTgt>
                                        </p:tgtEl>
                                        <p:attrNameLst>
                                          <p:attrName>style.visibility</p:attrName>
                                        </p:attrNameLst>
                                      </p:cBhvr>
                                      <p:to>
                                        <p:strVal val="visible"/>
                                      </p:to>
                                    </p:set>
                                    <p:anim calcmode="lin" valueType="num">
                                      <p:cBhvr additive="base">
                                        <p:cTn id="49" dur="500" fill="hold"/>
                                        <p:tgtEl>
                                          <p:spTgt spid="4">
                                            <p:graphicEl>
                                              <a:dgm id="{6FEFE907-2410-4407-B638-79AAABC2159D}"/>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6FEFE907-2410-4407-B638-79AAABC2159D}"/>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graphicEl>
                                              <a:dgm id="{4AA923FE-C050-4BF8-8C83-317B80C858FC}"/>
                                            </p:graphicEl>
                                          </p:spTgt>
                                        </p:tgtEl>
                                        <p:attrNameLst>
                                          <p:attrName>style.visibility</p:attrName>
                                        </p:attrNameLst>
                                      </p:cBhvr>
                                      <p:to>
                                        <p:strVal val="visible"/>
                                      </p:to>
                                    </p:set>
                                    <p:anim calcmode="lin" valueType="num">
                                      <p:cBhvr additive="base">
                                        <p:cTn id="55" dur="500" fill="hold"/>
                                        <p:tgtEl>
                                          <p:spTgt spid="4">
                                            <p:graphicEl>
                                              <a:dgm id="{4AA923FE-C050-4BF8-8C83-317B80C858FC}"/>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4AA923FE-C050-4BF8-8C83-317B80C858FC}"/>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graphicEl>
                                              <a:dgm id="{70C174D0-479F-47D4-BEAF-DE3578E6079C}"/>
                                            </p:graphicEl>
                                          </p:spTgt>
                                        </p:tgtEl>
                                        <p:attrNameLst>
                                          <p:attrName>style.visibility</p:attrName>
                                        </p:attrNameLst>
                                      </p:cBhvr>
                                      <p:to>
                                        <p:strVal val="visible"/>
                                      </p:to>
                                    </p:set>
                                    <p:anim calcmode="lin" valueType="num">
                                      <p:cBhvr additive="base">
                                        <p:cTn id="61" dur="500" fill="hold"/>
                                        <p:tgtEl>
                                          <p:spTgt spid="4">
                                            <p:graphicEl>
                                              <a:dgm id="{70C174D0-479F-47D4-BEAF-DE3578E6079C}"/>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graphicEl>
                                              <a:dgm id="{70C174D0-479F-47D4-BEAF-DE3578E6079C}"/>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graphicEl>
                                              <a:dgm id="{4E09884D-433B-48F4-A316-DC7BE70EEFF4}"/>
                                            </p:graphicEl>
                                          </p:spTgt>
                                        </p:tgtEl>
                                        <p:attrNameLst>
                                          <p:attrName>style.visibility</p:attrName>
                                        </p:attrNameLst>
                                      </p:cBhvr>
                                      <p:to>
                                        <p:strVal val="visible"/>
                                      </p:to>
                                    </p:set>
                                    <p:anim calcmode="lin" valueType="num">
                                      <p:cBhvr additive="base">
                                        <p:cTn id="67" dur="500" fill="hold"/>
                                        <p:tgtEl>
                                          <p:spTgt spid="4">
                                            <p:graphicEl>
                                              <a:dgm id="{4E09884D-433B-48F4-A316-DC7BE70EEFF4}"/>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4E09884D-433B-48F4-A316-DC7BE70EEFF4}"/>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graphicEl>
                                              <a:dgm id="{F6CDCD4B-7ECF-4E7C-B325-2A617FCBB98C}"/>
                                            </p:graphicEl>
                                          </p:spTgt>
                                        </p:tgtEl>
                                        <p:attrNameLst>
                                          <p:attrName>style.visibility</p:attrName>
                                        </p:attrNameLst>
                                      </p:cBhvr>
                                      <p:to>
                                        <p:strVal val="visible"/>
                                      </p:to>
                                    </p:set>
                                    <p:anim calcmode="lin" valueType="num">
                                      <p:cBhvr additive="base">
                                        <p:cTn id="73" dur="500" fill="hold"/>
                                        <p:tgtEl>
                                          <p:spTgt spid="4">
                                            <p:graphicEl>
                                              <a:dgm id="{F6CDCD4B-7ECF-4E7C-B325-2A617FCBB98C}"/>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graphicEl>
                                              <a:dgm id="{F6CDCD4B-7ECF-4E7C-B325-2A617FCBB98C}"/>
                                            </p:graphic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graphicEl>
                                              <a:dgm id="{6D02CF12-A1DD-4479-B3E6-D4F480152762}"/>
                                            </p:graphicEl>
                                          </p:spTgt>
                                        </p:tgtEl>
                                        <p:attrNameLst>
                                          <p:attrName>style.visibility</p:attrName>
                                        </p:attrNameLst>
                                      </p:cBhvr>
                                      <p:to>
                                        <p:strVal val="visible"/>
                                      </p:to>
                                    </p:set>
                                    <p:anim calcmode="lin" valueType="num">
                                      <p:cBhvr additive="base">
                                        <p:cTn id="79" dur="500" fill="hold"/>
                                        <p:tgtEl>
                                          <p:spTgt spid="4">
                                            <p:graphicEl>
                                              <a:dgm id="{6D02CF12-A1DD-4479-B3E6-D4F480152762}"/>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graphicEl>
                                              <a:dgm id="{6D02CF12-A1DD-4479-B3E6-D4F480152762}"/>
                                            </p:graphic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graphicEl>
                                              <a:dgm id="{ECD90B81-E6D9-4541-A3F8-1F7218B3ADF6}"/>
                                            </p:graphicEl>
                                          </p:spTgt>
                                        </p:tgtEl>
                                        <p:attrNameLst>
                                          <p:attrName>style.visibility</p:attrName>
                                        </p:attrNameLst>
                                      </p:cBhvr>
                                      <p:to>
                                        <p:strVal val="visible"/>
                                      </p:to>
                                    </p:set>
                                    <p:anim calcmode="lin" valueType="num">
                                      <p:cBhvr additive="base">
                                        <p:cTn id="85" dur="500" fill="hold"/>
                                        <p:tgtEl>
                                          <p:spTgt spid="4">
                                            <p:graphicEl>
                                              <a:dgm id="{ECD90B81-E6D9-4541-A3F8-1F7218B3ADF6}"/>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graphicEl>
                                              <a:dgm id="{ECD90B81-E6D9-4541-A3F8-1F7218B3ADF6}"/>
                                            </p:graphic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graphicEl>
                                              <a:dgm id="{0DD72022-D533-404A-B501-8958D62B690E}"/>
                                            </p:graphicEl>
                                          </p:spTgt>
                                        </p:tgtEl>
                                        <p:attrNameLst>
                                          <p:attrName>style.visibility</p:attrName>
                                        </p:attrNameLst>
                                      </p:cBhvr>
                                      <p:to>
                                        <p:strVal val="visible"/>
                                      </p:to>
                                    </p:set>
                                    <p:anim calcmode="lin" valueType="num">
                                      <p:cBhvr additive="base">
                                        <p:cTn id="91" dur="500" fill="hold"/>
                                        <p:tgtEl>
                                          <p:spTgt spid="4">
                                            <p:graphicEl>
                                              <a:dgm id="{0DD72022-D533-404A-B501-8958D62B690E}"/>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graphicEl>
                                              <a:dgm id="{0DD72022-D533-404A-B501-8958D62B690E}"/>
                                            </p:graphic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graphicEl>
                                              <a:dgm id="{E035F2D3-A4BA-4488-A4C9-FF5B261B4A08}"/>
                                            </p:graphicEl>
                                          </p:spTgt>
                                        </p:tgtEl>
                                        <p:attrNameLst>
                                          <p:attrName>style.visibility</p:attrName>
                                        </p:attrNameLst>
                                      </p:cBhvr>
                                      <p:to>
                                        <p:strVal val="visible"/>
                                      </p:to>
                                    </p:set>
                                    <p:anim calcmode="lin" valueType="num">
                                      <p:cBhvr additive="base">
                                        <p:cTn id="97" dur="500" fill="hold"/>
                                        <p:tgtEl>
                                          <p:spTgt spid="4">
                                            <p:graphicEl>
                                              <a:dgm id="{E035F2D3-A4BA-4488-A4C9-FF5B261B4A08}"/>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graphicEl>
                                              <a:dgm id="{E035F2D3-A4BA-4488-A4C9-FF5B261B4A0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685800"/>
          </a:xfr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b="1" dirty="0">
                <a:ln w="11430"/>
                <a:solidFill>
                  <a:schemeClr val="tx1"/>
                </a:solidFill>
                <a:effectLst>
                  <a:outerShdw blurRad="50800" dist="39000" dir="5460000" algn="tl">
                    <a:srgbClr val="000000">
                      <a:alpha val="38000"/>
                    </a:srgbClr>
                  </a:outerShdw>
                </a:effectLst>
                <a:latin typeface="_MRT_Win2Farsi_2" pitchFamily="2" charset="0"/>
                <a:ea typeface="+mn-ea"/>
                <a:cs typeface="2  Homa" pitchFamily="2" charset="-78"/>
              </a:rPr>
              <a:t>سطح بندي پدافند غيرعامل -سطح عملياتي</a:t>
            </a:r>
            <a:endParaRPr lang="en-US" b="1" dirty="0">
              <a:ln w="11430"/>
              <a:solidFill>
                <a:schemeClr val="tx1"/>
              </a:solidFill>
              <a:effectLst>
                <a:outerShdw blurRad="50800" dist="39000" dir="5460000" algn="tl">
                  <a:srgbClr val="000000">
                    <a:alpha val="38000"/>
                  </a:srgbClr>
                </a:outerShdw>
              </a:effectLst>
              <a:latin typeface="_MRT_Win2Farsi_2" pitchFamily="2" charset="0"/>
              <a:ea typeface="+mn-ea"/>
              <a:cs typeface="2  Homa" pitchFamily="2" charset="-78"/>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270572425"/>
              </p:ext>
            </p:extLst>
          </p:nvPr>
        </p:nvGraphicFramePr>
        <p:xfrm>
          <a:off x="152400" y="762000"/>
          <a:ext cx="8763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88600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98EB809-7E08-4724-9369-8BB7A289D480}"/>
                                            </p:graphicEl>
                                          </p:spTgt>
                                        </p:tgtEl>
                                        <p:attrNameLst>
                                          <p:attrName>style.visibility</p:attrName>
                                        </p:attrNameLst>
                                      </p:cBhvr>
                                      <p:to>
                                        <p:strVal val="visible"/>
                                      </p:to>
                                    </p:set>
                                    <p:anim calcmode="lin" valueType="num">
                                      <p:cBhvr additive="base">
                                        <p:cTn id="7" dur="500" fill="hold"/>
                                        <p:tgtEl>
                                          <p:spTgt spid="4">
                                            <p:graphicEl>
                                              <a:dgm id="{998EB809-7E08-4724-9369-8BB7A289D48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98EB809-7E08-4724-9369-8BB7A289D48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4551BFF7-7A48-4D27-B620-364BC9950120}"/>
                                            </p:graphicEl>
                                          </p:spTgt>
                                        </p:tgtEl>
                                        <p:attrNameLst>
                                          <p:attrName>style.visibility</p:attrName>
                                        </p:attrNameLst>
                                      </p:cBhvr>
                                      <p:to>
                                        <p:strVal val="visible"/>
                                      </p:to>
                                    </p:set>
                                    <p:anim calcmode="lin" valueType="num">
                                      <p:cBhvr additive="base">
                                        <p:cTn id="13" dur="500" fill="hold"/>
                                        <p:tgtEl>
                                          <p:spTgt spid="4">
                                            <p:graphicEl>
                                              <a:dgm id="{4551BFF7-7A48-4D27-B620-364BC995012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4551BFF7-7A48-4D27-B620-364BC995012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D75BC876-69A0-4DBE-B280-E9F4D55670AE}"/>
                                            </p:graphicEl>
                                          </p:spTgt>
                                        </p:tgtEl>
                                        <p:attrNameLst>
                                          <p:attrName>style.visibility</p:attrName>
                                        </p:attrNameLst>
                                      </p:cBhvr>
                                      <p:to>
                                        <p:strVal val="visible"/>
                                      </p:to>
                                    </p:set>
                                    <p:anim calcmode="lin" valueType="num">
                                      <p:cBhvr additive="base">
                                        <p:cTn id="19" dur="500" fill="hold"/>
                                        <p:tgtEl>
                                          <p:spTgt spid="4">
                                            <p:graphicEl>
                                              <a:dgm id="{D75BC876-69A0-4DBE-B280-E9F4D55670A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D75BC876-69A0-4DBE-B280-E9F4D55670A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DBB2C0EB-6D44-4F2D-8C2E-D3B11186612A}"/>
                                            </p:graphicEl>
                                          </p:spTgt>
                                        </p:tgtEl>
                                        <p:attrNameLst>
                                          <p:attrName>style.visibility</p:attrName>
                                        </p:attrNameLst>
                                      </p:cBhvr>
                                      <p:to>
                                        <p:strVal val="visible"/>
                                      </p:to>
                                    </p:set>
                                    <p:anim calcmode="lin" valueType="num">
                                      <p:cBhvr additive="base">
                                        <p:cTn id="25" dur="500" fill="hold"/>
                                        <p:tgtEl>
                                          <p:spTgt spid="4">
                                            <p:graphicEl>
                                              <a:dgm id="{DBB2C0EB-6D44-4F2D-8C2E-D3B11186612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DBB2C0EB-6D44-4F2D-8C2E-D3B11186612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34336B34-A1C8-46B6-9C4D-3FB544E5F471}"/>
                                            </p:graphicEl>
                                          </p:spTgt>
                                        </p:tgtEl>
                                        <p:attrNameLst>
                                          <p:attrName>style.visibility</p:attrName>
                                        </p:attrNameLst>
                                      </p:cBhvr>
                                      <p:to>
                                        <p:strVal val="visible"/>
                                      </p:to>
                                    </p:set>
                                    <p:anim calcmode="lin" valueType="num">
                                      <p:cBhvr additive="base">
                                        <p:cTn id="31" dur="500" fill="hold"/>
                                        <p:tgtEl>
                                          <p:spTgt spid="4">
                                            <p:graphicEl>
                                              <a:dgm id="{34336B34-A1C8-46B6-9C4D-3FB544E5F47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34336B34-A1C8-46B6-9C4D-3FB544E5F471}"/>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4E841366-0236-4348-8590-81DB055204A0}"/>
                                            </p:graphicEl>
                                          </p:spTgt>
                                        </p:tgtEl>
                                        <p:attrNameLst>
                                          <p:attrName>style.visibility</p:attrName>
                                        </p:attrNameLst>
                                      </p:cBhvr>
                                      <p:to>
                                        <p:strVal val="visible"/>
                                      </p:to>
                                    </p:set>
                                    <p:anim calcmode="lin" valueType="num">
                                      <p:cBhvr additive="base">
                                        <p:cTn id="37" dur="500" fill="hold"/>
                                        <p:tgtEl>
                                          <p:spTgt spid="4">
                                            <p:graphicEl>
                                              <a:dgm id="{4E841366-0236-4348-8590-81DB055204A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4E841366-0236-4348-8590-81DB055204A0}"/>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5CBC5CF0-96B2-4846-8869-E724CA68DE7A}"/>
                                            </p:graphicEl>
                                          </p:spTgt>
                                        </p:tgtEl>
                                        <p:attrNameLst>
                                          <p:attrName>style.visibility</p:attrName>
                                        </p:attrNameLst>
                                      </p:cBhvr>
                                      <p:to>
                                        <p:strVal val="visible"/>
                                      </p:to>
                                    </p:set>
                                    <p:anim calcmode="lin" valueType="num">
                                      <p:cBhvr additive="base">
                                        <p:cTn id="43" dur="500" fill="hold"/>
                                        <p:tgtEl>
                                          <p:spTgt spid="4">
                                            <p:graphicEl>
                                              <a:dgm id="{5CBC5CF0-96B2-4846-8869-E724CA68DE7A}"/>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5CBC5CF0-96B2-4846-8869-E724CA68DE7A}"/>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6FEFE907-2410-4407-B638-79AAABC2159D}"/>
                                            </p:graphicEl>
                                          </p:spTgt>
                                        </p:tgtEl>
                                        <p:attrNameLst>
                                          <p:attrName>style.visibility</p:attrName>
                                        </p:attrNameLst>
                                      </p:cBhvr>
                                      <p:to>
                                        <p:strVal val="visible"/>
                                      </p:to>
                                    </p:set>
                                    <p:anim calcmode="lin" valueType="num">
                                      <p:cBhvr additive="base">
                                        <p:cTn id="49" dur="500" fill="hold"/>
                                        <p:tgtEl>
                                          <p:spTgt spid="4">
                                            <p:graphicEl>
                                              <a:dgm id="{6FEFE907-2410-4407-B638-79AAABC2159D}"/>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6FEFE907-2410-4407-B638-79AAABC2159D}"/>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graphicEl>
                                              <a:dgm id="{4AA923FE-C050-4BF8-8C83-317B80C858FC}"/>
                                            </p:graphicEl>
                                          </p:spTgt>
                                        </p:tgtEl>
                                        <p:attrNameLst>
                                          <p:attrName>style.visibility</p:attrName>
                                        </p:attrNameLst>
                                      </p:cBhvr>
                                      <p:to>
                                        <p:strVal val="visible"/>
                                      </p:to>
                                    </p:set>
                                    <p:anim calcmode="lin" valueType="num">
                                      <p:cBhvr additive="base">
                                        <p:cTn id="55" dur="500" fill="hold"/>
                                        <p:tgtEl>
                                          <p:spTgt spid="4">
                                            <p:graphicEl>
                                              <a:dgm id="{4AA923FE-C050-4BF8-8C83-317B80C858FC}"/>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4AA923FE-C050-4BF8-8C83-317B80C858FC}"/>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graphicEl>
                                              <a:dgm id="{70C174D0-479F-47D4-BEAF-DE3578E6079C}"/>
                                            </p:graphicEl>
                                          </p:spTgt>
                                        </p:tgtEl>
                                        <p:attrNameLst>
                                          <p:attrName>style.visibility</p:attrName>
                                        </p:attrNameLst>
                                      </p:cBhvr>
                                      <p:to>
                                        <p:strVal val="visible"/>
                                      </p:to>
                                    </p:set>
                                    <p:anim calcmode="lin" valueType="num">
                                      <p:cBhvr additive="base">
                                        <p:cTn id="61" dur="500" fill="hold"/>
                                        <p:tgtEl>
                                          <p:spTgt spid="4">
                                            <p:graphicEl>
                                              <a:dgm id="{70C174D0-479F-47D4-BEAF-DE3578E6079C}"/>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graphicEl>
                                              <a:dgm id="{70C174D0-479F-47D4-BEAF-DE3578E6079C}"/>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graphicEl>
                                              <a:dgm id="{4E09884D-433B-48F4-A316-DC7BE70EEFF4}"/>
                                            </p:graphicEl>
                                          </p:spTgt>
                                        </p:tgtEl>
                                        <p:attrNameLst>
                                          <p:attrName>style.visibility</p:attrName>
                                        </p:attrNameLst>
                                      </p:cBhvr>
                                      <p:to>
                                        <p:strVal val="visible"/>
                                      </p:to>
                                    </p:set>
                                    <p:anim calcmode="lin" valueType="num">
                                      <p:cBhvr additive="base">
                                        <p:cTn id="67" dur="500" fill="hold"/>
                                        <p:tgtEl>
                                          <p:spTgt spid="4">
                                            <p:graphicEl>
                                              <a:dgm id="{4E09884D-433B-48F4-A316-DC7BE70EEFF4}"/>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4E09884D-433B-48F4-A316-DC7BE70EEFF4}"/>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graphicEl>
                                              <a:dgm id="{F6CDCD4B-7ECF-4E7C-B325-2A617FCBB98C}"/>
                                            </p:graphicEl>
                                          </p:spTgt>
                                        </p:tgtEl>
                                        <p:attrNameLst>
                                          <p:attrName>style.visibility</p:attrName>
                                        </p:attrNameLst>
                                      </p:cBhvr>
                                      <p:to>
                                        <p:strVal val="visible"/>
                                      </p:to>
                                    </p:set>
                                    <p:anim calcmode="lin" valueType="num">
                                      <p:cBhvr additive="base">
                                        <p:cTn id="73" dur="500" fill="hold"/>
                                        <p:tgtEl>
                                          <p:spTgt spid="4">
                                            <p:graphicEl>
                                              <a:dgm id="{F6CDCD4B-7ECF-4E7C-B325-2A617FCBB98C}"/>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graphicEl>
                                              <a:dgm id="{F6CDCD4B-7ECF-4E7C-B325-2A617FCBB98C}"/>
                                            </p:graphic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graphicEl>
                                              <a:dgm id="{6D02CF12-A1DD-4479-B3E6-D4F480152762}"/>
                                            </p:graphicEl>
                                          </p:spTgt>
                                        </p:tgtEl>
                                        <p:attrNameLst>
                                          <p:attrName>style.visibility</p:attrName>
                                        </p:attrNameLst>
                                      </p:cBhvr>
                                      <p:to>
                                        <p:strVal val="visible"/>
                                      </p:to>
                                    </p:set>
                                    <p:anim calcmode="lin" valueType="num">
                                      <p:cBhvr additive="base">
                                        <p:cTn id="79" dur="500" fill="hold"/>
                                        <p:tgtEl>
                                          <p:spTgt spid="4">
                                            <p:graphicEl>
                                              <a:dgm id="{6D02CF12-A1DD-4479-B3E6-D4F480152762}"/>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graphicEl>
                                              <a:dgm id="{6D02CF12-A1DD-4479-B3E6-D4F480152762}"/>
                                            </p:graphic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graphicEl>
                                              <a:dgm id="{ECD90B81-E6D9-4541-A3F8-1F7218B3ADF6}"/>
                                            </p:graphicEl>
                                          </p:spTgt>
                                        </p:tgtEl>
                                        <p:attrNameLst>
                                          <p:attrName>style.visibility</p:attrName>
                                        </p:attrNameLst>
                                      </p:cBhvr>
                                      <p:to>
                                        <p:strVal val="visible"/>
                                      </p:to>
                                    </p:set>
                                    <p:anim calcmode="lin" valueType="num">
                                      <p:cBhvr additive="base">
                                        <p:cTn id="85" dur="500" fill="hold"/>
                                        <p:tgtEl>
                                          <p:spTgt spid="4">
                                            <p:graphicEl>
                                              <a:dgm id="{ECD90B81-E6D9-4541-A3F8-1F7218B3ADF6}"/>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graphicEl>
                                              <a:dgm id="{ECD90B81-E6D9-4541-A3F8-1F7218B3ADF6}"/>
                                            </p:graphic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graphicEl>
                                              <a:dgm id="{0DD72022-D533-404A-B501-8958D62B690E}"/>
                                            </p:graphicEl>
                                          </p:spTgt>
                                        </p:tgtEl>
                                        <p:attrNameLst>
                                          <p:attrName>style.visibility</p:attrName>
                                        </p:attrNameLst>
                                      </p:cBhvr>
                                      <p:to>
                                        <p:strVal val="visible"/>
                                      </p:to>
                                    </p:set>
                                    <p:anim calcmode="lin" valueType="num">
                                      <p:cBhvr additive="base">
                                        <p:cTn id="91" dur="500" fill="hold"/>
                                        <p:tgtEl>
                                          <p:spTgt spid="4">
                                            <p:graphicEl>
                                              <a:dgm id="{0DD72022-D533-404A-B501-8958D62B690E}"/>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graphicEl>
                                              <a:dgm id="{0DD72022-D533-404A-B501-8958D62B690E}"/>
                                            </p:graphic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graphicEl>
                                              <a:dgm id="{E035F2D3-A4BA-4488-A4C9-FF5B261B4A08}"/>
                                            </p:graphicEl>
                                          </p:spTgt>
                                        </p:tgtEl>
                                        <p:attrNameLst>
                                          <p:attrName>style.visibility</p:attrName>
                                        </p:attrNameLst>
                                      </p:cBhvr>
                                      <p:to>
                                        <p:strVal val="visible"/>
                                      </p:to>
                                    </p:set>
                                    <p:anim calcmode="lin" valueType="num">
                                      <p:cBhvr additive="base">
                                        <p:cTn id="97" dur="500" fill="hold"/>
                                        <p:tgtEl>
                                          <p:spTgt spid="4">
                                            <p:graphicEl>
                                              <a:dgm id="{E035F2D3-A4BA-4488-A4C9-FF5B261B4A08}"/>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graphicEl>
                                              <a:dgm id="{E035F2D3-A4BA-4488-A4C9-FF5B261B4A0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685800"/>
          </a:xfr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b="1" dirty="0">
                <a:ln w="11430"/>
                <a:solidFill>
                  <a:schemeClr val="bg1"/>
                </a:solidFill>
                <a:effectLst>
                  <a:outerShdw blurRad="50800" dist="39000" dir="5460000" algn="tl">
                    <a:srgbClr val="000000">
                      <a:alpha val="38000"/>
                    </a:srgbClr>
                  </a:outerShdw>
                </a:effectLst>
                <a:latin typeface="_MRT_Win2Farsi_2" pitchFamily="2" charset="0"/>
                <a:ea typeface="+mn-ea"/>
                <a:cs typeface="2  Homa" pitchFamily="2" charset="-78"/>
              </a:rPr>
              <a:t>سطح بندي پدافند غيرعامل -سطح اجرائي</a:t>
            </a:r>
            <a:endParaRPr lang="en-US" b="1" dirty="0">
              <a:ln w="11430"/>
              <a:solidFill>
                <a:schemeClr val="bg1"/>
              </a:solidFill>
              <a:effectLst>
                <a:outerShdw blurRad="50800" dist="39000" dir="5460000" algn="tl">
                  <a:srgbClr val="000000">
                    <a:alpha val="38000"/>
                  </a:srgbClr>
                </a:outerShdw>
              </a:effectLst>
              <a:latin typeface="_MRT_Win2Farsi_2" pitchFamily="2" charset="0"/>
              <a:ea typeface="+mn-ea"/>
              <a:cs typeface="2  Homa" pitchFamily="2" charset="-78"/>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770552434"/>
              </p:ext>
            </p:extLst>
          </p:nvPr>
        </p:nvGraphicFramePr>
        <p:xfrm>
          <a:off x="152400" y="762000"/>
          <a:ext cx="8763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80523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98EB809-7E08-4724-9369-8BB7A289D480}"/>
                                            </p:graphicEl>
                                          </p:spTgt>
                                        </p:tgtEl>
                                        <p:attrNameLst>
                                          <p:attrName>style.visibility</p:attrName>
                                        </p:attrNameLst>
                                      </p:cBhvr>
                                      <p:to>
                                        <p:strVal val="visible"/>
                                      </p:to>
                                    </p:set>
                                    <p:anim calcmode="lin" valueType="num">
                                      <p:cBhvr additive="base">
                                        <p:cTn id="7" dur="500" fill="hold"/>
                                        <p:tgtEl>
                                          <p:spTgt spid="4">
                                            <p:graphicEl>
                                              <a:dgm id="{998EB809-7E08-4724-9369-8BB7A289D48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98EB809-7E08-4724-9369-8BB7A289D48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4551BFF7-7A48-4D27-B620-364BC9950120}"/>
                                            </p:graphicEl>
                                          </p:spTgt>
                                        </p:tgtEl>
                                        <p:attrNameLst>
                                          <p:attrName>style.visibility</p:attrName>
                                        </p:attrNameLst>
                                      </p:cBhvr>
                                      <p:to>
                                        <p:strVal val="visible"/>
                                      </p:to>
                                    </p:set>
                                    <p:anim calcmode="lin" valueType="num">
                                      <p:cBhvr additive="base">
                                        <p:cTn id="13" dur="500" fill="hold"/>
                                        <p:tgtEl>
                                          <p:spTgt spid="4">
                                            <p:graphicEl>
                                              <a:dgm id="{4551BFF7-7A48-4D27-B620-364BC995012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4551BFF7-7A48-4D27-B620-364BC995012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D75BC876-69A0-4DBE-B280-E9F4D55670AE}"/>
                                            </p:graphicEl>
                                          </p:spTgt>
                                        </p:tgtEl>
                                        <p:attrNameLst>
                                          <p:attrName>style.visibility</p:attrName>
                                        </p:attrNameLst>
                                      </p:cBhvr>
                                      <p:to>
                                        <p:strVal val="visible"/>
                                      </p:to>
                                    </p:set>
                                    <p:anim calcmode="lin" valueType="num">
                                      <p:cBhvr additive="base">
                                        <p:cTn id="19" dur="500" fill="hold"/>
                                        <p:tgtEl>
                                          <p:spTgt spid="4">
                                            <p:graphicEl>
                                              <a:dgm id="{D75BC876-69A0-4DBE-B280-E9F4D55670A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D75BC876-69A0-4DBE-B280-E9F4D55670A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DBB2C0EB-6D44-4F2D-8C2E-D3B11186612A}"/>
                                            </p:graphicEl>
                                          </p:spTgt>
                                        </p:tgtEl>
                                        <p:attrNameLst>
                                          <p:attrName>style.visibility</p:attrName>
                                        </p:attrNameLst>
                                      </p:cBhvr>
                                      <p:to>
                                        <p:strVal val="visible"/>
                                      </p:to>
                                    </p:set>
                                    <p:anim calcmode="lin" valueType="num">
                                      <p:cBhvr additive="base">
                                        <p:cTn id="25" dur="500" fill="hold"/>
                                        <p:tgtEl>
                                          <p:spTgt spid="4">
                                            <p:graphicEl>
                                              <a:dgm id="{DBB2C0EB-6D44-4F2D-8C2E-D3B11186612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DBB2C0EB-6D44-4F2D-8C2E-D3B11186612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34336B34-A1C8-46B6-9C4D-3FB544E5F471}"/>
                                            </p:graphicEl>
                                          </p:spTgt>
                                        </p:tgtEl>
                                        <p:attrNameLst>
                                          <p:attrName>style.visibility</p:attrName>
                                        </p:attrNameLst>
                                      </p:cBhvr>
                                      <p:to>
                                        <p:strVal val="visible"/>
                                      </p:to>
                                    </p:set>
                                    <p:anim calcmode="lin" valueType="num">
                                      <p:cBhvr additive="base">
                                        <p:cTn id="31" dur="500" fill="hold"/>
                                        <p:tgtEl>
                                          <p:spTgt spid="4">
                                            <p:graphicEl>
                                              <a:dgm id="{34336B34-A1C8-46B6-9C4D-3FB544E5F47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34336B34-A1C8-46B6-9C4D-3FB544E5F471}"/>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4E841366-0236-4348-8590-81DB055204A0}"/>
                                            </p:graphicEl>
                                          </p:spTgt>
                                        </p:tgtEl>
                                        <p:attrNameLst>
                                          <p:attrName>style.visibility</p:attrName>
                                        </p:attrNameLst>
                                      </p:cBhvr>
                                      <p:to>
                                        <p:strVal val="visible"/>
                                      </p:to>
                                    </p:set>
                                    <p:anim calcmode="lin" valueType="num">
                                      <p:cBhvr additive="base">
                                        <p:cTn id="37" dur="500" fill="hold"/>
                                        <p:tgtEl>
                                          <p:spTgt spid="4">
                                            <p:graphicEl>
                                              <a:dgm id="{4E841366-0236-4348-8590-81DB055204A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4E841366-0236-4348-8590-81DB055204A0}"/>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5CBC5CF0-96B2-4846-8869-E724CA68DE7A}"/>
                                            </p:graphicEl>
                                          </p:spTgt>
                                        </p:tgtEl>
                                        <p:attrNameLst>
                                          <p:attrName>style.visibility</p:attrName>
                                        </p:attrNameLst>
                                      </p:cBhvr>
                                      <p:to>
                                        <p:strVal val="visible"/>
                                      </p:to>
                                    </p:set>
                                    <p:anim calcmode="lin" valueType="num">
                                      <p:cBhvr additive="base">
                                        <p:cTn id="43" dur="500" fill="hold"/>
                                        <p:tgtEl>
                                          <p:spTgt spid="4">
                                            <p:graphicEl>
                                              <a:dgm id="{5CBC5CF0-96B2-4846-8869-E724CA68DE7A}"/>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5CBC5CF0-96B2-4846-8869-E724CA68DE7A}"/>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6FEFE907-2410-4407-B638-79AAABC2159D}"/>
                                            </p:graphicEl>
                                          </p:spTgt>
                                        </p:tgtEl>
                                        <p:attrNameLst>
                                          <p:attrName>style.visibility</p:attrName>
                                        </p:attrNameLst>
                                      </p:cBhvr>
                                      <p:to>
                                        <p:strVal val="visible"/>
                                      </p:to>
                                    </p:set>
                                    <p:anim calcmode="lin" valueType="num">
                                      <p:cBhvr additive="base">
                                        <p:cTn id="49" dur="500" fill="hold"/>
                                        <p:tgtEl>
                                          <p:spTgt spid="4">
                                            <p:graphicEl>
                                              <a:dgm id="{6FEFE907-2410-4407-B638-79AAABC2159D}"/>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6FEFE907-2410-4407-B638-79AAABC2159D}"/>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graphicEl>
                                              <a:dgm id="{4AA923FE-C050-4BF8-8C83-317B80C858FC}"/>
                                            </p:graphicEl>
                                          </p:spTgt>
                                        </p:tgtEl>
                                        <p:attrNameLst>
                                          <p:attrName>style.visibility</p:attrName>
                                        </p:attrNameLst>
                                      </p:cBhvr>
                                      <p:to>
                                        <p:strVal val="visible"/>
                                      </p:to>
                                    </p:set>
                                    <p:anim calcmode="lin" valueType="num">
                                      <p:cBhvr additive="base">
                                        <p:cTn id="55" dur="500" fill="hold"/>
                                        <p:tgtEl>
                                          <p:spTgt spid="4">
                                            <p:graphicEl>
                                              <a:dgm id="{4AA923FE-C050-4BF8-8C83-317B80C858FC}"/>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4AA923FE-C050-4BF8-8C83-317B80C858FC}"/>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graphicEl>
                                              <a:dgm id="{70C174D0-479F-47D4-BEAF-DE3578E6079C}"/>
                                            </p:graphicEl>
                                          </p:spTgt>
                                        </p:tgtEl>
                                        <p:attrNameLst>
                                          <p:attrName>style.visibility</p:attrName>
                                        </p:attrNameLst>
                                      </p:cBhvr>
                                      <p:to>
                                        <p:strVal val="visible"/>
                                      </p:to>
                                    </p:set>
                                    <p:anim calcmode="lin" valueType="num">
                                      <p:cBhvr additive="base">
                                        <p:cTn id="61" dur="500" fill="hold"/>
                                        <p:tgtEl>
                                          <p:spTgt spid="4">
                                            <p:graphicEl>
                                              <a:dgm id="{70C174D0-479F-47D4-BEAF-DE3578E6079C}"/>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graphicEl>
                                              <a:dgm id="{70C174D0-479F-47D4-BEAF-DE3578E6079C}"/>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graphicEl>
                                              <a:dgm id="{4E09884D-433B-48F4-A316-DC7BE70EEFF4}"/>
                                            </p:graphicEl>
                                          </p:spTgt>
                                        </p:tgtEl>
                                        <p:attrNameLst>
                                          <p:attrName>style.visibility</p:attrName>
                                        </p:attrNameLst>
                                      </p:cBhvr>
                                      <p:to>
                                        <p:strVal val="visible"/>
                                      </p:to>
                                    </p:set>
                                    <p:anim calcmode="lin" valueType="num">
                                      <p:cBhvr additive="base">
                                        <p:cTn id="67" dur="500" fill="hold"/>
                                        <p:tgtEl>
                                          <p:spTgt spid="4">
                                            <p:graphicEl>
                                              <a:dgm id="{4E09884D-433B-48F4-A316-DC7BE70EEFF4}"/>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4E09884D-433B-48F4-A316-DC7BE70EEFF4}"/>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graphicEl>
                                              <a:dgm id="{F6CDCD4B-7ECF-4E7C-B325-2A617FCBB98C}"/>
                                            </p:graphicEl>
                                          </p:spTgt>
                                        </p:tgtEl>
                                        <p:attrNameLst>
                                          <p:attrName>style.visibility</p:attrName>
                                        </p:attrNameLst>
                                      </p:cBhvr>
                                      <p:to>
                                        <p:strVal val="visible"/>
                                      </p:to>
                                    </p:set>
                                    <p:anim calcmode="lin" valueType="num">
                                      <p:cBhvr additive="base">
                                        <p:cTn id="73" dur="500" fill="hold"/>
                                        <p:tgtEl>
                                          <p:spTgt spid="4">
                                            <p:graphicEl>
                                              <a:dgm id="{F6CDCD4B-7ECF-4E7C-B325-2A617FCBB98C}"/>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graphicEl>
                                              <a:dgm id="{F6CDCD4B-7ECF-4E7C-B325-2A617FCBB98C}"/>
                                            </p:graphic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graphicEl>
                                              <a:dgm id="{6D02CF12-A1DD-4479-B3E6-D4F480152762}"/>
                                            </p:graphicEl>
                                          </p:spTgt>
                                        </p:tgtEl>
                                        <p:attrNameLst>
                                          <p:attrName>style.visibility</p:attrName>
                                        </p:attrNameLst>
                                      </p:cBhvr>
                                      <p:to>
                                        <p:strVal val="visible"/>
                                      </p:to>
                                    </p:set>
                                    <p:anim calcmode="lin" valueType="num">
                                      <p:cBhvr additive="base">
                                        <p:cTn id="79" dur="500" fill="hold"/>
                                        <p:tgtEl>
                                          <p:spTgt spid="4">
                                            <p:graphicEl>
                                              <a:dgm id="{6D02CF12-A1DD-4479-B3E6-D4F480152762}"/>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graphicEl>
                                              <a:dgm id="{6D02CF12-A1DD-4479-B3E6-D4F480152762}"/>
                                            </p:graphic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graphicEl>
                                              <a:dgm id="{ECD90B81-E6D9-4541-A3F8-1F7218B3ADF6}"/>
                                            </p:graphicEl>
                                          </p:spTgt>
                                        </p:tgtEl>
                                        <p:attrNameLst>
                                          <p:attrName>style.visibility</p:attrName>
                                        </p:attrNameLst>
                                      </p:cBhvr>
                                      <p:to>
                                        <p:strVal val="visible"/>
                                      </p:to>
                                    </p:set>
                                    <p:anim calcmode="lin" valueType="num">
                                      <p:cBhvr additive="base">
                                        <p:cTn id="85" dur="500" fill="hold"/>
                                        <p:tgtEl>
                                          <p:spTgt spid="4">
                                            <p:graphicEl>
                                              <a:dgm id="{ECD90B81-E6D9-4541-A3F8-1F7218B3ADF6}"/>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graphicEl>
                                              <a:dgm id="{ECD90B81-E6D9-4541-A3F8-1F7218B3ADF6}"/>
                                            </p:graphic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graphicEl>
                                              <a:dgm id="{0DD72022-D533-404A-B501-8958D62B690E}"/>
                                            </p:graphicEl>
                                          </p:spTgt>
                                        </p:tgtEl>
                                        <p:attrNameLst>
                                          <p:attrName>style.visibility</p:attrName>
                                        </p:attrNameLst>
                                      </p:cBhvr>
                                      <p:to>
                                        <p:strVal val="visible"/>
                                      </p:to>
                                    </p:set>
                                    <p:anim calcmode="lin" valueType="num">
                                      <p:cBhvr additive="base">
                                        <p:cTn id="91" dur="500" fill="hold"/>
                                        <p:tgtEl>
                                          <p:spTgt spid="4">
                                            <p:graphicEl>
                                              <a:dgm id="{0DD72022-D533-404A-B501-8958D62B690E}"/>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graphicEl>
                                              <a:dgm id="{0DD72022-D533-404A-B501-8958D62B690E}"/>
                                            </p:graphic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graphicEl>
                                              <a:dgm id="{2270A65A-BCB9-4802-BE95-1E1AD396621D}"/>
                                            </p:graphicEl>
                                          </p:spTgt>
                                        </p:tgtEl>
                                        <p:attrNameLst>
                                          <p:attrName>style.visibility</p:attrName>
                                        </p:attrNameLst>
                                      </p:cBhvr>
                                      <p:to>
                                        <p:strVal val="visible"/>
                                      </p:to>
                                    </p:set>
                                    <p:anim calcmode="lin" valueType="num">
                                      <p:cBhvr additive="base">
                                        <p:cTn id="97" dur="500" fill="hold"/>
                                        <p:tgtEl>
                                          <p:spTgt spid="4">
                                            <p:graphicEl>
                                              <a:dgm id="{2270A65A-BCB9-4802-BE95-1E1AD396621D}"/>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graphicEl>
                                              <a:dgm id="{2270A65A-BCB9-4802-BE95-1E1AD396621D}"/>
                                            </p:graphic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
                                            <p:graphicEl>
                                              <a:dgm id="{E035F2D3-A4BA-4488-A4C9-FF5B261B4A08}"/>
                                            </p:graphicEl>
                                          </p:spTgt>
                                        </p:tgtEl>
                                        <p:attrNameLst>
                                          <p:attrName>style.visibility</p:attrName>
                                        </p:attrNameLst>
                                      </p:cBhvr>
                                      <p:to>
                                        <p:strVal val="visible"/>
                                      </p:to>
                                    </p:set>
                                    <p:anim calcmode="lin" valueType="num">
                                      <p:cBhvr additive="base">
                                        <p:cTn id="103" dur="500" fill="hold"/>
                                        <p:tgtEl>
                                          <p:spTgt spid="4">
                                            <p:graphicEl>
                                              <a:dgm id="{E035F2D3-A4BA-4488-A4C9-FF5B261B4A08}"/>
                                            </p:graphic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graphicEl>
                                              <a:dgm id="{E035F2D3-A4BA-4488-A4C9-FF5B261B4A0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139307588"/>
              </p:ext>
            </p:extLst>
          </p:nvPr>
        </p:nvGraphicFramePr>
        <p:xfrm>
          <a:off x="457200" y="685800"/>
          <a:ext cx="8153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873216451"/>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graphicEl>
                                              <a:dgm id="{EAE5288D-F30D-40E0-ACAA-DBCDD15FC618}"/>
                                            </p:graphicEl>
                                          </p:spTgt>
                                        </p:tgtEl>
                                        <p:attrNameLst>
                                          <p:attrName>style.visibility</p:attrName>
                                        </p:attrNameLst>
                                      </p:cBhvr>
                                      <p:to>
                                        <p:strVal val="visible"/>
                                      </p:to>
                                    </p:set>
                                    <p:anim calcmode="lin" valueType="num">
                                      <p:cBhvr>
                                        <p:cTn id="7" dur="1000" fill="hold"/>
                                        <p:tgtEl>
                                          <p:spTgt spid="4">
                                            <p:graphicEl>
                                              <a:dgm id="{EAE5288D-F30D-40E0-ACAA-DBCDD15FC618}"/>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EAE5288D-F30D-40E0-ACAA-DBCDD15FC618}"/>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EAE5288D-F30D-40E0-ACAA-DBCDD15FC618}"/>
                                            </p:graphic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graphicEl>
                                              <a:dgm id="{EAE5288D-F30D-40E0-ACAA-DBCDD15FC618}"/>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graphicEl>
                                              <a:dgm id="{5B24DB36-10F2-4724-A5EE-EE76A557A97A}"/>
                                            </p:graphicEl>
                                          </p:spTgt>
                                        </p:tgtEl>
                                        <p:attrNameLst>
                                          <p:attrName>style.visibility</p:attrName>
                                        </p:attrNameLst>
                                      </p:cBhvr>
                                      <p:to>
                                        <p:strVal val="visible"/>
                                      </p:to>
                                    </p:set>
                                    <p:anim calcmode="lin" valueType="num">
                                      <p:cBhvr>
                                        <p:cTn id="15" dur="1000" fill="hold"/>
                                        <p:tgtEl>
                                          <p:spTgt spid="4">
                                            <p:graphicEl>
                                              <a:dgm id="{5B24DB36-10F2-4724-A5EE-EE76A557A97A}"/>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5B24DB36-10F2-4724-A5EE-EE76A557A97A}"/>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5B24DB36-10F2-4724-A5EE-EE76A557A97A}"/>
                                            </p:graphic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graphicEl>
                                              <a:dgm id="{5B24DB36-10F2-4724-A5EE-EE76A557A97A}"/>
                                            </p:graphic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4">
                                            <p:graphicEl>
                                              <a:dgm id="{3499CCE4-7F3F-4D7A-9C7A-6A2D8147D00D}"/>
                                            </p:graphicEl>
                                          </p:spTgt>
                                        </p:tgtEl>
                                        <p:attrNameLst>
                                          <p:attrName>style.visibility</p:attrName>
                                        </p:attrNameLst>
                                      </p:cBhvr>
                                      <p:to>
                                        <p:strVal val="visible"/>
                                      </p:to>
                                    </p:set>
                                    <p:anim calcmode="lin" valueType="num">
                                      <p:cBhvr>
                                        <p:cTn id="21" dur="1000" fill="hold"/>
                                        <p:tgtEl>
                                          <p:spTgt spid="4">
                                            <p:graphicEl>
                                              <a:dgm id="{3499CCE4-7F3F-4D7A-9C7A-6A2D8147D00D}"/>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3499CCE4-7F3F-4D7A-9C7A-6A2D8147D00D}"/>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3499CCE4-7F3F-4D7A-9C7A-6A2D8147D00D}"/>
                                            </p:graphic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graphicEl>
                                              <a:dgm id="{3499CCE4-7F3F-4D7A-9C7A-6A2D8147D00D}"/>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
                                            <p:graphicEl>
                                              <a:dgm id="{8E4F8D0A-D06F-46F8-BA9E-DC8C20D8758F}"/>
                                            </p:graphicEl>
                                          </p:spTgt>
                                        </p:tgtEl>
                                        <p:attrNameLst>
                                          <p:attrName>style.visibility</p:attrName>
                                        </p:attrNameLst>
                                      </p:cBhvr>
                                      <p:to>
                                        <p:strVal val="visible"/>
                                      </p:to>
                                    </p:set>
                                    <p:anim calcmode="lin" valueType="num">
                                      <p:cBhvr>
                                        <p:cTn id="29" dur="1000" fill="hold"/>
                                        <p:tgtEl>
                                          <p:spTgt spid="4">
                                            <p:graphicEl>
                                              <a:dgm id="{8E4F8D0A-D06F-46F8-BA9E-DC8C20D8758F}"/>
                                            </p:graphicEl>
                                          </p:spTgt>
                                        </p:tgtEl>
                                        <p:attrNameLst>
                                          <p:attrName>ppt_w</p:attrName>
                                        </p:attrNameLst>
                                      </p:cBhvr>
                                      <p:tavLst>
                                        <p:tav tm="0">
                                          <p:val>
                                            <p:fltVal val="0"/>
                                          </p:val>
                                        </p:tav>
                                        <p:tav tm="100000">
                                          <p:val>
                                            <p:strVal val="#ppt_w"/>
                                          </p:val>
                                        </p:tav>
                                      </p:tavLst>
                                    </p:anim>
                                    <p:anim calcmode="lin" valueType="num">
                                      <p:cBhvr>
                                        <p:cTn id="30" dur="1000" fill="hold"/>
                                        <p:tgtEl>
                                          <p:spTgt spid="4">
                                            <p:graphicEl>
                                              <a:dgm id="{8E4F8D0A-D06F-46F8-BA9E-DC8C20D8758F}"/>
                                            </p:graphicEl>
                                          </p:spTgt>
                                        </p:tgtEl>
                                        <p:attrNameLst>
                                          <p:attrName>ppt_h</p:attrName>
                                        </p:attrNameLst>
                                      </p:cBhvr>
                                      <p:tavLst>
                                        <p:tav tm="0">
                                          <p:val>
                                            <p:fltVal val="0"/>
                                          </p:val>
                                        </p:tav>
                                        <p:tav tm="100000">
                                          <p:val>
                                            <p:strVal val="#ppt_h"/>
                                          </p:val>
                                        </p:tav>
                                      </p:tavLst>
                                    </p:anim>
                                    <p:anim calcmode="lin" valueType="num">
                                      <p:cBhvr>
                                        <p:cTn id="31" dur="1000" fill="hold"/>
                                        <p:tgtEl>
                                          <p:spTgt spid="4">
                                            <p:graphicEl>
                                              <a:dgm id="{8E4F8D0A-D06F-46F8-BA9E-DC8C20D8758F}"/>
                                            </p:graphic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
                                            <p:graphicEl>
                                              <a:dgm id="{8E4F8D0A-D06F-46F8-BA9E-DC8C20D8758F}"/>
                                            </p:graphicEl>
                                          </p:spTgt>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4">
                                            <p:graphicEl>
                                              <a:dgm id="{205124E5-2993-404F-9F98-5B03001A8459}"/>
                                            </p:graphicEl>
                                          </p:spTgt>
                                        </p:tgtEl>
                                        <p:attrNameLst>
                                          <p:attrName>style.visibility</p:attrName>
                                        </p:attrNameLst>
                                      </p:cBhvr>
                                      <p:to>
                                        <p:strVal val="visible"/>
                                      </p:to>
                                    </p:set>
                                    <p:anim calcmode="lin" valueType="num">
                                      <p:cBhvr>
                                        <p:cTn id="35" dur="1000" fill="hold"/>
                                        <p:tgtEl>
                                          <p:spTgt spid="4">
                                            <p:graphicEl>
                                              <a:dgm id="{205124E5-2993-404F-9F98-5B03001A8459}"/>
                                            </p:graphicEl>
                                          </p:spTgt>
                                        </p:tgtEl>
                                        <p:attrNameLst>
                                          <p:attrName>ppt_w</p:attrName>
                                        </p:attrNameLst>
                                      </p:cBhvr>
                                      <p:tavLst>
                                        <p:tav tm="0">
                                          <p:val>
                                            <p:fltVal val="0"/>
                                          </p:val>
                                        </p:tav>
                                        <p:tav tm="100000">
                                          <p:val>
                                            <p:strVal val="#ppt_w"/>
                                          </p:val>
                                        </p:tav>
                                      </p:tavLst>
                                    </p:anim>
                                    <p:anim calcmode="lin" valueType="num">
                                      <p:cBhvr>
                                        <p:cTn id="36" dur="1000" fill="hold"/>
                                        <p:tgtEl>
                                          <p:spTgt spid="4">
                                            <p:graphicEl>
                                              <a:dgm id="{205124E5-2993-404F-9F98-5B03001A8459}"/>
                                            </p:graphicEl>
                                          </p:spTgt>
                                        </p:tgtEl>
                                        <p:attrNameLst>
                                          <p:attrName>ppt_h</p:attrName>
                                        </p:attrNameLst>
                                      </p:cBhvr>
                                      <p:tavLst>
                                        <p:tav tm="0">
                                          <p:val>
                                            <p:fltVal val="0"/>
                                          </p:val>
                                        </p:tav>
                                        <p:tav tm="100000">
                                          <p:val>
                                            <p:strVal val="#ppt_h"/>
                                          </p:val>
                                        </p:tav>
                                      </p:tavLst>
                                    </p:anim>
                                    <p:anim calcmode="lin" valueType="num">
                                      <p:cBhvr>
                                        <p:cTn id="37" dur="1000" fill="hold"/>
                                        <p:tgtEl>
                                          <p:spTgt spid="4">
                                            <p:graphicEl>
                                              <a:dgm id="{205124E5-2993-404F-9F98-5B03001A8459}"/>
                                            </p:graphic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4">
                                            <p:graphicEl>
                                              <a:dgm id="{205124E5-2993-404F-9F98-5B03001A8459}"/>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4">
                                            <p:graphicEl>
                                              <a:dgm id="{53D886E1-F2E3-43B4-8C41-E1744B8C0AE4}"/>
                                            </p:graphicEl>
                                          </p:spTgt>
                                        </p:tgtEl>
                                        <p:attrNameLst>
                                          <p:attrName>style.visibility</p:attrName>
                                        </p:attrNameLst>
                                      </p:cBhvr>
                                      <p:to>
                                        <p:strVal val="visible"/>
                                      </p:to>
                                    </p:set>
                                    <p:anim calcmode="lin" valueType="num">
                                      <p:cBhvr>
                                        <p:cTn id="43" dur="1000" fill="hold"/>
                                        <p:tgtEl>
                                          <p:spTgt spid="4">
                                            <p:graphicEl>
                                              <a:dgm id="{53D886E1-F2E3-43B4-8C41-E1744B8C0AE4}"/>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53D886E1-F2E3-43B4-8C41-E1744B8C0AE4}"/>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53D886E1-F2E3-43B4-8C41-E1744B8C0AE4}"/>
                                            </p:graphic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4">
                                            <p:graphicEl>
                                              <a:dgm id="{53D886E1-F2E3-43B4-8C41-E1744B8C0AE4}"/>
                                            </p:graphicEl>
                                          </p:spTgt>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4">
                                            <p:graphicEl>
                                              <a:dgm id="{D8C8D585-B9C5-4CBE-AC97-5837787137D4}"/>
                                            </p:graphicEl>
                                          </p:spTgt>
                                        </p:tgtEl>
                                        <p:attrNameLst>
                                          <p:attrName>style.visibility</p:attrName>
                                        </p:attrNameLst>
                                      </p:cBhvr>
                                      <p:to>
                                        <p:strVal val="visible"/>
                                      </p:to>
                                    </p:set>
                                    <p:anim calcmode="lin" valueType="num">
                                      <p:cBhvr>
                                        <p:cTn id="49" dur="1000" fill="hold"/>
                                        <p:tgtEl>
                                          <p:spTgt spid="4">
                                            <p:graphicEl>
                                              <a:dgm id="{D8C8D585-B9C5-4CBE-AC97-5837787137D4}"/>
                                            </p:graphicEl>
                                          </p:spTgt>
                                        </p:tgtEl>
                                        <p:attrNameLst>
                                          <p:attrName>ppt_w</p:attrName>
                                        </p:attrNameLst>
                                      </p:cBhvr>
                                      <p:tavLst>
                                        <p:tav tm="0">
                                          <p:val>
                                            <p:fltVal val="0"/>
                                          </p:val>
                                        </p:tav>
                                        <p:tav tm="100000">
                                          <p:val>
                                            <p:strVal val="#ppt_w"/>
                                          </p:val>
                                        </p:tav>
                                      </p:tavLst>
                                    </p:anim>
                                    <p:anim calcmode="lin" valueType="num">
                                      <p:cBhvr>
                                        <p:cTn id="50" dur="1000" fill="hold"/>
                                        <p:tgtEl>
                                          <p:spTgt spid="4">
                                            <p:graphicEl>
                                              <a:dgm id="{D8C8D585-B9C5-4CBE-AC97-5837787137D4}"/>
                                            </p:graphicEl>
                                          </p:spTgt>
                                        </p:tgtEl>
                                        <p:attrNameLst>
                                          <p:attrName>ppt_h</p:attrName>
                                        </p:attrNameLst>
                                      </p:cBhvr>
                                      <p:tavLst>
                                        <p:tav tm="0">
                                          <p:val>
                                            <p:fltVal val="0"/>
                                          </p:val>
                                        </p:tav>
                                        <p:tav tm="100000">
                                          <p:val>
                                            <p:strVal val="#ppt_h"/>
                                          </p:val>
                                        </p:tav>
                                      </p:tavLst>
                                    </p:anim>
                                    <p:anim calcmode="lin" valueType="num">
                                      <p:cBhvr>
                                        <p:cTn id="51" dur="1000" fill="hold"/>
                                        <p:tgtEl>
                                          <p:spTgt spid="4">
                                            <p:graphicEl>
                                              <a:dgm id="{D8C8D585-B9C5-4CBE-AC97-5837787137D4}"/>
                                            </p:graphic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
                                            <p:graphicEl>
                                              <a:dgm id="{D8C8D585-B9C5-4CBE-AC97-5837787137D4}"/>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4">
                                            <p:graphicEl>
                                              <a:dgm id="{D56C14A8-F8AB-4F73-914E-FD851D17DE3B}"/>
                                            </p:graphicEl>
                                          </p:spTgt>
                                        </p:tgtEl>
                                        <p:attrNameLst>
                                          <p:attrName>style.visibility</p:attrName>
                                        </p:attrNameLst>
                                      </p:cBhvr>
                                      <p:to>
                                        <p:strVal val="visible"/>
                                      </p:to>
                                    </p:set>
                                    <p:anim calcmode="lin" valueType="num">
                                      <p:cBhvr>
                                        <p:cTn id="57" dur="1000" fill="hold"/>
                                        <p:tgtEl>
                                          <p:spTgt spid="4">
                                            <p:graphicEl>
                                              <a:dgm id="{D56C14A8-F8AB-4F73-914E-FD851D17DE3B}"/>
                                            </p:graphicEl>
                                          </p:spTgt>
                                        </p:tgtEl>
                                        <p:attrNameLst>
                                          <p:attrName>ppt_w</p:attrName>
                                        </p:attrNameLst>
                                      </p:cBhvr>
                                      <p:tavLst>
                                        <p:tav tm="0">
                                          <p:val>
                                            <p:fltVal val="0"/>
                                          </p:val>
                                        </p:tav>
                                        <p:tav tm="100000">
                                          <p:val>
                                            <p:strVal val="#ppt_w"/>
                                          </p:val>
                                        </p:tav>
                                      </p:tavLst>
                                    </p:anim>
                                    <p:anim calcmode="lin" valueType="num">
                                      <p:cBhvr>
                                        <p:cTn id="58" dur="1000" fill="hold"/>
                                        <p:tgtEl>
                                          <p:spTgt spid="4">
                                            <p:graphicEl>
                                              <a:dgm id="{D56C14A8-F8AB-4F73-914E-FD851D17DE3B}"/>
                                            </p:graphicEl>
                                          </p:spTgt>
                                        </p:tgtEl>
                                        <p:attrNameLst>
                                          <p:attrName>ppt_h</p:attrName>
                                        </p:attrNameLst>
                                      </p:cBhvr>
                                      <p:tavLst>
                                        <p:tav tm="0">
                                          <p:val>
                                            <p:fltVal val="0"/>
                                          </p:val>
                                        </p:tav>
                                        <p:tav tm="100000">
                                          <p:val>
                                            <p:strVal val="#ppt_h"/>
                                          </p:val>
                                        </p:tav>
                                      </p:tavLst>
                                    </p:anim>
                                    <p:anim calcmode="lin" valueType="num">
                                      <p:cBhvr>
                                        <p:cTn id="59" dur="1000" fill="hold"/>
                                        <p:tgtEl>
                                          <p:spTgt spid="4">
                                            <p:graphicEl>
                                              <a:dgm id="{D56C14A8-F8AB-4F73-914E-FD851D17DE3B}"/>
                                            </p:graphic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4">
                                            <p:graphicEl>
                                              <a:dgm id="{D56C14A8-F8AB-4F73-914E-FD851D17DE3B}"/>
                                            </p:graphicEl>
                                          </p:spTgt>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0" nodeType="withEffect">
                                  <p:stCondLst>
                                    <p:cond delay="0"/>
                                  </p:stCondLst>
                                  <p:childTnLst>
                                    <p:set>
                                      <p:cBhvr>
                                        <p:cTn id="62" dur="1" fill="hold">
                                          <p:stCondLst>
                                            <p:cond delay="0"/>
                                          </p:stCondLst>
                                        </p:cTn>
                                        <p:tgtEl>
                                          <p:spTgt spid="4">
                                            <p:graphicEl>
                                              <a:dgm id="{7156A65D-23A4-4272-8BFC-CF05362A8C11}"/>
                                            </p:graphicEl>
                                          </p:spTgt>
                                        </p:tgtEl>
                                        <p:attrNameLst>
                                          <p:attrName>style.visibility</p:attrName>
                                        </p:attrNameLst>
                                      </p:cBhvr>
                                      <p:to>
                                        <p:strVal val="visible"/>
                                      </p:to>
                                    </p:set>
                                    <p:anim calcmode="lin" valueType="num">
                                      <p:cBhvr>
                                        <p:cTn id="63" dur="1000" fill="hold"/>
                                        <p:tgtEl>
                                          <p:spTgt spid="4">
                                            <p:graphicEl>
                                              <a:dgm id="{7156A65D-23A4-4272-8BFC-CF05362A8C11}"/>
                                            </p:graphicEl>
                                          </p:spTgt>
                                        </p:tgtEl>
                                        <p:attrNameLst>
                                          <p:attrName>ppt_w</p:attrName>
                                        </p:attrNameLst>
                                      </p:cBhvr>
                                      <p:tavLst>
                                        <p:tav tm="0">
                                          <p:val>
                                            <p:fltVal val="0"/>
                                          </p:val>
                                        </p:tav>
                                        <p:tav tm="100000">
                                          <p:val>
                                            <p:strVal val="#ppt_w"/>
                                          </p:val>
                                        </p:tav>
                                      </p:tavLst>
                                    </p:anim>
                                    <p:anim calcmode="lin" valueType="num">
                                      <p:cBhvr>
                                        <p:cTn id="64" dur="1000" fill="hold"/>
                                        <p:tgtEl>
                                          <p:spTgt spid="4">
                                            <p:graphicEl>
                                              <a:dgm id="{7156A65D-23A4-4272-8BFC-CF05362A8C11}"/>
                                            </p:graphicEl>
                                          </p:spTgt>
                                        </p:tgtEl>
                                        <p:attrNameLst>
                                          <p:attrName>ppt_h</p:attrName>
                                        </p:attrNameLst>
                                      </p:cBhvr>
                                      <p:tavLst>
                                        <p:tav tm="0">
                                          <p:val>
                                            <p:fltVal val="0"/>
                                          </p:val>
                                        </p:tav>
                                        <p:tav tm="100000">
                                          <p:val>
                                            <p:strVal val="#ppt_h"/>
                                          </p:val>
                                        </p:tav>
                                      </p:tavLst>
                                    </p:anim>
                                    <p:anim calcmode="lin" valueType="num">
                                      <p:cBhvr>
                                        <p:cTn id="65" dur="1000" fill="hold"/>
                                        <p:tgtEl>
                                          <p:spTgt spid="4">
                                            <p:graphicEl>
                                              <a:dgm id="{7156A65D-23A4-4272-8BFC-CF05362A8C11}"/>
                                            </p:graphic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
                                            <p:graphicEl>
                                              <a:dgm id="{7156A65D-23A4-4272-8BFC-CF05362A8C11}"/>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4">
                                            <p:graphicEl>
                                              <a:dgm id="{F8810047-BD1D-4A0E-BC06-44E8ECABD735}"/>
                                            </p:graphicEl>
                                          </p:spTgt>
                                        </p:tgtEl>
                                        <p:attrNameLst>
                                          <p:attrName>style.visibility</p:attrName>
                                        </p:attrNameLst>
                                      </p:cBhvr>
                                      <p:to>
                                        <p:strVal val="visible"/>
                                      </p:to>
                                    </p:set>
                                    <p:anim calcmode="lin" valueType="num">
                                      <p:cBhvr>
                                        <p:cTn id="71" dur="1000" fill="hold"/>
                                        <p:tgtEl>
                                          <p:spTgt spid="4">
                                            <p:graphicEl>
                                              <a:dgm id="{F8810047-BD1D-4A0E-BC06-44E8ECABD735}"/>
                                            </p:graphicEl>
                                          </p:spTgt>
                                        </p:tgtEl>
                                        <p:attrNameLst>
                                          <p:attrName>ppt_w</p:attrName>
                                        </p:attrNameLst>
                                      </p:cBhvr>
                                      <p:tavLst>
                                        <p:tav tm="0">
                                          <p:val>
                                            <p:fltVal val="0"/>
                                          </p:val>
                                        </p:tav>
                                        <p:tav tm="100000">
                                          <p:val>
                                            <p:strVal val="#ppt_w"/>
                                          </p:val>
                                        </p:tav>
                                      </p:tavLst>
                                    </p:anim>
                                    <p:anim calcmode="lin" valueType="num">
                                      <p:cBhvr>
                                        <p:cTn id="72" dur="1000" fill="hold"/>
                                        <p:tgtEl>
                                          <p:spTgt spid="4">
                                            <p:graphicEl>
                                              <a:dgm id="{F8810047-BD1D-4A0E-BC06-44E8ECABD735}"/>
                                            </p:graphicEl>
                                          </p:spTgt>
                                        </p:tgtEl>
                                        <p:attrNameLst>
                                          <p:attrName>ppt_h</p:attrName>
                                        </p:attrNameLst>
                                      </p:cBhvr>
                                      <p:tavLst>
                                        <p:tav tm="0">
                                          <p:val>
                                            <p:fltVal val="0"/>
                                          </p:val>
                                        </p:tav>
                                        <p:tav tm="100000">
                                          <p:val>
                                            <p:strVal val="#ppt_h"/>
                                          </p:val>
                                        </p:tav>
                                      </p:tavLst>
                                    </p:anim>
                                    <p:anim calcmode="lin" valueType="num">
                                      <p:cBhvr>
                                        <p:cTn id="73" dur="1000" fill="hold"/>
                                        <p:tgtEl>
                                          <p:spTgt spid="4">
                                            <p:graphicEl>
                                              <a:dgm id="{F8810047-BD1D-4A0E-BC06-44E8ECABD735}"/>
                                            </p:graphic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4">
                                            <p:graphicEl>
                                              <a:dgm id="{F8810047-BD1D-4A0E-BC06-44E8ECABD735}"/>
                                            </p:graphicEl>
                                          </p:spTgt>
                                        </p:tgtEl>
                                        <p:attrNameLst>
                                          <p:attrName>ppt_y</p:attrName>
                                        </p:attrNameLst>
                                      </p:cBhvr>
                                      <p:tavLst>
                                        <p:tav tm="0" fmla="#ppt_y+(sin(-2*pi*(1-$))*-#ppt_x+cos(-2*pi*(1-$))*(1-#ppt_y))*(1-$)">
                                          <p:val>
                                            <p:fltVal val="0"/>
                                          </p:val>
                                        </p:tav>
                                        <p:tav tm="100000">
                                          <p:val>
                                            <p:fltVal val="1"/>
                                          </p:val>
                                        </p:tav>
                                      </p:tavLst>
                                    </p:anim>
                                  </p:childTnLst>
                                </p:cTn>
                              </p:par>
                              <p:par>
                                <p:cTn id="75" presetID="15" presetClass="entr" presetSubtype="0" fill="hold" grpId="0" nodeType="withEffect">
                                  <p:stCondLst>
                                    <p:cond delay="0"/>
                                  </p:stCondLst>
                                  <p:childTnLst>
                                    <p:set>
                                      <p:cBhvr>
                                        <p:cTn id="76" dur="1" fill="hold">
                                          <p:stCondLst>
                                            <p:cond delay="0"/>
                                          </p:stCondLst>
                                        </p:cTn>
                                        <p:tgtEl>
                                          <p:spTgt spid="4">
                                            <p:graphicEl>
                                              <a:dgm id="{F780099E-C4E7-496C-A914-848C24F7B801}"/>
                                            </p:graphicEl>
                                          </p:spTgt>
                                        </p:tgtEl>
                                        <p:attrNameLst>
                                          <p:attrName>style.visibility</p:attrName>
                                        </p:attrNameLst>
                                      </p:cBhvr>
                                      <p:to>
                                        <p:strVal val="visible"/>
                                      </p:to>
                                    </p:set>
                                    <p:anim calcmode="lin" valueType="num">
                                      <p:cBhvr>
                                        <p:cTn id="77" dur="1000" fill="hold"/>
                                        <p:tgtEl>
                                          <p:spTgt spid="4">
                                            <p:graphicEl>
                                              <a:dgm id="{F780099E-C4E7-496C-A914-848C24F7B801}"/>
                                            </p:graphicEl>
                                          </p:spTgt>
                                        </p:tgtEl>
                                        <p:attrNameLst>
                                          <p:attrName>ppt_w</p:attrName>
                                        </p:attrNameLst>
                                      </p:cBhvr>
                                      <p:tavLst>
                                        <p:tav tm="0">
                                          <p:val>
                                            <p:fltVal val="0"/>
                                          </p:val>
                                        </p:tav>
                                        <p:tav tm="100000">
                                          <p:val>
                                            <p:strVal val="#ppt_w"/>
                                          </p:val>
                                        </p:tav>
                                      </p:tavLst>
                                    </p:anim>
                                    <p:anim calcmode="lin" valueType="num">
                                      <p:cBhvr>
                                        <p:cTn id="78" dur="1000" fill="hold"/>
                                        <p:tgtEl>
                                          <p:spTgt spid="4">
                                            <p:graphicEl>
                                              <a:dgm id="{F780099E-C4E7-496C-A914-848C24F7B801}"/>
                                            </p:graphicEl>
                                          </p:spTgt>
                                        </p:tgtEl>
                                        <p:attrNameLst>
                                          <p:attrName>ppt_h</p:attrName>
                                        </p:attrNameLst>
                                      </p:cBhvr>
                                      <p:tavLst>
                                        <p:tav tm="0">
                                          <p:val>
                                            <p:fltVal val="0"/>
                                          </p:val>
                                        </p:tav>
                                        <p:tav tm="100000">
                                          <p:val>
                                            <p:strVal val="#ppt_h"/>
                                          </p:val>
                                        </p:tav>
                                      </p:tavLst>
                                    </p:anim>
                                    <p:anim calcmode="lin" valueType="num">
                                      <p:cBhvr>
                                        <p:cTn id="79" dur="1000" fill="hold"/>
                                        <p:tgtEl>
                                          <p:spTgt spid="4">
                                            <p:graphicEl>
                                              <a:dgm id="{F780099E-C4E7-496C-A914-848C24F7B801}"/>
                                            </p:graphicEl>
                                          </p:spTgt>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4">
                                            <p:graphicEl>
                                              <a:dgm id="{F780099E-C4E7-496C-A914-848C24F7B801}"/>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p:stCondLst>
                        <p:cond delay="indefinite"/>
                      </p:stCondLst>
                      <p:childTnLst>
                        <p:par>
                          <p:cTn id="82" fill="hold">
                            <p:stCondLst>
                              <p:cond delay="0"/>
                            </p:stCondLst>
                            <p:childTnLst>
                              <p:par>
                                <p:cTn id="83" presetID="15" presetClass="entr" presetSubtype="0" fill="hold" grpId="0" nodeType="clickEffect">
                                  <p:stCondLst>
                                    <p:cond delay="0"/>
                                  </p:stCondLst>
                                  <p:childTnLst>
                                    <p:set>
                                      <p:cBhvr>
                                        <p:cTn id="84" dur="1" fill="hold">
                                          <p:stCondLst>
                                            <p:cond delay="0"/>
                                          </p:stCondLst>
                                        </p:cTn>
                                        <p:tgtEl>
                                          <p:spTgt spid="4">
                                            <p:graphicEl>
                                              <a:dgm id="{774A6EBF-F5D7-42C6-9D8E-6BD731E40675}"/>
                                            </p:graphicEl>
                                          </p:spTgt>
                                        </p:tgtEl>
                                        <p:attrNameLst>
                                          <p:attrName>style.visibility</p:attrName>
                                        </p:attrNameLst>
                                      </p:cBhvr>
                                      <p:to>
                                        <p:strVal val="visible"/>
                                      </p:to>
                                    </p:set>
                                    <p:anim calcmode="lin" valueType="num">
                                      <p:cBhvr>
                                        <p:cTn id="85" dur="1000" fill="hold"/>
                                        <p:tgtEl>
                                          <p:spTgt spid="4">
                                            <p:graphicEl>
                                              <a:dgm id="{774A6EBF-F5D7-42C6-9D8E-6BD731E40675}"/>
                                            </p:graphicEl>
                                          </p:spTgt>
                                        </p:tgtEl>
                                        <p:attrNameLst>
                                          <p:attrName>ppt_w</p:attrName>
                                        </p:attrNameLst>
                                      </p:cBhvr>
                                      <p:tavLst>
                                        <p:tav tm="0">
                                          <p:val>
                                            <p:fltVal val="0"/>
                                          </p:val>
                                        </p:tav>
                                        <p:tav tm="100000">
                                          <p:val>
                                            <p:strVal val="#ppt_w"/>
                                          </p:val>
                                        </p:tav>
                                      </p:tavLst>
                                    </p:anim>
                                    <p:anim calcmode="lin" valueType="num">
                                      <p:cBhvr>
                                        <p:cTn id="86" dur="1000" fill="hold"/>
                                        <p:tgtEl>
                                          <p:spTgt spid="4">
                                            <p:graphicEl>
                                              <a:dgm id="{774A6EBF-F5D7-42C6-9D8E-6BD731E40675}"/>
                                            </p:graphicEl>
                                          </p:spTgt>
                                        </p:tgtEl>
                                        <p:attrNameLst>
                                          <p:attrName>ppt_h</p:attrName>
                                        </p:attrNameLst>
                                      </p:cBhvr>
                                      <p:tavLst>
                                        <p:tav tm="0">
                                          <p:val>
                                            <p:fltVal val="0"/>
                                          </p:val>
                                        </p:tav>
                                        <p:tav tm="100000">
                                          <p:val>
                                            <p:strVal val="#ppt_h"/>
                                          </p:val>
                                        </p:tav>
                                      </p:tavLst>
                                    </p:anim>
                                    <p:anim calcmode="lin" valueType="num">
                                      <p:cBhvr>
                                        <p:cTn id="87" dur="1000" fill="hold"/>
                                        <p:tgtEl>
                                          <p:spTgt spid="4">
                                            <p:graphicEl>
                                              <a:dgm id="{774A6EBF-F5D7-42C6-9D8E-6BD731E40675}"/>
                                            </p:graphicEl>
                                          </p:spTgt>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4">
                                            <p:graphicEl>
                                              <a:dgm id="{774A6EBF-F5D7-42C6-9D8E-6BD731E40675}"/>
                                            </p:graphicEl>
                                          </p:spTgt>
                                        </p:tgtEl>
                                        <p:attrNameLst>
                                          <p:attrName>ppt_y</p:attrName>
                                        </p:attrNameLst>
                                      </p:cBhvr>
                                      <p:tavLst>
                                        <p:tav tm="0" fmla="#ppt_y+(sin(-2*pi*(1-$))*-#ppt_x+cos(-2*pi*(1-$))*(1-#ppt_y))*(1-$)">
                                          <p:val>
                                            <p:fltVal val="0"/>
                                          </p:val>
                                        </p:tav>
                                        <p:tav tm="100000">
                                          <p:val>
                                            <p:fltVal val="1"/>
                                          </p:val>
                                        </p:tav>
                                      </p:tavLst>
                                    </p:anim>
                                  </p:childTnLst>
                                </p:cTn>
                              </p:par>
                              <p:par>
                                <p:cTn id="89" presetID="15" presetClass="entr" presetSubtype="0" fill="hold" grpId="0" nodeType="withEffect">
                                  <p:stCondLst>
                                    <p:cond delay="0"/>
                                  </p:stCondLst>
                                  <p:childTnLst>
                                    <p:set>
                                      <p:cBhvr>
                                        <p:cTn id="90" dur="1" fill="hold">
                                          <p:stCondLst>
                                            <p:cond delay="0"/>
                                          </p:stCondLst>
                                        </p:cTn>
                                        <p:tgtEl>
                                          <p:spTgt spid="4">
                                            <p:graphicEl>
                                              <a:dgm id="{1520C2FE-F8F3-4BB1-92F7-7B1346C57318}"/>
                                            </p:graphicEl>
                                          </p:spTgt>
                                        </p:tgtEl>
                                        <p:attrNameLst>
                                          <p:attrName>style.visibility</p:attrName>
                                        </p:attrNameLst>
                                      </p:cBhvr>
                                      <p:to>
                                        <p:strVal val="visible"/>
                                      </p:to>
                                    </p:set>
                                    <p:anim calcmode="lin" valueType="num">
                                      <p:cBhvr>
                                        <p:cTn id="91" dur="1000" fill="hold"/>
                                        <p:tgtEl>
                                          <p:spTgt spid="4">
                                            <p:graphicEl>
                                              <a:dgm id="{1520C2FE-F8F3-4BB1-92F7-7B1346C57318}"/>
                                            </p:graphicEl>
                                          </p:spTgt>
                                        </p:tgtEl>
                                        <p:attrNameLst>
                                          <p:attrName>ppt_w</p:attrName>
                                        </p:attrNameLst>
                                      </p:cBhvr>
                                      <p:tavLst>
                                        <p:tav tm="0">
                                          <p:val>
                                            <p:fltVal val="0"/>
                                          </p:val>
                                        </p:tav>
                                        <p:tav tm="100000">
                                          <p:val>
                                            <p:strVal val="#ppt_w"/>
                                          </p:val>
                                        </p:tav>
                                      </p:tavLst>
                                    </p:anim>
                                    <p:anim calcmode="lin" valueType="num">
                                      <p:cBhvr>
                                        <p:cTn id="92" dur="1000" fill="hold"/>
                                        <p:tgtEl>
                                          <p:spTgt spid="4">
                                            <p:graphicEl>
                                              <a:dgm id="{1520C2FE-F8F3-4BB1-92F7-7B1346C57318}"/>
                                            </p:graphicEl>
                                          </p:spTgt>
                                        </p:tgtEl>
                                        <p:attrNameLst>
                                          <p:attrName>ppt_h</p:attrName>
                                        </p:attrNameLst>
                                      </p:cBhvr>
                                      <p:tavLst>
                                        <p:tav tm="0">
                                          <p:val>
                                            <p:fltVal val="0"/>
                                          </p:val>
                                        </p:tav>
                                        <p:tav tm="100000">
                                          <p:val>
                                            <p:strVal val="#ppt_h"/>
                                          </p:val>
                                        </p:tav>
                                      </p:tavLst>
                                    </p:anim>
                                    <p:anim calcmode="lin" valueType="num">
                                      <p:cBhvr>
                                        <p:cTn id="93" dur="1000" fill="hold"/>
                                        <p:tgtEl>
                                          <p:spTgt spid="4">
                                            <p:graphicEl>
                                              <a:dgm id="{1520C2FE-F8F3-4BB1-92F7-7B1346C57318}"/>
                                            </p:graphicEl>
                                          </p:spTgt>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4">
                                            <p:graphicEl>
                                              <a:dgm id="{1520C2FE-F8F3-4BB1-92F7-7B1346C57318}"/>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5" fill="hold">
                      <p:stCondLst>
                        <p:cond delay="indefinite"/>
                      </p:stCondLst>
                      <p:childTnLst>
                        <p:par>
                          <p:cTn id="96" fill="hold">
                            <p:stCondLst>
                              <p:cond delay="0"/>
                            </p:stCondLst>
                            <p:childTnLst>
                              <p:par>
                                <p:cTn id="97" presetID="15" presetClass="entr" presetSubtype="0" fill="hold" grpId="0" nodeType="clickEffect">
                                  <p:stCondLst>
                                    <p:cond delay="0"/>
                                  </p:stCondLst>
                                  <p:childTnLst>
                                    <p:set>
                                      <p:cBhvr>
                                        <p:cTn id="98" dur="1" fill="hold">
                                          <p:stCondLst>
                                            <p:cond delay="0"/>
                                          </p:stCondLst>
                                        </p:cTn>
                                        <p:tgtEl>
                                          <p:spTgt spid="4">
                                            <p:graphicEl>
                                              <a:dgm id="{C7035465-25C4-490F-ABFF-C479FF4F8FC1}"/>
                                            </p:graphicEl>
                                          </p:spTgt>
                                        </p:tgtEl>
                                        <p:attrNameLst>
                                          <p:attrName>style.visibility</p:attrName>
                                        </p:attrNameLst>
                                      </p:cBhvr>
                                      <p:to>
                                        <p:strVal val="visible"/>
                                      </p:to>
                                    </p:set>
                                    <p:anim calcmode="lin" valueType="num">
                                      <p:cBhvr>
                                        <p:cTn id="99" dur="1000" fill="hold"/>
                                        <p:tgtEl>
                                          <p:spTgt spid="4">
                                            <p:graphicEl>
                                              <a:dgm id="{C7035465-25C4-490F-ABFF-C479FF4F8FC1}"/>
                                            </p:graphicEl>
                                          </p:spTgt>
                                        </p:tgtEl>
                                        <p:attrNameLst>
                                          <p:attrName>ppt_w</p:attrName>
                                        </p:attrNameLst>
                                      </p:cBhvr>
                                      <p:tavLst>
                                        <p:tav tm="0">
                                          <p:val>
                                            <p:fltVal val="0"/>
                                          </p:val>
                                        </p:tav>
                                        <p:tav tm="100000">
                                          <p:val>
                                            <p:strVal val="#ppt_w"/>
                                          </p:val>
                                        </p:tav>
                                      </p:tavLst>
                                    </p:anim>
                                    <p:anim calcmode="lin" valueType="num">
                                      <p:cBhvr>
                                        <p:cTn id="100" dur="1000" fill="hold"/>
                                        <p:tgtEl>
                                          <p:spTgt spid="4">
                                            <p:graphicEl>
                                              <a:dgm id="{C7035465-25C4-490F-ABFF-C479FF4F8FC1}"/>
                                            </p:graphicEl>
                                          </p:spTgt>
                                        </p:tgtEl>
                                        <p:attrNameLst>
                                          <p:attrName>ppt_h</p:attrName>
                                        </p:attrNameLst>
                                      </p:cBhvr>
                                      <p:tavLst>
                                        <p:tav tm="0">
                                          <p:val>
                                            <p:fltVal val="0"/>
                                          </p:val>
                                        </p:tav>
                                        <p:tav tm="100000">
                                          <p:val>
                                            <p:strVal val="#ppt_h"/>
                                          </p:val>
                                        </p:tav>
                                      </p:tavLst>
                                    </p:anim>
                                    <p:anim calcmode="lin" valueType="num">
                                      <p:cBhvr>
                                        <p:cTn id="101" dur="1000" fill="hold"/>
                                        <p:tgtEl>
                                          <p:spTgt spid="4">
                                            <p:graphicEl>
                                              <a:dgm id="{C7035465-25C4-490F-ABFF-C479FF4F8FC1}"/>
                                            </p:graphicEl>
                                          </p:spTgt>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4">
                                            <p:graphicEl>
                                              <a:dgm id="{C7035465-25C4-490F-ABFF-C479FF4F8FC1}"/>
                                            </p:graphicEl>
                                          </p:spTgt>
                                        </p:tgtEl>
                                        <p:attrNameLst>
                                          <p:attrName>ppt_y</p:attrName>
                                        </p:attrNameLst>
                                      </p:cBhvr>
                                      <p:tavLst>
                                        <p:tav tm="0" fmla="#ppt_y+(sin(-2*pi*(1-$))*-#ppt_x+cos(-2*pi*(1-$))*(1-#ppt_y))*(1-$)">
                                          <p:val>
                                            <p:fltVal val="0"/>
                                          </p:val>
                                        </p:tav>
                                        <p:tav tm="100000">
                                          <p:val>
                                            <p:fltVal val="1"/>
                                          </p:val>
                                        </p:tav>
                                      </p:tavLst>
                                    </p:anim>
                                  </p:childTnLst>
                                </p:cTn>
                              </p:par>
                              <p:par>
                                <p:cTn id="103" presetID="15" presetClass="entr" presetSubtype="0" fill="hold" grpId="0" nodeType="withEffect">
                                  <p:stCondLst>
                                    <p:cond delay="0"/>
                                  </p:stCondLst>
                                  <p:childTnLst>
                                    <p:set>
                                      <p:cBhvr>
                                        <p:cTn id="104" dur="1" fill="hold">
                                          <p:stCondLst>
                                            <p:cond delay="0"/>
                                          </p:stCondLst>
                                        </p:cTn>
                                        <p:tgtEl>
                                          <p:spTgt spid="4">
                                            <p:graphicEl>
                                              <a:dgm id="{146F737F-0FC6-48FA-8E73-02B10DAF9656}"/>
                                            </p:graphicEl>
                                          </p:spTgt>
                                        </p:tgtEl>
                                        <p:attrNameLst>
                                          <p:attrName>style.visibility</p:attrName>
                                        </p:attrNameLst>
                                      </p:cBhvr>
                                      <p:to>
                                        <p:strVal val="visible"/>
                                      </p:to>
                                    </p:set>
                                    <p:anim calcmode="lin" valueType="num">
                                      <p:cBhvr>
                                        <p:cTn id="105" dur="1000" fill="hold"/>
                                        <p:tgtEl>
                                          <p:spTgt spid="4">
                                            <p:graphicEl>
                                              <a:dgm id="{146F737F-0FC6-48FA-8E73-02B10DAF9656}"/>
                                            </p:graphicEl>
                                          </p:spTgt>
                                        </p:tgtEl>
                                        <p:attrNameLst>
                                          <p:attrName>ppt_w</p:attrName>
                                        </p:attrNameLst>
                                      </p:cBhvr>
                                      <p:tavLst>
                                        <p:tav tm="0">
                                          <p:val>
                                            <p:fltVal val="0"/>
                                          </p:val>
                                        </p:tav>
                                        <p:tav tm="100000">
                                          <p:val>
                                            <p:strVal val="#ppt_w"/>
                                          </p:val>
                                        </p:tav>
                                      </p:tavLst>
                                    </p:anim>
                                    <p:anim calcmode="lin" valueType="num">
                                      <p:cBhvr>
                                        <p:cTn id="106" dur="1000" fill="hold"/>
                                        <p:tgtEl>
                                          <p:spTgt spid="4">
                                            <p:graphicEl>
                                              <a:dgm id="{146F737F-0FC6-48FA-8E73-02B10DAF9656}"/>
                                            </p:graphicEl>
                                          </p:spTgt>
                                        </p:tgtEl>
                                        <p:attrNameLst>
                                          <p:attrName>ppt_h</p:attrName>
                                        </p:attrNameLst>
                                      </p:cBhvr>
                                      <p:tavLst>
                                        <p:tav tm="0">
                                          <p:val>
                                            <p:fltVal val="0"/>
                                          </p:val>
                                        </p:tav>
                                        <p:tav tm="100000">
                                          <p:val>
                                            <p:strVal val="#ppt_h"/>
                                          </p:val>
                                        </p:tav>
                                      </p:tavLst>
                                    </p:anim>
                                    <p:anim calcmode="lin" valueType="num">
                                      <p:cBhvr>
                                        <p:cTn id="107" dur="1000" fill="hold"/>
                                        <p:tgtEl>
                                          <p:spTgt spid="4">
                                            <p:graphicEl>
                                              <a:dgm id="{146F737F-0FC6-48FA-8E73-02B10DAF9656}"/>
                                            </p:graphicEl>
                                          </p:spTgt>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4">
                                            <p:graphicEl>
                                              <a:dgm id="{146F737F-0FC6-48FA-8E73-02B10DAF9656}"/>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9" fill="hold">
                      <p:stCondLst>
                        <p:cond delay="indefinite"/>
                      </p:stCondLst>
                      <p:childTnLst>
                        <p:par>
                          <p:cTn id="110" fill="hold">
                            <p:stCondLst>
                              <p:cond delay="0"/>
                            </p:stCondLst>
                            <p:childTnLst>
                              <p:par>
                                <p:cTn id="111" presetID="15" presetClass="entr" presetSubtype="0" fill="hold" grpId="0" nodeType="clickEffect">
                                  <p:stCondLst>
                                    <p:cond delay="0"/>
                                  </p:stCondLst>
                                  <p:childTnLst>
                                    <p:set>
                                      <p:cBhvr>
                                        <p:cTn id="112" dur="1" fill="hold">
                                          <p:stCondLst>
                                            <p:cond delay="0"/>
                                          </p:stCondLst>
                                        </p:cTn>
                                        <p:tgtEl>
                                          <p:spTgt spid="4">
                                            <p:graphicEl>
                                              <a:dgm id="{77C767AC-4A66-4C82-9199-0D172ADDAA6C}"/>
                                            </p:graphicEl>
                                          </p:spTgt>
                                        </p:tgtEl>
                                        <p:attrNameLst>
                                          <p:attrName>style.visibility</p:attrName>
                                        </p:attrNameLst>
                                      </p:cBhvr>
                                      <p:to>
                                        <p:strVal val="visible"/>
                                      </p:to>
                                    </p:set>
                                    <p:anim calcmode="lin" valueType="num">
                                      <p:cBhvr>
                                        <p:cTn id="113" dur="1000" fill="hold"/>
                                        <p:tgtEl>
                                          <p:spTgt spid="4">
                                            <p:graphicEl>
                                              <a:dgm id="{77C767AC-4A66-4C82-9199-0D172ADDAA6C}"/>
                                            </p:graphicEl>
                                          </p:spTgt>
                                        </p:tgtEl>
                                        <p:attrNameLst>
                                          <p:attrName>ppt_w</p:attrName>
                                        </p:attrNameLst>
                                      </p:cBhvr>
                                      <p:tavLst>
                                        <p:tav tm="0">
                                          <p:val>
                                            <p:fltVal val="0"/>
                                          </p:val>
                                        </p:tav>
                                        <p:tav tm="100000">
                                          <p:val>
                                            <p:strVal val="#ppt_w"/>
                                          </p:val>
                                        </p:tav>
                                      </p:tavLst>
                                    </p:anim>
                                    <p:anim calcmode="lin" valueType="num">
                                      <p:cBhvr>
                                        <p:cTn id="114" dur="1000" fill="hold"/>
                                        <p:tgtEl>
                                          <p:spTgt spid="4">
                                            <p:graphicEl>
                                              <a:dgm id="{77C767AC-4A66-4C82-9199-0D172ADDAA6C}"/>
                                            </p:graphicEl>
                                          </p:spTgt>
                                        </p:tgtEl>
                                        <p:attrNameLst>
                                          <p:attrName>ppt_h</p:attrName>
                                        </p:attrNameLst>
                                      </p:cBhvr>
                                      <p:tavLst>
                                        <p:tav tm="0">
                                          <p:val>
                                            <p:fltVal val="0"/>
                                          </p:val>
                                        </p:tav>
                                        <p:tav tm="100000">
                                          <p:val>
                                            <p:strVal val="#ppt_h"/>
                                          </p:val>
                                        </p:tav>
                                      </p:tavLst>
                                    </p:anim>
                                    <p:anim calcmode="lin" valueType="num">
                                      <p:cBhvr>
                                        <p:cTn id="115" dur="1000" fill="hold"/>
                                        <p:tgtEl>
                                          <p:spTgt spid="4">
                                            <p:graphicEl>
                                              <a:dgm id="{77C767AC-4A66-4C82-9199-0D172ADDAA6C}"/>
                                            </p:graphicEl>
                                          </p:spTgt>
                                        </p:tgtEl>
                                        <p:attrNameLst>
                                          <p:attrName>ppt_x</p:attrName>
                                        </p:attrNameLst>
                                      </p:cBhvr>
                                      <p:tavLst>
                                        <p:tav tm="0" fmla="#ppt_x+(cos(-2*pi*(1-$))*-#ppt_x-sin(-2*pi*(1-$))*(1-#ppt_y))*(1-$)">
                                          <p:val>
                                            <p:fltVal val="0"/>
                                          </p:val>
                                        </p:tav>
                                        <p:tav tm="100000">
                                          <p:val>
                                            <p:fltVal val="1"/>
                                          </p:val>
                                        </p:tav>
                                      </p:tavLst>
                                    </p:anim>
                                    <p:anim calcmode="lin" valueType="num">
                                      <p:cBhvr>
                                        <p:cTn id="116" dur="1000" fill="hold"/>
                                        <p:tgtEl>
                                          <p:spTgt spid="4">
                                            <p:graphicEl>
                                              <a:dgm id="{77C767AC-4A66-4C82-9199-0D172ADDAA6C}"/>
                                            </p:graphicEl>
                                          </p:spTgt>
                                        </p:tgtEl>
                                        <p:attrNameLst>
                                          <p:attrName>ppt_y</p:attrName>
                                        </p:attrNameLst>
                                      </p:cBhvr>
                                      <p:tavLst>
                                        <p:tav tm="0" fmla="#ppt_y+(sin(-2*pi*(1-$))*-#ppt_x+cos(-2*pi*(1-$))*(1-#ppt_y))*(1-$)">
                                          <p:val>
                                            <p:fltVal val="0"/>
                                          </p:val>
                                        </p:tav>
                                        <p:tav tm="100000">
                                          <p:val>
                                            <p:fltVal val="1"/>
                                          </p:val>
                                        </p:tav>
                                      </p:tavLst>
                                    </p:anim>
                                  </p:childTnLst>
                                </p:cTn>
                              </p:par>
                              <p:par>
                                <p:cTn id="117" presetID="15" presetClass="entr" presetSubtype="0" fill="hold" grpId="0" nodeType="withEffect">
                                  <p:stCondLst>
                                    <p:cond delay="0"/>
                                  </p:stCondLst>
                                  <p:childTnLst>
                                    <p:set>
                                      <p:cBhvr>
                                        <p:cTn id="118" dur="1" fill="hold">
                                          <p:stCondLst>
                                            <p:cond delay="0"/>
                                          </p:stCondLst>
                                        </p:cTn>
                                        <p:tgtEl>
                                          <p:spTgt spid="4">
                                            <p:graphicEl>
                                              <a:dgm id="{F59463A7-084F-4232-BFB6-C963A6980E29}"/>
                                            </p:graphicEl>
                                          </p:spTgt>
                                        </p:tgtEl>
                                        <p:attrNameLst>
                                          <p:attrName>style.visibility</p:attrName>
                                        </p:attrNameLst>
                                      </p:cBhvr>
                                      <p:to>
                                        <p:strVal val="visible"/>
                                      </p:to>
                                    </p:set>
                                    <p:anim calcmode="lin" valueType="num">
                                      <p:cBhvr>
                                        <p:cTn id="119" dur="1000" fill="hold"/>
                                        <p:tgtEl>
                                          <p:spTgt spid="4">
                                            <p:graphicEl>
                                              <a:dgm id="{F59463A7-084F-4232-BFB6-C963A6980E29}"/>
                                            </p:graphicEl>
                                          </p:spTgt>
                                        </p:tgtEl>
                                        <p:attrNameLst>
                                          <p:attrName>ppt_w</p:attrName>
                                        </p:attrNameLst>
                                      </p:cBhvr>
                                      <p:tavLst>
                                        <p:tav tm="0">
                                          <p:val>
                                            <p:fltVal val="0"/>
                                          </p:val>
                                        </p:tav>
                                        <p:tav tm="100000">
                                          <p:val>
                                            <p:strVal val="#ppt_w"/>
                                          </p:val>
                                        </p:tav>
                                      </p:tavLst>
                                    </p:anim>
                                    <p:anim calcmode="lin" valueType="num">
                                      <p:cBhvr>
                                        <p:cTn id="120" dur="1000" fill="hold"/>
                                        <p:tgtEl>
                                          <p:spTgt spid="4">
                                            <p:graphicEl>
                                              <a:dgm id="{F59463A7-084F-4232-BFB6-C963A6980E29}"/>
                                            </p:graphicEl>
                                          </p:spTgt>
                                        </p:tgtEl>
                                        <p:attrNameLst>
                                          <p:attrName>ppt_h</p:attrName>
                                        </p:attrNameLst>
                                      </p:cBhvr>
                                      <p:tavLst>
                                        <p:tav tm="0">
                                          <p:val>
                                            <p:fltVal val="0"/>
                                          </p:val>
                                        </p:tav>
                                        <p:tav tm="100000">
                                          <p:val>
                                            <p:strVal val="#ppt_h"/>
                                          </p:val>
                                        </p:tav>
                                      </p:tavLst>
                                    </p:anim>
                                    <p:anim calcmode="lin" valueType="num">
                                      <p:cBhvr>
                                        <p:cTn id="121" dur="1000" fill="hold"/>
                                        <p:tgtEl>
                                          <p:spTgt spid="4">
                                            <p:graphicEl>
                                              <a:dgm id="{F59463A7-084F-4232-BFB6-C963A6980E29}"/>
                                            </p:graphicEl>
                                          </p:spTgt>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4">
                                            <p:graphicEl>
                                              <a:dgm id="{F59463A7-084F-4232-BFB6-C963A6980E29}"/>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407747159"/>
              </p:ext>
            </p:extLst>
          </p:nvPr>
        </p:nvGraphicFramePr>
        <p:xfrm>
          <a:off x="1042988" y="762000"/>
          <a:ext cx="6777037"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3225982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graphicEl>
                                              <a:dgm id="{74C3CC5C-D078-44C5-9EB7-D218A0199D04}"/>
                                            </p:graphicEl>
                                          </p:spTgt>
                                        </p:tgtEl>
                                        <p:attrNameLst>
                                          <p:attrName>style.visibility</p:attrName>
                                        </p:attrNameLst>
                                      </p:cBhvr>
                                      <p:to>
                                        <p:strVal val="visible"/>
                                      </p:to>
                                    </p:set>
                                    <p:anim calcmode="lin" valueType="num">
                                      <p:cBhvr>
                                        <p:cTn id="7" dur="1000" fill="hold"/>
                                        <p:tgtEl>
                                          <p:spTgt spid="4">
                                            <p:graphicEl>
                                              <a:dgm id="{74C3CC5C-D078-44C5-9EB7-D218A0199D04}"/>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74C3CC5C-D078-44C5-9EB7-D218A0199D04}"/>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74C3CC5C-D078-44C5-9EB7-D218A0199D04}"/>
                                            </p:graphic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graphicEl>
                                              <a:dgm id="{74C3CC5C-D078-44C5-9EB7-D218A0199D04}"/>
                                            </p:graphic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4">
                                            <p:graphicEl>
                                              <a:dgm id="{46444526-DA28-4B1D-85AE-2D0769740D40}"/>
                                            </p:graphicEl>
                                          </p:spTgt>
                                        </p:tgtEl>
                                        <p:attrNameLst>
                                          <p:attrName>style.visibility</p:attrName>
                                        </p:attrNameLst>
                                      </p:cBhvr>
                                      <p:to>
                                        <p:strVal val="visible"/>
                                      </p:to>
                                    </p:set>
                                    <p:anim calcmode="lin" valueType="num">
                                      <p:cBhvr>
                                        <p:cTn id="13" dur="1000" fill="hold"/>
                                        <p:tgtEl>
                                          <p:spTgt spid="4">
                                            <p:graphicEl>
                                              <a:dgm id="{46444526-DA28-4B1D-85AE-2D0769740D40}"/>
                                            </p:graphicEl>
                                          </p:spTgt>
                                        </p:tgtEl>
                                        <p:attrNameLst>
                                          <p:attrName>ppt_w</p:attrName>
                                        </p:attrNameLst>
                                      </p:cBhvr>
                                      <p:tavLst>
                                        <p:tav tm="0">
                                          <p:val>
                                            <p:fltVal val="0"/>
                                          </p:val>
                                        </p:tav>
                                        <p:tav tm="100000">
                                          <p:val>
                                            <p:strVal val="#ppt_w"/>
                                          </p:val>
                                        </p:tav>
                                      </p:tavLst>
                                    </p:anim>
                                    <p:anim calcmode="lin" valueType="num">
                                      <p:cBhvr>
                                        <p:cTn id="14" dur="1000" fill="hold"/>
                                        <p:tgtEl>
                                          <p:spTgt spid="4">
                                            <p:graphicEl>
                                              <a:dgm id="{46444526-DA28-4B1D-85AE-2D0769740D40}"/>
                                            </p:graphicEl>
                                          </p:spTgt>
                                        </p:tgtEl>
                                        <p:attrNameLst>
                                          <p:attrName>ppt_h</p:attrName>
                                        </p:attrNameLst>
                                      </p:cBhvr>
                                      <p:tavLst>
                                        <p:tav tm="0">
                                          <p:val>
                                            <p:fltVal val="0"/>
                                          </p:val>
                                        </p:tav>
                                        <p:tav tm="100000">
                                          <p:val>
                                            <p:strVal val="#ppt_h"/>
                                          </p:val>
                                        </p:tav>
                                      </p:tavLst>
                                    </p:anim>
                                    <p:anim calcmode="lin" valueType="num">
                                      <p:cBhvr>
                                        <p:cTn id="15" dur="1000" fill="hold"/>
                                        <p:tgtEl>
                                          <p:spTgt spid="4">
                                            <p:graphicEl>
                                              <a:dgm id="{46444526-DA28-4B1D-85AE-2D0769740D40}"/>
                                            </p:graphic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graphicEl>
                                              <a:dgm id="{46444526-DA28-4B1D-85AE-2D0769740D40}"/>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
                                            <p:graphicEl>
                                              <a:dgm id="{4478A07F-BA8B-4318-A42D-CBFC3EBC878B}"/>
                                            </p:graphicEl>
                                          </p:spTgt>
                                        </p:tgtEl>
                                        <p:attrNameLst>
                                          <p:attrName>style.visibility</p:attrName>
                                        </p:attrNameLst>
                                      </p:cBhvr>
                                      <p:to>
                                        <p:strVal val="visible"/>
                                      </p:to>
                                    </p:set>
                                    <p:anim calcmode="lin" valueType="num">
                                      <p:cBhvr>
                                        <p:cTn id="21" dur="1000" fill="hold"/>
                                        <p:tgtEl>
                                          <p:spTgt spid="4">
                                            <p:graphicEl>
                                              <a:dgm id="{4478A07F-BA8B-4318-A42D-CBFC3EBC878B}"/>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4478A07F-BA8B-4318-A42D-CBFC3EBC878B}"/>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4478A07F-BA8B-4318-A42D-CBFC3EBC878B}"/>
                                            </p:graphic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graphicEl>
                                              <a:dgm id="{4478A07F-BA8B-4318-A42D-CBFC3EBC878B}"/>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
                                            <p:graphicEl>
                                              <a:dgm id="{43655AEC-1FDA-411B-9550-C7AC1B3B862A}"/>
                                            </p:graphicEl>
                                          </p:spTgt>
                                        </p:tgtEl>
                                        <p:attrNameLst>
                                          <p:attrName>style.visibility</p:attrName>
                                        </p:attrNameLst>
                                      </p:cBhvr>
                                      <p:to>
                                        <p:strVal val="visible"/>
                                      </p:to>
                                    </p:set>
                                    <p:anim calcmode="lin" valueType="num">
                                      <p:cBhvr>
                                        <p:cTn id="29" dur="1000" fill="hold"/>
                                        <p:tgtEl>
                                          <p:spTgt spid="4">
                                            <p:graphicEl>
                                              <a:dgm id="{43655AEC-1FDA-411B-9550-C7AC1B3B862A}"/>
                                            </p:graphicEl>
                                          </p:spTgt>
                                        </p:tgtEl>
                                        <p:attrNameLst>
                                          <p:attrName>ppt_w</p:attrName>
                                        </p:attrNameLst>
                                      </p:cBhvr>
                                      <p:tavLst>
                                        <p:tav tm="0">
                                          <p:val>
                                            <p:fltVal val="0"/>
                                          </p:val>
                                        </p:tav>
                                        <p:tav tm="100000">
                                          <p:val>
                                            <p:strVal val="#ppt_w"/>
                                          </p:val>
                                        </p:tav>
                                      </p:tavLst>
                                    </p:anim>
                                    <p:anim calcmode="lin" valueType="num">
                                      <p:cBhvr>
                                        <p:cTn id="30" dur="1000" fill="hold"/>
                                        <p:tgtEl>
                                          <p:spTgt spid="4">
                                            <p:graphicEl>
                                              <a:dgm id="{43655AEC-1FDA-411B-9550-C7AC1B3B862A}"/>
                                            </p:graphicEl>
                                          </p:spTgt>
                                        </p:tgtEl>
                                        <p:attrNameLst>
                                          <p:attrName>ppt_h</p:attrName>
                                        </p:attrNameLst>
                                      </p:cBhvr>
                                      <p:tavLst>
                                        <p:tav tm="0">
                                          <p:val>
                                            <p:fltVal val="0"/>
                                          </p:val>
                                        </p:tav>
                                        <p:tav tm="100000">
                                          <p:val>
                                            <p:strVal val="#ppt_h"/>
                                          </p:val>
                                        </p:tav>
                                      </p:tavLst>
                                    </p:anim>
                                    <p:anim calcmode="lin" valueType="num">
                                      <p:cBhvr>
                                        <p:cTn id="31" dur="1000" fill="hold"/>
                                        <p:tgtEl>
                                          <p:spTgt spid="4">
                                            <p:graphicEl>
                                              <a:dgm id="{43655AEC-1FDA-411B-9550-C7AC1B3B862A}"/>
                                            </p:graphic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
                                            <p:graphicEl>
                                              <a:dgm id="{43655AEC-1FDA-411B-9550-C7AC1B3B862A}"/>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4">
                                            <p:graphicEl>
                                              <a:dgm id="{ADB5E017-3D9C-4A46-8ED9-160046EFD2EA}"/>
                                            </p:graphicEl>
                                          </p:spTgt>
                                        </p:tgtEl>
                                        <p:attrNameLst>
                                          <p:attrName>style.visibility</p:attrName>
                                        </p:attrNameLst>
                                      </p:cBhvr>
                                      <p:to>
                                        <p:strVal val="visible"/>
                                      </p:to>
                                    </p:set>
                                    <p:anim calcmode="lin" valueType="num">
                                      <p:cBhvr>
                                        <p:cTn id="37" dur="1000" fill="hold"/>
                                        <p:tgtEl>
                                          <p:spTgt spid="4">
                                            <p:graphicEl>
                                              <a:dgm id="{ADB5E017-3D9C-4A46-8ED9-160046EFD2EA}"/>
                                            </p:graphicEl>
                                          </p:spTgt>
                                        </p:tgtEl>
                                        <p:attrNameLst>
                                          <p:attrName>ppt_w</p:attrName>
                                        </p:attrNameLst>
                                      </p:cBhvr>
                                      <p:tavLst>
                                        <p:tav tm="0">
                                          <p:val>
                                            <p:fltVal val="0"/>
                                          </p:val>
                                        </p:tav>
                                        <p:tav tm="100000">
                                          <p:val>
                                            <p:strVal val="#ppt_w"/>
                                          </p:val>
                                        </p:tav>
                                      </p:tavLst>
                                    </p:anim>
                                    <p:anim calcmode="lin" valueType="num">
                                      <p:cBhvr>
                                        <p:cTn id="38" dur="1000" fill="hold"/>
                                        <p:tgtEl>
                                          <p:spTgt spid="4">
                                            <p:graphicEl>
                                              <a:dgm id="{ADB5E017-3D9C-4A46-8ED9-160046EFD2EA}"/>
                                            </p:graphicEl>
                                          </p:spTgt>
                                        </p:tgtEl>
                                        <p:attrNameLst>
                                          <p:attrName>ppt_h</p:attrName>
                                        </p:attrNameLst>
                                      </p:cBhvr>
                                      <p:tavLst>
                                        <p:tav tm="0">
                                          <p:val>
                                            <p:fltVal val="0"/>
                                          </p:val>
                                        </p:tav>
                                        <p:tav tm="100000">
                                          <p:val>
                                            <p:strVal val="#ppt_h"/>
                                          </p:val>
                                        </p:tav>
                                      </p:tavLst>
                                    </p:anim>
                                    <p:anim calcmode="lin" valueType="num">
                                      <p:cBhvr>
                                        <p:cTn id="39" dur="1000" fill="hold"/>
                                        <p:tgtEl>
                                          <p:spTgt spid="4">
                                            <p:graphicEl>
                                              <a:dgm id="{ADB5E017-3D9C-4A46-8ED9-160046EFD2EA}"/>
                                            </p:graphic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4">
                                            <p:graphicEl>
                                              <a:dgm id="{ADB5E017-3D9C-4A46-8ED9-160046EFD2EA}"/>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358766162"/>
              </p:ext>
            </p:extLst>
          </p:nvPr>
        </p:nvGraphicFramePr>
        <p:xfrm>
          <a:off x="304800" y="685800"/>
          <a:ext cx="8301037"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65456481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graphicEl>
                                              <a:dgm id="{04F1E478-F2A2-4DB6-AC7F-FCCD61385F47}"/>
                                            </p:graphicEl>
                                          </p:spTgt>
                                        </p:tgtEl>
                                        <p:attrNameLst>
                                          <p:attrName>style.visibility</p:attrName>
                                        </p:attrNameLst>
                                      </p:cBhvr>
                                      <p:to>
                                        <p:strVal val="visible"/>
                                      </p:to>
                                    </p:set>
                                    <p:anim calcmode="lin" valueType="num">
                                      <p:cBhvr>
                                        <p:cTn id="7" dur="1000" fill="hold"/>
                                        <p:tgtEl>
                                          <p:spTgt spid="4">
                                            <p:graphicEl>
                                              <a:dgm id="{04F1E478-F2A2-4DB6-AC7F-FCCD61385F47}"/>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04F1E478-F2A2-4DB6-AC7F-FCCD61385F47}"/>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04F1E478-F2A2-4DB6-AC7F-FCCD61385F47}"/>
                                            </p:graphic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graphicEl>
                                              <a:dgm id="{04F1E478-F2A2-4DB6-AC7F-FCCD61385F47}"/>
                                            </p:graphic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4">
                                            <p:graphicEl>
                                              <a:dgm id="{3ED8F69D-ACDB-4BFD-9D8D-7BB2C3162989}"/>
                                            </p:graphicEl>
                                          </p:spTgt>
                                        </p:tgtEl>
                                        <p:attrNameLst>
                                          <p:attrName>style.visibility</p:attrName>
                                        </p:attrNameLst>
                                      </p:cBhvr>
                                      <p:to>
                                        <p:strVal val="visible"/>
                                      </p:to>
                                    </p:set>
                                    <p:anim calcmode="lin" valueType="num">
                                      <p:cBhvr>
                                        <p:cTn id="13" dur="1000" fill="hold"/>
                                        <p:tgtEl>
                                          <p:spTgt spid="4">
                                            <p:graphicEl>
                                              <a:dgm id="{3ED8F69D-ACDB-4BFD-9D8D-7BB2C3162989}"/>
                                            </p:graphicEl>
                                          </p:spTgt>
                                        </p:tgtEl>
                                        <p:attrNameLst>
                                          <p:attrName>ppt_w</p:attrName>
                                        </p:attrNameLst>
                                      </p:cBhvr>
                                      <p:tavLst>
                                        <p:tav tm="0">
                                          <p:val>
                                            <p:fltVal val="0"/>
                                          </p:val>
                                        </p:tav>
                                        <p:tav tm="100000">
                                          <p:val>
                                            <p:strVal val="#ppt_w"/>
                                          </p:val>
                                        </p:tav>
                                      </p:tavLst>
                                    </p:anim>
                                    <p:anim calcmode="lin" valueType="num">
                                      <p:cBhvr>
                                        <p:cTn id="14" dur="1000" fill="hold"/>
                                        <p:tgtEl>
                                          <p:spTgt spid="4">
                                            <p:graphicEl>
                                              <a:dgm id="{3ED8F69D-ACDB-4BFD-9D8D-7BB2C3162989}"/>
                                            </p:graphicEl>
                                          </p:spTgt>
                                        </p:tgtEl>
                                        <p:attrNameLst>
                                          <p:attrName>ppt_h</p:attrName>
                                        </p:attrNameLst>
                                      </p:cBhvr>
                                      <p:tavLst>
                                        <p:tav tm="0">
                                          <p:val>
                                            <p:fltVal val="0"/>
                                          </p:val>
                                        </p:tav>
                                        <p:tav tm="100000">
                                          <p:val>
                                            <p:strVal val="#ppt_h"/>
                                          </p:val>
                                        </p:tav>
                                      </p:tavLst>
                                    </p:anim>
                                    <p:anim calcmode="lin" valueType="num">
                                      <p:cBhvr>
                                        <p:cTn id="15" dur="1000" fill="hold"/>
                                        <p:tgtEl>
                                          <p:spTgt spid="4">
                                            <p:graphicEl>
                                              <a:dgm id="{3ED8F69D-ACDB-4BFD-9D8D-7BB2C3162989}"/>
                                            </p:graphic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graphicEl>
                                              <a:dgm id="{3ED8F69D-ACDB-4BFD-9D8D-7BB2C3162989}"/>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
                                            <p:graphicEl>
                                              <a:dgm id="{35C08FCC-D305-4D1A-8805-68EE0ADCE838}"/>
                                            </p:graphicEl>
                                          </p:spTgt>
                                        </p:tgtEl>
                                        <p:attrNameLst>
                                          <p:attrName>style.visibility</p:attrName>
                                        </p:attrNameLst>
                                      </p:cBhvr>
                                      <p:to>
                                        <p:strVal val="visible"/>
                                      </p:to>
                                    </p:set>
                                    <p:anim calcmode="lin" valueType="num">
                                      <p:cBhvr>
                                        <p:cTn id="21" dur="1000" fill="hold"/>
                                        <p:tgtEl>
                                          <p:spTgt spid="4">
                                            <p:graphicEl>
                                              <a:dgm id="{35C08FCC-D305-4D1A-8805-68EE0ADCE838}"/>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35C08FCC-D305-4D1A-8805-68EE0ADCE838}"/>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35C08FCC-D305-4D1A-8805-68EE0ADCE838}"/>
                                            </p:graphic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graphicEl>
                                              <a:dgm id="{35C08FCC-D305-4D1A-8805-68EE0ADCE838}"/>
                                            </p:graphic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4">
                                            <p:graphicEl>
                                              <a:dgm id="{A2A00E24-A778-4B82-9EDE-D2426276CD74}"/>
                                            </p:graphicEl>
                                          </p:spTgt>
                                        </p:tgtEl>
                                        <p:attrNameLst>
                                          <p:attrName>style.visibility</p:attrName>
                                        </p:attrNameLst>
                                      </p:cBhvr>
                                      <p:to>
                                        <p:strVal val="visible"/>
                                      </p:to>
                                    </p:set>
                                    <p:anim calcmode="lin" valueType="num">
                                      <p:cBhvr>
                                        <p:cTn id="27" dur="1000" fill="hold"/>
                                        <p:tgtEl>
                                          <p:spTgt spid="4">
                                            <p:graphicEl>
                                              <a:dgm id="{A2A00E24-A778-4B82-9EDE-D2426276CD74}"/>
                                            </p:graphicEl>
                                          </p:spTgt>
                                        </p:tgtEl>
                                        <p:attrNameLst>
                                          <p:attrName>ppt_w</p:attrName>
                                        </p:attrNameLst>
                                      </p:cBhvr>
                                      <p:tavLst>
                                        <p:tav tm="0">
                                          <p:val>
                                            <p:fltVal val="0"/>
                                          </p:val>
                                        </p:tav>
                                        <p:tav tm="100000">
                                          <p:val>
                                            <p:strVal val="#ppt_w"/>
                                          </p:val>
                                        </p:tav>
                                      </p:tavLst>
                                    </p:anim>
                                    <p:anim calcmode="lin" valueType="num">
                                      <p:cBhvr>
                                        <p:cTn id="28" dur="1000" fill="hold"/>
                                        <p:tgtEl>
                                          <p:spTgt spid="4">
                                            <p:graphicEl>
                                              <a:dgm id="{A2A00E24-A778-4B82-9EDE-D2426276CD74}"/>
                                            </p:graphicEl>
                                          </p:spTgt>
                                        </p:tgtEl>
                                        <p:attrNameLst>
                                          <p:attrName>ppt_h</p:attrName>
                                        </p:attrNameLst>
                                      </p:cBhvr>
                                      <p:tavLst>
                                        <p:tav tm="0">
                                          <p:val>
                                            <p:fltVal val="0"/>
                                          </p:val>
                                        </p:tav>
                                        <p:tav tm="100000">
                                          <p:val>
                                            <p:strVal val="#ppt_h"/>
                                          </p:val>
                                        </p:tav>
                                      </p:tavLst>
                                    </p:anim>
                                    <p:anim calcmode="lin" valueType="num">
                                      <p:cBhvr>
                                        <p:cTn id="29" dur="1000" fill="hold"/>
                                        <p:tgtEl>
                                          <p:spTgt spid="4">
                                            <p:graphicEl>
                                              <a:dgm id="{A2A00E24-A778-4B82-9EDE-D2426276CD74}"/>
                                            </p:graphic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
                                            <p:graphicEl>
                                              <a:dgm id="{A2A00E24-A778-4B82-9EDE-D2426276CD74}"/>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4">
                                            <p:graphicEl>
                                              <a:dgm id="{920F67D3-13A8-4842-9124-CEFA8C54E4D0}"/>
                                            </p:graphicEl>
                                          </p:spTgt>
                                        </p:tgtEl>
                                        <p:attrNameLst>
                                          <p:attrName>style.visibility</p:attrName>
                                        </p:attrNameLst>
                                      </p:cBhvr>
                                      <p:to>
                                        <p:strVal val="visible"/>
                                      </p:to>
                                    </p:set>
                                    <p:anim calcmode="lin" valueType="num">
                                      <p:cBhvr>
                                        <p:cTn id="35" dur="1000" fill="hold"/>
                                        <p:tgtEl>
                                          <p:spTgt spid="4">
                                            <p:graphicEl>
                                              <a:dgm id="{920F67D3-13A8-4842-9124-CEFA8C54E4D0}"/>
                                            </p:graphicEl>
                                          </p:spTgt>
                                        </p:tgtEl>
                                        <p:attrNameLst>
                                          <p:attrName>ppt_w</p:attrName>
                                        </p:attrNameLst>
                                      </p:cBhvr>
                                      <p:tavLst>
                                        <p:tav tm="0">
                                          <p:val>
                                            <p:fltVal val="0"/>
                                          </p:val>
                                        </p:tav>
                                        <p:tav tm="100000">
                                          <p:val>
                                            <p:strVal val="#ppt_w"/>
                                          </p:val>
                                        </p:tav>
                                      </p:tavLst>
                                    </p:anim>
                                    <p:anim calcmode="lin" valueType="num">
                                      <p:cBhvr>
                                        <p:cTn id="36" dur="1000" fill="hold"/>
                                        <p:tgtEl>
                                          <p:spTgt spid="4">
                                            <p:graphicEl>
                                              <a:dgm id="{920F67D3-13A8-4842-9124-CEFA8C54E4D0}"/>
                                            </p:graphicEl>
                                          </p:spTgt>
                                        </p:tgtEl>
                                        <p:attrNameLst>
                                          <p:attrName>ppt_h</p:attrName>
                                        </p:attrNameLst>
                                      </p:cBhvr>
                                      <p:tavLst>
                                        <p:tav tm="0">
                                          <p:val>
                                            <p:fltVal val="0"/>
                                          </p:val>
                                        </p:tav>
                                        <p:tav tm="100000">
                                          <p:val>
                                            <p:strVal val="#ppt_h"/>
                                          </p:val>
                                        </p:tav>
                                      </p:tavLst>
                                    </p:anim>
                                    <p:anim calcmode="lin" valueType="num">
                                      <p:cBhvr>
                                        <p:cTn id="37" dur="1000" fill="hold"/>
                                        <p:tgtEl>
                                          <p:spTgt spid="4">
                                            <p:graphicEl>
                                              <a:dgm id="{920F67D3-13A8-4842-9124-CEFA8C54E4D0}"/>
                                            </p:graphic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4">
                                            <p:graphicEl>
                                              <a:dgm id="{920F67D3-13A8-4842-9124-CEFA8C54E4D0}"/>
                                            </p:graphic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4">
                                            <p:graphicEl>
                                              <a:dgm id="{DDA4B42D-C060-43AA-A823-ACD2729FFAA4}"/>
                                            </p:graphicEl>
                                          </p:spTgt>
                                        </p:tgtEl>
                                        <p:attrNameLst>
                                          <p:attrName>style.visibility</p:attrName>
                                        </p:attrNameLst>
                                      </p:cBhvr>
                                      <p:to>
                                        <p:strVal val="visible"/>
                                      </p:to>
                                    </p:set>
                                    <p:anim calcmode="lin" valueType="num">
                                      <p:cBhvr>
                                        <p:cTn id="41" dur="1000" fill="hold"/>
                                        <p:tgtEl>
                                          <p:spTgt spid="4">
                                            <p:graphicEl>
                                              <a:dgm id="{DDA4B42D-C060-43AA-A823-ACD2729FFAA4}"/>
                                            </p:graphicEl>
                                          </p:spTgt>
                                        </p:tgtEl>
                                        <p:attrNameLst>
                                          <p:attrName>ppt_w</p:attrName>
                                        </p:attrNameLst>
                                      </p:cBhvr>
                                      <p:tavLst>
                                        <p:tav tm="0">
                                          <p:val>
                                            <p:fltVal val="0"/>
                                          </p:val>
                                        </p:tav>
                                        <p:tav tm="100000">
                                          <p:val>
                                            <p:strVal val="#ppt_w"/>
                                          </p:val>
                                        </p:tav>
                                      </p:tavLst>
                                    </p:anim>
                                    <p:anim calcmode="lin" valueType="num">
                                      <p:cBhvr>
                                        <p:cTn id="42" dur="1000" fill="hold"/>
                                        <p:tgtEl>
                                          <p:spTgt spid="4">
                                            <p:graphicEl>
                                              <a:dgm id="{DDA4B42D-C060-43AA-A823-ACD2729FFAA4}"/>
                                            </p:graphicEl>
                                          </p:spTgt>
                                        </p:tgtEl>
                                        <p:attrNameLst>
                                          <p:attrName>ppt_h</p:attrName>
                                        </p:attrNameLst>
                                      </p:cBhvr>
                                      <p:tavLst>
                                        <p:tav tm="0">
                                          <p:val>
                                            <p:fltVal val="0"/>
                                          </p:val>
                                        </p:tav>
                                        <p:tav tm="100000">
                                          <p:val>
                                            <p:strVal val="#ppt_h"/>
                                          </p:val>
                                        </p:tav>
                                      </p:tavLst>
                                    </p:anim>
                                    <p:anim calcmode="lin" valueType="num">
                                      <p:cBhvr>
                                        <p:cTn id="43" dur="1000" fill="hold"/>
                                        <p:tgtEl>
                                          <p:spTgt spid="4">
                                            <p:graphicEl>
                                              <a:dgm id="{DDA4B42D-C060-43AA-A823-ACD2729FFAA4}"/>
                                            </p:graphic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4">
                                            <p:graphicEl>
                                              <a:dgm id="{DDA4B42D-C060-43AA-A823-ACD2729FFAA4}"/>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024744" cy="1143000"/>
          </a:xfrm>
        </p:spPr>
        <p:style>
          <a:lnRef idx="1">
            <a:schemeClr val="accent1"/>
          </a:lnRef>
          <a:fillRef idx="2">
            <a:schemeClr val="accent1"/>
          </a:fillRef>
          <a:effectRef idx="1">
            <a:schemeClr val="accent1"/>
          </a:effectRef>
          <a:fontRef idx="minor">
            <a:schemeClr val="dk1"/>
          </a:fontRef>
        </p:style>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Bardiya" pitchFamily="2" charset="-78"/>
              </a:rPr>
              <a:t>مدیریت بحران ناشی از جنگ</a:t>
            </a:r>
            <a:endPar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Bardiya" pitchFamily="2" charset="-78"/>
            </a:endParaRPr>
          </a:p>
        </p:txBody>
      </p:sp>
      <p:sp>
        <p:nvSpPr>
          <p:cNvPr id="3" name="Content Placeholder 2"/>
          <p:cNvSpPr>
            <a:spLocks noGrp="1"/>
          </p:cNvSpPr>
          <p:nvPr>
            <p:ph idx="1"/>
          </p:nvPr>
        </p:nvSpPr>
        <p:spPr>
          <a:xfrm>
            <a:off x="457200" y="1905000"/>
            <a:ext cx="8305800" cy="4648200"/>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fontScale="9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8580" indent="0">
              <a:spcBef>
                <a:spcPct val="0"/>
              </a:spcBef>
              <a:buNone/>
            </a:pPr>
            <a:r>
              <a:rPr lang="fa-IR" sz="3900" b="1" spc="50" dirty="0" smtClean="0">
                <a:ln w="11430"/>
                <a:solidFill>
                  <a:schemeClr val="tx1"/>
                </a:solidFill>
                <a:effectLst>
                  <a:outerShdw blurRad="76200" dist="50800" dir="5400000" algn="tl" rotWithShape="0">
                    <a:srgbClr val="000000">
                      <a:alpha val="65000"/>
                    </a:srgbClr>
                  </a:outerShdw>
                </a:effectLst>
                <a:cs typeface="2  Bardiya" pitchFamily="2" charset="-78"/>
              </a:rPr>
              <a:t> تسهیل مدیریت بر حوادث ناشی از جنگ به منظور:</a:t>
            </a:r>
          </a:p>
          <a:p>
            <a:pPr lvl="1">
              <a:spcBef>
                <a:spcPct val="0"/>
              </a:spcBef>
              <a:buClr>
                <a:schemeClr val="tx1"/>
              </a:buClr>
              <a:buFont typeface="Wingdings" pitchFamily="2" charset="2"/>
              <a:buChar char="q"/>
            </a:pPr>
            <a:r>
              <a:rPr lang="fa-IR" sz="4600" b="1" spc="50" dirty="0" smtClean="0">
                <a:ln w="11430"/>
                <a:solidFill>
                  <a:srgbClr val="002060"/>
                </a:solidFill>
                <a:effectLst>
                  <a:outerShdw blurRad="76200" dist="50800" dir="5400000" algn="tl" rotWithShape="0">
                    <a:srgbClr val="000000">
                      <a:alpha val="65000"/>
                    </a:srgbClr>
                  </a:outerShdw>
                </a:effectLst>
                <a:cs typeface="2  Bardiya" pitchFamily="2" charset="-78"/>
              </a:rPr>
              <a:t>کاهش تلفات مردم حین حنگ</a:t>
            </a:r>
          </a:p>
          <a:p>
            <a:pPr lvl="1">
              <a:spcBef>
                <a:spcPct val="0"/>
              </a:spcBef>
              <a:buClr>
                <a:schemeClr val="tx1"/>
              </a:buClr>
              <a:buFont typeface="Wingdings" pitchFamily="2" charset="2"/>
              <a:buChar char="q"/>
            </a:pPr>
            <a:r>
              <a:rPr lang="fa-IR" sz="4600" b="1" spc="50" dirty="0" smtClean="0">
                <a:ln w="11430"/>
                <a:solidFill>
                  <a:srgbClr val="002060"/>
                </a:solidFill>
                <a:effectLst>
                  <a:outerShdw blurRad="76200" dist="50800" dir="5400000" algn="tl" rotWithShape="0">
                    <a:srgbClr val="000000">
                      <a:alpha val="65000"/>
                    </a:srgbClr>
                  </a:outerShdw>
                </a:effectLst>
                <a:cs typeface="2  Bardiya" pitchFamily="2" charset="-78"/>
              </a:rPr>
              <a:t>کاهش خسارات بر اموال مردم</a:t>
            </a:r>
          </a:p>
          <a:p>
            <a:pPr lvl="1">
              <a:spcBef>
                <a:spcPct val="0"/>
              </a:spcBef>
              <a:buClr>
                <a:schemeClr val="tx1"/>
              </a:buClr>
              <a:buFont typeface="Wingdings" pitchFamily="2" charset="2"/>
              <a:buChar char="q"/>
            </a:pPr>
            <a:r>
              <a:rPr lang="fa-IR" sz="4600" b="1" spc="50" dirty="0" smtClean="0">
                <a:ln w="11430"/>
                <a:solidFill>
                  <a:srgbClr val="002060"/>
                </a:solidFill>
                <a:effectLst>
                  <a:outerShdw blurRad="76200" dist="50800" dir="5400000" algn="tl" rotWithShape="0">
                    <a:srgbClr val="000000">
                      <a:alpha val="65000"/>
                    </a:srgbClr>
                  </a:outerShdw>
                </a:effectLst>
                <a:cs typeface="2  Bardiya" pitchFamily="2" charset="-78"/>
              </a:rPr>
              <a:t>حفظ جان مردم ونجات مصدومین</a:t>
            </a:r>
          </a:p>
          <a:p>
            <a:pPr lvl="1">
              <a:spcBef>
                <a:spcPct val="0"/>
              </a:spcBef>
              <a:buClr>
                <a:schemeClr val="tx1"/>
              </a:buClr>
              <a:buFont typeface="Wingdings" pitchFamily="2" charset="2"/>
              <a:buChar char="q"/>
            </a:pPr>
            <a:r>
              <a:rPr lang="fa-IR" sz="4600" b="1" spc="50" dirty="0" smtClean="0">
                <a:ln w="11430"/>
                <a:solidFill>
                  <a:srgbClr val="002060"/>
                </a:solidFill>
                <a:effectLst>
                  <a:outerShdw blurRad="76200" dist="50800" dir="5400000" algn="tl" rotWithShape="0">
                    <a:srgbClr val="000000">
                      <a:alpha val="65000"/>
                    </a:srgbClr>
                  </a:outerShdw>
                </a:effectLst>
                <a:cs typeface="2  Bardiya" pitchFamily="2" charset="-78"/>
              </a:rPr>
              <a:t>اداره مردم حین وبعد از حادثه</a:t>
            </a:r>
          </a:p>
          <a:p>
            <a:pPr lvl="1">
              <a:spcBef>
                <a:spcPct val="0"/>
              </a:spcBef>
              <a:buClr>
                <a:schemeClr val="tx1"/>
              </a:buClr>
              <a:buFont typeface="Wingdings" pitchFamily="2" charset="2"/>
              <a:buChar char="q"/>
            </a:pPr>
            <a:r>
              <a:rPr lang="fa-IR" sz="4600" b="1" spc="50" dirty="0" smtClean="0">
                <a:ln w="11430"/>
                <a:solidFill>
                  <a:srgbClr val="002060"/>
                </a:solidFill>
                <a:effectLst>
                  <a:outerShdw blurRad="76200" dist="50800" dir="5400000" algn="tl" rotWithShape="0">
                    <a:srgbClr val="000000">
                      <a:alpha val="65000"/>
                    </a:srgbClr>
                  </a:outerShdw>
                </a:effectLst>
                <a:cs typeface="2  Bardiya" pitchFamily="2" charset="-78"/>
              </a:rPr>
              <a:t>کاهش پیامد های جنگ نسبت به مردم</a:t>
            </a:r>
          </a:p>
          <a:p>
            <a:pPr lvl="1">
              <a:spcBef>
                <a:spcPct val="0"/>
              </a:spcBef>
              <a:buClr>
                <a:schemeClr val="tx1"/>
              </a:buClr>
              <a:buFont typeface="Wingdings" pitchFamily="2" charset="2"/>
              <a:buChar char="q"/>
            </a:pPr>
            <a:r>
              <a:rPr lang="fa-IR" sz="4600" b="1" spc="50" dirty="0" smtClean="0">
                <a:ln w="11430"/>
                <a:solidFill>
                  <a:srgbClr val="002060"/>
                </a:solidFill>
                <a:effectLst>
                  <a:outerShdw blurRad="76200" dist="50800" dir="5400000" algn="tl" rotWithShape="0">
                    <a:srgbClr val="000000">
                      <a:alpha val="65000"/>
                    </a:srgbClr>
                  </a:outerShdw>
                </a:effectLst>
                <a:cs typeface="2  Bardiya" pitchFamily="2" charset="-78"/>
              </a:rPr>
              <a:t>انجام اقدامات زیر بنائی برای قابل اداره کردن مردم  و سهولت در آن</a:t>
            </a:r>
          </a:p>
          <a:p>
            <a:pPr lvl="1">
              <a:spcBef>
                <a:spcPct val="0"/>
              </a:spcBef>
              <a:buClr>
                <a:schemeClr val="tx1"/>
              </a:buClr>
              <a:buFont typeface="Wingdings" pitchFamily="2" charset="2"/>
              <a:buChar char="q"/>
            </a:pPr>
            <a:endParaRPr lang="fa-IR" sz="4600" b="1" spc="50" dirty="0" smtClean="0">
              <a:ln w="11430"/>
              <a:solidFill>
                <a:srgbClr val="002060"/>
              </a:solidFill>
              <a:effectLst>
                <a:outerShdw blurRad="76200" dist="50800" dir="5400000" algn="tl" rotWithShape="0">
                  <a:srgbClr val="000000">
                    <a:alpha val="65000"/>
                  </a:srgbClr>
                </a:outerShdw>
              </a:effectLst>
              <a:cs typeface="2  Bardiya" pitchFamily="2" charset="-78"/>
            </a:endParaRPr>
          </a:p>
          <a:p>
            <a:pPr lvl="1">
              <a:spcBef>
                <a:spcPct val="0"/>
              </a:spcBef>
              <a:buClr>
                <a:schemeClr val="tx1"/>
              </a:buClr>
              <a:buFont typeface="Wingdings" pitchFamily="2" charset="2"/>
              <a:buChar char="q"/>
            </a:pPr>
            <a:endParaRPr lang="fa-IR" sz="4600" b="1" spc="50" dirty="0" smtClean="0">
              <a:ln w="11430"/>
              <a:solidFill>
                <a:srgbClr val="002060"/>
              </a:solidFill>
              <a:effectLst>
                <a:outerShdw blurRad="76200" dist="50800" dir="5400000" algn="tl" rotWithShape="0">
                  <a:srgbClr val="000000">
                    <a:alpha val="65000"/>
                  </a:srgbClr>
                </a:outerShdw>
              </a:effectLst>
              <a:cs typeface="2  Bardiya" pitchFamily="2" charset="-78"/>
            </a:endParaRPr>
          </a:p>
          <a:p>
            <a:pPr lvl="1">
              <a:spcBef>
                <a:spcPct val="0"/>
              </a:spcBef>
              <a:buClr>
                <a:schemeClr val="tx1"/>
              </a:buClr>
              <a:buFont typeface="Wingdings" pitchFamily="2" charset="2"/>
              <a:buChar char="q"/>
            </a:pPr>
            <a:endParaRPr lang="fa-IR" sz="4600" b="1" spc="50" dirty="0">
              <a:ln w="11430"/>
              <a:solidFill>
                <a:srgbClr val="002060"/>
              </a:solidFill>
              <a:effectLst>
                <a:outerShdw blurRad="76200" dist="50800" dir="5400000" algn="tl" rotWithShape="0">
                  <a:srgbClr val="000000">
                    <a:alpha val="65000"/>
                  </a:srgbClr>
                </a:outerShdw>
              </a:effectLst>
              <a:cs typeface="2  Bardiya" pitchFamily="2" charset="-78"/>
            </a:endParaRPr>
          </a:p>
        </p:txBody>
      </p:sp>
    </p:spTree>
    <p:extLst>
      <p:ext uri="{BB962C8B-B14F-4D97-AF65-F5344CB8AC3E}">
        <p14:creationId xmlns="" xmlns:p14="http://schemas.microsoft.com/office/powerpoint/2010/main" val="111283466"/>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a:effectLst>
            <a:innerShdw blurRad="63500" dist="50800" dir="5400000">
              <a:prstClr val="black">
                <a:alpha val="50000"/>
              </a:prstClr>
            </a:innerShdw>
            <a:reflection blurRad="6350" stA="50000" endA="300" endPos="55500" dist="101600" dir="5400000" sy="-100000" algn="bl" rotWithShape="0"/>
          </a:effectLst>
        </p:spPr>
        <p:style>
          <a:lnRef idx="1">
            <a:schemeClr val="accent5"/>
          </a:lnRef>
          <a:fillRef idx="2">
            <a:schemeClr val="accent5"/>
          </a:fillRef>
          <a:effectRef idx="1">
            <a:schemeClr val="accent5"/>
          </a:effectRef>
          <a:fontRef idx="minor">
            <a:schemeClr val="dk1"/>
          </a:fontRef>
        </p:style>
        <p:txBody>
          <a:bodyPr anchor="ct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itchFamily="2" charset="-78"/>
              </a:rPr>
              <a:t> بعضی ازتفاوت های بحران طبیعی وجنگی</a:t>
            </a:r>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itchFamily="2" charset="-78"/>
            </a:endParaRP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2926434793"/>
              </p:ext>
            </p:extLst>
          </p:nvPr>
        </p:nvGraphicFramePr>
        <p:xfrm>
          <a:off x="0" y="2362200"/>
          <a:ext cx="9144000" cy="3571240"/>
        </p:xfrm>
        <a:graphic>
          <a:graphicData uri="http://schemas.openxmlformats.org/drawingml/2006/table">
            <a:tbl>
              <a:tblPr rtl="1" firstRow="1" bandRow="1">
                <a:tableStyleId>{5C22544A-7EE6-4342-B048-85BDC9FD1C3A}</a:tableStyleId>
              </a:tblPr>
              <a:tblGrid>
                <a:gridCol w="762000"/>
                <a:gridCol w="762000"/>
                <a:gridCol w="762000"/>
                <a:gridCol w="762000"/>
                <a:gridCol w="762000"/>
                <a:gridCol w="762000"/>
                <a:gridCol w="762000"/>
                <a:gridCol w="762000"/>
                <a:gridCol w="762000"/>
                <a:gridCol w="762000"/>
                <a:gridCol w="762000"/>
                <a:gridCol w="762000"/>
              </a:tblGrid>
              <a:tr h="370840">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نوع تهدیدات</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منشاء تهدید</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انگیزه</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دوره تهدید</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گستره جغرافیایی</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موضع کشور های خارجی</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دوره حین بحران</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امکان پیش گیری</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امکان پیش بینی</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ماهیت</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حوزه اثر</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امکان مبادله اطلاعات</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r>
              <a:tr h="370840">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طبیعی</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طبیعت</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بدون انگیزه خصمانه</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بسیار کوتاه</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محدود محلی ، منطقه ایی</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همه تلاش به کمک</a:t>
                      </a:r>
                      <a:r>
                        <a:rPr lang="fa-IR" sz="1600" b="1" cap="none" spc="0" baseline="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 دارند</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کوتاه مدت</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دارد</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دارد</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کور</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بناهای ضعیف</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امکان دارد</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r>
              <a:tr h="370840">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جنگی</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دشمن</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دارای انگیزه خصمانه</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بلند مدت</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گستره کل کشور</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همه مخالف کشور هستند</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نسبتا بلند مدت 3 تا 6 ماه</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ندارد</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ندارد</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هوشمند</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بناهای بااهمیت</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c>
                  <a:txBody>
                    <a:bodyPr/>
                    <a:lstStyle/>
                    <a:p>
                      <a:pPr algn="ctr" rtl="1"/>
                      <a:r>
                        <a:rPr lang="fa-IR" sz="1600" b="1" cap="none" spc="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rPr>
                        <a:t>طبقه بندی</a:t>
                      </a:r>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tcPr>
                </a:tc>
              </a:tr>
              <a:tr h="370840">
                <a:tc>
                  <a:txBody>
                    <a:bodyPr/>
                    <a:lstStyle/>
                    <a:p>
                      <a:pPr algn="ctr" rtl="1"/>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C000"/>
                    </a:solidFill>
                  </a:tcPr>
                </a:tc>
                <a:tc>
                  <a:txBody>
                    <a:bodyPr/>
                    <a:lstStyle/>
                    <a:p>
                      <a:pPr algn="ctr" rtl="1"/>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C000"/>
                    </a:solidFill>
                  </a:tcPr>
                </a:tc>
                <a:tc>
                  <a:txBody>
                    <a:bodyPr/>
                    <a:lstStyle/>
                    <a:p>
                      <a:pPr algn="ctr" rtl="1"/>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C000"/>
                    </a:solidFill>
                  </a:tcPr>
                </a:tc>
                <a:tc>
                  <a:txBody>
                    <a:bodyPr/>
                    <a:lstStyle/>
                    <a:p>
                      <a:pPr algn="ctr" rtl="1"/>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C000"/>
                    </a:solidFill>
                  </a:tcPr>
                </a:tc>
                <a:tc>
                  <a:txBody>
                    <a:bodyPr/>
                    <a:lstStyle/>
                    <a:p>
                      <a:pPr algn="ctr" rtl="1"/>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C000"/>
                    </a:solidFill>
                  </a:tcPr>
                </a:tc>
                <a:tc>
                  <a:txBody>
                    <a:bodyPr/>
                    <a:lstStyle/>
                    <a:p>
                      <a:pPr algn="ctr" rtl="1"/>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C000"/>
                    </a:solidFill>
                  </a:tcPr>
                </a:tc>
                <a:tc>
                  <a:txBody>
                    <a:bodyPr/>
                    <a:lstStyle/>
                    <a:p>
                      <a:pPr algn="ctr" rtl="1"/>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C000"/>
                    </a:solidFill>
                  </a:tcPr>
                </a:tc>
                <a:tc>
                  <a:txBody>
                    <a:bodyPr/>
                    <a:lstStyle/>
                    <a:p>
                      <a:pPr algn="ctr" rtl="1"/>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C000"/>
                    </a:solidFill>
                  </a:tcPr>
                </a:tc>
                <a:tc>
                  <a:txBody>
                    <a:bodyPr/>
                    <a:lstStyle/>
                    <a:p>
                      <a:pPr algn="ctr" rtl="1"/>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C000"/>
                    </a:solidFill>
                  </a:tcPr>
                </a:tc>
                <a:tc>
                  <a:txBody>
                    <a:bodyPr/>
                    <a:lstStyle/>
                    <a:p>
                      <a:pPr algn="ctr" rtl="1"/>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C000"/>
                    </a:solidFill>
                  </a:tcPr>
                </a:tc>
                <a:tc>
                  <a:txBody>
                    <a:bodyPr/>
                    <a:lstStyle/>
                    <a:p>
                      <a:pPr algn="ctr" rtl="1"/>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C000"/>
                    </a:solidFill>
                  </a:tcPr>
                </a:tc>
                <a:tc>
                  <a:txBody>
                    <a:bodyPr/>
                    <a:lstStyle/>
                    <a:p>
                      <a:pPr algn="ctr" rtl="1"/>
                      <a:endParaRPr lang="fa-IR" sz="1600" b="1" cap="none" spc="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cs typeface="2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FFC000"/>
                    </a:solidFill>
                  </a:tcPr>
                </a:tc>
              </a:tr>
            </a:tbl>
          </a:graphicData>
        </a:graphic>
      </p:graphicFrame>
    </p:spTree>
    <p:extLst>
      <p:ext uri="{BB962C8B-B14F-4D97-AF65-F5344CB8AC3E}">
        <p14:creationId xmlns="" xmlns:p14="http://schemas.microsoft.com/office/powerpoint/2010/main" val="377205644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111790015"/>
              </p:ext>
            </p:extLst>
          </p:nvPr>
        </p:nvGraphicFramePr>
        <p:xfrm>
          <a:off x="152400" y="152400"/>
          <a:ext cx="8610599" cy="6476998"/>
        </p:xfrm>
        <a:graphic>
          <a:graphicData uri="http://schemas.openxmlformats.org/drawingml/2006/table">
            <a:tbl>
              <a:tblPr rtl="1" firstRow="1" firstCol="1" bandRow="1">
                <a:tableStyleId>{C083E6E3-FA7D-4D7B-A595-EF9225AFEA82}</a:tableStyleId>
              </a:tblPr>
              <a:tblGrid>
                <a:gridCol w="664085"/>
                <a:gridCol w="3973257"/>
                <a:gridCol w="3973257"/>
              </a:tblGrid>
              <a:tr h="421558">
                <a:tc>
                  <a:txBody>
                    <a:bodyPr/>
                    <a:lstStyle/>
                    <a:p>
                      <a:pPr algn="ctr" rtl="1">
                        <a:lnSpc>
                          <a:spcPct val="115000"/>
                        </a:lnSpc>
                        <a:spcBef>
                          <a:spcPts val="1000"/>
                        </a:spcBef>
                        <a:spcAft>
                          <a:spcPts val="0"/>
                        </a:spcAft>
                      </a:pPr>
                      <a:r>
                        <a:rPr lang="fa-IR" sz="1100" dirty="0">
                          <a:effectLst/>
                        </a:rPr>
                        <a:t>رديف</a:t>
                      </a:r>
                      <a:endParaRPr lang="en-US" sz="1100" b="1" dirty="0">
                        <a:solidFill>
                          <a:schemeClr val="tx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100" b="0" dirty="0">
                          <a:solidFill>
                            <a:schemeClr val="bg1"/>
                          </a:solidFill>
                          <a:effectLst/>
                        </a:rPr>
                        <a:t>بحرانهاي طبيعي و حوادث غيرمترقبه</a:t>
                      </a:r>
                      <a:endParaRPr lang="en-US" sz="1100" b="0" dirty="0">
                        <a:solidFill>
                          <a:schemeClr val="bg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100" b="0">
                          <a:solidFill>
                            <a:schemeClr val="bg1"/>
                          </a:solidFill>
                          <a:effectLst/>
                        </a:rPr>
                        <a:t>بحران هاي ناشي از جنگ و حوادث مشابه</a:t>
                      </a:r>
                      <a:endParaRPr lang="en-US" sz="1100" b="0">
                        <a:solidFill>
                          <a:schemeClr val="bg1"/>
                        </a:solidFill>
                        <a:effectLst/>
                        <a:latin typeface="Calibri"/>
                        <a:ea typeface="Times New Roman"/>
                        <a:cs typeface="2  Titr" pitchFamily="2" charset="-78"/>
                      </a:endParaRPr>
                    </a:p>
                  </a:txBody>
                  <a:tcPr marL="50766" marR="50766" marT="0" marB="0" anchor="ctr"/>
                </a:tc>
              </a:tr>
              <a:tr h="1096591">
                <a:tc>
                  <a:txBody>
                    <a:bodyPr/>
                    <a:lstStyle/>
                    <a:p>
                      <a:pPr algn="ctr" rtl="1">
                        <a:lnSpc>
                          <a:spcPct val="115000"/>
                        </a:lnSpc>
                        <a:spcBef>
                          <a:spcPts val="1000"/>
                        </a:spcBef>
                        <a:spcAft>
                          <a:spcPts val="0"/>
                        </a:spcAft>
                      </a:pPr>
                      <a:r>
                        <a:rPr lang="fa-IR" sz="1100">
                          <a:effectLst/>
                        </a:rPr>
                        <a:t>1</a:t>
                      </a:r>
                      <a:endParaRPr lang="en-US" sz="1100" b="1">
                        <a:solidFill>
                          <a:schemeClr val="tx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dirty="0">
                          <a:solidFill>
                            <a:schemeClr val="bg1"/>
                          </a:solidFill>
                          <a:effectLst/>
                        </a:rPr>
                        <a:t>تلاش تمامي عوامل داخلی و خارجی تحت عناوين کمک های انسان دوستانه (حتي از سوي كشورهاي متخاصم) در جهت بازگرداندن شرایط بحراني به حالت عادي است. </a:t>
                      </a:r>
                      <a:endParaRPr lang="en-US" sz="1100" b="0" dirty="0">
                        <a:solidFill>
                          <a:schemeClr val="bg1"/>
                        </a:solidFill>
                        <a:effectLst/>
                      </a:endParaRPr>
                    </a:p>
                    <a:p>
                      <a:pPr algn="ctr" rtl="1">
                        <a:lnSpc>
                          <a:spcPct val="115000"/>
                        </a:lnSpc>
                        <a:spcAft>
                          <a:spcPts val="0"/>
                        </a:spcAft>
                      </a:pPr>
                      <a:r>
                        <a:rPr lang="fa-IR" sz="1100" b="0" dirty="0">
                          <a:solidFill>
                            <a:schemeClr val="bg1"/>
                          </a:solidFill>
                          <a:effectLst/>
                        </a:rPr>
                        <a:t> </a:t>
                      </a:r>
                      <a:endParaRPr lang="en-US" sz="1100" b="0" dirty="0">
                        <a:solidFill>
                          <a:schemeClr val="bg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dirty="0">
                          <a:solidFill>
                            <a:schemeClr val="bg1"/>
                          </a:solidFill>
                          <a:effectLst/>
                        </a:rPr>
                        <a:t>اقدامات دشمن خارجي و عناصر مخالف داخلي موجب تشديد وضعيت بحران خواهد شد. با توجه به جنبه هاي سياسي جنگ ها اصولاً مديريت بحران هاي ناشي از جنگ متكي بر امكانات و توانمندي هاي داخلي است. </a:t>
                      </a:r>
                      <a:endParaRPr lang="en-US" sz="1100" b="0" dirty="0">
                        <a:solidFill>
                          <a:schemeClr val="bg1"/>
                        </a:solidFill>
                        <a:effectLst/>
                        <a:latin typeface="Calibri"/>
                        <a:ea typeface="Times New Roman"/>
                        <a:cs typeface="2  Titr" pitchFamily="2" charset="-78"/>
                      </a:endParaRPr>
                    </a:p>
                  </a:txBody>
                  <a:tcPr marL="50766" marR="50766" marT="0" marB="0" anchor="ctr"/>
                </a:tc>
              </a:tr>
              <a:tr h="1096591">
                <a:tc>
                  <a:txBody>
                    <a:bodyPr/>
                    <a:lstStyle/>
                    <a:p>
                      <a:pPr algn="ctr" rtl="1">
                        <a:lnSpc>
                          <a:spcPct val="115000"/>
                        </a:lnSpc>
                        <a:spcBef>
                          <a:spcPts val="1000"/>
                        </a:spcBef>
                        <a:spcAft>
                          <a:spcPts val="0"/>
                        </a:spcAft>
                      </a:pPr>
                      <a:r>
                        <a:rPr lang="fa-IR" sz="1100">
                          <a:effectLst/>
                        </a:rPr>
                        <a:t>2</a:t>
                      </a:r>
                      <a:endParaRPr lang="en-US" sz="1100" b="1">
                        <a:solidFill>
                          <a:schemeClr val="tx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dirty="0">
                          <a:solidFill>
                            <a:schemeClr val="bg1"/>
                          </a:solidFill>
                          <a:effectLst/>
                        </a:rPr>
                        <a:t>كوتاهي زمان وقوع و امكان آغاز اقدامات بازسازي و ارائه خدمات در صورت برنامه ريزي مناسب (كوتاهي مرحله حين بحران حداكثر تا زمان طلايي يعني زماني كه امكان نجات جان انسان ها از صحنه بحران وجود دارد كه حدود 72 ساعت برآورد مي گردد)</a:t>
                      </a:r>
                      <a:endParaRPr lang="en-US" sz="1100" b="0" dirty="0">
                        <a:solidFill>
                          <a:schemeClr val="bg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a:solidFill>
                            <a:schemeClr val="bg1"/>
                          </a:solidFill>
                          <a:effectLst/>
                        </a:rPr>
                        <a:t>به دليل انسان ساخت بودن و تأثير عوامل متعدد سیاسی، اقتصادی و اطلاعاتی طولاني مدت بوده و احتمال آغاز مجدد تنش ها مرحله حين بحران ممكن است بسيار طولاني باشد و بعبارتي امكان تفكيك مراحل حين و پس از بحران وجود ندارد. </a:t>
                      </a:r>
                      <a:endParaRPr lang="en-US" sz="1100" b="0">
                        <a:solidFill>
                          <a:schemeClr val="bg1"/>
                        </a:solidFill>
                        <a:effectLst/>
                        <a:latin typeface="Calibri"/>
                        <a:ea typeface="Times New Roman"/>
                        <a:cs typeface="2  Titr" pitchFamily="2" charset="-78"/>
                      </a:endParaRPr>
                    </a:p>
                  </a:txBody>
                  <a:tcPr marL="50766" marR="50766" marT="0" marB="0" anchor="ctr"/>
                </a:tc>
              </a:tr>
              <a:tr h="657954">
                <a:tc>
                  <a:txBody>
                    <a:bodyPr/>
                    <a:lstStyle/>
                    <a:p>
                      <a:pPr algn="ctr" rtl="1">
                        <a:lnSpc>
                          <a:spcPct val="115000"/>
                        </a:lnSpc>
                        <a:spcBef>
                          <a:spcPts val="1000"/>
                        </a:spcBef>
                        <a:spcAft>
                          <a:spcPts val="0"/>
                        </a:spcAft>
                      </a:pPr>
                      <a:r>
                        <a:rPr lang="fa-IR" sz="1100">
                          <a:effectLst/>
                        </a:rPr>
                        <a:t>3</a:t>
                      </a:r>
                      <a:endParaRPr lang="en-US" sz="1100" b="1">
                        <a:solidFill>
                          <a:schemeClr val="tx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dirty="0">
                          <a:solidFill>
                            <a:schemeClr val="bg1"/>
                          </a:solidFill>
                          <a:effectLst/>
                        </a:rPr>
                        <a:t>بسته به منطقه بحران زده محدود به مناطق خاص وقوع بلاياي طبيعي با حوادث غيرمترقبه است و به ندرت در سطح ملي گسترده مي شود..</a:t>
                      </a:r>
                      <a:endParaRPr lang="en-US" sz="1100" b="0" dirty="0">
                        <a:solidFill>
                          <a:schemeClr val="bg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a:solidFill>
                            <a:schemeClr val="bg1"/>
                          </a:solidFill>
                          <a:effectLst/>
                        </a:rPr>
                        <a:t>وسعت بحران هاي ناشي از جنگ براساس میدان های جنگ و مراكز حياتي ، حساس و مهم مورد هدف دشمن عمدتاً در سطح ملی- منطقه اي است.</a:t>
                      </a:r>
                      <a:endParaRPr lang="en-US" sz="1100" b="0">
                        <a:solidFill>
                          <a:schemeClr val="bg1"/>
                        </a:solidFill>
                        <a:effectLst/>
                        <a:latin typeface="Calibri"/>
                        <a:ea typeface="Times New Roman"/>
                        <a:cs typeface="2  Titr" pitchFamily="2" charset="-78"/>
                      </a:endParaRPr>
                    </a:p>
                  </a:txBody>
                  <a:tcPr marL="50766" marR="50766" marT="0" marB="0" anchor="ctr"/>
                </a:tc>
              </a:tr>
              <a:tr h="219318">
                <a:tc>
                  <a:txBody>
                    <a:bodyPr/>
                    <a:lstStyle/>
                    <a:p>
                      <a:pPr algn="ctr" rtl="1">
                        <a:lnSpc>
                          <a:spcPct val="115000"/>
                        </a:lnSpc>
                        <a:spcBef>
                          <a:spcPts val="1000"/>
                        </a:spcBef>
                        <a:spcAft>
                          <a:spcPts val="0"/>
                        </a:spcAft>
                      </a:pPr>
                      <a:r>
                        <a:rPr lang="fa-IR" sz="1100">
                          <a:effectLst/>
                        </a:rPr>
                        <a:t>4</a:t>
                      </a:r>
                      <a:endParaRPr lang="en-US" sz="1100" b="1">
                        <a:solidFill>
                          <a:schemeClr val="tx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a:solidFill>
                            <a:schemeClr val="bg1"/>
                          </a:solidFill>
                          <a:effectLst/>
                        </a:rPr>
                        <a:t>اماكن يا زير ساختهاي خاصي مورد هدف نيست . </a:t>
                      </a:r>
                      <a:endParaRPr lang="en-US" sz="1100" b="0">
                        <a:solidFill>
                          <a:schemeClr val="bg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a:solidFill>
                            <a:schemeClr val="bg1"/>
                          </a:solidFill>
                          <a:effectLst/>
                        </a:rPr>
                        <a:t>تخریب و انهدام زیرساخت های حیاتی بصورت هدفمند  </a:t>
                      </a:r>
                      <a:endParaRPr lang="en-US" sz="1100" b="0">
                        <a:solidFill>
                          <a:schemeClr val="bg1"/>
                        </a:solidFill>
                        <a:effectLst/>
                        <a:latin typeface="Calibri"/>
                        <a:ea typeface="Times New Roman"/>
                        <a:cs typeface="2  Titr" pitchFamily="2" charset="-78"/>
                      </a:endParaRPr>
                    </a:p>
                  </a:txBody>
                  <a:tcPr marL="50766" marR="50766" marT="0" marB="0" anchor="ctr"/>
                </a:tc>
              </a:tr>
              <a:tr h="438636">
                <a:tc>
                  <a:txBody>
                    <a:bodyPr/>
                    <a:lstStyle/>
                    <a:p>
                      <a:pPr algn="ctr" rtl="1">
                        <a:lnSpc>
                          <a:spcPct val="115000"/>
                        </a:lnSpc>
                        <a:spcBef>
                          <a:spcPts val="1000"/>
                        </a:spcBef>
                        <a:spcAft>
                          <a:spcPts val="0"/>
                        </a:spcAft>
                      </a:pPr>
                      <a:r>
                        <a:rPr lang="fa-IR" sz="1100">
                          <a:effectLst/>
                        </a:rPr>
                        <a:t>5</a:t>
                      </a:r>
                      <a:endParaRPr lang="en-US" sz="1100" b="1">
                        <a:solidFill>
                          <a:schemeClr val="tx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dirty="0">
                          <a:solidFill>
                            <a:schemeClr val="bg1"/>
                          </a:solidFill>
                          <a:effectLst/>
                        </a:rPr>
                        <a:t>نگراني مردم در جامعه به شكل محدود و  سير نزولي دارد. </a:t>
                      </a:r>
                      <a:endParaRPr lang="en-US" sz="1100" b="0" dirty="0">
                        <a:solidFill>
                          <a:schemeClr val="bg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dirty="0">
                          <a:solidFill>
                            <a:schemeClr val="bg1"/>
                          </a:solidFill>
                          <a:effectLst/>
                        </a:rPr>
                        <a:t>ترس و وحشت عمومی بر اثر عملیات روانی دشمن و شايعات سير صعودي دارد. </a:t>
                      </a:r>
                      <a:endParaRPr lang="en-US" sz="1100" b="0" dirty="0">
                        <a:solidFill>
                          <a:schemeClr val="bg1"/>
                        </a:solidFill>
                        <a:effectLst/>
                        <a:latin typeface="Calibri"/>
                        <a:ea typeface="Times New Roman"/>
                        <a:cs typeface="2  Titr" pitchFamily="2" charset="-78"/>
                      </a:endParaRPr>
                    </a:p>
                  </a:txBody>
                  <a:tcPr marL="50766" marR="50766" marT="0" marB="0" anchor="ctr"/>
                </a:tc>
              </a:tr>
              <a:tr h="438636">
                <a:tc>
                  <a:txBody>
                    <a:bodyPr/>
                    <a:lstStyle/>
                    <a:p>
                      <a:pPr algn="ctr" rtl="1">
                        <a:lnSpc>
                          <a:spcPct val="115000"/>
                        </a:lnSpc>
                        <a:spcBef>
                          <a:spcPts val="1000"/>
                        </a:spcBef>
                        <a:spcAft>
                          <a:spcPts val="0"/>
                        </a:spcAft>
                      </a:pPr>
                      <a:r>
                        <a:rPr lang="fa-IR" sz="1100">
                          <a:effectLst/>
                        </a:rPr>
                        <a:t>6</a:t>
                      </a:r>
                      <a:endParaRPr lang="en-US" sz="1100" b="1">
                        <a:solidFill>
                          <a:schemeClr val="tx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a:solidFill>
                            <a:schemeClr val="bg1"/>
                          </a:solidFill>
                          <a:effectLst/>
                        </a:rPr>
                        <a:t>ماهيت تهديدات ثابت است و تنها اندازه و شدت آنها تغيير مي كند. فلذا روش هاي مقابله نسبتاً ثابت است.</a:t>
                      </a:r>
                      <a:endParaRPr lang="en-US" sz="1100" b="0">
                        <a:solidFill>
                          <a:schemeClr val="bg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dirty="0">
                          <a:solidFill>
                            <a:schemeClr val="bg1"/>
                          </a:solidFill>
                          <a:effectLst/>
                        </a:rPr>
                        <a:t>ماهيت تهديدات سيال و بالتبع روش هاي مقابله نيز متغير خواهد بود.</a:t>
                      </a:r>
                      <a:endParaRPr lang="en-US" sz="1100" b="0" dirty="0">
                        <a:solidFill>
                          <a:schemeClr val="bg1"/>
                        </a:solidFill>
                        <a:effectLst/>
                        <a:latin typeface="Calibri"/>
                        <a:ea typeface="Times New Roman"/>
                        <a:cs typeface="2  Titr" pitchFamily="2" charset="-78"/>
                      </a:endParaRPr>
                    </a:p>
                  </a:txBody>
                  <a:tcPr marL="50766" marR="50766" marT="0" marB="0" anchor="ctr"/>
                </a:tc>
              </a:tr>
              <a:tr h="834539">
                <a:tc>
                  <a:txBody>
                    <a:bodyPr/>
                    <a:lstStyle/>
                    <a:p>
                      <a:pPr algn="ctr" rtl="1">
                        <a:lnSpc>
                          <a:spcPct val="115000"/>
                        </a:lnSpc>
                        <a:spcBef>
                          <a:spcPts val="1000"/>
                        </a:spcBef>
                        <a:spcAft>
                          <a:spcPts val="0"/>
                        </a:spcAft>
                      </a:pPr>
                      <a:r>
                        <a:rPr lang="fa-IR" sz="1100">
                          <a:effectLst/>
                        </a:rPr>
                        <a:t>7</a:t>
                      </a:r>
                      <a:endParaRPr lang="en-US" sz="1100" b="1">
                        <a:solidFill>
                          <a:schemeClr val="tx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a:solidFill>
                            <a:schemeClr val="bg1"/>
                          </a:solidFill>
                          <a:effectLst/>
                        </a:rPr>
                        <a:t>امكان پيش بيني و پيشگيري با مطالعه دوره هاي بازگشت يا شواهد و دلايل امكان وقوع مانند زلزله، سيل،  خشكسالي و انواع طوفان ها وجود دارد.</a:t>
                      </a:r>
                      <a:endParaRPr lang="en-US" sz="1100" b="0">
                        <a:solidFill>
                          <a:schemeClr val="bg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dirty="0">
                          <a:solidFill>
                            <a:schemeClr val="bg1"/>
                          </a:solidFill>
                          <a:effectLst/>
                        </a:rPr>
                        <a:t>پيش بيني ها به شدت تحت تأثير  عوامل خارجي</a:t>
                      </a:r>
                      <a:br>
                        <a:rPr lang="fa-IR" sz="1200" b="0" dirty="0">
                          <a:solidFill>
                            <a:schemeClr val="bg1"/>
                          </a:solidFill>
                          <a:effectLst/>
                        </a:rPr>
                      </a:br>
                      <a:r>
                        <a:rPr lang="fa-IR" sz="1200" b="0" dirty="0">
                          <a:solidFill>
                            <a:schemeClr val="bg1"/>
                          </a:solidFill>
                          <a:effectLst/>
                        </a:rPr>
                        <a:t>قرار دارد. </a:t>
                      </a:r>
                      <a:endParaRPr lang="en-US" sz="1100" b="0" dirty="0">
                        <a:solidFill>
                          <a:schemeClr val="bg1"/>
                        </a:solidFill>
                        <a:effectLst/>
                      </a:endParaRPr>
                    </a:p>
                    <a:p>
                      <a:pPr algn="ctr" rtl="1">
                        <a:lnSpc>
                          <a:spcPct val="115000"/>
                        </a:lnSpc>
                        <a:spcBef>
                          <a:spcPts val="1000"/>
                        </a:spcBef>
                        <a:spcAft>
                          <a:spcPts val="0"/>
                        </a:spcAft>
                      </a:pPr>
                      <a:r>
                        <a:rPr lang="fa-IR" sz="1200" b="0" dirty="0">
                          <a:solidFill>
                            <a:schemeClr val="bg1"/>
                          </a:solidFill>
                          <a:effectLst/>
                        </a:rPr>
                        <a:t> </a:t>
                      </a:r>
                      <a:endParaRPr lang="en-US" sz="1100" b="0" dirty="0">
                        <a:solidFill>
                          <a:schemeClr val="bg1"/>
                        </a:solidFill>
                        <a:effectLst/>
                        <a:latin typeface="Calibri"/>
                        <a:ea typeface="Times New Roman"/>
                        <a:cs typeface="2  Titr" pitchFamily="2" charset="-78"/>
                      </a:endParaRPr>
                    </a:p>
                  </a:txBody>
                  <a:tcPr marL="50766" marR="50766" marT="0" marB="0" anchor="ctr"/>
                </a:tc>
              </a:tr>
              <a:tr h="834539">
                <a:tc>
                  <a:txBody>
                    <a:bodyPr/>
                    <a:lstStyle/>
                    <a:p>
                      <a:pPr algn="ctr" rtl="1">
                        <a:lnSpc>
                          <a:spcPct val="115000"/>
                        </a:lnSpc>
                        <a:spcBef>
                          <a:spcPts val="1000"/>
                        </a:spcBef>
                        <a:spcAft>
                          <a:spcPts val="0"/>
                        </a:spcAft>
                      </a:pPr>
                      <a:r>
                        <a:rPr lang="fa-IR" sz="1100">
                          <a:effectLst/>
                        </a:rPr>
                        <a:t>8</a:t>
                      </a:r>
                      <a:endParaRPr lang="en-US" sz="1100" b="1">
                        <a:solidFill>
                          <a:schemeClr val="tx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a:solidFill>
                            <a:schemeClr val="bg1"/>
                          </a:solidFill>
                          <a:effectLst/>
                        </a:rPr>
                        <a:t>سهولت مبادله اطلاعات صحنه بحران؛ اقدامات و هماهنگي هاي مقابله و ....</a:t>
                      </a:r>
                      <a:endParaRPr lang="en-US" sz="1100" b="0">
                        <a:solidFill>
                          <a:schemeClr val="bg1"/>
                        </a:solidFill>
                        <a:effectLst/>
                      </a:endParaRPr>
                    </a:p>
                    <a:p>
                      <a:pPr algn="ctr" rtl="1">
                        <a:lnSpc>
                          <a:spcPct val="115000"/>
                        </a:lnSpc>
                        <a:spcBef>
                          <a:spcPts val="1000"/>
                        </a:spcBef>
                        <a:spcAft>
                          <a:spcPts val="0"/>
                        </a:spcAft>
                      </a:pPr>
                      <a:r>
                        <a:rPr lang="fa-IR" sz="1200" b="0">
                          <a:solidFill>
                            <a:schemeClr val="bg1"/>
                          </a:solidFill>
                          <a:effectLst/>
                        </a:rPr>
                        <a:t> </a:t>
                      </a:r>
                      <a:endParaRPr lang="en-US" sz="1100" b="0">
                        <a:solidFill>
                          <a:schemeClr val="bg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dirty="0">
                          <a:solidFill>
                            <a:schemeClr val="bg1"/>
                          </a:solidFill>
                          <a:effectLst/>
                        </a:rPr>
                        <a:t>به دليل طبقه بندي و حيطه بندي اطلاعات مربوط به تهديد و روش هاي مقابله، تبادل اطلاعات شرايط خاص خود را داراست.</a:t>
                      </a:r>
                      <a:endParaRPr lang="en-US" sz="1100" b="0" dirty="0">
                        <a:solidFill>
                          <a:schemeClr val="bg1"/>
                        </a:solidFill>
                        <a:effectLst/>
                        <a:latin typeface="Calibri"/>
                        <a:ea typeface="Times New Roman"/>
                        <a:cs typeface="2  Titr" pitchFamily="2" charset="-78"/>
                      </a:endParaRPr>
                    </a:p>
                  </a:txBody>
                  <a:tcPr marL="50766" marR="50766" marT="0" marB="0" anchor="ctr"/>
                </a:tc>
              </a:tr>
              <a:tr h="438636">
                <a:tc>
                  <a:txBody>
                    <a:bodyPr/>
                    <a:lstStyle/>
                    <a:p>
                      <a:pPr algn="ctr" rtl="1">
                        <a:lnSpc>
                          <a:spcPct val="115000"/>
                        </a:lnSpc>
                        <a:spcBef>
                          <a:spcPts val="1000"/>
                        </a:spcBef>
                        <a:spcAft>
                          <a:spcPts val="0"/>
                        </a:spcAft>
                      </a:pPr>
                      <a:r>
                        <a:rPr lang="fa-IR" sz="1100">
                          <a:effectLst/>
                        </a:rPr>
                        <a:t>9</a:t>
                      </a:r>
                      <a:endParaRPr lang="en-US" sz="1100" b="1">
                        <a:solidFill>
                          <a:schemeClr val="tx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a:solidFill>
                            <a:schemeClr val="bg1"/>
                          </a:solidFill>
                          <a:effectLst/>
                        </a:rPr>
                        <a:t>امكان سازماندهي و بكارگيري استان يا شهرستان هاي معين وجود دارد</a:t>
                      </a:r>
                      <a:r>
                        <a:rPr lang="fa-IR" sz="1100" b="0">
                          <a:solidFill>
                            <a:schemeClr val="bg1"/>
                          </a:solidFill>
                          <a:effectLst/>
                        </a:rPr>
                        <a:t>.</a:t>
                      </a:r>
                      <a:endParaRPr lang="en-US" sz="1100" b="0">
                        <a:solidFill>
                          <a:schemeClr val="bg1"/>
                        </a:solidFill>
                        <a:effectLst/>
                        <a:latin typeface="Calibri"/>
                        <a:ea typeface="Times New Roman"/>
                        <a:cs typeface="2  Titr" pitchFamily="2" charset="-78"/>
                      </a:endParaRPr>
                    </a:p>
                  </a:txBody>
                  <a:tcPr marL="50766" marR="50766" marT="0" marB="0" anchor="ctr"/>
                </a:tc>
                <a:tc>
                  <a:txBody>
                    <a:bodyPr/>
                    <a:lstStyle/>
                    <a:p>
                      <a:pPr algn="ctr" rtl="1">
                        <a:lnSpc>
                          <a:spcPct val="115000"/>
                        </a:lnSpc>
                        <a:spcBef>
                          <a:spcPts val="1000"/>
                        </a:spcBef>
                        <a:spcAft>
                          <a:spcPts val="0"/>
                        </a:spcAft>
                      </a:pPr>
                      <a:r>
                        <a:rPr lang="fa-IR" sz="1200" b="0" dirty="0">
                          <a:solidFill>
                            <a:schemeClr val="bg1"/>
                          </a:solidFill>
                          <a:effectLst/>
                        </a:rPr>
                        <a:t>عدم كارآيي استان يا شهرستان معين در حوادث جنگي به لحاظ گستره درگيري و بحران محتمل است.</a:t>
                      </a:r>
                      <a:endParaRPr lang="en-US" sz="1100" b="0" dirty="0">
                        <a:solidFill>
                          <a:schemeClr val="bg1"/>
                        </a:solidFill>
                        <a:effectLst/>
                        <a:latin typeface="Calibri"/>
                        <a:ea typeface="Times New Roman"/>
                        <a:cs typeface="2  Titr" pitchFamily="2" charset="-78"/>
                      </a:endParaRPr>
                    </a:p>
                  </a:txBody>
                  <a:tcPr marL="50766" marR="50766" marT="0" marB="0" anchor="ctr"/>
                </a:tc>
              </a:tr>
            </a:tbl>
          </a:graphicData>
        </a:graphic>
      </p:graphicFrame>
    </p:spTree>
    <p:extLst>
      <p:ext uri="{BB962C8B-B14F-4D97-AF65-F5344CB8AC3E}">
        <p14:creationId xmlns="" xmlns:p14="http://schemas.microsoft.com/office/powerpoint/2010/main" val="2697245714"/>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948113329"/>
              </p:ext>
            </p:extLst>
          </p:nvPr>
        </p:nvGraphicFramePr>
        <p:xfrm>
          <a:off x="152400" y="228600"/>
          <a:ext cx="88392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Notched Right Arrow 4"/>
          <p:cNvSpPr/>
          <p:nvPr/>
        </p:nvSpPr>
        <p:spPr>
          <a:xfrm>
            <a:off x="228600" y="2057400"/>
            <a:ext cx="5791200" cy="685800"/>
          </a:xfrm>
          <a:prstGeom prst="notchedRightArrow">
            <a:avLst/>
          </a:prstGeom>
        </p:spPr>
        <p:style>
          <a:lnRef idx="0">
            <a:schemeClr val="accent4"/>
          </a:lnRef>
          <a:fillRef idx="3">
            <a:schemeClr val="accent4"/>
          </a:fillRef>
          <a:effectRef idx="3">
            <a:schemeClr val="accent4"/>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itchFamily="2" charset="-78"/>
              </a:rPr>
              <a:t>قبل از بحران</a:t>
            </a:r>
            <a:endParaRPr lang="fa-I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itchFamily="2" charset="-78"/>
            </a:endParaRPr>
          </a:p>
        </p:txBody>
      </p:sp>
      <p:sp>
        <p:nvSpPr>
          <p:cNvPr id="6" name="Notched Right Arrow 5"/>
          <p:cNvSpPr/>
          <p:nvPr/>
        </p:nvSpPr>
        <p:spPr>
          <a:xfrm>
            <a:off x="5867400" y="3352800"/>
            <a:ext cx="1676400" cy="533400"/>
          </a:xfrm>
          <a:prstGeom prst="notchedRightArrow">
            <a:avLst/>
          </a:prstGeom>
        </p:spPr>
        <p:style>
          <a:lnRef idx="0">
            <a:schemeClr val="accent6"/>
          </a:lnRef>
          <a:fillRef idx="3">
            <a:schemeClr val="accent6"/>
          </a:fillRef>
          <a:effectRef idx="3">
            <a:schemeClr val="accent6"/>
          </a:effectRef>
          <a:fontRef idx="minor">
            <a:schemeClr val="lt1"/>
          </a:fontRef>
        </p:style>
        <p:txBody>
          <a:bodyPr rtlCol="1" anchor="ctr"/>
          <a:lstStyle/>
          <a:p>
            <a:pPr lvl="0" algn="ctr"/>
            <a:r>
              <a:rPr lang="fa-IR" b="1" spc="50" dirty="0" smtClean="0">
                <a:ln w="11430"/>
                <a:solidFill>
                  <a:srgbClr val="002060"/>
                </a:solidFill>
                <a:effectLst>
                  <a:outerShdw blurRad="76200" dist="50800" dir="5400000" algn="tl" rotWithShape="0">
                    <a:srgbClr val="000000">
                      <a:alpha val="65000"/>
                    </a:srgbClr>
                  </a:outerShdw>
                </a:effectLst>
                <a:cs typeface="2  Titr" pitchFamily="2" charset="-78"/>
              </a:rPr>
              <a:t>حین بحران</a:t>
            </a:r>
            <a:endParaRPr lang="fa-IR" b="1" spc="50" dirty="0">
              <a:ln w="11430"/>
              <a:solidFill>
                <a:srgbClr val="002060"/>
              </a:solidFill>
              <a:effectLst>
                <a:outerShdw blurRad="76200" dist="50800" dir="5400000" algn="tl" rotWithShape="0">
                  <a:srgbClr val="000000">
                    <a:alpha val="65000"/>
                  </a:srgbClr>
                </a:outerShdw>
              </a:effectLst>
              <a:cs typeface="2  Titr" pitchFamily="2" charset="-78"/>
            </a:endParaRPr>
          </a:p>
        </p:txBody>
      </p:sp>
      <p:sp>
        <p:nvSpPr>
          <p:cNvPr id="7" name="Notched Right Arrow 6"/>
          <p:cNvSpPr/>
          <p:nvPr/>
        </p:nvSpPr>
        <p:spPr>
          <a:xfrm>
            <a:off x="7239000" y="5410200"/>
            <a:ext cx="1752600" cy="609600"/>
          </a:xfrm>
          <a:prstGeom prst="notchedRightArrow">
            <a:avLst/>
          </a:prstGeom>
        </p:spPr>
        <p:style>
          <a:lnRef idx="0">
            <a:schemeClr val="accent5"/>
          </a:lnRef>
          <a:fillRef idx="3">
            <a:schemeClr val="accent5"/>
          </a:fillRef>
          <a:effectRef idx="3">
            <a:schemeClr val="accent5"/>
          </a:effectRef>
          <a:fontRef idx="minor">
            <a:schemeClr val="lt1"/>
          </a:fontRef>
        </p:style>
        <p:txBody>
          <a:bodyPr rtlCol="1" anchor="ctr"/>
          <a:lstStyle/>
          <a:p>
            <a:pPr lvl="0" algn="ctr"/>
            <a:r>
              <a:rPr lang="fa-IR" sz="20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cs typeface="2  Titr" pitchFamily="2" charset="-78"/>
              </a:rPr>
              <a:t>بعد </a:t>
            </a:r>
            <a:r>
              <a:rPr lang="fa-IR" sz="2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cs typeface="2  Titr" pitchFamily="2" charset="-78"/>
              </a:rPr>
              <a:t>از بحران</a:t>
            </a:r>
          </a:p>
        </p:txBody>
      </p:sp>
    </p:spTree>
    <p:extLst>
      <p:ext uri="{BB962C8B-B14F-4D97-AF65-F5344CB8AC3E}">
        <p14:creationId xmlns="" xmlns:p14="http://schemas.microsoft.com/office/powerpoint/2010/main" val="3096675294"/>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graphicEl>
                                              <a:dgm id="{587B37AC-307F-4285-ABA0-F7478BD03707}"/>
                                            </p:graphicEl>
                                          </p:spTgt>
                                        </p:tgtEl>
                                        <p:attrNameLst>
                                          <p:attrName>style.visibility</p:attrName>
                                        </p:attrNameLst>
                                      </p:cBhvr>
                                      <p:to>
                                        <p:strVal val="visible"/>
                                      </p:to>
                                    </p:set>
                                    <p:anim calcmode="lin" valueType="num">
                                      <p:cBhvr>
                                        <p:cTn id="7" dur="1000" fill="hold"/>
                                        <p:tgtEl>
                                          <p:spTgt spid="4">
                                            <p:graphicEl>
                                              <a:dgm id="{587B37AC-307F-4285-ABA0-F7478BD03707}"/>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587B37AC-307F-4285-ABA0-F7478BD03707}"/>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587B37AC-307F-4285-ABA0-F7478BD03707}"/>
                                            </p:graphic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graphicEl>
                                              <a:dgm id="{587B37AC-307F-4285-ABA0-F7478BD03707}"/>
                                            </p:graphic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4">
                                            <p:graphicEl>
                                              <a:dgm id="{8643FEC5-BC44-4911-9877-C0F1A769F573}"/>
                                            </p:graphicEl>
                                          </p:spTgt>
                                        </p:tgtEl>
                                        <p:attrNameLst>
                                          <p:attrName>style.visibility</p:attrName>
                                        </p:attrNameLst>
                                      </p:cBhvr>
                                      <p:to>
                                        <p:strVal val="visible"/>
                                      </p:to>
                                    </p:set>
                                    <p:anim calcmode="lin" valueType="num">
                                      <p:cBhvr>
                                        <p:cTn id="13" dur="1000" fill="hold"/>
                                        <p:tgtEl>
                                          <p:spTgt spid="4">
                                            <p:graphicEl>
                                              <a:dgm id="{8643FEC5-BC44-4911-9877-C0F1A769F573}"/>
                                            </p:graphicEl>
                                          </p:spTgt>
                                        </p:tgtEl>
                                        <p:attrNameLst>
                                          <p:attrName>ppt_w</p:attrName>
                                        </p:attrNameLst>
                                      </p:cBhvr>
                                      <p:tavLst>
                                        <p:tav tm="0">
                                          <p:val>
                                            <p:fltVal val="0"/>
                                          </p:val>
                                        </p:tav>
                                        <p:tav tm="100000">
                                          <p:val>
                                            <p:strVal val="#ppt_w"/>
                                          </p:val>
                                        </p:tav>
                                      </p:tavLst>
                                    </p:anim>
                                    <p:anim calcmode="lin" valueType="num">
                                      <p:cBhvr>
                                        <p:cTn id="14" dur="1000" fill="hold"/>
                                        <p:tgtEl>
                                          <p:spTgt spid="4">
                                            <p:graphicEl>
                                              <a:dgm id="{8643FEC5-BC44-4911-9877-C0F1A769F573}"/>
                                            </p:graphicEl>
                                          </p:spTgt>
                                        </p:tgtEl>
                                        <p:attrNameLst>
                                          <p:attrName>ppt_h</p:attrName>
                                        </p:attrNameLst>
                                      </p:cBhvr>
                                      <p:tavLst>
                                        <p:tav tm="0">
                                          <p:val>
                                            <p:fltVal val="0"/>
                                          </p:val>
                                        </p:tav>
                                        <p:tav tm="100000">
                                          <p:val>
                                            <p:strVal val="#ppt_h"/>
                                          </p:val>
                                        </p:tav>
                                      </p:tavLst>
                                    </p:anim>
                                    <p:anim calcmode="lin" valueType="num">
                                      <p:cBhvr>
                                        <p:cTn id="15" dur="1000" fill="hold"/>
                                        <p:tgtEl>
                                          <p:spTgt spid="4">
                                            <p:graphicEl>
                                              <a:dgm id="{8643FEC5-BC44-4911-9877-C0F1A769F573}"/>
                                            </p:graphic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graphicEl>
                                              <a:dgm id="{8643FEC5-BC44-4911-9877-C0F1A769F573}"/>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
                                            <p:graphicEl>
                                              <a:dgm id="{2B35B85B-87BD-43E3-B78D-5284F2013109}"/>
                                            </p:graphicEl>
                                          </p:spTgt>
                                        </p:tgtEl>
                                        <p:attrNameLst>
                                          <p:attrName>style.visibility</p:attrName>
                                        </p:attrNameLst>
                                      </p:cBhvr>
                                      <p:to>
                                        <p:strVal val="visible"/>
                                      </p:to>
                                    </p:set>
                                    <p:anim calcmode="lin" valueType="num">
                                      <p:cBhvr>
                                        <p:cTn id="21" dur="1000" fill="hold"/>
                                        <p:tgtEl>
                                          <p:spTgt spid="4">
                                            <p:graphicEl>
                                              <a:dgm id="{2B35B85B-87BD-43E3-B78D-5284F2013109}"/>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2B35B85B-87BD-43E3-B78D-5284F2013109}"/>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2B35B85B-87BD-43E3-B78D-5284F2013109}"/>
                                            </p:graphic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graphicEl>
                                              <a:dgm id="{2B35B85B-87BD-43E3-B78D-5284F2013109}"/>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
                                            <p:graphicEl>
                                              <a:dgm id="{FC06BC0D-EAAB-47DA-9067-623204084DA8}"/>
                                            </p:graphicEl>
                                          </p:spTgt>
                                        </p:tgtEl>
                                        <p:attrNameLst>
                                          <p:attrName>style.visibility</p:attrName>
                                        </p:attrNameLst>
                                      </p:cBhvr>
                                      <p:to>
                                        <p:strVal val="visible"/>
                                      </p:to>
                                    </p:set>
                                    <p:anim calcmode="lin" valueType="num">
                                      <p:cBhvr>
                                        <p:cTn id="29" dur="1000" fill="hold"/>
                                        <p:tgtEl>
                                          <p:spTgt spid="4">
                                            <p:graphicEl>
                                              <a:dgm id="{FC06BC0D-EAAB-47DA-9067-623204084DA8}"/>
                                            </p:graphicEl>
                                          </p:spTgt>
                                        </p:tgtEl>
                                        <p:attrNameLst>
                                          <p:attrName>ppt_w</p:attrName>
                                        </p:attrNameLst>
                                      </p:cBhvr>
                                      <p:tavLst>
                                        <p:tav tm="0">
                                          <p:val>
                                            <p:fltVal val="0"/>
                                          </p:val>
                                        </p:tav>
                                        <p:tav tm="100000">
                                          <p:val>
                                            <p:strVal val="#ppt_w"/>
                                          </p:val>
                                        </p:tav>
                                      </p:tavLst>
                                    </p:anim>
                                    <p:anim calcmode="lin" valueType="num">
                                      <p:cBhvr>
                                        <p:cTn id="30" dur="1000" fill="hold"/>
                                        <p:tgtEl>
                                          <p:spTgt spid="4">
                                            <p:graphicEl>
                                              <a:dgm id="{FC06BC0D-EAAB-47DA-9067-623204084DA8}"/>
                                            </p:graphicEl>
                                          </p:spTgt>
                                        </p:tgtEl>
                                        <p:attrNameLst>
                                          <p:attrName>ppt_h</p:attrName>
                                        </p:attrNameLst>
                                      </p:cBhvr>
                                      <p:tavLst>
                                        <p:tav tm="0">
                                          <p:val>
                                            <p:fltVal val="0"/>
                                          </p:val>
                                        </p:tav>
                                        <p:tav tm="100000">
                                          <p:val>
                                            <p:strVal val="#ppt_h"/>
                                          </p:val>
                                        </p:tav>
                                      </p:tavLst>
                                    </p:anim>
                                    <p:anim calcmode="lin" valueType="num">
                                      <p:cBhvr>
                                        <p:cTn id="31" dur="1000" fill="hold"/>
                                        <p:tgtEl>
                                          <p:spTgt spid="4">
                                            <p:graphicEl>
                                              <a:dgm id="{FC06BC0D-EAAB-47DA-9067-623204084DA8}"/>
                                            </p:graphic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
                                            <p:graphicEl>
                                              <a:dgm id="{FC06BC0D-EAAB-47DA-9067-623204084DA8}"/>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4">
                                            <p:graphicEl>
                                              <a:dgm id="{3E13ABC4-DFDC-4012-BE28-71BAB2F2E1B8}"/>
                                            </p:graphicEl>
                                          </p:spTgt>
                                        </p:tgtEl>
                                        <p:attrNameLst>
                                          <p:attrName>style.visibility</p:attrName>
                                        </p:attrNameLst>
                                      </p:cBhvr>
                                      <p:to>
                                        <p:strVal val="visible"/>
                                      </p:to>
                                    </p:set>
                                    <p:anim calcmode="lin" valueType="num">
                                      <p:cBhvr>
                                        <p:cTn id="37" dur="1000" fill="hold"/>
                                        <p:tgtEl>
                                          <p:spTgt spid="4">
                                            <p:graphicEl>
                                              <a:dgm id="{3E13ABC4-DFDC-4012-BE28-71BAB2F2E1B8}"/>
                                            </p:graphicEl>
                                          </p:spTgt>
                                        </p:tgtEl>
                                        <p:attrNameLst>
                                          <p:attrName>ppt_w</p:attrName>
                                        </p:attrNameLst>
                                      </p:cBhvr>
                                      <p:tavLst>
                                        <p:tav tm="0">
                                          <p:val>
                                            <p:fltVal val="0"/>
                                          </p:val>
                                        </p:tav>
                                        <p:tav tm="100000">
                                          <p:val>
                                            <p:strVal val="#ppt_w"/>
                                          </p:val>
                                        </p:tav>
                                      </p:tavLst>
                                    </p:anim>
                                    <p:anim calcmode="lin" valueType="num">
                                      <p:cBhvr>
                                        <p:cTn id="38" dur="1000" fill="hold"/>
                                        <p:tgtEl>
                                          <p:spTgt spid="4">
                                            <p:graphicEl>
                                              <a:dgm id="{3E13ABC4-DFDC-4012-BE28-71BAB2F2E1B8}"/>
                                            </p:graphicEl>
                                          </p:spTgt>
                                        </p:tgtEl>
                                        <p:attrNameLst>
                                          <p:attrName>ppt_h</p:attrName>
                                        </p:attrNameLst>
                                      </p:cBhvr>
                                      <p:tavLst>
                                        <p:tav tm="0">
                                          <p:val>
                                            <p:fltVal val="0"/>
                                          </p:val>
                                        </p:tav>
                                        <p:tav tm="100000">
                                          <p:val>
                                            <p:strVal val="#ppt_h"/>
                                          </p:val>
                                        </p:tav>
                                      </p:tavLst>
                                    </p:anim>
                                    <p:anim calcmode="lin" valueType="num">
                                      <p:cBhvr>
                                        <p:cTn id="39" dur="1000" fill="hold"/>
                                        <p:tgtEl>
                                          <p:spTgt spid="4">
                                            <p:graphicEl>
                                              <a:dgm id="{3E13ABC4-DFDC-4012-BE28-71BAB2F2E1B8}"/>
                                            </p:graphic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4">
                                            <p:graphicEl>
                                              <a:dgm id="{3E13ABC4-DFDC-4012-BE28-71BAB2F2E1B8}"/>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4">
                                            <p:graphicEl>
                                              <a:dgm id="{039F19F3-B9AE-4A19-90AB-35C09DCAB186}"/>
                                            </p:graphicEl>
                                          </p:spTgt>
                                        </p:tgtEl>
                                        <p:attrNameLst>
                                          <p:attrName>style.visibility</p:attrName>
                                        </p:attrNameLst>
                                      </p:cBhvr>
                                      <p:to>
                                        <p:strVal val="visible"/>
                                      </p:to>
                                    </p:set>
                                    <p:anim calcmode="lin" valueType="num">
                                      <p:cBhvr>
                                        <p:cTn id="45" dur="1000" fill="hold"/>
                                        <p:tgtEl>
                                          <p:spTgt spid="4">
                                            <p:graphicEl>
                                              <a:dgm id="{039F19F3-B9AE-4A19-90AB-35C09DCAB186}"/>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039F19F3-B9AE-4A19-90AB-35C09DCAB186}"/>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039F19F3-B9AE-4A19-90AB-35C09DCAB186}"/>
                                            </p:graphic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4">
                                            <p:graphicEl>
                                              <a:dgm id="{039F19F3-B9AE-4A19-90AB-35C09DCAB186}"/>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4">
                                            <p:graphicEl>
                                              <a:dgm id="{395413F9-8535-43AD-8428-F891EA3673EA}"/>
                                            </p:graphicEl>
                                          </p:spTgt>
                                        </p:tgtEl>
                                        <p:attrNameLst>
                                          <p:attrName>style.visibility</p:attrName>
                                        </p:attrNameLst>
                                      </p:cBhvr>
                                      <p:to>
                                        <p:strVal val="visible"/>
                                      </p:to>
                                    </p:set>
                                    <p:anim calcmode="lin" valueType="num">
                                      <p:cBhvr>
                                        <p:cTn id="53" dur="1000" fill="hold"/>
                                        <p:tgtEl>
                                          <p:spTgt spid="4">
                                            <p:graphicEl>
                                              <a:dgm id="{395413F9-8535-43AD-8428-F891EA3673EA}"/>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395413F9-8535-43AD-8428-F891EA3673EA}"/>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395413F9-8535-43AD-8428-F891EA3673EA}"/>
                                            </p:graphic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
                                            <p:graphicEl>
                                              <a:dgm id="{395413F9-8535-43AD-8428-F891EA3673EA}"/>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4">
                                            <p:graphicEl>
                                              <a:dgm id="{B2B9DA04-0DF5-46C5-A22F-75F247497BFE}"/>
                                            </p:graphicEl>
                                          </p:spTgt>
                                        </p:tgtEl>
                                        <p:attrNameLst>
                                          <p:attrName>style.visibility</p:attrName>
                                        </p:attrNameLst>
                                      </p:cBhvr>
                                      <p:to>
                                        <p:strVal val="visible"/>
                                      </p:to>
                                    </p:set>
                                    <p:anim calcmode="lin" valueType="num">
                                      <p:cBhvr>
                                        <p:cTn id="61" dur="1000" fill="hold"/>
                                        <p:tgtEl>
                                          <p:spTgt spid="4">
                                            <p:graphicEl>
                                              <a:dgm id="{B2B9DA04-0DF5-46C5-A22F-75F247497BFE}"/>
                                            </p:graphicEl>
                                          </p:spTgt>
                                        </p:tgtEl>
                                        <p:attrNameLst>
                                          <p:attrName>ppt_w</p:attrName>
                                        </p:attrNameLst>
                                      </p:cBhvr>
                                      <p:tavLst>
                                        <p:tav tm="0">
                                          <p:val>
                                            <p:fltVal val="0"/>
                                          </p:val>
                                        </p:tav>
                                        <p:tav tm="100000">
                                          <p:val>
                                            <p:strVal val="#ppt_w"/>
                                          </p:val>
                                        </p:tav>
                                      </p:tavLst>
                                    </p:anim>
                                    <p:anim calcmode="lin" valueType="num">
                                      <p:cBhvr>
                                        <p:cTn id="62" dur="1000" fill="hold"/>
                                        <p:tgtEl>
                                          <p:spTgt spid="4">
                                            <p:graphicEl>
                                              <a:dgm id="{B2B9DA04-0DF5-46C5-A22F-75F247497BFE}"/>
                                            </p:graphicEl>
                                          </p:spTgt>
                                        </p:tgtEl>
                                        <p:attrNameLst>
                                          <p:attrName>ppt_h</p:attrName>
                                        </p:attrNameLst>
                                      </p:cBhvr>
                                      <p:tavLst>
                                        <p:tav tm="0">
                                          <p:val>
                                            <p:fltVal val="0"/>
                                          </p:val>
                                        </p:tav>
                                        <p:tav tm="100000">
                                          <p:val>
                                            <p:strVal val="#ppt_h"/>
                                          </p:val>
                                        </p:tav>
                                      </p:tavLst>
                                    </p:anim>
                                    <p:anim calcmode="lin" valueType="num">
                                      <p:cBhvr>
                                        <p:cTn id="63" dur="1000" fill="hold"/>
                                        <p:tgtEl>
                                          <p:spTgt spid="4">
                                            <p:graphicEl>
                                              <a:dgm id="{B2B9DA04-0DF5-46C5-A22F-75F247497BFE}"/>
                                            </p:graphic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4">
                                            <p:graphicEl>
                                              <a:dgm id="{B2B9DA04-0DF5-46C5-A22F-75F247497BFE}"/>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od1-1"/>
          <p:cNvPicPr>
            <a:picLocks noGrp="1" noChangeAspect="1" noChangeArrowheads="1"/>
          </p:cNvPicPr>
          <p:nvPr>
            <p:ph idx="1"/>
          </p:nvPr>
        </p:nvPicPr>
        <p:blipFill>
          <a:blip r:embed="rId3" cstate="print">
            <a:lum bright="-6000" contrast="18000"/>
          </a:blip>
          <a:stretch>
            <a:fillRect/>
          </a:stretch>
        </p:blipFill>
        <p:spPr>
          <a:xfrm>
            <a:off x="1928794" y="3000372"/>
            <a:ext cx="5000660" cy="3214710"/>
          </a:xfrm>
          <a:ln>
            <a:solidFill>
              <a:srgbClr val="FFFF00"/>
            </a:solidFill>
          </a:ln>
          <a:effectLst>
            <a:softEdge rad="112500"/>
          </a:effectLst>
        </p:spPr>
      </p:pic>
      <p:pic>
        <p:nvPicPr>
          <p:cNvPr id="5" name="Picture 8" descr="besm1 copy"/>
          <p:cNvPicPr>
            <a:picLocks noChangeAspect="1" noChangeArrowheads="1"/>
          </p:cNvPicPr>
          <p:nvPr/>
        </p:nvPicPr>
        <p:blipFill>
          <a:blip r:embed="rId4" cstate="print">
            <a:grayscl/>
            <a:biLevel thresh="50000"/>
          </a:blip>
          <a:srcRect/>
          <a:stretch>
            <a:fillRect/>
          </a:stretch>
        </p:blipFill>
        <p:spPr>
          <a:xfrm>
            <a:off x="571473" y="857233"/>
            <a:ext cx="8072495" cy="205105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414902545"/>
              </p:ext>
            </p:extLst>
          </p:nvPr>
        </p:nvGraphicFramePr>
        <p:xfrm>
          <a:off x="609600" y="762000"/>
          <a:ext cx="7848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856728247"/>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graphicEl>
                                              <a:dgm id="{6C84CEE9-3023-48FF-A212-E9D0F2865A1F}"/>
                                            </p:graphicEl>
                                          </p:spTgt>
                                        </p:tgtEl>
                                        <p:attrNameLst>
                                          <p:attrName>style.visibility</p:attrName>
                                        </p:attrNameLst>
                                      </p:cBhvr>
                                      <p:to>
                                        <p:strVal val="visible"/>
                                      </p:to>
                                    </p:set>
                                    <p:anim calcmode="lin" valueType="num">
                                      <p:cBhvr>
                                        <p:cTn id="7" dur="1000" fill="hold"/>
                                        <p:tgtEl>
                                          <p:spTgt spid="4">
                                            <p:graphicEl>
                                              <a:dgm id="{6C84CEE9-3023-48FF-A212-E9D0F2865A1F}"/>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6C84CEE9-3023-48FF-A212-E9D0F2865A1F}"/>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6C84CEE9-3023-48FF-A212-E9D0F2865A1F}"/>
                                            </p:graphic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graphicEl>
                                              <a:dgm id="{6C84CEE9-3023-48FF-A212-E9D0F2865A1F}"/>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graphicEl>
                                              <a:dgm id="{983BFB44-41A9-4DFC-91CA-6240A9CE229B}"/>
                                            </p:graphicEl>
                                          </p:spTgt>
                                        </p:tgtEl>
                                        <p:attrNameLst>
                                          <p:attrName>style.visibility</p:attrName>
                                        </p:attrNameLst>
                                      </p:cBhvr>
                                      <p:to>
                                        <p:strVal val="visible"/>
                                      </p:to>
                                    </p:set>
                                    <p:anim calcmode="lin" valueType="num">
                                      <p:cBhvr>
                                        <p:cTn id="15" dur="1000" fill="hold"/>
                                        <p:tgtEl>
                                          <p:spTgt spid="4">
                                            <p:graphicEl>
                                              <a:dgm id="{983BFB44-41A9-4DFC-91CA-6240A9CE229B}"/>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983BFB44-41A9-4DFC-91CA-6240A9CE229B}"/>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983BFB44-41A9-4DFC-91CA-6240A9CE229B}"/>
                                            </p:graphic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graphicEl>
                                              <a:dgm id="{983BFB44-41A9-4DFC-91CA-6240A9CE229B}"/>
                                            </p:graphic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4">
                                            <p:graphicEl>
                                              <a:dgm id="{DDAABD7E-7039-4CDF-A115-1F21E97F9144}"/>
                                            </p:graphicEl>
                                          </p:spTgt>
                                        </p:tgtEl>
                                        <p:attrNameLst>
                                          <p:attrName>style.visibility</p:attrName>
                                        </p:attrNameLst>
                                      </p:cBhvr>
                                      <p:to>
                                        <p:strVal val="visible"/>
                                      </p:to>
                                    </p:set>
                                    <p:anim calcmode="lin" valueType="num">
                                      <p:cBhvr>
                                        <p:cTn id="21" dur="1000" fill="hold"/>
                                        <p:tgtEl>
                                          <p:spTgt spid="4">
                                            <p:graphicEl>
                                              <a:dgm id="{DDAABD7E-7039-4CDF-A115-1F21E97F9144}"/>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DDAABD7E-7039-4CDF-A115-1F21E97F9144}"/>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DDAABD7E-7039-4CDF-A115-1F21E97F9144}"/>
                                            </p:graphic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graphicEl>
                                              <a:dgm id="{DDAABD7E-7039-4CDF-A115-1F21E97F9144}"/>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
                                            <p:graphicEl>
                                              <a:dgm id="{40015410-8D7C-4F3F-93A6-0FB2FE4E787A}"/>
                                            </p:graphicEl>
                                          </p:spTgt>
                                        </p:tgtEl>
                                        <p:attrNameLst>
                                          <p:attrName>style.visibility</p:attrName>
                                        </p:attrNameLst>
                                      </p:cBhvr>
                                      <p:to>
                                        <p:strVal val="visible"/>
                                      </p:to>
                                    </p:set>
                                    <p:anim calcmode="lin" valueType="num">
                                      <p:cBhvr>
                                        <p:cTn id="29" dur="1000" fill="hold"/>
                                        <p:tgtEl>
                                          <p:spTgt spid="4">
                                            <p:graphicEl>
                                              <a:dgm id="{40015410-8D7C-4F3F-93A6-0FB2FE4E787A}"/>
                                            </p:graphicEl>
                                          </p:spTgt>
                                        </p:tgtEl>
                                        <p:attrNameLst>
                                          <p:attrName>ppt_w</p:attrName>
                                        </p:attrNameLst>
                                      </p:cBhvr>
                                      <p:tavLst>
                                        <p:tav tm="0">
                                          <p:val>
                                            <p:fltVal val="0"/>
                                          </p:val>
                                        </p:tav>
                                        <p:tav tm="100000">
                                          <p:val>
                                            <p:strVal val="#ppt_w"/>
                                          </p:val>
                                        </p:tav>
                                      </p:tavLst>
                                    </p:anim>
                                    <p:anim calcmode="lin" valueType="num">
                                      <p:cBhvr>
                                        <p:cTn id="30" dur="1000" fill="hold"/>
                                        <p:tgtEl>
                                          <p:spTgt spid="4">
                                            <p:graphicEl>
                                              <a:dgm id="{40015410-8D7C-4F3F-93A6-0FB2FE4E787A}"/>
                                            </p:graphicEl>
                                          </p:spTgt>
                                        </p:tgtEl>
                                        <p:attrNameLst>
                                          <p:attrName>ppt_h</p:attrName>
                                        </p:attrNameLst>
                                      </p:cBhvr>
                                      <p:tavLst>
                                        <p:tav tm="0">
                                          <p:val>
                                            <p:fltVal val="0"/>
                                          </p:val>
                                        </p:tav>
                                        <p:tav tm="100000">
                                          <p:val>
                                            <p:strVal val="#ppt_h"/>
                                          </p:val>
                                        </p:tav>
                                      </p:tavLst>
                                    </p:anim>
                                    <p:anim calcmode="lin" valueType="num">
                                      <p:cBhvr>
                                        <p:cTn id="31" dur="1000" fill="hold"/>
                                        <p:tgtEl>
                                          <p:spTgt spid="4">
                                            <p:graphicEl>
                                              <a:dgm id="{40015410-8D7C-4F3F-93A6-0FB2FE4E787A}"/>
                                            </p:graphic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
                                            <p:graphicEl>
                                              <a:dgm id="{40015410-8D7C-4F3F-93A6-0FB2FE4E787A}"/>
                                            </p:graphicEl>
                                          </p:spTgt>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4">
                                            <p:graphicEl>
                                              <a:dgm id="{CBF73357-DA51-4583-8871-B69293C8834A}"/>
                                            </p:graphicEl>
                                          </p:spTgt>
                                        </p:tgtEl>
                                        <p:attrNameLst>
                                          <p:attrName>style.visibility</p:attrName>
                                        </p:attrNameLst>
                                      </p:cBhvr>
                                      <p:to>
                                        <p:strVal val="visible"/>
                                      </p:to>
                                    </p:set>
                                    <p:anim calcmode="lin" valueType="num">
                                      <p:cBhvr>
                                        <p:cTn id="35" dur="1000" fill="hold"/>
                                        <p:tgtEl>
                                          <p:spTgt spid="4">
                                            <p:graphicEl>
                                              <a:dgm id="{CBF73357-DA51-4583-8871-B69293C8834A}"/>
                                            </p:graphicEl>
                                          </p:spTgt>
                                        </p:tgtEl>
                                        <p:attrNameLst>
                                          <p:attrName>ppt_w</p:attrName>
                                        </p:attrNameLst>
                                      </p:cBhvr>
                                      <p:tavLst>
                                        <p:tav tm="0">
                                          <p:val>
                                            <p:fltVal val="0"/>
                                          </p:val>
                                        </p:tav>
                                        <p:tav tm="100000">
                                          <p:val>
                                            <p:strVal val="#ppt_w"/>
                                          </p:val>
                                        </p:tav>
                                      </p:tavLst>
                                    </p:anim>
                                    <p:anim calcmode="lin" valueType="num">
                                      <p:cBhvr>
                                        <p:cTn id="36" dur="1000" fill="hold"/>
                                        <p:tgtEl>
                                          <p:spTgt spid="4">
                                            <p:graphicEl>
                                              <a:dgm id="{CBF73357-DA51-4583-8871-B69293C8834A}"/>
                                            </p:graphicEl>
                                          </p:spTgt>
                                        </p:tgtEl>
                                        <p:attrNameLst>
                                          <p:attrName>ppt_h</p:attrName>
                                        </p:attrNameLst>
                                      </p:cBhvr>
                                      <p:tavLst>
                                        <p:tav tm="0">
                                          <p:val>
                                            <p:fltVal val="0"/>
                                          </p:val>
                                        </p:tav>
                                        <p:tav tm="100000">
                                          <p:val>
                                            <p:strVal val="#ppt_h"/>
                                          </p:val>
                                        </p:tav>
                                      </p:tavLst>
                                    </p:anim>
                                    <p:anim calcmode="lin" valueType="num">
                                      <p:cBhvr>
                                        <p:cTn id="37" dur="1000" fill="hold"/>
                                        <p:tgtEl>
                                          <p:spTgt spid="4">
                                            <p:graphicEl>
                                              <a:dgm id="{CBF73357-DA51-4583-8871-B69293C8834A}"/>
                                            </p:graphic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4">
                                            <p:graphicEl>
                                              <a:dgm id="{CBF73357-DA51-4583-8871-B69293C8834A}"/>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4">
                                            <p:graphicEl>
                                              <a:dgm id="{3D8C0098-5692-4E0B-A7DC-40FFE7A3864B}"/>
                                            </p:graphicEl>
                                          </p:spTgt>
                                        </p:tgtEl>
                                        <p:attrNameLst>
                                          <p:attrName>style.visibility</p:attrName>
                                        </p:attrNameLst>
                                      </p:cBhvr>
                                      <p:to>
                                        <p:strVal val="visible"/>
                                      </p:to>
                                    </p:set>
                                    <p:anim calcmode="lin" valueType="num">
                                      <p:cBhvr>
                                        <p:cTn id="43" dur="1000" fill="hold"/>
                                        <p:tgtEl>
                                          <p:spTgt spid="4">
                                            <p:graphicEl>
                                              <a:dgm id="{3D8C0098-5692-4E0B-A7DC-40FFE7A3864B}"/>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3D8C0098-5692-4E0B-A7DC-40FFE7A3864B}"/>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3D8C0098-5692-4E0B-A7DC-40FFE7A3864B}"/>
                                            </p:graphic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4">
                                            <p:graphicEl>
                                              <a:dgm id="{3D8C0098-5692-4E0B-A7DC-40FFE7A3864B}"/>
                                            </p:graphicEl>
                                          </p:spTgt>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4">
                                            <p:graphicEl>
                                              <a:dgm id="{16B8D999-1DA0-4783-859A-5F3FE5A6B00F}"/>
                                            </p:graphicEl>
                                          </p:spTgt>
                                        </p:tgtEl>
                                        <p:attrNameLst>
                                          <p:attrName>style.visibility</p:attrName>
                                        </p:attrNameLst>
                                      </p:cBhvr>
                                      <p:to>
                                        <p:strVal val="visible"/>
                                      </p:to>
                                    </p:set>
                                    <p:anim calcmode="lin" valueType="num">
                                      <p:cBhvr>
                                        <p:cTn id="49" dur="1000" fill="hold"/>
                                        <p:tgtEl>
                                          <p:spTgt spid="4">
                                            <p:graphicEl>
                                              <a:dgm id="{16B8D999-1DA0-4783-859A-5F3FE5A6B00F}"/>
                                            </p:graphicEl>
                                          </p:spTgt>
                                        </p:tgtEl>
                                        <p:attrNameLst>
                                          <p:attrName>ppt_w</p:attrName>
                                        </p:attrNameLst>
                                      </p:cBhvr>
                                      <p:tavLst>
                                        <p:tav tm="0">
                                          <p:val>
                                            <p:fltVal val="0"/>
                                          </p:val>
                                        </p:tav>
                                        <p:tav tm="100000">
                                          <p:val>
                                            <p:strVal val="#ppt_w"/>
                                          </p:val>
                                        </p:tav>
                                      </p:tavLst>
                                    </p:anim>
                                    <p:anim calcmode="lin" valueType="num">
                                      <p:cBhvr>
                                        <p:cTn id="50" dur="1000" fill="hold"/>
                                        <p:tgtEl>
                                          <p:spTgt spid="4">
                                            <p:graphicEl>
                                              <a:dgm id="{16B8D999-1DA0-4783-859A-5F3FE5A6B00F}"/>
                                            </p:graphicEl>
                                          </p:spTgt>
                                        </p:tgtEl>
                                        <p:attrNameLst>
                                          <p:attrName>ppt_h</p:attrName>
                                        </p:attrNameLst>
                                      </p:cBhvr>
                                      <p:tavLst>
                                        <p:tav tm="0">
                                          <p:val>
                                            <p:fltVal val="0"/>
                                          </p:val>
                                        </p:tav>
                                        <p:tav tm="100000">
                                          <p:val>
                                            <p:strVal val="#ppt_h"/>
                                          </p:val>
                                        </p:tav>
                                      </p:tavLst>
                                    </p:anim>
                                    <p:anim calcmode="lin" valueType="num">
                                      <p:cBhvr>
                                        <p:cTn id="51" dur="1000" fill="hold"/>
                                        <p:tgtEl>
                                          <p:spTgt spid="4">
                                            <p:graphicEl>
                                              <a:dgm id="{16B8D999-1DA0-4783-859A-5F3FE5A6B00F}"/>
                                            </p:graphic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
                                            <p:graphicEl>
                                              <a:dgm id="{16B8D999-1DA0-4783-859A-5F3FE5A6B00F}"/>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4">
                                            <p:graphicEl>
                                              <a:dgm id="{55A1FD29-4344-4FC9-B2F1-AB2F992B342E}"/>
                                            </p:graphicEl>
                                          </p:spTgt>
                                        </p:tgtEl>
                                        <p:attrNameLst>
                                          <p:attrName>style.visibility</p:attrName>
                                        </p:attrNameLst>
                                      </p:cBhvr>
                                      <p:to>
                                        <p:strVal val="visible"/>
                                      </p:to>
                                    </p:set>
                                    <p:anim calcmode="lin" valueType="num">
                                      <p:cBhvr>
                                        <p:cTn id="57" dur="1000" fill="hold"/>
                                        <p:tgtEl>
                                          <p:spTgt spid="4">
                                            <p:graphicEl>
                                              <a:dgm id="{55A1FD29-4344-4FC9-B2F1-AB2F992B342E}"/>
                                            </p:graphicEl>
                                          </p:spTgt>
                                        </p:tgtEl>
                                        <p:attrNameLst>
                                          <p:attrName>ppt_w</p:attrName>
                                        </p:attrNameLst>
                                      </p:cBhvr>
                                      <p:tavLst>
                                        <p:tav tm="0">
                                          <p:val>
                                            <p:fltVal val="0"/>
                                          </p:val>
                                        </p:tav>
                                        <p:tav tm="100000">
                                          <p:val>
                                            <p:strVal val="#ppt_w"/>
                                          </p:val>
                                        </p:tav>
                                      </p:tavLst>
                                    </p:anim>
                                    <p:anim calcmode="lin" valueType="num">
                                      <p:cBhvr>
                                        <p:cTn id="58" dur="1000" fill="hold"/>
                                        <p:tgtEl>
                                          <p:spTgt spid="4">
                                            <p:graphicEl>
                                              <a:dgm id="{55A1FD29-4344-4FC9-B2F1-AB2F992B342E}"/>
                                            </p:graphicEl>
                                          </p:spTgt>
                                        </p:tgtEl>
                                        <p:attrNameLst>
                                          <p:attrName>ppt_h</p:attrName>
                                        </p:attrNameLst>
                                      </p:cBhvr>
                                      <p:tavLst>
                                        <p:tav tm="0">
                                          <p:val>
                                            <p:fltVal val="0"/>
                                          </p:val>
                                        </p:tav>
                                        <p:tav tm="100000">
                                          <p:val>
                                            <p:strVal val="#ppt_h"/>
                                          </p:val>
                                        </p:tav>
                                      </p:tavLst>
                                    </p:anim>
                                    <p:anim calcmode="lin" valueType="num">
                                      <p:cBhvr>
                                        <p:cTn id="59" dur="1000" fill="hold"/>
                                        <p:tgtEl>
                                          <p:spTgt spid="4">
                                            <p:graphicEl>
                                              <a:dgm id="{55A1FD29-4344-4FC9-B2F1-AB2F992B342E}"/>
                                            </p:graphic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4">
                                            <p:graphicEl>
                                              <a:dgm id="{55A1FD29-4344-4FC9-B2F1-AB2F992B342E}"/>
                                            </p:graphicEl>
                                          </p:spTgt>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0" nodeType="withEffect">
                                  <p:stCondLst>
                                    <p:cond delay="0"/>
                                  </p:stCondLst>
                                  <p:childTnLst>
                                    <p:set>
                                      <p:cBhvr>
                                        <p:cTn id="62" dur="1" fill="hold">
                                          <p:stCondLst>
                                            <p:cond delay="0"/>
                                          </p:stCondLst>
                                        </p:cTn>
                                        <p:tgtEl>
                                          <p:spTgt spid="4">
                                            <p:graphicEl>
                                              <a:dgm id="{DD95A70F-68E6-42F4-AE4F-045D533B6A71}"/>
                                            </p:graphicEl>
                                          </p:spTgt>
                                        </p:tgtEl>
                                        <p:attrNameLst>
                                          <p:attrName>style.visibility</p:attrName>
                                        </p:attrNameLst>
                                      </p:cBhvr>
                                      <p:to>
                                        <p:strVal val="visible"/>
                                      </p:to>
                                    </p:set>
                                    <p:anim calcmode="lin" valueType="num">
                                      <p:cBhvr>
                                        <p:cTn id="63" dur="1000" fill="hold"/>
                                        <p:tgtEl>
                                          <p:spTgt spid="4">
                                            <p:graphicEl>
                                              <a:dgm id="{DD95A70F-68E6-42F4-AE4F-045D533B6A71}"/>
                                            </p:graphicEl>
                                          </p:spTgt>
                                        </p:tgtEl>
                                        <p:attrNameLst>
                                          <p:attrName>ppt_w</p:attrName>
                                        </p:attrNameLst>
                                      </p:cBhvr>
                                      <p:tavLst>
                                        <p:tav tm="0">
                                          <p:val>
                                            <p:fltVal val="0"/>
                                          </p:val>
                                        </p:tav>
                                        <p:tav tm="100000">
                                          <p:val>
                                            <p:strVal val="#ppt_w"/>
                                          </p:val>
                                        </p:tav>
                                      </p:tavLst>
                                    </p:anim>
                                    <p:anim calcmode="lin" valueType="num">
                                      <p:cBhvr>
                                        <p:cTn id="64" dur="1000" fill="hold"/>
                                        <p:tgtEl>
                                          <p:spTgt spid="4">
                                            <p:graphicEl>
                                              <a:dgm id="{DD95A70F-68E6-42F4-AE4F-045D533B6A71}"/>
                                            </p:graphicEl>
                                          </p:spTgt>
                                        </p:tgtEl>
                                        <p:attrNameLst>
                                          <p:attrName>ppt_h</p:attrName>
                                        </p:attrNameLst>
                                      </p:cBhvr>
                                      <p:tavLst>
                                        <p:tav tm="0">
                                          <p:val>
                                            <p:fltVal val="0"/>
                                          </p:val>
                                        </p:tav>
                                        <p:tav tm="100000">
                                          <p:val>
                                            <p:strVal val="#ppt_h"/>
                                          </p:val>
                                        </p:tav>
                                      </p:tavLst>
                                    </p:anim>
                                    <p:anim calcmode="lin" valueType="num">
                                      <p:cBhvr>
                                        <p:cTn id="65" dur="1000" fill="hold"/>
                                        <p:tgtEl>
                                          <p:spTgt spid="4">
                                            <p:graphicEl>
                                              <a:dgm id="{DD95A70F-68E6-42F4-AE4F-045D533B6A71}"/>
                                            </p:graphic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
                                            <p:graphicEl>
                                              <a:dgm id="{DD95A70F-68E6-42F4-AE4F-045D533B6A71}"/>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4">
                                            <p:graphicEl>
                                              <a:dgm id="{2B0465CE-AEBA-4DE7-8584-472E7EB57D86}"/>
                                            </p:graphicEl>
                                          </p:spTgt>
                                        </p:tgtEl>
                                        <p:attrNameLst>
                                          <p:attrName>style.visibility</p:attrName>
                                        </p:attrNameLst>
                                      </p:cBhvr>
                                      <p:to>
                                        <p:strVal val="visible"/>
                                      </p:to>
                                    </p:set>
                                    <p:anim calcmode="lin" valueType="num">
                                      <p:cBhvr>
                                        <p:cTn id="71" dur="1000" fill="hold"/>
                                        <p:tgtEl>
                                          <p:spTgt spid="4">
                                            <p:graphicEl>
                                              <a:dgm id="{2B0465CE-AEBA-4DE7-8584-472E7EB57D86}"/>
                                            </p:graphicEl>
                                          </p:spTgt>
                                        </p:tgtEl>
                                        <p:attrNameLst>
                                          <p:attrName>ppt_w</p:attrName>
                                        </p:attrNameLst>
                                      </p:cBhvr>
                                      <p:tavLst>
                                        <p:tav tm="0">
                                          <p:val>
                                            <p:fltVal val="0"/>
                                          </p:val>
                                        </p:tav>
                                        <p:tav tm="100000">
                                          <p:val>
                                            <p:strVal val="#ppt_w"/>
                                          </p:val>
                                        </p:tav>
                                      </p:tavLst>
                                    </p:anim>
                                    <p:anim calcmode="lin" valueType="num">
                                      <p:cBhvr>
                                        <p:cTn id="72" dur="1000" fill="hold"/>
                                        <p:tgtEl>
                                          <p:spTgt spid="4">
                                            <p:graphicEl>
                                              <a:dgm id="{2B0465CE-AEBA-4DE7-8584-472E7EB57D86}"/>
                                            </p:graphicEl>
                                          </p:spTgt>
                                        </p:tgtEl>
                                        <p:attrNameLst>
                                          <p:attrName>ppt_h</p:attrName>
                                        </p:attrNameLst>
                                      </p:cBhvr>
                                      <p:tavLst>
                                        <p:tav tm="0">
                                          <p:val>
                                            <p:fltVal val="0"/>
                                          </p:val>
                                        </p:tav>
                                        <p:tav tm="100000">
                                          <p:val>
                                            <p:strVal val="#ppt_h"/>
                                          </p:val>
                                        </p:tav>
                                      </p:tavLst>
                                    </p:anim>
                                    <p:anim calcmode="lin" valueType="num">
                                      <p:cBhvr>
                                        <p:cTn id="73" dur="1000" fill="hold"/>
                                        <p:tgtEl>
                                          <p:spTgt spid="4">
                                            <p:graphicEl>
                                              <a:dgm id="{2B0465CE-AEBA-4DE7-8584-472E7EB57D86}"/>
                                            </p:graphic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4">
                                            <p:graphicEl>
                                              <a:dgm id="{2B0465CE-AEBA-4DE7-8584-472E7EB57D86}"/>
                                            </p:graphicEl>
                                          </p:spTgt>
                                        </p:tgtEl>
                                        <p:attrNameLst>
                                          <p:attrName>ppt_y</p:attrName>
                                        </p:attrNameLst>
                                      </p:cBhvr>
                                      <p:tavLst>
                                        <p:tav tm="0" fmla="#ppt_y+(sin(-2*pi*(1-$))*-#ppt_x+cos(-2*pi*(1-$))*(1-#ppt_y))*(1-$)">
                                          <p:val>
                                            <p:fltVal val="0"/>
                                          </p:val>
                                        </p:tav>
                                        <p:tav tm="100000">
                                          <p:val>
                                            <p:fltVal val="1"/>
                                          </p:val>
                                        </p:tav>
                                      </p:tavLst>
                                    </p:anim>
                                  </p:childTnLst>
                                </p:cTn>
                              </p:par>
                              <p:par>
                                <p:cTn id="75" presetID="15" presetClass="entr" presetSubtype="0" fill="hold" grpId="0" nodeType="withEffect">
                                  <p:stCondLst>
                                    <p:cond delay="0"/>
                                  </p:stCondLst>
                                  <p:childTnLst>
                                    <p:set>
                                      <p:cBhvr>
                                        <p:cTn id="76" dur="1" fill="hold">
                                          <p:stCondLst>
                                            <p:cond delay="0"/>
                                          </p:stCondLst>
                                        </p:cTn>
                                        <p:tgtEl>
                                          <p:spTgt spid="4">
                                            <p:graphicEl>
                                              <a:dgm id="{027C747E-A401-4332-9246-E25879B18C22}"/>
                                            </p:graphicEl>
                                          </p:spTgt>
                                        </p:tgtEl>
                                        <p:attrNameLst>
                                          <p:attrName>style.visibility</p:attrName>
                                        </p:attrNameLst>
                                      </p:cBhvr>
                                      <p:to>
                                        <p:strVal val="visible"/>
                                      </p:to>
                                    </p:set>
                                    <p:anim calcmode="lin" valueType="num">
                                      <p:cBhvr>
                                        <p:cTn id="77" dur="1000" fill="hold"/>
                                        <p:tgtEl>
                                          <p:spTgt spid="4">
                                            <p:graphicEl>
                                              <a:dgm id="{027C747E-A401-4332-9246-E25879B18C22}"/>
                                            </p:graphicEl>
                                          </p:spTgt>
                                        </p:tgtEl>
                                        <p:attrNameLst>
                                          <p:attrName>ppt_w</p:attrName>
                                        </p:attrNameLst>
                                      </p:cBhvr>
                                      <p:tavLst>
                                        <p:tav tm="0">
                                          <p:val>
                                            <p:fltVal val="0"/>
                                          </p:val>
                                        </p:tav>
                                        <p:tav tm="100000">
                                          <p:val>
                                            <p:strVal val="#ppt_w"/>
                                          </p:val>
                                        </p:tav>
                                      </p:tavLst>
                                    </p:anim>
                                    <p:anim calcmode="lin" valueType="num">
                                      <p:cBhvr>
                                        <p:cTn id="78" dur="1000" fill="hold"/>
                                        <p:tgtEl>
                                          <p:spTgt spid="4">
                                            <p:graphicEl>
                                              <a:dgm id="{027C747E-A401-4332-9246-E25879B18C22}"/>
                                            </p:graphicEl>
                                          </p:spTgt>
                                        </p:tgtEl>
                                        <p:attrNameLst>
                                          <p:attrName>ppt_h</p:attrName>
                                        </p:attrNameLst>
                                      </p:cBhvr>
                                      <p:tavLst>
                                        <p:tav tm="0">
                                          <p:val>
                                            <p:fltVal val="0"/>
                                          </p:val>
                                        </p:tav>
                                        <p:tav tm="100000">
                                          <p:val>
                                            <p:strVal val="#ppt_h"/>
                                          </p:val>
                                        </p:tav>
                                      </p:tavLst>
                                    </p:anim>
                                    <p:anim calcmode="lin" valueType="num">
                                      <p:cBhvr>
                                        <p:cTn id="79" dur="1000" fill="hold"/>
                                        <p:tgtEl>
                                          <p:spTgt spid="4">
                                            <p:graphicEl>
                                              <a:dgm id="{027C747E-A401-4332-9246-E25879B18C22}"/>
                                            </p:graphicEl>
                                          </p:spTgt>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4">
                                            <p:graphicEl>
                                              <a:dgm id="{027C747E-A401-4332-9246-E25879B18C22}"/>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p:stCondLst>
                        <p:cond delay="indefinite"/>
                      </p:stCondLst>
                      <p:childTnLst>
                        <p:par>
                          <p:cTn id="82" fill="hold">
                            <p:stCondLst>
                              <p:cond delay="0"/>
                            </p:stCondLst>
                            <p:childTnLst>
                              <p:par>
                                <p:cTn id="83" presetID="15" presetClass="entr" presetSubtype="0" fill="hold" grpId="0" nodeType="clickEffect">
                                  <p:stCondLst>
                                    <p:cond delay="0"/>
                                  </p:stCondLst>
                                  <p:childTnLst>
                                    <p:set>
                                      <p:cBhvr>
                                        <p:cTn id="84" dur="1" fill="hold">
                                          <p:stCondLst>
                                            <p:cond delay="0"/>
                                          </p:stCondLst>
                                        </p:cTn>
                                        <p:tgtEl>
                                          <p:spTgt spid="4">
                                            <p:graphicEl>
                                              <a:dgm id="{A61B327F-9EAE-427A-AF09-9ECDD2E25825}"/>
                                            </p:graphicEl>
                                          </p:spTgt>
                                        </p:tgtEl>
                                        <p:attrNameLst>
                                          <p:attrName>style.visibility</p:attrName>
                                        </p:attrNameLst>
                                      </p:cBhvr>
                                      <p:to>
                                        <p:strVal val="visible"/>
                                      </p:to>
                                    </p:set>
                                    <p:anim calcmode="lin" valueType="num">
                                      <p:cBhvr>
                                        <p:cTn id="85" dur="1000" fill="hold"/>
                                        <p:tgtEl>
                                          <p:spTgt spid="4">
                                            <p:graphicEl>
                                              <a:dgm id="{A61B327F-9EAE-427A-AF09-9ECDD2E25825}"/>
                                            </p:graphicEl>
                                          </p:spTgt>
                                        </p:tgtEl>
                                        <p:attrNameLst>
                                          <p:attrName>ppt_w</p:attrName>
                                        </p:attrNameLst>
                                      </p:cBhvr>
                                      <p:tavLst>
                                        <p:tav tm="0">
                                          <p:val>
                                            <p:fltVal val="0"/>
                                          </p:val>
                                        </p:tav>
                                        <p:tav tm="100000">
                                          <p:val>
                                            <p:strVal val="#ppt_w"/>
                                          </p:val>
                                        </p:tav>
                                      </p:tavLst>
                                    </p:anim>
                                    <p:anim calcmode="lin" valueType="num">
                                      <p:cBhvr>
                                        <p:cTn id="86" dur="1000" fill="hold"/>
                                        <p:tgtEl>
                                          <p:spTgt spid="4">
                                            <p:graphicEl>
                                              <a:dgm id="{A61B327F-9EAE-427A-AF09-9ECDD2E25825}"/>
                                            </p:graphicEl>
                                          </p:spTgt>
                                        </p:tgtEl>
                                        <p:attrNameLst>
                                          <p:attrName>ppt_h</p:attrName>
                                        </p:attrNameLst>
                                      </p:cBhvr>
                                      <p:tavLst>
                                        <p:tav tm="0">
                                          <p:val>
                                            <p:fltVal val="0"/>
                                          </p:val>
                                        </p:tav>
                                        <p:tav tm="100000">
                                          <p:val>
                                            <p:strVal val="#ppt_h"/>
                                          </p:val>
                                        </p:tav>
                                      </p:tavLst>
                                    </p:anim>
                                    <p:anim calcmode="lin" valueType="num">
                                      <p:cBhvr>
                                        <p:cTn id="87" dur="1000" fill="hold"/>
                                        <p:tgtEl>
                                          <p:spTgt spid="4">
                                            <p:graphicEl>
                                              <a:dgm id="{A61B327F-9EAE-427A-AF09-9ECDD2E25825}"/>
                                            </p:graphicEl>
                                          </p:spTgt>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4">
                                            <p:graphicEl>
                                              <a:dgm id="{A61B327F-9EAE-427A-AF09-9ECDD2E25825}"/>
                                            </p:graphicEl>
                                          </p:spTgt>
                                        </p:tgtEl>
                                        <p:attrNameLst>
                                          <p:attrName>ppt_y</p:attrName>
                                        </p:attrNameLst>
                                      </p:cBhvr>
                                      <p:tavLst>
                                        <p:tav tm="0" fmla="#ppt_y+(sin(-2*pi*(1-$))*-#ppt_x+cos(-2*pi*(1-$))*(1-#ppt_y))*(1-$)">
                                          <p:val>
                                            <p:fltVal val="0"/>
                                          </p:val>
                                        </p:tav>
                                        <p:tav tm="100000">
                                          <p:val>
                                            <p:fltVal val="1"/>
                                          </p:val>
                                        </p:tav>
                                      </p:tavLst>
                                    </p:anim>
                                  </p:childTnLst>
                                </p:cTn>
                              </p:par>
                              <p:par>
                                <p:cTn id="89" presetID="15" presetClass="entr" presetSubtype="0" fill="hold" grpId="0" nodeType="withEffect">
                                  <p:stCondLst>
                                    <p:cond delay="0"/>
                                  </p:stCondLst>
                                  <p:childTnLst>
                                    <p:set>
                                      <p:cBhvr>
                                        <p:cTn id="90" dur="1" fill="hold">
                                          <p:stCondLst>
                                            <p:cond delay="0"/>
                                          </p:stCondLst>
                                        </p:cTn>
                                        <p:tgtEl>
                                          <p:spTgt spid="4">
                                            <p:graphicEl>
                                              <a:dgm id="{BE0E0230-8DF2-4CF0-A18F-3D668DCCFE8A}"/>
                                            </p:graphicEl>
                                          </p:spTgt>
                                        </p:tgtEl>
                                        <p:attrNameLst>
                                          <p:attrName>style.visibility</p:attrName>
                                        </p:attrNameLst>
                                      </p:cBhvr>
                                      <p:to>
                                        <p:strVal val="visible"/>
                                      </p:to>
                                    </p:set>
                                    <p:anim calcmode="lin" valueType="num">
                                      <p:cBhvr>
                                        <p:cTn id="91" dur="1000" fill="hold"/>
                                        <p:tgtEl>
                                          <p:spTgt spid="4">
                                            <p:graphicEl>
                                              <a:dgm id="{BE0E0230-8DF2-4CF0-A18F-3D668DCCFE8A}"/>
                                            </p:graphicEl>
                                          </p:spTgt>
                                        </p:tgtEl>
                                        <p:attrNameLst>
                                          <p:attrName>ppt_w</p:attrName>
                                        </p:attrNameLst>
                                      </p:cBhvr>
                                      <p:tavLst>
                                        <p:tav tm="0">
                                          <p:val>
                                            <p:fltVal val="0"/>
                                          </p:val>
                                        </p:tav>
                                        <p:tav tm="100000">
                                          <p:val>
                                            <p:strVal val="#ppt_w"/>
                                          </p:val>
                                        </p:tav>
                                      </p:tavLst>
                                    </p:anim>
                                    <p:anim calcmode="lin" valueType="num">
                                      <p:cBhvr>
                                        <p:cTn id="92" dur="1000" fill="hold"/>
                                        <p:tgtEl>
                                          <p:spTgt spid="4">
                                            <p:graphicEl>
                                              <a:dgm id="{BE0E0230-8DF2-4CF0-A18F-3D668DCCFE8A}"/>
                                            </p:graphicEl>
                                          </p:spTgt>
                                        </p:tgtEl>
                                        <p:attrNameLst>
                                          <p:attrName>ppt_h</p:attrName>
                                        </p:attrNameLst>
                                      </p:cBhvr>
                                      <p:tavLst>
                                        <p:tav tm="0">
                                          <p:val>
                                            <p:fltVal val="0"/>
                                          </p:val>
                                        </p:tav>
                                        <p:tav tm="100000">
                                          <p:val>
                                            <p:strVal val="#ppt_h"/>
                                          </p:val>
                                        </p:tav>
                                      </p:tavLst>
                                    </p:anim>
                                    <p:anim calcmode="lin" valueType="num">
                                      <p:cBhvr>
                                        <p:cTn id="93" dur="1000" fill="hold"/>
                                        <p:tgtEl>
                                          <p:spTgt spid="4">
                                            <p:graphicEl>
                                              <a:dgm id="{BE0E0230-8DF2-4CF0-A18F-3D668DCCFE8A}"/>
                                            </p:graphicEl>
                                          </p:spTgt>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4">
                                            <p:graphicEl>
                                              <a:dgm id="{BE0E0230-8DF2-4CF0-A18F-3D668DCCFE8A}"/>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917096573"/>
              </p:ext>
            </p:extLst>
          </p:nvPr>
        </p:nvGraphicFramePr>
        <p:xfrm>
          <a:off x="381000" y="304800"/>
          <a:ext cx="86106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6842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graphicEl>
                                              <a:dgm id="{90AB4B47-46E6-4450-A042-DCE7AC67680F}"/>
                                            </p:graphicEl>
                                          </p:spTgt>
                                        </p:tgtEl>
                                        <p:attrNameLst>
                                          <p:attrName>style.visibility</p:attrName>
                                        </p:attrNameLst>
                                      </p:cBhvr>
                                      <p:to>
                                        <p:strVal val="visible"/>
                                      </p:to>
                                    </p:set>
                                    <p:anim calcmode="lin" valueType="num">
                                      <p:cBhvr>
                                        <p:cTn id="7" dur="1000" fill="hold"/>
                                        <p:tgtEl>
                                          <p:spTgt spid="4">
                                            <p:graphicEl>
                                              <a:dgm id="{90AB4B47-46E6-4450-A042-DCE7AC67680F}"/>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90AB4B47-46E6-4450-A042-DCE7AC67680F}"/>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90AB4B47-46E6-4450-A042-DCE7AC67680F}"/>
                                            </p:graphic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graphicEl>
                                              <a:dgm id="{90AB4B47-46E6-4450-A042-DCE7AC67680F}"/>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graphicEl>
                                              <a:dgm id="{6BE1BE94-74EF-47D3-A489-B8561C86F7CD}"/>
                                            </p:graphicEl>
                                          </p:spTgt>
                                        </p:tgtEl>
                                        <p:attrNameLst>
                                          <p:attrName>style.visibility</p:attrName>
                                        </p:attrNameLst>
                                      </p:cBhvr>
                                      <p:to>
                                        <p:strVal val="visible"/>
                                      </p:to>
                                    </p:set>
                                    <p:anim calcmode="lin" valueType="num">
                                      <p:cBhvr>
                                        <p:cTn id="15" dur="1000" fill="hold"/>
                                        <p:tgtEl>
                                          <p:spTgt spid="4">
                                            <p:graphicEl>
                                              <a:dgm id="{6BE1BE94-74EF-47D3-A489-B8561C86F7CD}"/>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6BE1BE94-74EF-47D3-A489-B8561C86F7CD}"/>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6BE1BE94-74EF-47D3-A489-B8561C86F7CD}"/>
                                            </p:graphic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graphicEl>
                                              <a:dgm id="{6BE1BE94-74EF-47D3-A489-B8561C86F7CD}"/>
                                            </p:graphic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4">
                                            <p:graphicEl>
                                              <a:dgm id="{545C6625-66FC-45DE-9E0F-332740024CE3}"/>
                                            </p:graphicEl>
                                          </p:spTgt>
                                        </p:tgtEl>
                                        <p:attrNameLst>
                                          <p:attrName>style.visibility</p:attrName>
                                        </p:attrNameLst>
                                      </p:cBhvr>
                                      <p:to>
                                        <p:strVal val="visible"/>
                                      </p:to>
                                    </p:set>
                                    <p:anim calcmode="lin" valueType="num">
                                      <p:cBhvr>
                                        <p:cTn id="21" dur="1000" fill="hold"/>
                                        <p:tgtEl>
                                          <p:spTgt spid="4">
                                            <p:graphicEl>
                                              <a:dgm id="{545C6625-66FC-45DE-9E0F-332740024CE3}"/>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545C6625-66FC-45DE-9E0F-332740024CE3}"/>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545C6625-66FC-45DE-9E0F-332740024CE3}"/>
                                            </p:graphic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graphicEl>
                                              <a:dgm id="{545C6625-66FC-45DE-9E0F-332740024CE3}"/>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
                                            <p:graphicEl>
                                              <a:dgm id="{FC575D19-79AD-4FBF-8E14-CDCC0B3E4ACD}"/>
                                            </p:graphicEl>
                                          </p:spTgt>
                                        </p:tgtEl>
                                        <p:attrNameLst>
                                          <p:attrName>style.visibility</p:attrName>
                                        </p:attrNameLst>
                                      </p:cBhvr>
                                      <p:to>
                                        <p:strVal val="visible"/>
                                      </p:to>
                                    </p:set>
                                    <p:anim calcmode="lin" valueType="num">
                                      <p:cBhvr>
                                        <p:cTn id="29" dur="1000" fill="hold"/>
                                        <p:tgtEl>
                                          <p:spTgt spid="4">
                                            <p:graphicEl>
                                              <a:dgm id="{FC575D19-79AD-4FBF-8E14-CDCC0B3E4ACD}"/>
                                            </p:graphicEl>
                                          </p:spTgt>
                                        </p:tgtEl>
                                        <p:attrNameLst>
                                          <p:attrName>ppt_w</p:attrName>
                                        </p:attrNameLst>
                                      </p:cBhvr>
                                      <p:tavLst>
                                        <p:tav tm="0">
                                          <p:val>
                                            <p:fltVal val="0"/>
                                          </p:val>
                                        </p:tav>
                                        <p:tav tm="100000">
                                          <p:val>
                                            <p:strVal val="#ppt_w"/>
                                          </p:val>
                                        </p:tav>
                                      </p:tavLst>
                                    </p:anim>
                                    <p:anim calcmode="lin" valueType="num">
                                      <p:cBhvr>
                                        <p:cTn id="30" dur="1000" fill="hold"/>
                                        <p:tgtEl>
                                          <p:spTgt spid="4">
                                            <p:graphicEl>
                                              <a:dgm id="{FC575D19-79AD-4FBF-8E14-CDCC0B3E4ACD}"/>
                                            </p:graphicEl>
                                          </p:spTgt>
                                        </p:tgtEl>
                                        <p:attrNameLst>
                                          <p:attrName>ppt_h</p:attrName>
                                        </p:attrNameLst>
                                      </p:cBhvr>
                                      <p:tavLst>
                                        <p:tav tm="0">
                                          <p:val>
                                            <p:fltVal val="0"/>
                                          </p:val>
                                        </p:tav>
                                        <p:tav tm="100000">
                                          <p:val>
                                            <p:strVal val="#ppt_h"/>
                                          </p:val>
                                        </p:tav>
                                      </p:tavLst>
                                    </p:anim>
                                    <p:anim calcmode="lin" valueType="num">
                                      <p:cBhvr>
                                        <p:cTn id="31" dur="1000" fill="hold"/>
                                        <p:tgtEl>
                                          <p:spTgt spid="4">
                                            <p:graphicEl>
                                              <a:dgm id="{FC575D19-79AD-4FBF-8E14-CDCC0B3E4ACD}"/>
                                            </p:graphic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
                                            <p:graphicEl>
                                              <a:dgm id="{FC575D19-79AD-4FBF-8E14-CDCC0B3E4ACD}"/>
                                            </p:graphicEl>
                                          </p:spTgt>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4">
                                            <p:graphicEl>
                                              <a:dgm id="{388BA462-4F09-4B88-B7F9-5F9F1C6927F3}"/>
                                            </p:graphicEl>
                                          </p:spTgt>
                                        </p:tgtEl>
                                        <p:attrNameLst>
                                          <p:attrName>style.visibility</p:attrName>
                                        </p:attrNameLst>
                                      </p:cBhvr>
                                      <p:to>
                                        <p:strVal val="visible"/>
                                      </p:to>
                                    </p:set>
                                    <p:anim calcmode="lin" valueType="num">
                                      <p:cBhvr>
                                        <p:cTn id="35" dur="1000" fill="hold"/>
                                        <p:tgtEl>
                                          <p:spTgt spid="4">
                                            <p:graphicEl>
                                              <a:dgm id="{388BA462-4F09-4B88-B7F9-5F9F1C6927F3}"/>
                                            </p:graphicEl>
                                          </p:spTgt>
                                        </p:tgtEl>
                                        <p:attrNameLst>
                                          <p:attrName>ppt_w</p:attrName>
                                        </p:attrNameLst>
                                      </p:cBhvr>
                                      <p:tavLst>
                                        <p:tav tm="0">
                                          <p:val>
                                            <p:fltVal val="0"/>
                                          </p:val>
                                        </p:tav>
                                        <p:tav tm="100000">
                                          <p:val>
                                            <p:strVal val="#ppt_w"/>
                                          </p:val>
                                        </p:tav>
                                      </p:tavLst>
                                    </p:anim>
                                    <p:anim calcmode="lin" valueType="num">
                                      <p:cBhvr>
                                        <p:cTn id="36" dur="1000" fill="hold"/>
                                        <p:tgtEl>
                                          <p:spTgt spid="4">
                                            <p:graphicEl>
                                              <a:dgm id="{388BA462-4F09-4B88-B7F9-5F9F1C6927F3}"/>
                                            </p:graphicEl>
                                          </p:spTgt>
                                        </p:tgtEl>
                                        <p:attrNameLst>
                                          <p:attrName>ppt_h</p:attrName>
                                        </p:attrNameLst>
                                      </p:cBhvr>
                                      <p:tavLst>
                                        <p:tav tm="0">
                                          <p:val>
                                            <p:fltVal val="0"/>
                                          </p:val>
                                        </p:tav>
                                        <p:tav tm="100000">
                                          <p:val>
                                            <p:strVal val="#ppt_h"/>
                                          </p:val>
                                        </p:tav>
                                      </p:tavLst>
                                    </p:anim>
                                    <p:anim calcmode="lin" valueType="num">
                                      <p:cBhvr>
                                        <p:cTn id="37" dur="1000" fill="hold"/>
                                        <p:tgtEl>
                                          <p:spTgt spid="4">
                                            <p:graphicEl>
                                              <a:dgm id="{388BA462-4F09-4B88-B7F9-5F9F1C6927F3}"/>
                                            </p:graphic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4">
                                            <p:graphicEl>
                                              <a:dgm id="{388BA462-4F09-4B88-B7F9-5F9F1C6927F3}"/>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4">
                                            <p:graphicEl>
                                              <a:dgm id="{E916CD37-7150-4DC0-A8E4-3A9ECD8CF984}"/>
                                            </p:graphicEl>
                                          </p:spTgt>
                                        </p:tgtEl>
                                        <p:attrNameLst>
                                          <p:attrName>style.visibility</p:attrName>
                                        </p:attrNameLst>
                                      </p:cBhvr>
                                      <p:to>
                                        <p:strVal val="visible"/>
                                      </p:to>
                                    </p:set>
                                    <p:anim calcmode="lin" valueType="num">
                                      <p:cBhvr>
                                        <p:cTn id="43" dur="1000" fill="hold"/>
                                        <p:tgtEl>
                                          <p:spTgt spid="4">
                                            <p:graphicEl>
                                              <a:dgm id="{E916CD37-7150-4DC0-A8E4-3A9ECD8CF984}"/>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E916CD37-7150-4DC0-A8E4-3A9ECD8CF984}"/>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E916CD37-7150-4DC0-A8E4-3A9ECD8CF984}"/>
                                            </p:graphic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4">
                                            <p:graphicEl>
                                              <a:dgm id="{E916CD37-7150-4DC0-A8E4-3A9ECD8CF984}"/>
                                            </p:graphicEl>
                                          </p:spTgt>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4">
                                            <p:graphicEl>
                                              <a:dgm id="{5D6A1C9A-5EEE-4A43-B5A7-A618E3605F9A}"/>
                                            </p:graphicEl>
                                          </p:spTgt>
                                        </p:tgtEl>
                                        <p:attrNameLst>
                                          <p:attrName>style.visibility</p:attrName>
                                        </p:attrNameLst>
                                      </p:cBhvr>
                                      <p:to>
                                        <p:strVal val="visible"/>
                                      </p:to>
                                    </p:set>
                                    <p:anim calcmode="lin" valueType="num">
                                      <p:cBhvr>
                                        <p:cTn id="49" dur="1000" fill="hold"/>
                                        <p:tgtEl>
                                          <p:spTgt spid="4">
                                            <p:graphicEl>
                                              <a:dgm id="{5D6A1C9A-5EEE-4A43-B5A7-A618E3605F9A}"/>
                                            </p:graphicEl>
                                          </p:spTgt>
                                        </p:tgtEl>
                                        <p:attrNameLst>
                                          <p:attrName>ppt_w</p:attrName>
                                        </p:attrNameLst>
                                      </p:cBhvr>
                                      <p:tavLst>
                                        <p:tav tm="0">
                                          <p:val>
                                            <p:fltVal val="0"/>
                                          </p:val>
                                        </p:tav>
                                        <p:tav tm="100000">
                                          <p:val>
                                            <p:strVal val="#ppt_w"/>
                                          </p:val>
                                        </p:tav>
                                      </p:tavLst>
                                    </p:anim>
                                    <p:anim calcmode="lin" valueType="num">
                                      <p:cBhvr>
                                        <p:cTn id="50" dur="1000" fill="hold"/>
                                        <p:tgtEl>
                                          <p:spTgt spid="4">
                                            <p:graphicEl>
                                              <a:dgm id="{5D6A1C9A-5EEE-4A43-B5A7-A618E3605F9A}"/>
                                            </p:graphicEl>
                                          </p:spTgt>
                                        </p:tgtEl>
                                        <p:attrNameLst>
                                          <p:attrName>ppt_h</p:attrName>
                                        </p:attrNameLst>
                                      </p:cBhvr>
                                      <p:tavLst>
                                        <p:tav tm="0">
                                          <p:val>
                                            <p:fltVal val="0"/>
                                          </p:val>
                                        </p:tav>
                                        <p:tav tm="100000">
                                          <p:val>
                                            <p:strVal val="#ppt_h"/>
                                          </p:val>
                                        </p:tav>
                                      </p:tavLst>
                                    </p:anim>
                                    <p:anim calcmode="lin" valueType="num">
                                      <p:cBhvr>
                                        <p:cTn id="51" dur="1000" fill="hold"/>
                                        <p:tgtEl>
                                          <p:spTgt spid="4">
                                            <p:graphicEl>
                                              <a:dgm id="{5D6A1C9A-5EEE-4A43-B5A7-A618E3605F9A}"/>
                                            </p:graphic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
                                            <p:graphicEl>
                                              <a:dgm id="{5D6A1C9A-5EEE-4A43-B5A7-A618E3605F9A}"/>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4">
                                            <p:graphicEl>
                                              <a:dgm id="{1018A97E-6A25-4FF2-BB2E-08C00B167662}"/>
                                            </p:graphicEl>
                                          </p:spTgt>
                                        </p:tgtEl>
                                        <p:attrNameLst>
                                          <p:attrName>style.visibility</p:attrName>
                                        </p:attrNameLst>
                                      </p:cBhvr>
                                      <p:to>
                                        <p:strVal val="visible"/>
                                      </p:to>
                                    </p:set>
                                    <p:anim calcmode="lin" valueType="num">
                                      <p:cBhvr>
                                        <p:cTn id="57" dur="1000" fill="hold"/>
                                        <p:tgtEl>
                                          <p:spTgt spid="4">
                                            <p:graphicEl>
                                              <a:dgm id="{1018A97E-6A25-4FF2-BB2E-08C00B167662}"/>
                                            </p:graphicEl>
                                          </p:spTgt>
                                        </p:tgtEl>
                                        <p:attrNameLst>
                                          <p:attrName>ppt_w</p:attrName>
                                        </p:attrNameLst>
                                      </p:cBhvr>
                                      <p:tavLst>
                                        <p:tav tm="0">
                                          <p:val>
                                            <p:fltVal val="0"/>
                                          </p:val>
                                        </p:tav>
                                        <p:tav tm="100000">
                                          <p:val>
                                            <p:strVal val="#ppt_w"/>
                                          </p:val>
                                        </p:tav>
                                      </p:tavLst>
                                    </p:anim>
                                    <p:anim calcmode="lin" valueType="num">
                                      <p:cBhvr>
                                        <p:cTn id="58" dur="1000" fill="hold"/>
                                        <p:tgtEl>
                                          <p:spTgt spid="4">
                                            <p:graphicEl>
                                              <a:dgm id="{1018A97E-6A25-4FF2-BB2E-08C00B167662}"/>
                                            </p:graphicEl>
                                          </p:spTgt>
                                        </p:tgtEl>
                                        <p:attrNameLst>
                                          <p:attrName>ppt_h</p:attrName>
                                        </p:attrNameLst>
                                      </p:cBhvr>
                                      <p:tavLst>
                                        <p:tav tm="0">
                                          <p:val>
                                            <p:fltVal val="0"/>
                                          </p:val>
                                        </p:tav>
                                        <p:tav tm="100000">
                                          <p:val>
                                            <p:strVal val="#ppt_h"/>
                                          </p:val>
                                        </p:tav>
                                      </p:tavLst>
                                    </p:anim>
                                    <p:anim calcmode="lin" valueType="num">
                                      <p:cBhvr>
                                        <p:cTn id="59" dur="1000" fill="hold"/>
                                        <p:tgtEl>
                                          <p:spTgt spid="4">
                                            <p:graphicEl>
                                              <a:dgm id="{1018A97E-6A25-4FF2-BB2E-08C00B167662}"/>
                                            </p:graphic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4">
                                            <p:graphicEl>
                                              <a:dgm id="{1018A97E-6A25-4FF2-BB2E-08C00B167662}"/>
                                            </p:graphicEl>
                                          </p:spTgt>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0" nodeType="withEffect">
                                  <p:stCondLst>
                                    <p:cond delay="0"/>
                                  </p:stCondLst>
                                  <p:childTnLst>
                                    <p:set>
                                      <p:cBhvr>
                                        <p:cTn id="62" dur="1" fill="hold">
                                          <p:stCondLst>
                                            <p:cond delay="0"/>
                                          </p:stCondLst>
                                        </p:cTn>
                                        <p:tgtEl>
                                          <p:spTgt spid="4">
                                            <p:graphicEl>
                                              <a:dgm id="{4D697C62-27E1-4B54-9DC9-6036F8448763}"/>
                                            </p:graphicEl>
                                          </p:spTgt>
                                        </p:tgtEl>
                                        <p:attrNameLst>
                                          <p:attrName>style.visibility</p:attrName>
                                        </p:attrNameLst>
                                      </p:cBhvr>
                                      <p:to>
                                        <p:strVal val="visible"/>
                                      </p:to>
                                    </p:set>
                                    <p:anim calcmode="lin" valueType="num">
                                      <p:cBhvr>
                                        <p:cTn id="63" dur="1000" fill="hold"/>
                                        <p:tgtEl>
                                          <p:spTgt spid="4">
                                            <p:graphicEl>
                                              <a:dgm id="{4D697C62-27E1-4B54-9DC9-6036F8448763}"/>
                                            </p:graphicEl>
                                          </p:spTgt>
                                        </p:tgtEl>
                                        <p:attrNameLst>
                                          <p:attrName>ppt_w</p:attrName>
                                        </p:attrNameLst>
                                      </p:cBhvr>
                                      <p:tavLst>
                                        <p:tav tm="0">
                                          <p:val>
                                            <p:fltVal val="0"/>
                                          </p:val>
                                        </p:tav>
                                        <p:tav tm="100000">
                                          <p:val>
                                            <p:strVal val="#ppt_w"/>
                                          </p:val>
                                        </p:tav>
                                      </p:tavLst>
                                    </p:anim>
                                    <p:anim calcmode="lin" valueType="num">
                                      <p:cBhvr>
                                        <p:cTn id="64" dur="1000" fill="hold"/>
                                        <p:tgtEl>
                                          <p:spTgt spid="4">
                                            <p:graphicEl>
                                              <a:dgm id="{4D697C62-27E1-4B54-9DC9-6036F8448763}"/>
                                            </p:graphicEl>
                                          </p:spTgt>
                                        </p:tgtEl>
                                        <p:attrNameLst>
                                          <p:attrName>ppt_h</p:attrName>
                                        </p:attrNameLst>
                                      </p:cBhvr>
                                      <p:tavLst>
                                        <p:tav tm="0">
                                          <p:val>
                                            <p:fltVal val="0"/>
                                          </p:val>
                                        </p:tav>
                                        <p:tav tm="100000">
                                          <p:val>
                                            <p:strVal val="#ppt_h"/>
                                          </p:val>
                                        </p:tav>
                                      </p:tavLst>
                                    </p:anim>
                                    <p:anim calcmode="lin" valueType="num">
                                      <p:cBhvr>
                                        <p:cTn id="65" dur="1000" fill="hold"/>
                                        <p:tgtEl>
                                          <p:spTgt spid="4">
                                            <p:graphicEl>
                                              <a:dgm id="{4D697C62-27E1-4B54-9DC9-6036F8448763}"/>
                                            </p:graphic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
                                            <p:graphicEl>
                                              <a:dgm id="{4D697C62-27E1-4B54-9DC9-6036F8448763}"/>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4">
                                            <p:graphicEl>
                                              <a:dgm id="{C63CB757-D935-41CF-B6AE-D650A1CE66A8}"/>
                                            </p:graphicEl>
                                          </p:spTgt>
                                        </p:tgtEl>
                                        <p:attrNameLst>
                                          <p:attrName>style.visibility</p:attrName>
                                        </p:attrNameLst>
                                      </p:cBhvr>
                                      <p:to>
                                        <p:strVal val="visible"/>
                                      </p:to>
                                    </p:set>
                                    <p:anim calcmode="lin" valueType="num">
                                      <p:cBhvr>
                                        <p:cTn id="71" dur="1000" fill="hold"/>
                                        <p:tgtEl>
                                          <p:spTgt spid="4">
                                            <p:graphicEl>
                                              <a:dgm id="{C63CB757-D935-41CF-B6AE-D650A1CE66A8}"/>
                                            </p:graphicEl>
                                          </p:spTgt>
                                        </p:tgtEl>
                                        <p:attrNameLst>
                                          <p:attrName>ppt_w</p:attrName>
                                        </p:attrNameLst>
                                      </p:cBhvr>
                                      <p:tavLst>
                                        <p:tav tm="0">
                                          <p:val>
                                            <p:fltVal val="0"/>
                                          </p:val>
                                        </p:tav>
                                        <p:tav tm="100000">
                                          <p:val>
                                            <p:strVal val="#ppt_w"/>
                                          </p:val>
                                        </p:tav>
                                      </p:tavLst>
                                    </p:anim>
                                    <p:anim calcmode="lin" valueType="num">
                                      <p:cBhvr>
                                        <p:cTn id="72" dur="1000" fill="hold"/>
                                        <p:tgtEl>
                                          <p:spTgt spid="4">
                                            <p:graphicEl>
                                              <a:dgm id="{C63CB757-D935-41CF-B6AE-D650A1CE66A8}"/>
                                            </p:graphicEl>
                                          </p:spTgt>
                                        </p:tgtEl>
                                        <p:attrNameLst>
                                          <p:attrName>ppt_h</p:attrName>
                                        </p:attrNameLst>
                                      </p:cBhvr>
                                      <p:tavLst>
                                        <p:tav tm="0">
                                          <p:val>
                                            <p:fltVal val="0"/>
                                          </p:val>
                                        </p:tav>
                                        <p:tav tm="100000">
                                          <p:val>
                                            <p:strVal val="#ppt_h"/>
                                          </p:val>
                                        </p:tav>
                                      </p:tavLst>
                                    </p:anim>
                                    <p:anim calcmode="lin" valueType="num">
                                      <p:cBhvr>
                                        <p:cTn id="73" dur="1000" fill="hold"/>
                                        <p:tgtEl>
                                          <p:spTgt spid="4">
                                            <p:graphicEl>
                                              <a:dgm id="{C63CB757-D935-41CF-B6AE-D650A1CE66A8}"/>
                                            </p:graphic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4">
                                            <p:graphicEl>
                                              <a:dgm id="{C63CB757-D935-41CF-B6AE-D650A1CE66A8}"/>
                                            </p:graphicEl>
                                          </p:spTgt>
                                        </p:tgtEl>
                                        <p:attrNameLst>
                                          <p:attrName>ppt_y</p:attrName>
                                        </p:attrNameLst>
                                      </p:cBhvr>
                                      <p:tavLst>
                                        <p:tav tm="0" fmla="#ppt_y+(sin(-2*pi*(1-$))*-#ppt_x+cos(-2*pi*(1-$))*(1-#ppt_y))*(1-$)">
                                          <p:val>
                                            <p:fltVal val="0"/>
                                          </p:val>
                                        </p:tav>
                                        <p:tav tm="100000">
                                          <p:val>
                                            <p:fltVal val="1"/>
                                          </p:val>
                                        </p:tav>
                                      </p:tavLst>
                                    </p:anim>
                                  </p:childTnLst>
                                </p:cTn>
                              </p:par>
                              <p:par>
                                <p:cTn id="75" presetID="15" presetClass="entr" presetSubtype="0" fill="hold" grpId="0" nodeType="withEffect">
                                  <p:stCondLst>
                                    <p:cond delay="0"/>
                                  </p:stCondLst>
                                  <p:childTnLst>
                                    <p:set>
                                      <p:cBhvr>
                                        <p:cTn id="76" dur="1" fill="hold">
                                          <p:stCondLst>
                                            <p:cond delay="0"/>
                                          </p:stCondLst>
                                        </p:cTn>
                                        <p:tgtEl>
                                          <p:spTgt spid="4">
                                            <p:graphicEl>
                                              <a:dgm id="{4DFA02A9-9291-4E0F-B755-C888C0A70B4E}"/>
                                            </p:graphicEl>
                                          </p:spTgt>
                                        </p:tgtEl>
                                        <p:attrNameLst>
                                          <p:attrName>style.visibility</p:attrName>
                                        </p:attrNameLst>
                                      </p:cBhvr>
                                      <p:to>
                                        <p:strVal val="visible"/>
                                      </p:to>
                                    </p:set>
                                    <p:anim calcmode="lin" valueType="num">
                                      <p:cBhvr>
                                        <p:cTn id="77" dur="1000" fill="hold"/>
                                        <p:tgtEl>
                                          <p:spTgt spid="4">
                                            <p:graphicEl>
                                              <a:dgm id="{4DFA02A9-9291-4E0F-B755-C888C0A70B4E}"/>
                                            </p:graphicEl>
                                          </p:spTgt>
                                        </p:tgtEl>
                                        <p:attrNameLst>
                                          <p:attrName>ppt_w</p:attrName>
                                        </p:attrNameLst>
                                      </p:cBhvr>
                                      <p:tavLst>
                                        <p:tav tm="0">
                                          <p:val>
                                            <p:fltVal val="0"/>
                                          </p:val>
                                        </p:tav>
                                        <p:tav tm="100000">
                                          <p:val>
                                            <p:strVal val="#ppt_w"/>
                                          </p:val>
                                        </p:tav>
                                      </p:tavLst>
                                    </p:anim>
                                    <p:anim calcmode="lin" valueType="num">
                                      <p:cBhvr>
                                        <p:cTn id="78" dur="1000" fill="hold"/>
                                        <p:tgtEl>
                                          <p:spTgt spid="4">
                                            <p:graphicEl>
                                              <a:dgm id="{4DFA02A9-9291-4E0F-B755-C888C0A70B4E}"/>
                                            </p:graphicEl>
                                          </p:spTgt>
                                        </p:tgtEl>
                                        <p:attrNameLst>
                                          <p:attrName>ppt_h</p:attrName>
                                        </p:attrNameLst>
                                      </p:cBhvr>
                                      <p:tavLst>
                                        <p:tav tm="0">
                                          <p:val>
                                            <p:fltVal val="0"/>
                                          </p:val>
                                        </p:tav>
                                        <p:tav tm="100000">
                                          <p:val>
                                            <p:strVal val="#ppt_h"/>
                                          </p:val>
                                        </p:tav>
                                      </p:tavLst>
                                    </p:anim>
                                    <p:anim calcmode="lin" valueType="num">
                                      <p:cBhvr>
                                        <p:cTn id="79" dur="1000" fill="hold"/>
                                        <p:tgtEl>
                                          <p:spTgt spid="4">
                                            <p:graphicEl>
                                              <a:dgm id="{4DFA02A9-9291-4E0F-B755-C888C0A70B4E}"/>
                                            </p:graphicEl>
                                          </p:spTgt>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4">
                                            <p:graphicEl>
                                              <a:dgm id="{4DFA02A9-9291-4E0F-B755-C888C0A70B4E}"/>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p:stCondLst>
                        <p:cond delay="indefinite"/>
                      </p:stCondLst>
                      <p:childTnLst>
                        <p:par>
                          <p:cTn id="82" fill="hold">
                            <p:stCondLst>
                              <p:cond delay="0"/>
                            </p:stCondLst>
                            <p:childTnLst>
                              <p:par>
                                <p:cTn id="83" presetID="15" presetClass="entr" presetSubtype="0" fill="hold" grpId="0" nodeType="clickEffect">
                                  <p:stCondLst>
                                    <p:cond delay="0"/>
                                  </p:stCondLst>
                                  <p:childTnLst>
                                    <p:set>
                                      <p:cBhvr>
                                        <p:cTn id="84" dur="1" fill="hold">
                                          <p:stCondLst>
                                            <p:cond delay="0"/>
                                          </p:stCondLst>
                                        </p:cTn>
                                        <p:tgtEl>
                                          <p:spTgt spid="4">
                                            <p:graphicEl>
                                              <a:dgm id="{B73DF2EF-6555-4021-8BAF-6412FB62E7BC}"/>
                                            </p:graphicEl>
                                          </p:spTgt>
                                        </p:tgtEl>
                                        <p:attrNameLst>
                                          <p:attrName>style.visibility</p:attrName>
                                        </p:attrNameLst>
                                      </p:cBhvr>
                                      <p:to>
                                        <p:strVal val="visible"/>
                                      </p:to>
                                    </p:set>
                                    <p:anim calcmode="lin" valueType="num">
                                      <p:cBhvr>
                                        <p:cTn id="85" dur="1000" fill="hold"/>
                                        <p:tgtEl>
                                          <p:spTgt spid="4">
                                            <p:graphicEl>
                                              <a:dgm id="{B73DF2EF-6555-4021-8BAF-6412FB62E7BC}"/>
                                            </p:graphicEl>
                                          </p:spTgt>
                                        </p:tgtEl>
                                        <p:attrNameLst>
                                          <p:attrName>ppt_w</p:attrName>
                                        </p:attrNameLst>
                                      </p:cBhvr>
                                      <p:tavLst>
                                        <p:tav tm="0">
                                          <p:val>
                                            <p:fltVal val="0"/>
                                          </p:val>
                                        </p:tav>
                                        <p:tav tm="100000">
                                          <p:val>
                                            <p:strVal val="#ppt_w"/>
                                          </p:val>
                                        </p:tav>
                                      </p:tavLst>
                                    </p:anim>
                                    <p:anim calcmode="lin" valueType="num">
                                      <p:cBhvr>
                                        <p:cTn id="86" dur="1000" fill="hold"/>
                                        <p:tgtEl>
                                          <p:spTgt spid="4">
                                            <p:graphicEl>
                                              <a:dgm id="{B73DF2EF-6555-4021-8BAF-6412FB62E7BC}"/>
                                            </p:graphicEl>
                                          </p:spTgt>
                                        </p:tgtEl>
                                        <p:attrNameLst>
                                          <p:attrName>ppt_h</p:attrName>
                                        </p:attrNameLst>
                                      </p:cBhvr>
                                      <p:tavLst>
                                        <p:tav tm="0">
                                          <p:val>
                                            <p:fltVal val="0"/>
                                          </p:val>
                                        </p:tav>
                                        <p:tav tm="100000">
                                          <p:val>
                                            <p:strVal val="#ppt_h"/>
                                          </p:val>
                                        </p:tav>
                                      </p:tavLst>
                                    </p:anim>
                                    <p:anim calcmode="lin" valueType="num">
                                      <p:cBhvr>
                                        <p:cTn id="87" dur="1000" fill="hold"/>
                                        <p:tgtEl>
                                          <p:spTgt spid="4">
                                            <p:graphicEl>
                                              <a:dgm id="{B73DF2EF-6555-4021-8BAF-6412FB62E7BC}"/>
                                            </p:graphicEl>
                                          </p:spTgt>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4">
                                            <p:graphicEl>
                                              <a:dgm id="{B73DF2EF-6555-4021-8BAF-6412FB62E7BC}"/>
                                            </p:graphicEl>
                                          </p:spTgt>
                                        </p:tgtEl>
                                        <p:attrNameLst>
                                          <p:attrName>ppt_y</p:attrName>
                                        </p:attrNameLst>
                                      </p:cBhvr>
                                      <p:tavLst>
                                        <p:tav tm="0" fmla="#ppt_y+(sin(-2*pi*(1-$))*-#ppt_x+cos(-2*pi*(1-$))*(1-#ppt_y))*(1-$)">
                                          <p:val>
                                            <p:fltVal val="0"/>
                                          </p:val>
                                        </p:tav>
                                        <p:tav tm="100000">
                                          <p:val>
                                            <p:fltVal val="1"/>
                                          </p:val>
                                        </p:tav>
                                      </p:tavLst>
                                    </p:anim>
                                  </p:childTnLst>
                                </p:cTn>
                              </p:par>
                              <p:par>
                                <p:cTn id="89" presetID="15" presetClass="entr" presetSubtype="0" fill="hold" grpId="0" nodeType="withEffect">
                                  <p:stCondLst>
                                    <p:cond delay="0"/>
                                  </p:stCondLst>
                                  <p:childTnLst>
                                    <p:set>
                                      <p:cBhvr>
                                        <p:cTn id="90" dur="1" fill="hold">
                                          <p:stCondLst>
                                            <p:cond delay="0"/>
                                          </p:stCondLst>
                                        </p:cTn>
                                        <p:tgtEl>
                                          <p:spTgt spid="4">
                                            <p:graphicEl>
                                              <a:dgm id="{B611929F-97B1-4ABF-BB58-DC6A6A1252E6}"/>
                                            </p:graphicEl>
                                          </p:spTgt>
                                        </p:tgtEl>
                                        <p:attrNameLst>
                                          <p:attrName>style.visibility</p:attrName>
                                        </p:attrNameLst>
                                      </p:cBhvr>
                                      <p:to>
                                        <p:strVal val="visible"/>
                                      </p:to>
                                    </p:set>
                                    <p:anim calcmode="lin" valueType="num">
                                      <p:cBhvr>
                                        <p:cTn id="91" dur="1000" fill="hold"/>
                                        <p:tgtEl>
                                          <p:spTgt spid="4">
                                            <p:graphicEl>
                                              <a:dgm id="{B611929F-97B1-4ABF-BB58-DC6A6A1252E6}"/>
                                            </p:graphicEl>
                                          </p:spTgt>
                                        </p:tgtEl>
                                        <p:attrNameLst>
                                          <p:attrName>ppt_w</p:attrName>
                                        </p:attrNameLst>
                                      </p:cBhvr>
                                      <p:tavLst>
                                        <p:tav tm="0">
                                          <p:val>
                                            <p:fltVal val="0"/>
                                          </p:val>
                                        </p:tav>
                                        <p:tav tm="100000">
                                          <p:val>
                                            <p:strVal val="#ppt_w"/>
                                          </p:val>
                                        </p:tav>
                                      </p:tavLst>
                                    </p:anim>
                                    <p:anim calcmode="lin" valueType="num">
                                      <p:cBhvr>
                                        <p:cTn id="92" dur="1000" fill="hold"/>
                                        <p:tgtEl>
                                          <p:spTgt spid="4">
                                            <p:graphicEl>
                                              <a:dgm id="{B611929F-97B1-4ABF-BB58-DC6A6A1252E6}"/>
                                            </p:graphicEl>
                                          </p:spTgt>
                                        </p:tgtEl>
                                        <p:attrNameLst>
                                          <p:attrName>ppt_h</p:attrName>
                                        </p:attrNameLst>
                                      </p:cBhvr>
                                      <p:tavLst>
                                        <p:tav tm="0">
                                          <p:val>
                                            <p:fltVal val="0"/>
                                          </p:val>
                                        </p:tav>
                                        <p:tav tm="100000">
                                          <p:val>
                                            <p:strVal val="#ppt_h"/>
                                          </p:val>
                                        </p:tav>
                                      </p:tavLst>
                                    </p:anim>
                                    <p:anim calcmode="lin" valueType="num">
                                      <p:cBhvr>
                                        <p:cTn id="93" dur="1000" fill="hold"/>
                                        <p:tgtEl>
                                          <p:spTgt spid="4">
                                            <p:graphicEl>
                                              <a:dgm id="{B611929F-97B1-4ABF-BB58-DC6A6A1252E6}"/>
                                            </p:graphicEl>
                                          </p:spTgt>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4">
                                            <p:graphicEl>
                                              <a:dgm id="{B611929F-97B1-4ABF-BB58-DC6A6A1252E6}"/>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5" fill="hold">
                      <p:stCondLst>
                        <p:cond delay="indefinite"/>
                      </p:stCondLst>
                      <p:childTnLst>
                        <p:par>
                          <p:cTn id="96" fill="hold">
                            <p:stCondLst>
                              <p:cond delay="0"/>
                            </p:stCondLst>
                            <p:childTnLst>
                              <p:par>
                                <p:cTn id="97" presetID="15" presetClass="entr" presetSubtype="0" fill="hold" grpId="0" nodeType="clickEffect">
                                  <p:stCondLst>
                                    <p:cond delay="0"/>
                                  </p:stCondLst>
                                  <p:childTnLst>
                                    <p:set>
                                      <p:cBhvr>
                                        <p:cTn id="98" dur="1" fill="hold">
                                          <p:stCondLst>
                                            <p:cond delay="0"/>
                                          </p:stCondLst>
                                        </p:cTn>
                                        <p:tgtEl>
                                          <p:spTgt spid="4">
                                            <p:graphicEl>
                                              <a:dgm id="{EAFAF3AA-AEC1-46F6-BAAD-6840470F6E33}"/>
                                            </p:graphicEl>
                                          </p:spTgt>
                                        </p:tgtEl>
                                        <p:attrNameLst>
                                          <p:attrName>style.visibility</p:attrName>
                                        </p:attrNameLst>
                                      </p:cBhvr>
                                      <p:to>
                                        <p:strVal val="visible"/>
                                      </p:to>
                                    </p:set>
                                    <p:anim calcmode="lin" valueType="num">
                                      <p:cBhvr>
                                        <p:cTn id="99" dur="1000" fill="hold"/>
                                        <p:tgtEl>
                                          <p:spTgt spid="4">
                                            <p:graphicEl>
                                              <a:dgm id="{EAFAF3AA-AEC1-46F6-BAAD-6840470F6E33}"/>
                                            </p:graphicEl>
                                          </p:spTgt>
                                        </p:tgtEl>
                                        <p:attrNameLst>
                                          <p:attrName>ppt_w</p:attrName>
                                        </p:attrNameLst>
                                      </p:cBhvr>
                                      <p:tavLst>
                                        <p:tav tm="0">
                                          <p:val>
                                            <p:fltVal val="0"/>
                                          </p:val>
                                        </p:tav>
                                        <p:tav tm="100000">
                                          <p:val>
                                            <p:strVal val="#ppt_w"/>
                                          </p:val>
                                        </p:tav>
                                      </p:tavLst>
                                    </p:anim>
                                    <p:anim calcmode="lin" valueType="num">
                                      <p:cBhvr>
                                        <p:cTn id="100" dur="1000" fill="hold"/>
                                        <p:tgtEl>
                                          <p:spTgt spid="4">
                                            <p:graphicEl>
                                              <a:dgm id="{EAFAF3AA-AEC1-46F6-BAAD-6840470F6E33}"/>
                                            </p:graphicEl>
                                          </p:spTgt>
                                        </p:tgtEl>
                                        <p:attrNameLst>
                                          <p:attrName>ppt_h</p:attrName>
                                        </p:attrNameLst>
                                      </p:cBhvr>
                                      <p:tavLst>
                                        <p:tav tm="0">
                                          <p:val>
                                            <p:fltVal val="0"/>
                                          </p:val>
                                        </p:tav>
                                        <p:tav tm="100000">
                                          <p:val>
                                            <p:strVal val="#ppt_h"/>
                                          </p:val>
                                        </p:tav>
                                      </p:tavLst>
                                    </p:anim>
                                    <p:anim calcmode="lin" valueType="num">
                                      <p:cBhvr>
                                        <p:cTn id="101" dur="1000" fill="hold"/>
                                        <p:tgtEl>
                                          <p:spTgt spid="4">
                                            <p:graphicEl>
                                              <a:dgm id="{EAFAF3AA-AEC1-46F6-BAAD-6840470F6E33}"/>
                                            </p:graphicEl>
                                          </p:spTgt>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4">
                                            <p:graphicEl>
                                              <a:dgm id="{EAFAF3AA-AEC1-46F6-BAAD-6840470F6E33}"/>
                                            </p:graphicEl>
                                          </p:spTgt>
                                        </p:tgtEl>
                                        <p:attrNameLst>
                                          <p:attrName>ppt_y</p:attrName>
                                        </p:attrNameLst>
                                      </p:cBhvr>
                                      <p:tavLst>
                                        <p:tav tm="0" fmla="#ppt_y+(sin(-2*pi*(1-$))*-#ppt_x+cos(-2*pi*(1-$))*(1-#ppt_y))*(1-$)">
                                          <p:val>
                                            <p:fltVal val="0"/>
                                          </p:val>
                                        </p:tav>
                                        <p:tav tm="100000">
                                          <p:val>
                                            <p:fltVal val="1"/>
                                          </p:val>
                                        </p:tav>
                                      </p:tavLst>
                                    </p:anim>
                                  </p:childTnLst>
                                </p:cTn>
                              </p:par>
                              <p:par>
                                <p:cTn id="103" presetID="15" presetClass="entr" presetSubtype="0" fill="hold" grpId="0" nodeType="withEffect">
                                  <p:stCondLst>
                                    <p:cond delay="0"/>
                                  </p:stCondLst>
                                  <p:childTnLst>
                                    <p:set>
                                      <p:cBhvr>
                                        <p:cTn id="104" dur="1" fill="hold">
                                          <p:stCondLst>
                                            <p:cond delay="0"/>
                                          </p:stCondLst>
                                        </p:cTn>
                                        <p:tgtEl>
                                          <p:spTgt spid="4">
                                            <p:graphicEl>
                                              <a:dgm id="{9B4785BF-F484-4C91-9199-47DF42971DEA}"/>
                                            </p:graphicEl>
                                          </p:spTgt>
                                        </p:tgtEl>
                                        <p:attrNameLst>
                                          <p:attrName>style.visibility</p:attrName>
                                        </p:attrNameLst>
                                      </p:cBhvr>
                                      <p:to>
                                        <p:strVal val="visible"/>
                                      </p:to>
                                    </p:set>
                                    <p:anim calcmode="lin" valueType="num">
                                      <p:cBhvr>
                                        <p:cTn id="105" dur="1000" fill="hold"/>
                                        <p:tgtEl>
                                          <p:spTgt spid="4">
                                            <p:graphicEl>
                                              <a:dgm id="{9B4785BF-F484-4C91-9199-47DF42971DEA}"/>
                                            </p:graphicEl>
                                          </p:spTgt>
                                        </p:tgtEl>
                                        <p:attrNameLst>
                                          <p:attrName>ppt_w</p:attrName>
                                        </p:attrNameLst>
                                      </p:cBhvr>
                                      <p:tavLst>
                                        <p:tav tm="0">
                                          <p:val>
                                            <p:fltVal val="0"/>
                                          </p:val>
                                        </p:tav>
                                        <p:tav tm="100000">
                                          <p:val>
                                            <p:strVal val="#ppt_w"/>
                                          </p:val>
                                        </p:tav>
                                      </p:tavLst>
                                    </p:anim>
                                    <p:anim calcmode="lin" valueType="num">
                                      <p:cBhvr>
                                        <p:cTn id="106" dur="1000" fill="hold"/>
                                        <p:tgtEl>
                                          <p:spTgt spid="4">
                                            <p:graphicEl>
                                              <a:dgm id="{9B4785BF-F484-4C91-9199-47DF42971DEA}"/>
                                            </p:graphicEl>
                                          </p:spTgt>
                                        </p:tgtEl>
                                        <p:attrNameLst>
                                          <p:attrName>ppt_h</p:attrName>
                                        </p:attrNameLst>
                                      </p:cBhvr>
                                      <p:tavLst>
                                        <p:tav tm="0">
                                          <p:val>
                                            <p:fltVal val="0"/>
                                          </p:val>
                                        </p:tav>
                                        <p:tav tm="100000">
                                          <p:val>
                                            <p:strVal val="#ppt_h"/>
                                          </p:val>
                                        </p:tav>
                                      </p:tavLst>
                                    </p:anim>
                                    <p:anim calcmode="lin" valueType="num">
                                      <p:cBhvr>
                                        <p:cTn id="107" dur="1000" fill="hold"/>
                                        <p:tgtEl>
                                          <p:spTgt spid="4">
                                            <p:graphicEl>
                                              <a:dgm id="{9B4785BF-F484-4C91-9199-47DF42971DEA}"/>
                                            </p:graphicEl>
                                          </p:spTgt>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4">
                                            <p:graphicEl>
                                              <a:dgm id="{9B4785BF-F484-4C91-9199-47DF42971DEA}"/>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9" fill="hold">
                      <p:stCondLst>
                        <p:cond delay="indefinite"/>
                      </p:stCondLst>
                      <p:childTnLst>
                        <p:par>
                          <p:cTn id="110" fill="hold">
                            <p:stCondLst>
                              <p:cond delay="0"/>
                            </p:stCondLst>
                            <p:childTnLst>
                              <p:par>
                                <p:cTn id="111" presetID="15" presetClass="entr" presetSubtype="0" fill="hold" grpId="0" nodeType="clickEffect">
                                  <p:stCondLst>
                                    <p:cond delay="0"/>
                                  </p:stCondLst>
                                  <p:childTnLst>
                                    <p:set>
                                      <p:cBhvr>
                                        <p:cTn id="112" dur="1" fill="hold">
                                          <p:stCondLst>
                                            <p:cond delay="0"/>
                                          </p:stCondLst>
                                        </p:cTn>
                                        <p:tgtEl>
                                          <p:spTgt spid="4">
                                            <p:graphicEl>
                                              <a:dgm id="{5054F4E7-5C06-4476-BA96-B2AC9C370678}"/>
                                            </p:graphicEl>
                                          </p:spTgt>
                                        </p:tgtEl>
                                        <p:attrNameLst>
                                          <p:attrName>style.visibility</p:attrName>
                                        </p:attrNameLst>
                                      </p:cBhvr>
                                      <p:to>
                                        <p:strVal val="visible"/>
                                      </p:to>
                                    </p:set>
                                    <p:anim calcmode="lin" valueType="num">
                                      <p:cBhvr>
                                        <p:cTn id="113" dur="1000" fill="hold"/>
                                        <p:tgtEl>
                                          <p:spTgt spid="4">
                                            <p:graphicEl>
                                              <a:dgm id="{5054F4E7-5C06-4476-BA96-B2AC9C370678}"/>
                                            </p:graphicEl>
                                          </p:spTgt>
                                        </p:tgtEl>
                                        <p:attrNameLst>
                                          <p:attrName>ppt_w</p:attrName>
                                        </p:attrNameLst>
                                      </p:cBhvr>
                                      <p:tavLst>
                                        <p:tav tm="0">
                                          <p:val>
                                            <p:fltVal val="0"/>
                                          </p:val>
                                        </p:tav>
                                        <p:tav tm="100000">
                                          <p:val>
                                            <p:strVal val="#ppt_w"/>
                                          </p:val>
                                        </p:tav>
                                      </p:tavLst>
                                    </p:anim>
                                    <p:anim calcmode="lin" valueType="num">
                                      <p:cBhvr>
                                        <p:cTn id="114" dur="1000" fill="hold"/>
                                        <p:tgtEl>
                                          <p:spTgt spid="4">
                                            <p:graphicEl>
                                              <a:dgm id="{5054F4E7-5C06-4476-BA96-B2AC9C370678}"/>
                                            </p:graphicEl>
                                          </p:spTgt>
                                        </p:tgtEl>
                                        <p:attrNameLst>
                                          <p:attrName>ppt_h</p:attrName>
                                        </p:attrNameLst>
                                      </p:cBhvr>
                                      <p:tavLst>
                                        <p:tav tm="0">
                                          <p:val>
                                            <p:fltVal val="0"/>
                                          </p:val>
                                        </p:tav>
                                        <p:tav tm="100000">
                                          <p:val>
                                            <p:strVal val="#ppt_h"/>
                                          </p:val>
                                        </p:tav>
                                      </p:tavLst>
                                    </p:anim>
                                    <p:anim calcmode="lin" valueType="num">
                                      <p:cBhvr>
                                        <p:cTn id="115" dur="1000" fill="hold"/>
                                        <p:tgtEl>
                                          <p:spTgt spid="4">
                                            <p:graphicEl>
                                              <a:dgm id="{5054F4E7-5C06-4476-BA96-B2AC9C370678}"/>
                                            </p:graphicEl>
                                          </p:spTgt>
                                        </p:tgtEl>
                                        <p:attrNameLst>
                                          <p:attrName>ppt_x</p:attrName>
                                        </p:attrNameLst>
                                      </p:cBhvr>
                                      <p:tavLst>
                                        <p:tav tm="0" fmla="#ppt_x+(cos(-2*pi*(1-$))*-#ppt_x-sin(-2*pi*(1-$))*(1-#ppt_y))*(1-$)">
                                          <p:val>
                                            <p:fltVal val="0"/>
                                          </p:val>
                                        </p:tav>
                                        <p:tav tm="100000">
                                          <p:val>
                                            <p:fltVal val="1"/>
                                          </p:val>
                                        </p:tav>
                                      </p:tavLst>
                                    </p:anim>
                                    <p:anim calcmode="lin" valueType="num">
                                      <p:cBhvr>
                                        <p:cTn id="116" dur="1000" fill="hold"/>
                                        <p:tgtEl>
                                          <p:spTgt spid="4">
                                            <p:graphicEl>
                                              <a:dgm id="{5054F4E7-5C06-4476-BA96-B2AC9C370678}"/>
                                            </p:graphicEl>
                                          </p:spTgt>
                                        </p:tgtEl>
                                        <p:attrNameLst>
                                          <p:attrName>ppt_y</p:attrName>
                                        </p:attrNameLst>
                                      </p:cBhvr>
                                      <p:tavLst>
                                        <p:tav tm="0" fmla="#ppt_y+(sin(-2*pi*(1-$))*-#ppt_x+cos(-2*pi*(1-$))*(1-#ppt_y))*(1-$)">
                                          <p:val>
                                            <p:fltVal val="0"/>
                                          </p:val>
                                        </p:tav>
                                        <p:tav tm="100000">
                                          <p:val>
                                            <p:fltVal val="1"/>
                                          </p:val>
                                        </p:tav>
                                      </p:tavLst>
                                    </p:anim>
                                  </p:childTnLst>
                                </p:cTn>
                              </p:par>
                              <p:par>
                                <p:cTn id="117" presetID="15" presetClass="entr" presetSubtype="0" fill="hold" grpId="0" nodeType="withEffect">
                                  <p:stCondLst>
                                    <p:cond delay="0"/>
                                  </p:stCondLst>
                                  <p:childTnLst>
                                    <p:set>
                                      <p:cBhvr>
                                        <p:cTn id="118" dur="1" fill="hold">
                                          <p:stCondLst>
                                            <p:cond delay="0"/>
                                          </p:stCondLst>
                                        </p:cTn>
                                        <p:tgtEl>
                                          <p:spTgt spid="4">
                                            <p:graphicEl>
                                              <a:dgm id="{DF0165B4-4D4B-408D-8F8C-E9DED0ADA663}"/>
                                            </p:graphicEl>
                                          </p:spTgt>
                                        </p:tgtEl>
                                        <p:attrNameLst>
                                          <p:attrName>style.visibility</p:attrName>
                                        </p:attrNameLst>
                                      </p:cBhvr>
                                      <p:to>
                                        <p:strVal val="visible"/>
                                      </p:to>
                                    </p:set>
                                    <p:anim calcmode="lin" valueType="num">
                                      <p:cBhvr>
                                        <p:cTn id="119" dur="1000" fill="hold"/>
                                        <p:tgtEl>
                                          <p:spTgt spid="4">
                                            <p:graphicEl>
                                              <a:dgm id="{DF0165B4-4D4B-408D-8F8C-E9DED0ADA663}"/>
                                            </p:graphicEl>
                                          </p:spTgt>
                                        </p:tgtEl>
                                        <p:attrNameLst>
                                          <p:attrName>ppt_w</p:attrName>
                                        </p:attrNameLst>
                                      </p:cBhvr>
                                      <p:tavLst>
                                        <p:tav tm="0">
                                          <p:val>
                                            <p:fltVal val="0"/>
                                          </p:val>
                                        </p:tav>
                                        <p:tav tm="100000">
                                          <p:val>
                                            <p:strVal val="#ppt_w"/>
                                          </p:val>
                                        </p:tav>
                                      </p:tavLst>
                                    </p:anim>
                                    <p:anim calcmode="lin" valueType="num">
                                      <p:cBhvr>
                                        <p:cTn id="120" dur="1000" fill="hold"/>
                                        <p:tgtEl>
                                          <p:spTgt spid="4">
                                            <p:graphicEl>
                                              <a:dgm id="{DF0165B4-4D4B-408D-8F8C-E9DED0ADA663}"/>
                                            </p:graphicEl>
                                          </p:spTgt>
                                        </p:tgtEl>
                                        <p:attrNameLst>
                                          <p:attrName>ppt_h</p:attrName>
                                        </p:attrNameLst>
                                      </p:cBhvr>
                                      <p:tavLst>
                                        <p:tav tm="0">
                                          <p:val>
                                            <p:fltVal val="0"/>
                                          </p:val>
                                        </p:tav>
                                        <p:tav tm="100000">
                                          <p:val>
                                            <p:strVal val="#ppt_h"/>
                                          </p:val>
                                        </p:tav>
                                      </p:tavLst>
                                    </p:anim>
                                    <p:anim calcmode="lin" valueType="num">
                                      <p:cBhvr>
                                        <p:cTn id="121" dur="1000" fill="hold"/>
                                        <p:tgtEl>
                                          <p:spTgt spid="4">
                                            <p:graphicEl>
                                              <a:dgm id="{DF0165B4-4D4B-408D-8F8C-E9DED0ADA663}"/>
                                            </p:graphicEl>
                                          </p:spTgt>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4">
                                            <p:graphicEl>
                                              <a:dgm id="{DF0165B4-4D4B-408D-8F8C-E9DED0ADA663}"/>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6477000"/>
          </a:xfrm>
          <a:solidFill>
            <a:schemeClr val="bg2">
              <a:lumMod val="60000"/>
              <a:lumOff val="40000"/>
            </a:schemeClr>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40080" lvl="1" indent="-274320" algn="r" rtl="1">
              <a:lnSpc>
                <a:spcPct val="150000"/>
              </a:lnSpc>
              <a:buClr>
                <a:schemeClr val="accent1"/>
              </a:buClr>
              <a:buSzPct val="76000"/>
              <a:buFont typeface="Wingdings" pitchFamily="2" charset="2"/>
              <a:buChar char="v"/>
            </a:pPr>
            <a:r>
              <a:rPr lang="fa-IR" sz="3200" b="1" spc="50" dirty="0">
                <a:ln w="11430"/>
                <a:solidFill>
                  <a:schemeClr val="tx1"/>
                </a:solidFill>
                <a:effectLst>
                  <a:outerShdw blurRad="76200" dist="50800" dir="5400000" algn="tl" rotWithShape="0">
                    <a:srgbClr val="000000">
                      <a:alpha val="65000"/>
                    </a:srgbClr>
                  </a:outerShdw>
                </a:effectLst>
                <a:cs typeface="2  Titr" pitchFamily="2" charset="-78"/>
              </a:rPr>
              <a:t>1-مرحله تحلیل خطر پذیری شامل</a:t>
            </a:r>
          </a:p>
          <a:p>
            <a:pPr lvl="2" algn="r" rtl="1">
              <a:buClrTx/>
              <a:buSzPct val="76000"/>
              <a:buFont typeface="Wingdings" pitchFamily="2" charset="2"/>
              <a:buChar char="q"/>
            </a:pP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Bardiya" pitchFamily="2" charset="-78"/>
              </a:rPr>
              <a:t>( بررسی بحران – تاریخچه بحران – تحلیل مخاطرات – تحلیل آسیب پذیری )</a:t>
            </a:r>
          </a:p>
          <a:p>
            <a:pPr lvl="2" algn="r" rtl="1">
              <a:buClrTx/>
              <a:buSzPct val="76000"/>
              <a:buFont typeface="Wingdings" pitchFamily="2" charset="2"/>
              <a:buChar char="q"/>
            </a:pP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Bardiya" pitchFamily="2" charset="-78"/>
              </a:rPr>
              <a:t> مطالعه تهدید ات وخطرات</a:t>
            </a:r>
          </a:p>
          <a:p>
            <a:pPr lvl="2" algn="r" rtl="1">
              <a:buClrTx/>
              <a:buSzPct val="76000"/>
              <a:buFont typeface="Wingdings" pitchFamily="2" charset="2"/>
              <a:buChar char="q"/>
            </a:pP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Bardiya" pitchFamily="2" charset="-78"/>
              </a:rPr>
              <a:t>بررسی انواع وتاریخچه بحران</a:t>
            </a:r>
          </a:p>
          <a:p>
            <a:pPr lvl="2" algn="r" rtl="1">
              <a:buClrTx/>
              <a:buSzPct val="76000"/>
              <a:buFont typeface="Wingdings" pitchFamily="2" charset="2"/>
              <a:buChar char="q"/>
            </a:pP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Bardiya" pitchFamily="2" charset="-78"/>
              </a:rPr>
              <a:t>بررسی آسیب پذیری ها</a:t>
            </a:r>
          </a:p>
          <a:p>
            <a:pPr lvl="2" algn="r" rtl="1">
              <a:buClrTx/>
              <a:buSzPct val="76000"/>
              <a:buFont typeface="Wingdings" pitchFamily="2" charset="2"/>
              <a:buChar char="q"/>
            </a:pP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Bardiya" pitchFamily="2" charset="-78"/>
              </a:rPr>
              <a:t>تحلیل مخاطرات وریسک</a:t>
            </a:r>
          </a:p>
          <a:p>
            <a:pPr lvl="2" algn="r" rtl="1">
              <a:buClrTx/>
              <a:buSzPct val="76000"/>
              <a:buFont typeface="Wingdings" pitchFamily="2" charset="2"/>
              <a:buChar char="q"/>
            </a:pP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Bardiya" pitchFamily="2" charset="-78"/>
              </a:rPr>
              <a:t>مطالعه سناریو های خطر</a:t>
            </a:r>
          </a:p>
          <a:p>
            <a:pPr lvl="2" algn="r" rtl="1">
              <a:buClrTx/>
              <a:buSzPct val="76000"/>
              <a:buFont typeface="Wingdings" pitchFamily="2" charset="2"/>
              <a:buChar char="q"/>
            </a:pP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Bardiya" pitchFamily="2" charset="-78"/>
              </a:rPr>
              <a:t>بررسی پیامدهای خطرات</a:t>
            </a:r>
          </a:p>
          <a:p>
            <a:pPr lvl="2" algn="r" rtl="1">
              <a:buClrTx/>
              <a:buSzPct val="76000"/>
              <a:buFont typeface="Wingdings" pitchFamily="2" charset="2"/>
              <a:buChar char="q"/>
            </a:pP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Bardiya" pitchFamily="2" charset="-78"/>
              </a:rPr>
              <a:t>تجزیه وتحلیل حوادثی که محتمل است در آینده</a:t>
            </a:r>
          </a:p>
          <a:p>
            <a:pPr lvl="2" algn="r" rtl="1">
              <a:buClrTx/>
              <a:buSzPct val="76000"/>
              <a:buFont typeface="Wingdings" pitchFamily="2" charset="2"/>
              <a:buChar char="q"/>
            </a:pP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Bardiya" pitchFamily="2" charset="-78"/>
              </a:rPr>
              <a:t>برآورد منابع وامکانات مورد نیاز</a:t>
            </a:r>
          </a:p>
        </p:txBody>
      </p:sp>
    </p:spTree>
    <p:extLst>
      <p:ext uri="{BB962C8B-B14F-4D97-AF65-F5344CB8AC3E}">
        <p14:creationId xmlns="" xmlns:p14="http://schemas.microsoft.com/office/powerpoint/2010/main" val="2450766670"/>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53400" cy="6096000"/>
          </a:xfr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lgn="r" rtl="1">
              <a:lnSpc>
                <a:spcPct val="150000"/>
              </a:lnSpc>
              <a:buFont typeface="Wingdings" pitchFamily="2" charset="2"/>
              <a:buChar char="v"/>
            </a:pPr>
            <a:r>
              <a:rPr lang="fa-IR" sz="2600" b="1" spc="50" dirty="0">
                <a:ln w="11430"/>
                <a:solidFill>
                  <a:schemeClr val="tx1"/>
                </a:solidFill>
                <a:effectLst>
                  <a:outerShdw blurRad="76200" dist="50800" dir="5400000" algn="tl" rotWithShape="0">
                    <a:srgbClr val="000000">
                      <a:alpha val="65000"/>
                    </a:srgbClr>
                  </a:outerShdw>
                </a:effectLst>
                <a:cs typeface="2  Titr" pitchFamily="2" charset="-78"/>
              </a:rPr>
              <a:t>2-مرحله پیشگیری وکاهش آسیب پذیری اثرات مخرب بلایا</a:t>
            </a:r>
          </a:p>
          <a:p>
            <a:pPr marL="457200" lvl="1" indent="0" algn="justLow" rtl="1">
              <a:lnSpc>
                <a:spcPct val="150000"/>
              </a:lnSpc>
              <a:buNone/>
            </a:pPr>
            <a:r>
              <a:rPr lang="fa-IR" b="1" spc="50" dirty="0" smtClean="0">
                <a:ln w="11430"/>
                <a:solidFill>
                  <a:schemeClr val="tx1"/>
                </a:solidFill>
                <a:effectLst>
                  <a:outerShdw blurRad="76200" dist="50800" dir="5400000" algn="tl" rotWithShape="0">
                    <a:srgbClr val="000000">
                      <a:alpha val="65000"/>
                    </a:srgbClr>
                  </a:outerShdw>
                </a:effectLst>
                <a:cs typeface="2  Bardiya" pitchFamily="2" charset="-78"/>
              </a:rPr>
              <a:t>پیشگیری مجموعه اقداماتی است که پیش  وهنگام وپس از وقوع حادثه وبحران با هدف جلوگیری از وقوع مخاطرات یا کاهش آثار زیان بار آن انجام می شود.</a:t>
            </a:r>
          </a:p>
          <a:p>
            <a:pPr marL="457200" lvl="1" indent="0" algn="justLow" rtl="1">
              <a:lnSpc>
                <a:spcPct val="150000"/>
              </a:lnSpc>
              <a:buNone/>
            </a:pPr>
            <a:r>
              <a:rPr lang="fa-IR" b="1" spc="50" dirty="0" smtClean="0">
                <a:ln w="11430"/>
                <a:solidFill>
                  <a:schemeClr val="tx1"/>
                </a:solidFill>
                <a:effectLst>
                  <a:outerShdw blurRad="76200" dist="50800" dir="5400000" algn="tl" rotWithShape="0">
                    <a:srgbClr val="000000">
                      <a:alpha val="65000"/>
                    </a:srgbClr>
                  </a:outerShdw>
                </a:effectLst>
                <a:cs typeface="2  Bardiya" pitchFamily="2" charset="-78"/>
              </a:rPr>
              <a:t>هرگونه اقدامی برای پیش گیری از بحران وکاهش اثرات فاجعه ، مزایای زیادی را بدنبال دارد .</a:t>
            </a:r>
          </a:p>
          <a:p>
            <a:pPr lvl="2">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کاهش آسیب پذیری ها در همه حوزه های مورد نظر</a:t>
            </a:r>
          </a:p>
          <a:p>
            <a:pPr lvl="2">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کاهش تلفات زخمی شدگان</a:t>
            </a:r>
          </a:p>
          <a:p>
            <a:pPr lvl="2">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کاهش خسارت اقتصادی</a:t>
            </a:r>
          </a:p>
          <a:p>
            <a:pPr lvl="2">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حفظ امکانات زیر بنایی در برابر خطرات</a:t>
            </a:r>
          </a:p>
          <a:p>
            <a:pPr lvl="2">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به حداقل رساندن خسارت ها</a:t>
            </a:r>
          </a:p>
          <a:p>
            <a:pPr lvl="1" algn="r" rtl="1">
              <a:lnSpc>
                <a:spcPct val="150000"/>
              </a:lnSpc>
              <a:buFont typeface="Wingdings" pitchFamily="2" charset="2"/>
              <a:buChar char="q"/>
            </a:pPr>
            <a:endParaRPr lang="fa-IR" b="1" spc="50" dirty="0" smtClean="0">
              <a:ln w="11430"/>
              <a:solidFill>
                <a:schemeClr val="tx1"/>
              </a:solidFill>
              <a:effectLst>
                <a:outerShdw blurRad="76200" dist="50800" dir="5400000" algn="tl" rotWithShape="0">
                  <a:srgbClr val="000000">
                    <a:alpha val="65000"/>
                  </a:srgbClr>
                </a:outerShdw>
              </a:effectLst>
              <a:cs typeface="2  Bardiya" pitchFamily="2" charset="-78"/>
            </a:endParaRPr>
          </a:p>
        </p:txBody>
      </p:sp>
    </p:spTree>
    <p:extLst>
      <p:ext uri="{BB962C8B-B14F-4D97-AF65-F5344CB8AC3E}">
        <p14:creationId xmlns="" xmlns:p14="http://schemas.microsoft.com/office/powerpoint/2010/main" val="64760816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458200" cy="6477000"/>
          </a:xfr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lgn="r" rtl="1">
              <a:lnSpc>
                <a:spcPct val="150000"/>
              </a:lnSpc>
              <a:buFont typeface="Wingdings" pitchFamily="2" charset="2"/>
              <a:buChar char="v"/>
            </a:pPr>
            <a:r>
              <a:rPr lang="fa-IR" sz="3600" b="1" spc="50" dirty="0">
                <a:ln w="11430"/>
                <a:solidFill>
                  <a:schemeClr val="tx1"/>
                </a:solidFill>
                <a:effectLst>
                  <a:outerShdw blurRad="76200" dist="50800" dir="5400000" algn="tl" rotWithShape="0">
                    <a:srgbClr val="000000">
                      <a:alpha val="65000"/>
                    </a:srgbClr>
                  </a:outerShdw>
                </a:effectLst>
                <a:cs typeface="2  Titr" pitchFamily="2" charset="-78"/>
              </a:rPr>
              <a:t>3-مرحله آمادگی</a:t>
            </a:r>
          </a:p>
          <a:p>
            <a:pPr marL="457200" lvl="1" indent="0" algn="justLow" rtl="1">
              <a:lnSpc>
                <a:spcPct val="150000"/>
              </a:lnSpc>
              <a:buNone/>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پیش بینی شرایط بحران زا در سطوح مختلف ، سبب افزایش آمادگی کشور در برابر تهدیدات شده واز شدت آسیب های محتمل می کاهد.</a:t>
            </a:r>
          </a:p>
          <a:p>
            <a:pPr marL="457200" lvl="1" indent="0" algn="justLow" rtl="1">
              <a:lnSpc>
                <a:spcPct val="150000"/>
              </a:lnSpc>
              <a:buNone/>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بنابر این یکی از مهم ترین اصول مدیریت بحران پیش بینی وآمادگی در مقابل بحران است . </a:t>
            </a:r>
          </a:p>
          <a:p>
            <a:pPr marL="457200" lvl="1" indent="0" algn="justLow" rtl="1">
              <a:lnSpc>
                <a:spcPct val="150000"/>
              </a:lnSpc>
              <a:buNone/>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برای حفظ آمادگی در مقابل باید از تمام وقایعی که هنگام بروز فاجعه روی می دهد درک صحیح و کاملی داشت.</a:t>
            </a:r>
          </a:p>
          <a:p>
            <a:pPr marL="457200" lvl="1" indent="0" algn="justLow" rtl="1">
              <a:lnSpc>
                <a:spcPct val="150000"/>
              </a:lnSpc>
              <a:buNone/>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تولید آمادگی یک فرایند است واین فرایند باید کلیه مراحل زیر را پشت سر بگذارد:</a:t>
            </a:r>
          </a:p>
        </p:txBody>
      </p:sp>
    </p:spTree>
    <p:extLst>
      <p:ext uri="{BB962C8B-B14F-4D97-AF65-F5344CB8AC3E}">
        <p14:creationId xmlns="" xmlns:p14="http://schemas.microsoft.com/office/powerpoint/2010/main" val="381596615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77000"/>
          </a:xfr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lvl="1" indent="0" algn="r" rtl="1">
              <a:lnSpc>
                <a:spcPct val="150000"/>
              </a:lnSpc>
              <a:buNone/>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تولید آمادگی یک فرایند است واین فرایند باید کلیه مراحل زیر را پشت سر بگذارد:</a:t>
            </a:r>
          </a:p>
          <a:p>
            <a:pPr lvl="2" algn="r" rtl="1">
              <a:lnSpc>
                <a:spcPct val="150000"/>
              </a:lnSpc>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تهیه طرح مدیریت دفاعی بحران به منظور </a:t>
            </a:r>
          </a:p>
          <a:p>
            <a:pPr lvl="3" algn="r" rtl="1">
              <a:lnSpc>
                <a:spcPct val="150000"/>
              </a:lnSpc>
              <a:buClr>
                <a:schemeClr val="tx1"/>
              </a:buClr>
              <a:buFont typeface="Wingdings" pitchFamily="2" charset="2"/>
              <a:buChar char="v"/>
            </a:pPr>
            <a:r>
              <a:rPr lang="fa-IR" sz="2000" b="1" spc="50" dirty="0" smtClean="0">
                <a:ln w="11430"/>
                <a:solidFill>
                  <a:schemeClr val="tx1"/>
                </a:solidFill>
                <a:effectLst>
                  <a:outerShdw blurRad="76200" dist="50800" dir="5400000" algn="tl" rotWithShape="0">
                    <a:srgbClr val="000000">
                      <a:alpha val="65000"/>
                    </a:srgbClr>
                  </a:outerShdw>
                </a:effectLst>
                <a:cs typeface="2  Bardiya" pitchFamily="2" charset="-78"/>
              </a:rPr>
              <a:t>تعیین وظایف عمده </a:t>
            </a:r>
          </a:p>
          <a:p>
            <a:pPr lvl="3" algn="r" rtl="1">
              <a:lnSpc>
                <a:spcPct val="150000"/>
              </a:lnSpc>
              <a:buClr>
                <a:schemeClr val="tx1"/>
              </a:buClr>
              <a:buFont typeface="Wingdings" pitchFamily="2" charset="2"/>
              <a:buChar char="v"/>
            </a:pPr>
            <a:r>
              <a:rPr lang="fa-IR" sz="2000" b="1" spc="50" dirty="0" smtClean="0">
                <a:ln w="11430"/>
                <a:solidFill>
                  <a:schemeClr val="tx1"/>
                </a:solidFill>
                <a:effectLst>
                  <a:outerShdw blurRad="76200" dist="50800" dir="5400000" algn="tl" rotWithShape="0">
                    <a:srgbClr val="000000">
                      <a:alpha val="65000"/>
                    </a:srgbClr>
                  </a:outerShdw>
                </a:effectLst>
                <a:cs typeface="2  Bardiya" pitchFamily="2" charset="-78"/>
              </a:rPr>
              <a:t>تعیین وظائف در همه سناریو های خطر</a:t>
            </a:r>
          </a:p>
          <a:p>
            <a:pPr lvl="3" algn="r" rtl="1">
              <a:lnSpc>
                <a:spcPct val="150000"/>
              </a:lnSpc>
              <a:buClr>
                <a:schemeClr val="tx1"/>
              </a:buClr>
              <a:buFont typeface="Wingdings" pitchFamily="2" charset="2"/>
              <a:buChar char="v"/>
            </a:pPr>
            <a:r>
              <a:rPr lang="fa-IR" sz="2000" b="1" spc="50" dirty="0" smtClean="0">
                <a:ln w="11430"/>
                <a:solidFill>
                  <a:schemeClr val="tx1"/>
                </a:solidFill>
                <a:effectLst>
                  <a:outerShdw blurRad="76200" dist="50800" dir="5400000" algn="tl" rotWithShape="0">
                    <a:srgbClr val="000000">
                      <a:alpha val="65000"/>
                    </a:srgbClr>
                  </a:outerShdw>
                </a:effectLst>
                <a:cs typeface="2  Bardiya" pitchFamily="2" charset="-78"/>
              </a:rPr>
              <a:t>سازماندهی همه نیرو ها</a:t>
            </a:r>
          </a:p>
          <a:p>
            <a:pPr lvl="3" algn="r" rtl="1">
              <a:lnSpc>
                <a:spcPct val="150000"/>
              </a:lnSpc>
              <a:buClr>
                <a:schemeClr val="tx1"/>
              </a:buClr>
              <a:buFont typeface="Wingdings" pitchFamily="2" charset="2"/>
              <a:buChar char="v"/>
            </a:pPr>
            <a:r>
              <a:rPr lang="fa-IR" sz="2000" b="1" spc="50" dirty="0" smtClean="0">
                <a:ln w="11430"/>
                <a:solidFill>
                  <a:schemeClr val="tx1"/>
                </a:solidFill>
                <a:effectLst>
                  <a:outerShdw blurRad="76200" dist="50800" dir="5400000" algn="tl" rotWithShape="0">
                    <a:srgbClr val="000000">
                      <a:alpha val="65000"/>
                    </a:srgbClr>
                  </a:outerShdw>
                </a:effectLst>
                <a:cs typeface="2  Bardiya" pitchFamily="2" charset="-78"/>
              </a:rPr>
              <a:t>توزیع وظایف بین نیروها</a:t>
            </a:r>
          </a:p>
          <a:p>
            <a:pPr lvl="3" algn="r" rtl="1">
              <a:lnSpc>
                <a:spcPct val="150000"/>
              </a:lnSpc>
              <a:buClr>
                <a:schemeClr val="tx1"/>
              </a:buClr>
              <a:buFont typeface="Wingdings" pitchFamily="2" charset="2"/>
              <a:buChar char="v"/>
            </a:pPr>
            <a:r>
              <a:rPr lang="fa-IR" sz="2000" b="1" spc="50" dirty="0" smtClean="0">
                <a:ln w="11430"/>
                <a:solidFill>
                  <a:schemeClr val="tx1"/>
                </a:solidFill>
                <a:effectLst>
                  <a:outerShdw blurRad="76200" dist="50800" dir="5400000" algn="tl" rotWithShape="0">
                    <a:srgbClr val="000000">
                      <a:alpha val="65000"/>
                    </a:srgbClr>
                  </a:outerShdw>
                </a:effectLst>
                <a:cs typeface="2  Bardiya" pitchFamily="2" charset="-78"/>
              </a:rPr>
              <a:t>تجهیز نیروها به تجهیزات لازم</a:t>
            </a:r>
            <a:endParaRPr lang="fa-IR" sz="2000" b="1" spc="50" dirty="0">
              <a:ln w="11430"/>
              <a:solidFill>
                <a:schemeClr val="tx1"/>
              </a:solidFill>
              <a:effectLst>
                <a:outerShdw blurRad="76200" dist="50800" dir="5400000" algn="tl" rotWithShape="0">
                  <a:srgbClr val="000000">
                    <a:alpha val="65000"/>
                  </a:srgbClr>
                </a:outerShdw>
              </a:effectLst>
              <a:cs typeface="2  Bardiya" pitchFamily="2" charset="-78"/>
            </a:endParaRPr>
          </a:p>
          <a:p>
            <a:pPr lvl="2" algn="r" rtl="1">
              <a:lnSpc>
                <a:spcPct val="150000"/>
              </a:lnSpc>
              <a:buClrTx/>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 اموزش وظائف نیرو ها در سناریو های مختلف</a:t>
            </a:r>
          </a:p>
          <a:p>
            <a:pPr lvl="2" algn="r" rtl="1">
              <a:lnSpc>
                <a:spcPct val="150000"/>
              </a:lnSpc>
              <a:buClrTx/>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به  هنگام کردن طرح ها واستراتژی ها</a:t>
            </a:r>
          </a:p>
          <a:p>
            <a:pPr lvl="2" algn="r" rtl="1">
              <a:lnSpc>
                <a:spcPct val="150000"/>
              </a:lnSpc>
              <a:buClrTx/>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همسان ویکپارچگی در برنامه های سازمان ها</a:t>
            </a:r>
          </a:p>
        </p:txBody>
      </p:sp>
    </p:spTree>
    <p:extLst>
      <p:ext uri="{BB962C8B-B14F-4D97-AF65-F5344CB8AC3E}">
        <p14:creationId xmlns="" xmlns:p14="http://schemas.microsoft.com/office/powerpoint/2010/main" val="380908820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77000"/>
          </a:xfr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lvl="1" indent="0" algn="r" rtl="1">
              <a:lnSpc>
                <a:spcPct val="150000"/>
              </a:lnSpc>
              <a:buNone/>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تولید آمادگی یک فرایند است واین فرایند باید کلیه مراحل زیر را پشت سر بگذارد:</a:t>
            </a:r>
          </a:p>
          <a:p>
            <a:pPr lvl="2" algn="r" rtl="1">
              <a:lnSpc>
                <a:spcPct val="150000"/>
              </a:lnSpc>
              <a:buClr>
                <a:schemeClr val="tx1"/>
              </a:buClr>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به  هنگام کردن طرح ها واستراتژی ها</a:t>
            </a:r>
          </a:p>
          <a:p>
            <a:pPr lvl="2" algn="r" rtl="1">
              <a:lnSpc>
                <a:spcPct val="150000"/>
              </a:lnSpc>
              <a:buClr>
                <a:schemeClr val="tx1"/>
              </a:buClr>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تمرینات مرتب وتکرار ان در فواصل مناسب</a:t>
            </a:r>
          </a:p>
          <a:p>
            <a:pPr lvl="2" algn="r" rtl="1">
              <a:lnSpc>
                <a:spcPct val="150000"/>
              </a:lnSpc>
              <a:buClr>
                <a:schemeClr val="tx1"/>
              </a:buClr>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انجام رزمایش های تخصصی در انواع مختلف</a:t>
            </a:r>
          </a:p>
          <a:p>
            <a:pPr lvl="3" algn="r" rtl="1">
              <a:lnSpc>
                <a:spcPct val="150000"/>
              </a:lnSpc>
              <a:buClr>
                <a:schemeClr val="tx1"/>
              </a:buClr>
              <a:buFont typeface="Wingdings" pitchFamily="2" charset="2"/>
              <a:buChar char="v"/>
            </a:pPr>
            <a:r>
              <a:rPr lang="fa-IR" sz="2000" b="1" spc="50" dirty="0">
                <a:ln w="11430"/>
                <a:solidFill>
                  <a:schemeClr val="tx1"/>
                </a:solidFill>
                <a:effectLst>
                  <a:outerShdw blurRad="76200" dist="50800" dir="5400000" algn="tl" rotWithShape="0">
                    <a:srgbClr val="000000">
                      <a:alpha val="65000"/>
                    </a:srgbClr>
                  </a:outerShdw>
                </a:effectLst>
                <a:cs typeface="2  Bardiya" pitchFamily="2" charset="-78"/>
              </a:rPr>
              <a:t> </a:t>
            </a:r>
            <a:r>
              <a:rPr lang="fa-IR" sz="2000" b="1" spc="50" dirty="0" smtClean="0">
                <a:ln w="11430"/>
                <a:solidFill>
                  <a:schemeClr val="tx1"/>
                </a:solidFill>
                <a:effectLst>
                  <a:outerShdw blurRad="76200" dist="50800" dir="5400000" algn="tl" rotWithShape="0">
                    <a:srgbClr val="000000">
                      <a:alpha val="65000"/>
                    </a:srgbClr>
                  </a:outerShdw>
                </a:effectLst>
                <a:cs typeface="2  Bardiya" pitchFamily="2" charset="-78"/>
              </a:rPr>
              <a:t>دور میزی (پاسگاه فرماندهی)</a:t>
            </a:r>
          </a:p>
          <a:p>
            <a:pPr lvl="3" algn="r" rtl="1">
              <a:lnSpc>
                <a:spcPct val="150000"/>
              </a:lnSpc>
              <a:buClr>
                <a:schemeClr val="tx1"/>
              </a:buClr>
              <a:buFont typeface="Wingdings" pitchFamily="2" charset="2"/>
              <a:buChar char="v"/>
            </a:pPr>
            <a:r>
              <a:rPr lang="fa-IR" sz="2000" b="1" spc="50" dirty="0" smtClean="0">
                <a:ln w="11430"/>
                <a:solidFill>
                  <a:schemeClr val="tx1"/>
                </a:solidFill>
                <a:effectLst>
                  <a:outerShdw blurRad="76200" dist="50800" dir="5400000" algn="tl" rotWithShape="0">
                    <a:srgbClr val="000000">
                      <a:alpha val="65000"/>
                    </a:srgbClr>
                  </a:outerShdw>
                </a:effectLst>
                <a:cs typeface="2  Bardiya" pitchFamily="2" charset="-78"/>
              </a:rPr>
              <a:t>سیستماتیک</a:t>
            </a:r>
          </a:p>
          <a:p>
            <a:pPr lvl="3" algn="r" rtl="1">
              <a:lnSpc>
                <a:spcPct val="150000"/>
              </a:lnSpc>
              <a:buClr>
                <a:schemeClr val="tx1"/>
              </a:buClr>
              <a:buFont typeface="Wingdings" pitchFamily="2" charset="2"/>
              <a:buChar char="v"/>
            </a:pPr>
            <a:r>
              <a:rPr lang="fa-IR" sz="2000" b="1" spc="50" dirty="0" smtClean="0">
                <a:ln w="11430"/>
                <a:solidFill>
                  <a:schemeClr val="tx1"/>
                </a:solidFill>
                <a:effectLst>
                  <a:outerShdw blurRad="76200" dist="50800" dir="5400000" algn="tl" rotWithShape="0">
                    <a:srgbClr val="000000">
                      <a:alpha val="65000"/>
                    </a:srgbClr>
                  </a:outerShdw>
                </a:effectLst>
                <a:cs typeface="2  Bardiya" pitchFamily="2" charset="-78"/>
              </a:rPr>
              <a:t>بدون اطلاع قبلی</a:t>
            </a:r>
          </a:p>
          <a:p>
            <a:pPr lvl="3" algn="r" rtl="1">
              <a:lnSpc>
                <a:spcPct val="150000"/>
              </a:lnSpc>
              <a:buClr>
                <a:schemeClr val="tx1"/>
              </a:buClr>
              <a:buFont typeface="Wingdings" pitchFamily="2" charset="2"/>
              <a:buChar char="v"/>
            </a:pPr>
            <a:r>
              <a:rPr lang="fa-IR" sz="2000" b="1" spc="50" dirty="0" smtClean="0">
                <a:ln w="11430"/>
                <a:solidFill>
                  <a:schemeClr val="tx1"/>
                </a:solidFill>
                <a:effectLst>
                  <a:outerShdw blurRad="76200" dist="50800" dir="5400000" algn="tl" rotWithShape="0">
                    <a:srgbClr val="000000">
                      <a:alpha val="65000"/>
                    </a:srgbClr>
                  </a:outerShdw>
                </a:effectLst>
                <a:cs typeface="2  Bardiya" pitchFamily="2" charset="-78"/>
              </a:rPr>
              <a:t>با حضور دشمن فرضی</a:t>
            </a:r>
          </a:p>
          <a:p>
            <a:pPr lvl="2" algn="r" rtl="1">
              <a:lnSpc>
                <a:spcPct val="150000"/>
              </a:lnSpc>
              <a:buClr>
                <a:schemeClr val="tx1"/>
              </a:buClr>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تهیه بانک اطلاعاتی روز آمد از خطرات وتهدیدات و...</a:t>
            </a:r>
          </a:p>
          <a:p>
            <a:pPr lvl="2" algn="r" rtl="1">
              <a:lnSpc>
                <a:spcPct val="150000"/>
              </a:lnSpc>
              <a:buClr>
                <a:schemeClr val="tx1"/>
              </a:buClr>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مجهز کردن وتجهیز لوازم مورد نیاز مقابله</a:t>
            </a:r>
          </a:p>
        </p:txBody>
      </p:sp>
    </p:spTree>
    <p:extLst>
      <p:ext uri="{BB962C8B-B14F-4D97-AF65-F5344CB8AC3E}">
        <p14:creationId xmlns="" xmlns:p14="http://schemas.microsoft.com/office/powerpoint/2010/main" val="2638411003"/>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77000"/>
          </a:xfr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lgn="r" rtl="1">
              <a:lnSpc>
                <a:spcPct val="150000"/>
              </a:lnSpc>
              <a:buFont typeface="Wingdings" pitchFamily="2" charset="2"/>
              <a:buChar char="v"/>
            </a:pPr>
            <a:r>
              <a:rPr lang="fa-IR" sz="3200" b="1" spc="50" dirty="0">
                <a:ln w="11430"/>
                <a:solidFill>
                  <a:schemeClr val="tx1"/>
                </a:solidFill>
                <a:effectLst>
                  <a:outerShdw blurRad="76200" dist="50800" dir="5400000" algn="tl" rotWithShape="0">
                    <a:srgbClr val="000000">
                      <a:alpha val="65000"/>
                    </a:srgbClr>
                  </a:outerShdw>
                </a:effectLst>
                <a:cs typeface="2  Titr" pitchFamily="2" charset="-78"/>
              </a:rPr>
              <a:t>4-مرحله پیش بینی وهشدار اولیه</a:t>
            </a:r>
          </a:p>
          <a:p>
            <a:pPr marL="457200" lvl="1" indent="0" algn="r" rtl="1">
              <a:lnSpc>
                <a:spcPct val="150000"/>
              </a:lnSpc>
              <a:buNone/>
            </a:pPr>
            <a:r>
              <a:rPr lang="fa-IR" b="1" spc="50" dirty="0" smtClean="0">
                <a:ln w="11430"/>
                <a:solidFill>
                  <a:schemeClr val="tx1"/>
                </a:solidFill>
                <a:effectLst>
                  <a:outerShdw blurRad="76200" dist="50800" dir="5400000" algn="tl" rotWithShape="0">
                    <a:srgbClr val="000000">
                      <a:alpha val="65000"/>
                    </a:srgbClr>
                  </a:outerShdw>
                </a:effectLst>
                <a:cs typeface="2  Bardiya" pitchFamily="2" charset="-78"/>
              </a:rPr>
              <a:t>در این مرحله می بایست از ابتدا اقدامات زیر انجام شود:</a:t>
            </a:r>
          </a:p>
          <a:p>
            <a:pPr lvl="1" algn="r" rtl="1">
              <a:lnSpc>
                <a:spcPct val="150000"/>
              </a:lnSpc>
              <a:buClrTx/>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تعریف وضعیت در ارتباط با سطوح بحران</a:t>
            </a:r>
          </a:p>
          <a:p>
            <a:pPr lvl="2" algn="r" rtl="1">
              <a:lnSpc>
                <a:spcPct val="150000"/>
              </a:lnSpc>
              <a:buClrTx/>
              <a:buFont typeface="Wingdings" pitchFamily="2" charset="2"/>
              <a:buChar char="v"/>
            </a:pPr>
            <a:r>
              <a:rPr lang="fa-IR" sz="2400" b="1" spc="50" dirty="0">
                <a:ln w="11430"/>
                <a:solidFill>
                  <a:srgbClr val="FF0000"/>
                </a:solidFill>
                <a:effectLst>
                  <a:outerShdw blurRad="76200" dist="50800" dir="5400000" algn="tl" rotWithShape="0">
                    <a:srgbClr val="000000">
                      <a:alpha val="65000"/>
                    </a:srgbClr>
                  </a:outerShdw>
                </a:effectLst>
                <a:cs typeface="2  Titr" pitchFamily="2" charset="-78"/>
              </a:rPr>
              <a:t>سطح </a:t>
            </a:r>
            <a:r>
              <a:rPr lang="fa-IR" sz="2400" b="1" spc="50" dirty="0" smtClean="0">
                <a:ln w="11430"/>
                <a:solidFill>
                  <a:srgbClr val="FF0000"/>
                </a:solidFill>
                <a:effectLst>
                  <a:outerShdw blurRad="76200" dist="50800" dir="5400000" algn="tl" rotWithShape="0">
                    <a:srgbClr val="000000">
                      <a:alpha val="65000"/>
                    </a:srgbClr>
                  </a:outerShdw>
                </a:effectLst>
                <a:cs typeface="2  Titr" pitchFamily="2" charset="-78"/>
              </a:rPr>
              <a:t>یکم </a:t>
            </a:r>
            <a:r>
              <a:rPr lang="fa-IR" sz="2400" b="1" spc="50" dirty="0" smtClean="0">
                <a:ln w="11430"/>
                <a:solidFill>
                  <a:schemeClr val="tx1"/>
                </a:solidFill>
                <a:effectLst>
                  <a:outerShdw blurRad="76200" dist="50800" dir="5400000" algn="tl" rotWithShape="0">
                    <a:srgbClr val="000000">
                      <a:alpha val="65000"/>
                    </a:srgbClr>
                  </a:outerShdw>
                </a:effectLst>
                <a:cs typeface="2  Titr" pitchFamily="2" charset="-78"/>
              </a:rPr>
              <a:t>-</a:t>
            </a:r>
            <a:r>
              <a:rPr lang="fa-IR" sz="2400" b="1" spc="50" dirty="0">
                <a:ln w="11430"/>
                <a:solidFill>
                  <a:schemeClr val="tx1"/>
                </a:solidFill>
                <a:effectLst>
                  <a:outerShdw blurRad="76200" dist="50800" dir="5400000" algn="tl" rotWithShape="0">
                    <a:srgbClr val="000000">
                      <a:alpha val="65000"/>
                    </a:srgbClr>
                  </a:outerShdw>
                </a:effectLst>
                <a:cs typeface="2  Titr" pitchFamily="2" charset="-78"/>
              </a:rPr>
              <a:t>شدت محدود ، حوزه محلی ، توان محلی کفایت می کند</a:t>
            </a:r>
          </a:p>
          <a:p>
            <a:pPr lvl="2" algn="r" rtl="1">
              <a:lnSpc>
                <a:spcPct val="150000"/>
              </a:lnSpc>
              <a:buClrTx/>
              <a:buFont typeface="Wingdings" pitchFamily="2" charset="2"/>
              <a:buChar char="v"/>
            </a:pPr>
            <a:r>
              <a:rPr lang="fa-IR" sz="2400" b="1" spc="50" dirty="0">
                <a:ln w="11430"/>
                <a:solidFill>
                  <a:srgbClr val="FF0000"/>
                </a:solidFill>
                <a:effectLst>
                  <a:outerShdw blurRad="76200" dist="50800" dir="5400000" algn="tl" rotWithShape="0">
                    <a:srgbClr val="000000">
                      <a:alpha val="65000"/>
                    </a:srgbClr>
                  </a:outerShdw>
                </a:effectLst>
                <a:cs typeface="2  Titr" pitchFamily="2" charset="-78"/>
              </a:rPr>
              <a:t>سطح دوم </a:t>
            </a:r>
            <a:r>
              <a:rPr lang="fa-IR" sz="2400" b="1" spc="50" dirty="0" smtClean="0">
                <a:ln w="11430"/>
                <a:solidFill>
                  <a:schemeClr val="tx1"/>
                </a:solidFill>
                <a:effectLst>
                  <a:outerShdw blurRad="76200" dist="50800" dir="5400000" algn="tl" rotWithShape="0">
                    <a:srgbClr val="000000">
                      <a:alpha val="65000"/>
                    </a:srgbClr>
                  </a:outerShdw>
                </a:effectLst>
                <a:cs typeface="2  Titr" pitchFamily="2" charset="-78"/>
              </a:rPr>
              <a:t>-</a:t>
            </a:r>
            <a:r>
              <a:rPr lang="fa-IR" sz="2400" b="1" spc="50" dirty="0">
                <a:ln w="11430"/>
                <a:solidFill>
                  <a:schemeClr val="tx1"/>
                </a:solidFill>
                <a:effectLst>
                  <a:outerShdw blurRad="76200" dist="50800" dir="5400000" algn="tl" rotWithShape="0">
                    <a:srgbClr val="000000">
                      <a:alpha val="65000"/>
                    </a:srgbClr>
                  </a:outerShdw>
                </a:effectLst>
                <a:cs typeface="2  Titr" pitchFamily="2" charset="-78"/>
              </a:rPr>
              <a:t>شدت متوسط ،حوزه منطقه ایی، توان منطقه ایی</a:t>
            </a:r>
          </a:p>
          <a:p>
            <a:pPr lvl="2" algn="r" rtl="1">
              <a:lnSpc>
                <a:spcPct val="150000"/>
              </a:lnSpc>
              <a:buClrTx/>
              <a:buFont typeface="Wingdings" pitchFamily="2" charset="2"/>
              <a:buChar char="v"/>
            </a:pPr>
            <a:r>
              <a:rPr lang="fa-IR" sz="2400" b="1" spc="50" dirty="0">
                <a:ln w="11430"/>
                <a:solidFill>
                  <a:srgbClr val="FF0000"/>
                </a:solidFill>
                <a:effectLst>
                  <a:outerShdw blurRad="76200" dist="50800" dir="5400000" algn="tl" rotWithShape="0">
                    <a:srgbClr val="000000">
                      <a:alpha val="65000"/>
                    </a:srgbClr>
                  </a:outerShdw>
                </a:effectLst>
                <a:cs typeface="2  Titr" pitchFamily="2" charset="-78"/>
              </a:rPr>
              <a:t>سطح سوم </a:t>
            </a:r>
            <a:r>
              <a:rPr lang="fa-IR" sz="2400" b="1" spc="50" dirty="0">
                <a:ln w="11430"/>
                <a:solidFill>
                  <a:schemeClr val="tx1"/>
                </a:solidFill>
                <a:effectLst>
                  <a:outerShdw blurRad="76200" dist="50800" dir="5400000" algn="tl" rotWithShape="0">
                    <a:srgbClr val="000000">
                      <a:alpha val="65000"/>
                    </a:srgbClr>
                  </a:outerShdw>
                </a:effectLst>
                <a:cs typeface="2  Titr" pitchFamily="2" charset="-78"/>
              </a:rPr>
              <a:t>–شدت زیاد، حوزه کشوری، توان ملی</a:t>
            </a:r>
          </a:p>
          <a:p>
            <a:pPr lvl="2" algn="r" rtl="1">
              <a:lnSpc>
                <a:spcPct val="150000"/>
              </a:lnSpc>
              <a:buClrTx/>
              <a:buFont typeface="Wingdings" pitchFamily="2" charset="2"/>
              <a:buChar char="v"/>
            </a:pPr>
            <a:r>
              <a:rPr lang="fa-IR" sz="2400" b="1" spc="50" dirty="0">
                <a:ln w="11430"/>
                <a:solidFill>
                  <a:srgbClr val="FF0000"/>
                </a:solidFill>
                <a:effectLst>
                  <a:outerShdw blurRad="76200" dist="50800" dir="5400000" algn="tl" rotWithShape="0">
                    <a:srgbClr val="000000">
                      <a:alpha val="65000"/>
                    </a:srgbClr>
                  </a:outerShdw>
                </a:effectLst>
                <a:cs typeface="2  Titr" pitchFamily="2" charset="-78"/>
              </a:rPr>
              <a:t>سطح چهارم </a:t>
            </a:r>
            <a:r>
              <a:rPr lang="fa-IR" sz="2400" b="1" spc="50" dirty="0">
                <a:ln w="11430"/>
                <a:solidFill>
                  <a:schemeClr val="tx1"/>
                </a:solidFill>
                <a:effectLst>
                  <a:outerShdw blurRad="76200" dist="50800" dir="5400000" algn="tl" rotWithShape="0">
                    <a:srgbClr val="000000">
                      <a:alpha val="65000"/>
                    </a:srgbClr>
                  </a:outerShdw>
                </a:effectLst>
                <a:cs typeface="2  Titr" pitchFamily="2" charset="-78"/>
              </a:rPr>
              <a:t>–شدت خیلی زیاد،حوزه بین المللی، توان بین </a:t>
            </a:r>
            <a:r>
              <a:rPr lang="fa-IR" sz="2400" b="1" spc="50" dirty="0" smtClean="0">
                <a:ln w="11430"/>
                <a:solidFill>
                  <a:schemeClr val="tx1"/>
                </a:solidFill>
                <a:effectLst>
                  <a:outerShdw blurRad="76200" dist="50800" dir="5400000" algn="tl" rotWithShape="0">
                    <a:srgbClr val="000000">
                      <a:alpha val="65000"/>
                    </a:srgbClr>
                  </a:outerShdw>
                </a:effectLst>
                <a:cs typeface="2  Titr" pitchFamily="2" charset="-78"/>
              </a:rPr>
              <a:t>المللی</a:t>
            </a:r>
          </a:p>
          <a:p>
            <a:pPr marL="971550" lvl="1" indent="-457200" algn="r" rtl="1">
              <a:lnSpc>
                <a:spcPct val="150000"/>
              </a:lnSpc>
              <a:buClrTx/>
              <a:buFont typeface="Wingdings" pitchFamily="2" charset="2"/>
              <a:buChar char="q"/>
            </a:pPr>
            <a:r>
              <a:rPr lang="fa-IR" sz="2400" b="1" spc="50" dirty="0">
                <a:ln w="11430"/>
                <a:solidFill>
                  <a:schemeClr val="tx1"/>
                </a:solidFill>
                <a:effectLst>
                  <a:outerShdw blurRad="76200" dist="50800" dir="5400000" algn="tl" rotWithShape="0">
                    <a:srgbClr val="000000">
                      <a:alpha val="65000"/>
                    </a:srgbClr>
                  </a:outerShdw>
                </a:effectLst>
                <a:cs typeface="2  Bardiya" pitchFamily="2" charset="-78"/>
              </a:rPr>
              <a:t>تولید سامانه هشدار باش ملی ، منطقه ایی، استانی، </a:t>
            </a: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محلی</a:t>
            </a:r>
          </a:p>
          <a:p>
            <a:pPr marL="971550" lvl="1" indent="-457200" algn="r" rtl="1">
              <a:lnSpc>
                <a:spcPct val="150000"/>
              </a:lnSpc>
              <a:buClrTx/>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تنظیم سازوکار اعلام وضعیت و هشدار باش</a:t>
            </a:r>
            <a:endParaRPr lang="fa-IR" sz="2400" b="1" spc="50" dirty="0">
              <a:ln w="11430"/>
              <a:solidFill>
                <a:schemeClr val="tx1"/>
              </a:solidFill>
              <a:effectLst>
                <a:outerShdw blurRad="76200" dist="50800" dir="5400000" algn="tl" rotWithShape="0">
                  <a:srgbClr val="000000">
                    <a:alpha val="65000"/>
                  </a:srgbClr>
                </a:outerShdw>
              </a:effectLst>
              <a:cs typeface="2  Bardiya" pitchFamily="2" charset="-78"/>
            </a:endParaRPr>
          </a:p>
        </p:txBody>
      </p:sp>
    </p:spTree>
    <p:extLst>
      <p:ext uri="{BB962C8B-B14F-4D97-AF65-F5344CB8AC3E}">
        <p14:creationId xmlns="" xmlns:p14="http://schemas.microsoft.com/office/powerpoint/2010/main" val="2234083907"/>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77000"/>
          </a:xfr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lgn="r" rtl="1">
              <a:lnSpc>
                <a:spcPct val="150000"/>
              </a:lnSpc>
              <a:buFont typeface="Wingdings" pitchFamily="2" charset="2"/>
              <a:buChar char="v"/>
            </a:pPr>
            <a:r>
              <a:rPr lang="fa-IR" sz="3200" b="1" spc="50" dirty="0">
                <a:ln w="11430"/>
                <a:solidFill>
                  <a:schemeClr val="tx1"/>
                </a:solidFill>
                <a:effectLst>
                  <a:outerShdw blurRad="76200" dist="50800" dir="5400000" algn="tl" rotWithShape="0">
                    <a:srgbClr val="000000">
                      <a:alpha val="65000"/>
                    </a:srgbClr>
                  </a:outerShdw>
                </a:effectLst>
                <a:cs typeface="2  Titr" pitchFamily="2" charset="-78"/>
              </a:rPr>
              <a:t>5-مرحله مقابله وپاسخگویی</a:t>
            </a:r>
          </a:p>
          <a:p>
            <a:pPr marL="457200" lvl="1" indent="0" algn="justLow" rtl="1">
              <a:lnSpc>
                <a:spcPct val="150000"/>
              </a:lnSpc>
              <a:buNone/>
            </a:pPr>
            <a:r>
              <a:rPr lang="fa-IR" b="1" spc="50" dirty="0" smtClean="0">
                <a:ln w="11430"/>
                <a:solidFill>
                  <a:schemeClr val="tx1"/>
                </a:solidFill>
                <a:effectLst>
                  <a:outerShdw blurRad="76200" dist="50800" dir="5400000" algn="tl" rotWithShape="0">
                    <a:srgbClr val="000000">
                      <a:alpha val="65000"/>
                    </a:srgbClr>
                  </a:outerShdw>
                </a:effectLst>
                <a:cs typeface="2  Bardiya" pitchFamily="2" charset="-78"/>
              </a:rPr>
              <a:t>اقدامات این بخش از فرایند مدیریت بحران </a:t>
            </a:r>
            <a:r>
              <a:rPr lang="fa-IR" b="1" spc="50" dirty="0">
                <a:ln w="11430"/>
                <a:solidFill>
                  <a:schemeClr val="tx1"/>
                </a:solidFill>
                <a:effectLst>
                  <a:outerShdw blurRad="76200" dist="50800" dir="5400000" algn="tl" rotWithShape="0">
                    <a:srgbClr val="000000">
                      <a:alpha val="65000"/>
                    </a:srgbClr>
                  </a:outerShdw>
                </a:effectLst>
                <a:cs typeface="2  Bardiya" pitchFamily="2" charset="-78"/>
              </a:rPr>
              <a:t>به منظور</a:t>
            </a:r>
            <a:r>
              <a:rPr lang="fa-IR" b="1" spc="50" dirty="0" smtClean="0">
                <a:ln w="11430"/>
                <a:solidFill>
                  <a:schemeClr val="tx1"/>
                </a:solidFill>
                <a:effectLst>
                  <a:outerShdw blurRad="76200" dist="50800" dir="5400000" algn="tl" rotWithShape="0">
                    <a:srgbClr val="000000">
                      <a:alpha val="65000"/>
                    </a:srgbClr>
                  </a:outerShdw>
                </a:effectLst>
                <a:cs typeface="2  Bardiya" pitchFamily="2" charset="-78"/>
              </a:rPr>
              <a:t> به حداقل رساندن میزان خسارات ، نجات جان انسان ها، کاهش اثرات مخرب حادثه وجلوگیری از هم افزائی سایر حوادث ایجاد می شود این اقدامات شامل :</a:t>
            </a:r>
          </a:p>
          <a:p>
            <a:pPr lvl="2">
              <a:lnSpc>
                <a:spcPct val="150000"/>
              </a:lnSpc>
              <a:buClrTx/>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اجرای برنامه های طراحی شده از قبل</a:t>
            </a:r>
          </a:p>
          <a:p>
            <a:pPr lvl="2">
              <a:lnSpc>
                <a:spcPct val="150000"/>
              </a:lnSpc>
              <a:buClrTx/>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فعال نمودن سیستم های ضد بحران</a:t>
            </a:r>
          </a:p>
          <a:p>
            <a:pPr lvl="2">
              <a:lnSpc>
                <a:spcPct val="150000"/>
              </a:lnSpc>
              <a:buClrTx/>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اجرای عملیات امداد ونجات</a:t>
            </a:r>
          </a:p>
          <a:p>
            <a:pPr lvl="2">
              <a:lnSpc>
                <a:spcPct val="150000"/>
              </a:lnSpc>
              <a:buClrTx/>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تلاش برای تداوم تولید اقلام ضروری در خلال بحران</a:t>
            </a:r>
          </a:p>
          <a:p>
            <a:pPr lvl="2">
              <a:lnSpc>
                <a:spcPct val="150000"/>
              </a:lnSpc>
              <a:buClrTx/>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اسکان موقت مردم وجابجائی مردم</a:t>
            </a:r>
          </a:p>
          <a:p>
            <a:pPr lvl="2">
              <a:lnSpc>
                <a:spcPct val="150000"/>
              </a:lnSpc>
              <a:buClrTx/>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بررسی وبرآورد خسارات وتلفات حادثه</a:t>
            </a:r>
          </a:p>
          <a:p>
            <a:pPr lvl="2">
              <a:lnSpc>
                <a:spcPct val="150000"/>
              </a:lnSpc>
              <a:buClrTx/>
              <a:buFont typeface="Wingdings" pitchFamily="2" charset="2"/>
              <a:buChar char="q"/>
            </a:pPr>
            <a:r>
              <a:rPr lang="fa-IR" sz="2400" b="1" spc="50" dirty="0" smtClean="0">
                <a:ln w="11430"/>
                <a:solidFill>
                  <a:schemeClr val="tx1"/>
                </a:solidFill>
                <a:effectLst>
                  <a:outerShdw blurRad="76200" dist="50800" dir="5400000" algn="tl" rotWithShape="0">
                    <a:srgbClr val="000000">
                      <a:alpha val="65000"/>
                    </a:srgbClr>
                  </a:outerShdw>
                </a:effectLst>
                <a:cs typeface="2  Bardiya" pitchFamily="2" charset="-78"/>
              </a:rPr>
              <a:t>و.......</a:t>
            </a:r>
            <a:endParaRPr lang="fa-IR" sz="2400" b="1" spc="50" dirty="0">
              <a:ln w="11430"/>
              <a:solidFill>
                <a:schemeClr val="tx1"/>
              </a:solidFill>
              <a:effectLst>
                <a:outerShdw blurRad="76200" dist="50800" dir="5400000" algn="tl" rotWithShape="0">
                  <a:srgbClr val="000000">
                    <a:alpha val="65000"/>
                  </a:srgbClr>
                </a:outerShdw>
              </a:effectLst>
              <a:cs typeface="2  Bardiya" pitchFamily="2" charset="-78"/>
            </a:endParaRPr>
          </a:p>
        </p:txBody>
      </p:sp>
    </p:spTree>
    <p:extLst>
      <p:ext uri="{BB962C8B-B14F-4D97-AF65-F5344CB8AC3E}">
        <p14:creationId xmlns="" xmlns:p14="http://schemas.microsoft.com/office/powerpoint/2010/main" val="2689411654"/>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77000"/>
          </a:xfrm>
          <a:solidFill>
            <a:schemeClr val="accent1">
              <a:lumMod val="40000"/>
              <a:lumOff val="60000"/>
            </a:schemeClr>
          </a:solidFill>
        </p:spPr>
        <p:style>
          <a:lnRef idx="1">
            <a:schemeClr val="accent6"/>
          </a:lnRef>
          <a:fillRef idx="2">
            <a:schemeClr val="accent6"/>
          </a:fillRef>
          <a:effectRef idx="1">
            <a:schemeClr val="accent6"/>
          </a:effectRef>
          <a:fontRef idx="minor">
            <a:schemeClr val="dk1"/>
          </a:fontRef>
        </p:style>
        <p:txBody>
          <a:bodyPr>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lgn="r" rtl="1">
              <a:lnSpc>
                <a:spcPct val="150000"/>
              </a:lnSpc>
              <a:buFont typeface="Wingdings" pitchFamily="2" charset="2"/>
              <a:buChar char="v"/>
            </a:pPr>
            <a:r>
              <a:rPr lang="fa-IR" sz="3500" b="1" spc="50" dirty="0">
                <a:ln w="11430"/>
                <a:solidFill>
                  <a:schemeClr val="tx1"/>
                </a:solidFill>
                <a:effectLst>
                  <a:outerShdw blurRad="76200" dist="50800" dir="5400000" algn="tl" rotWithShape="0">
                    <a:srgbClr val="000000">
                      <a:alpha val="65000"/>
                    </a:srgbClr>
                  </a:outerShdw>
                </a:effectLst>
                <a:cs typeface="2  Titr" pitchFamily="2" charset="-78"/>
              </a:rPr>
              <a:t>5-مرحله مقابله وپاسخگویی</a:t>
            </a:r>
          </a:p>
          <a:p>
            <a:pPr marL="457200" lvl="1" indent="0" algn="r" rtl="1">
              <a:lnSpc>
                <a:spcPct val="150000"/>
              </a:lnSpc>
              <a:buNone/>
            </a:pPr>
            <a:r>
              <a:rPr lang="fa-IR" b="1" spc="50" dirty="0" smtClean="0">
                <a:ln w="11430"/>
                <a:solidFill>
                  <a:schemeClr val="tx1"/>
                </a:solidFill>
                <a:effectLst>
                  <a:outerShdw blurRad="76200" dist="50800" dir="5400000" algn="tl" rotWithShape="0">
                    <a:srgbClr val="000000">
                      <a:alpha val="65000"/>
                    </a:srgbClr>
                  </a:outerShdw>
                </a:effectLst>
                <a:cs typeface="2  Bardiya" pitchFamily="2" charset="-78"/>
              </a:rPr>
              <a:t>وظائف عمده مدیر در این شرایط بسیار خطیر است تصمیمات سنگین در زمان بسیار کم از این جمله است.</a:t>
            </a:r>
          </a:p>
          <a:p>
            <a:pPr marL="457200" lvl="1" indent="0" algn="r" rtl="1">
              <a:lnSpc>
                <a:spcPct val="150000"/>
              </a:lnSpc>
              <a:buNone/>
            </a:pPr>
            <a:r>
              <a:rPr lang="fa-IR" b="1" spc="50" dirty="0" smtClean="0">
                <a:ln w="11430"/>
                <a:solidFill>
                  <a:schemeClr val="tx1"/>
                </a:solidFill>
                <a:effectLst>
                  <a:outerShdw blurRad="76200" dist="50800" dir="5400000" algn="tl" rotWithShape="0">
                    <a:srgbClr val="000000">
                      <a:alpha val="65000"/>
                    </a:srgbClr>
                  </a:outerShdw>
                </a:effectLst>
                <a:cs typeface="2  Bardiya" pitchFamily="2" charset="-78"/>
              </a:rPr>
              <a:t>چند اقدام بسیار با اهمیت است :</a:t>
            </a:r>
          </a:p>
          <a:p>
            <a:pPr lvl="2" algn="r" rtl="1">
              <a:lnSpc>
                <a:spcPct val="150000"/>
              </a:lnSpc>
              <a:buClrTx/>
              <a:buFont typeface="Wingdings" pitchFamily="2" charset="2"/>
              <a:buChar char="q"/>
            </a:pPr>
            <a:r>
              <a:rPr lang="fa-IR" sz="2600" b="1" spc="50" dirty="0">
                <a:ln w="11430"/>
                <a:solidFill>
                  <a:schemeClr val="tx1"/>
                </a:solidFill>
                <a:effectLst>
                  <a:outerShdw blurRad="76200" dist="50800" dir="5400000" algn="tl" rotWithShape="0">
                    <a:srgbClr val="000000">
                      <a:alpha val="65000"/>
                    </a:srgbClr>
                  </a:outerShdw>
                </a:effectLst>
                <a:cs typeface="2  Bardiya" pitchFamily="2" charset="-78"/>
              </a:rPr>
              <a:t> </a:t>
            </a: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کنترل اثرات مخرب تهدیدات</a:t>
            </a:r>
          </a:p>
          <a:p>
            <a:pPr lvl="2" algn="r" rtl="1">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اطلاع رسانی ومدیریت افکار عمومی در برابر تهدیدات</a:t>
            </a:r>
          </a:p>
          <a:p>
            <a:pPr lvl="2" algn="r" rtl="1">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تلاش برای هدایت مردم بوسیله رسانه هاو اطلاع رسانی مناسب</a:t>
            </a:r>
          </a:p>
          <a:p>
            <a:pPr lvl="2" algn="r" rtl="1">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ارزیابی صحیح وسریع از ابعاد حادثه </a:t>
            </a:r>
          </a:p>
          <a:p>
            <a:pPr lvl="2" algn="r" rtl="1">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دارا بودن سامانه اطلاعاتی وفرماندهی به هنگام</a:t>
            </a:r>
          </a:p>
          <a:p>
            <a:pPr lvl="2" algn="r" rtl="1">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تلاش برای تداوم کارکرد های ضروری</a:t>
            </a:r>
          </a:p>
          <a:p>
            <a:pPr lvl="2" algn="r" rtl="1">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امداد ونجات سریع با از دست ندادن زمان طلائی</a:t>
            </a:r>
            <a:endParaRPr lang="fa-IR" sz="2600" b="1" spc="50" dirty="0">
              <a:ln w="11430"/>
              <a:solidFill>
                <a:schemeClr val="tx1"/>
              </a:solidFill>
              <a:effectLst>
                <a:outerShdw blurRad="76200" dist="50800" dir="5400000" algn="tl" rotWithShape="0">
                  <a:srgbClr val="000000">
                    <a:alpha val="65000"/>
                  </a:srgbClr>
                </a:outerShdw>
              </a:effectLst>
              <a:cs typeface="2  Bardiya" pitchFamily="2" charset="-78"/>
            </a:endParaRPr>
          </a:p>
        </p:txBody>
      </p:sp>
    </p:spTree>
    <p:extLst>
      <p:ext uri="{BB962C8B-B14F-4D97-AF65-F5344CB8AC3E}">
        <p14:creationId xmlns="" xmlns:p14="http://schemas.microsoft.com/office/powerpoint/2010/main" val="178528037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c\salavat[1].jpg"/>
          <p:cNvPicPr>
            <a:picLocks noGrp="1" noChangeAspect="1" noChangeArrowheads="1"/>
          </p:cNvPicPr>
          <p:nvPr>
            <p:ph idx="1"/>
          </p:nvPr>
        </p:nvPicPr>
        <p:blipFill>
          <a:blip r:embed="rId3" cstate="print"/>
          <a:stretch>
            <a:fillRect/>
          </a:stretch>
        </p:blipFill>
        <p:spPr>
          <a:xfrm>
            <a:off x="1500166" y="1214422"/>
            <a:ext cx="6072230" cy="4714908"/>
          </a:xfrm>
          <a:solidFill>
            <a:schemeClr val="bg1"/>
          </a:solidFill>
          <a:effectLst>
            <a:softEdge rad="112500"/>
          </a:effectLst>
        </p:spPr>
      </p:pic>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77000"/>
          </a:xfrm>
        </p:spPr>
        <p:style>
          <a:lnRef idx="1">
            <a:schemeClr val="accent4"/>
          </a:lnRef>
          <a:fillRef idx="2">
            <a:schemeClr val="accent4"/>
          </a:fillRef>
          <a:effectRef idx="1">
            <a:schemeClr val="accent4"/>
          </a:effectRef>
          <a:fontRef idx="minor">
            <a:schemeClr val="dk1"/>
          </a:fontRef>
        </p:style>
        <p:txBody>
          <a:bodyPr>
            <a:normAutofit fontScale="9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lgn="r" rtl="1">
              <a:lnSpc>
                <a:spcPct val="150000"/>
              </a:lnSpc>
              <a:buFont typeface="Wingdings" pitchFamily="2" charset="2"/>
              <a:buChar char="v"/>
            </a:pPr>
            <a:r>
              <a:rPr lang="fa-IR" sz="3500" b="1" spc="50" dirty="0">
                <a:ln w="11430"/>
                <a:solidFill>
                  <a:schemeClr val="tx1"/>
                </a:solidFill>
                <a:effectLst>
                  <a:outerShdw blurRad="76200" dist="50800" dir="5400000" algn="tl" rotWithShape="0">
                    <a:srgbClr val="000000">
                      <a:alpha val="65000"/>
                    </a:srgbClr>
                  </a:outerShdw>
                </a:effectLst>
                <a:cs typeface="2  Titr" pitchFamily="2" charset="-78"/>
              </a:rPr>
              <a:t>5-مرحله مقابله وپاسخگویی</a:t>
            </a:r>
          </a:p>
          <a:p>
            <a:pPr lvl="2" algn="r" rtl="1">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امداد ونجات سریع با از دست ندادن زمان طلائی</a:t>
            </a:r>
          </a:p>
          <a:p>
            <a:pPr lvl="2" algn="r" rtl="1">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ارزیابی سریع اولیه از شدت و وسعت حادثه وتلفات وخسارات احتمالی</a:t>
            </a:r>
          </a:p>
          <a:p>
            <a:pPr lvl="2" algn="r" rtl="1">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عملیاتی نمودن سامانه فرماندهی وکنترل حادثه</a:t>
            </a:r>
          </a:p>
          <a:p>
            <a:pPr lvl="2" algn="r" rtl="1">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بکار گیری رسانه برای هدایت  مردم و عملیات امداد رسانی </a:t>
            </a:r>
          </a:p>
          <a:p>
            <a:pPr lvl="2" algn="r" rtl="1">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آوار برداری وباز گشائی معابر اصلی</a:t>
            </a:r>
          </a:p>
          <a:p>
            <a:pPr lvl="2" algn="r" rtl="1">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خنثی سازی بمب های </a:t>
            </a:r>
            <a:r>
              <a:rPr lang="fa-IR" sz="2600" b="1" spc="50" smtClean="0">
                <a:ln w="11430"/>
                <a:solidFill>
                  <a:schemeClr val="tx1"/>
                </a:solidFill>
                <a:effectLst>
                  <a:outerShdw blurRad="76200" dist="50800" dir="5400000" algn="tl" rotWithShape="0">
                    <a:srgbClr val="000000">
                      <a:alpha val="65000"/>
                    </a:srgbClr>
                  </a:outerShdw>
                </a:effectLst>
                <a:cs typeface="2  Bardiya" pitchFamily="2" charset="-78"/>
              </a:rPr>
              <a:t>عمل نکرده جامانده در شهر</a:t>
            </a:r>
            <a:endPar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endParaRPr>
          </a:p>
          <a:p>
            <a:pPr lvl="2" algn="r" rtl="1">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اسکان آوارگان وکسانیکه منازلشان از بین رفته </a:t>
            </a:r>
          </a:p>
          <a:p>
            <a:pPr lvl="2" algn="r" rtl="1">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دفن بهداشتی فوت شدگان</a:t>
            </a:r>
          </a:p>
          <a:p>
            <a:pPr lvl="2" algn="r" rtl="1">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فعال سازی سامانه عملیاتی بیمارستان های صحرائی وفوری</a:t>
            </a:r>
          </a:p>
          <a:p>
            <a:pPr lvl="2" algn="r" rtl="1">
              <a:lnSpc>
                <a:spcPct val="150000"/>
              </a:lnSpc>
              <a:buClrTx/>
              <a:buFont typeface="Wingdings" pitchFamily="2" charset="2"/>
              <a:buChar char="q"/>
            </a:pPr>
            <a:r>
              <a:rPr lang="fa-IR" sz="2600" b="1" spc="50" dirty="0" smtClean="0">
                <a:ln w="11430"/>
                <a:solidFill>
                  <a:schemeClr val="tx1"/>
                </a:solidFill>
                <a:effectLst>
                  <a:outerShdw blurRad="76200" dist="50800" dir="5400000" algn="tl" rotWithShape="0">
                    <a:srgbClr val="000000">
                      <a:alpha val="65000"/>
                    </a:srgbClr>
                  </a:outerShdw>
                </a:effectLst>
                <a:cs typeface="2  Bardiya" pitchFamily="2" charset="-78"/>
              </a:rPr>
              <a:t>حداکثر استفاده  از ظرفیت های بسیجی ومردمی برای امداد رسانی اولیه</a:t>
            </a:r>
            <a:endParaRPr lang="fa-IR" sz="2600" b="1" spc="50" dirty="0">
              <a:ln w="11430"/>
              <a:solidFill>
                <a:schemeClr val="tx1"/>
              </a:solidFill>
              <a:effectLst>
                <a:outerShdw blurRad="76200" dist="50800" dir="5400000" algn="tl" rotWithShape="0">
                  <a:srgbClr val="000000">
                    <a:alpha val="65000"/>
                  </a:srgbClr>
                </a:outerShdw>
              </a:effectLst>
              <a:cs typeface="2  Bardiya" pitchFamily="2" charset="-78"/>
            </a:endParaRPr>
          </a:p>
        </p:txBody>
      </p:sp>
    </p:spTree>
    <p:extLst>
      <p:ext uri="{BB962C8B-B14F-4D97-AF65-F5344CB8AC3E}">
        <p14:creationId xmlns="" xmlns:p14="http://schemas.microsoft.com/office/powerpoint/2010/main" val="117797428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77000"/>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lgn="r" rtl="1">
              <a:lnSpc>
                <a:spcPct val="150000"/>
              </a:lnSpc>
              <a:buFont typeface="Wingdings" pitchFamily="2" charset="2"/>
              <a:buChar char="v"/>
            </a:pPr>
            <a:r>
              <a:rPr lang="fa-IR" sz="3200" b="1" spc="50" dirty="0">
                <a:ln w="11430"/>
                <a:solidFill>
                  <a:schemeClr val="tx1"/>
                </a:solidFill>
                <a:effectLst>
                  <a:outerShdw blurRad="76200" dist="50800" dir="5400000" algn="tl" rotWithShape="0">
                    <a:srgbClr val="000000">
                      <a:alpha val="65000"/>
                    </a:srgbClr>
                  </a:outerShdw>
                </a:effectLst>
                <a:cs typeface="2  Titr" pitchFamily="2" charset="-78"/>
              </a:rPr>
              <a:t>6-مرحله بازیابی:</a:t>
            </a:r>
          </a:p>
          <a:p>
            <a:pPr marL="457200" lvl="1" indent="0" algn="r" rtl="1">
              <a:lnSpc>
                <a:spcPct val="150000"/>
              </a:lnSpc>
              <a:buNone/>
            </a:pPr>
            <a:r>
              <a:rPr lang="fa-IR" sz="2800" b="1" spc="50" dirty="0" smtClean="0">
                <a:ln w="11430"/>
                <a:solidFill>
                  <a:schemeClr val="tx1"/>
                </a:solidFill>
                <a:effectLst>
                  <a:outerShdw blurRad="76200" dist="50800" dir="5400000" algn="tl" rotWithShape="0">
                    <a:srgbClr val="000000">
                      <a:alpha val="65000"/>
                    </a:srgbClr>
                  </a:outerShdw>
                </a:effectLst>
                <a:cs typeface="2  Bardiya" pitchFamily="2" charset="-78"/>
              </a:rPr>
              <a:t>این اقدامات شامل چنددسته اقدام می شود:</a:t>
            </a:r>
          </a:p>
          <a:p>
            <a:pPr lvl="2" algn="r" rtl="1">
              <a:lnSpc>
                <a:spcPct val="150000"/>
              </a:lnSpc>
              <a:buClrTx/>
              <a:buFont typeface="Wingdings" pitchFamily="2" charset="2"/>
              <a:buChar char="q"/>
            </a:pPr>
            <a:r>
              <a:rPr lang="fa-IR" sz="2800" b="1" spc="50" dirty="0" smtClean="0">
                <a:ln w="11430"/>
                <a:solidFill>
                  <a:schemeClr val="tx1"/>
                </a:solidFill>
                <a:effectLst>
                  <a:outerShdw blurRad="76200" dist="50800" dir="5400000" algn="tl" rotWithShape="0">
                    <a:srgbClr val="000000">
                      <a:alpha val="65000"/>
                    </a:srgbClr>
                  </a:outerShdw>
                </a:effectLst>
                <a:cs typeface="2  Bardiya" pitchFamily="2" charset="-78"/>
              </a:rPr>
              <a:t>سامان دهی امور زیر بنائی مردم</a:t>
            </a:r>
          </a:p>
          <a:p>
            <a:pPr lvl="2" algn="r" rtl="1">
              <a:lnSpc>
                <a:spcPct val="150000"/>
              </a:lnSpc>
              <a:buClrTx/>
              <a:buFont typeface="Wingdings" pitchFamily="2" charset="2"/>
              <a:buChar char="q"/>
            </a:pPr>
            <a:r>
              <a:rPr lang="fa-IR" sz="2800" b="1" spc="50" dirty="0" smtClean="0">
                <a:ln w="11430"/>
                <a:solidFill>
                  <a:schemeClr val="tx1"/>
                </a:solidFill>
                <a:effectLst>
                  <a:outerShdw blurRad="76200" dist="50800" dir="5400000" algn="tl" rotWithShape="0">
                    <a:srgbClr val="000000">
                      <a:alpha val="65000"/>
                    </a:srgbClr>
                  </a:outerShdw>
                </a:effectLst>
                <a:cs typeface="2  Bardiya" pitchFamily="2" charset="-78"/>
              </a:rPr>
              <a:t>اداره وضعیت بعد از بحران(مردم)</a:t>
            </a:r>
          </a:p>
          <a:p>
            <a:pPr lvl="2" algn="r" rtl="1">
              <a:lnSpc>
                <a:spcPct val="150000"/>
              </a:lnSpc>
              <a:buClrTx/>
              <a:buFont typeface="Wingdings" pitchFamily="2" charset="2"/>
              <a:buChar char="q"/>
            </a:pPr>
            <a:r>
              <a:rPr lang="fa-IR" sz="2800" b="1" spc="50" dirty="0" smtClean="0">
                <a:ln w="11430"/>
                <a:solidFill>
                  <a:schemeClr val="tx1"/>
                </a:solidFill>
                <a:effectLst>
                  <a:outerShdw blurRad="76200" dist="50800" dir="5400000" algn="tl" rotWithShape="0">
                    <a:srgbClr val="000000">
                      <a:alpha val="65000"/>
                    </a:srgbClr>
                  </a:outerShdw>
                </a:effectLst>
                <a:cs typeface="2  Bardiya" pitchFamily="2" charset="-78"/>
              </a:rPr>
              <a:t>آرامش بخشی به جامعه ومردم</a:t>
            </a:r>
          </a:p>
          <a:p>
            <a:pPr lvl="2" algn="r" rtl="1">
              <a:lnSpc>
                <a:spcPct val="150000"/>
              </a:lnSpc>
              <a:buClrTx/>
              <a:buFont typeface="Wingdings" pitchFamily="2" charset="2"/>
              <a:buChar char="q"/>
            </a:pPr>
            <a:r>
              <a:rPr lang="fa-IR" sz="2800" b="1" spc="50" dirty="0" smtClean="0">
                <a:ln w="11430"/>
                <a:solidFill>
                  <a:schemeClr val="tx1"/>
                </a:solidFill>
                <a:effectLst>
                  <a:outerShdw blurRad="76200" dist="50800" dir="5400000" algn="tl" rotWithShape="0">
                    <a:srgbClr val="000000">
                      <a:alpha val="65000"/>
                    </a:srgbClr>
                  </a:outerShdw>
                </a:effectLst>
                <a:cs typeface="2  Bardiya" pitchFamily="2" charset="-78"/>
              </a:rPr>
              <a:t>بازسازی وبازگشت به وضع اولیه</a:t>
            </a:r>
          </a:p>
          <a:p>
            <a:pPr lvl="2" algn="r" rtl="1">
              <a:lnSpc>
                <a:spcPct val="150000"/>
              </a:lnSpc>
              <a:buClrTx/>
              <a:buFont typeface="Wingdings" pitchFamily="2" charset="2"/>
              <a:buChar char="q"/>
            </a:pPr>
            <a:r>
              <a:rPr lang="fa-IR" sz="2800" b="1" spc="50" dirty="0" smtClean="0">
                <a:ln w="11430"/>
                <a:solidFill>
                  <a:schemeClr val="tx1"/>
                </a:solidFill>
                <a:effectLst>
                  <a:outerShdw blurRad="76200" dist="50800" dir="5400000" algn="tl" rotWithShape="0">
                    <a:srgbClr val="000000">
                      <a:alpha val="65000"/>
                    </a:srgbClr>
                  </a:outerShdw>
                </a:effectLst>
                <a:cs typeface="2  Bardiya" pitchFamily="2" charset="-78"/>
              </a:rPr>
              <a:t>مطالعه نقاط قوت وضعف ودرس های آموخته از حادثه</a:t>
            </a:r>
          </a:p>
          <a:p>
            <a:pPr marL="457200" lvl="1" indent="0" algn="r" rtl="1">
              <a:lnSpc>
                <a:spcPct val="150000"/>
              </a:lnSpc>
              <a:buNone/>
            </a:pPr>
            <a:endParaRPr lang="fa-IR" b="1" spc="50" dirty="0">
              <a:ln w="11430"/>
              <a:solidFill>
                <a:schemeClr val="tx1"/>
              </a:solidFill>
              <a:effectLst>
                <a:outerShdw blurRad="76200" dist="50800" dir="5400000" algn="tl" rotWithShape="0">
                  <a:srgbClr val="000000">
                    <a:alpha val="65000"/>
                  </a:srgbClr>
                </a:outerShdw>
              </a:effectLst>
              <a:cs typeface="2  Bardiya" pitchFamily="2" charset="-78"/>
            </a:endParaRPr>
          </a:p>
        </p:txBody>
      </p:sp>
    </p:spTree>
    <p:extLst>
      <p:ext uri="{BB962C8B-B14F-4D97-AF65-F5344CB8AC3E}">
        <p14:creationId xmlns="" xmlns:p14="http://schemas.microsoft.com/office/powerpoint/2010/main" val="520949093"/>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a:ln w="57150">
            <a:solidFill>
              <a:srgbClr val="0D0D0D"/>
            </a:solidFill>
            <a:prstDash val="sysDot"/>
          </a:ln>
          <a:effectLst>
            <a:outerShdw blurRad="40000" dist="20000" dir="5400000" rotWithShape="0">
              <a:srgbClr val="000000">
                <a:alpha val="38000"/>
              </a:srgbClr>
            </a:outerShdw>
            <a:reflection blurRad="6350" stA="50000" endA="300" endPos="55500" dist="101600" dir="5400000" sy="-100000" algn="bl" rotWithShape="0"/>
          </a:effectLst>
        </p:spPr>
        <p:style>
          <a:lnRef idx="1">
            <a:schemeClr val="accent6"/>
          </a:lnRef>
          <a:fillRef idx="2">
            <a:schemeClr val="accent6"/>
          </a:fillRef>
          <a:effectRef idx="1">
            <a:schemeClr val="accent6"/>
          </a:effectRef>
          <a:fontRef idx="minor">
            <a:schemeClr val="dk1"/>
          </a:fontRef>
        </p:style>
        <p:txBody>
          <a:bodyPr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rtl="1">
              <a:buNone/>
            </a:pPr>
            <a:r>
              <a:rPr lang="fa-I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Bardiya" pitchFamily="2" charset="-78"/>
              </a:rPr>
              <a:t>والسلام وعلی من اتبع الهدی</a:t>
            </a:r>
          </a:p>
          <a:p>
            <a:pPr marL="0" indent="0" algn="ctr" rtl="1">
              <a:buNone/>
            </a:pPr>
            <a:r>
              <a:rPr lang="fa-I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Bardiya" pitchFamily="2" charset="-78"/>
              </a:rPr>
              <a:t>شادی روح پر فتوح شهدا </a:t>
            </a:r>
          </a:p>
          <a:p>
            <a:pPr marL="0" indent="0" algn="ctr" rtl="1">
              <a:buNone/>
            </a:pPr>
            <a:r>
              <a:rPr lang="fa-I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Bardiya" pitchFamily="2" charset="-78"/>
              </a:rPr>
              <a:t>صلوات</a:t>
            </a:r>
            <a:endParaRPr lang="fa-I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Bardiya" pitchFamily="2" charset="-78"/>
            </a:endParaRPr>
          </a:p>
        </p:txBody>
      </p:sp>
    </p:spTree>
    <p:extLst>
      <p:ext uri="{BB962C8B-B14F-4D97-AF65-F5344CB8AC3E}">
        <p14:creationId xmlns="" xmlns:p14="http://schemas.microsoft.com/office/powerpoint/2010/main" val="3732600880"/>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5778" name="Picture 2" descr="natur17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5779" name="Text Box 3"/>
          <p:cNvSpPr txBox="1">
            <a:spLocks noChangeArrowheads="1"/>
          </p:cNvSpPr>
          <p:nvPr/>
        </p:nvSpPr>
        <p:spPr bwMode="auto">
          <a:xfrm>
            <a:off x="3733800" y="381000"/>
            <a:ext cx="2743200" cy="701675"/>
          </a:xfrm>
          <a:prstGeom prst="rect">
            <a:avLst/>
          </a:prstGeom>
          <a:noFill/>
          <a:ln w="9525">
            <a:noFill/>
            <a:miter lim="800000"/>
            <a:headEnd/>
            <a:tailEnd/>
          </a:ln>
        </p:spPr>
        <p:txBody>
          <a:bodyPr>
            <a:spAutoFit/>
          </a:bodyPr>
          <a:lstStyle/>
          <a:p>
            <a:r>
              <a:rPr lang="ar-SA" altLang="en-US" sz="4000" b="1" i="1">
                <a:solidFill>
                  <a:srgbClr val="66FF33"/>
                </a:solidFill>
                <a:cs typeface="Titr" pitchFamily="2" charset="-78"/>
              </a:rPr>
              <a:t>تقديم به شما</a:t>
            </a:r>
            <a:endParaRPr lang="en-US" altLang="en-US" sz="4000" b="1" i="1">
              <a:solidFill>
                <a:srgbClr val="66FF33"/>
              </a:solidFill>
              <a:cs typeface="Titr" pitchFamily="2"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dissolve">
                                      <p:cBhvr>
                                        <p:cTn id="7" dur="500"/>
                                        <p:tgtEl>
                                          <p:spTgt spid="757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5779"/>
                                        </p:tgtEl>
                                        <p:attrNameLst>
                                          <p:attrName>style.visibility</p:attrName>
                                        </p:attrNameLst>
                                      </p:cBhvr>
                                      <p:to>
                                        <p:strVal val="visible"/>
                                      </p:to>
                                    </p:set>
                                    <p:anim calcmode="lin" valueType="num">
                                      <p:cBhvr additive="base">
                                        <p:cTn id="12" dur="500" fill="hold"/>
                                        <p:tgtEl>
                                          <p:spTgt spid="75779"/>
                                        </p:tgtEl>
                                        <p:attrNameLst>
                                          <p:attrName>ppt_x</p:attrName>
                                        </p:attrNameLst>
                                      </p:cBhvr>
                                      <p:tavLst>
                                        <p:tav tm="0">
                                          <p:val>
                                            <p:strVal val="0-#ppt_w/2"/>
                                          </p:val>
                                        </p:tav>
                                        <p:tav tm="100000">
                                          <p:val>
                                            <p:strVal val="#ppt_x"/>
                                          </p:val>
                                        </p:tav>
                                      </p:tavLst>
                                    </p:anim>
                                    <p:anim calcmode="lin" valueType="num">
                                      <p:cBhvr additive="base">
                                        <p:cTn id="13" dur="500" fill="hold"/>
                                        <p:tgtEl>
                                          <p:spTgt spid="757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7" name="WordArt 5"/>
          <p:cNvSpPr>
            <a:spLocks noChangeArrowheads="1" noChangeShapeType="1" noTextEdit="1"/>
          </p:cNvSpPr>
          <p:nvPr/>
        </p:nvSpPr>
        <p:spPr bwMode="auto">
          <a:xfrm>
            <a:off x="857224" y="1066800"/>
            <a:ext cx="7429552" cy="1295400"/>
          </a:xfrm>
          <a:prstGeom prst="rect">
            <a:avLst/>
          </a:prstGeom>
        </p:spPr>
        <p:style>
          <a:lnRef idx="1">
            <a:schemeClr val="accent1"/>
          </a:lnRef>
          <a:fillRef idx="2">
            <a:schemeClr val="accent1"/>
          </a:fillRef>
          <a:effectRef idx="1">
            <a:schemeClr val="accent1"/>
          </a:effectRef>
          <a:fontRef idx="minor">
            <a:schemeClr val="dk1"/>
          </a:fontRef>
        </p:style>
        <p:txBody>
          <a:bodyPr wrap="none" fromWordArt="1">
            <a:prstTxWarp prst="textCanUp">
              <a:avLst>
                <a:gd name="adj" fmla="val 85713"/>
              </a:avLst>
            </a:prstTxWarp>
          </a:bodyPr>
          <a:lstStyle/>
          <a:p>
            <a:pPr algn="ctr">
              <a:defRPr/>
            </a:pPr>
            <a:r>
              <a:rPr lang="fa-IR" sz="4800" b="1" i="1"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cs typeface="B Titr"/>
              </a:rPr>
              <a:t>پدافندغیرعامل-2</a:t>
            </a:r>
            <a:endParaRPr lang="en-US" sz="4800" b="1" i="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cs typeface="B Titr"/>
            </a:endParaRPr>
          </a:p>
        </p:txBody>
      </p:sp>
      <p:sp>
        <p:nvSpPr>
          <p:cNvPr id="110601" name="Oval 9"/>
          <p:cNvSpPr>
            <a:spLocks noChangeArrowheads="1"/>
          </p:cNvSpPr>
          <p:nvPr/>
        </p:nvSpPr>
        <p:spPr bwMode="auto">
          <a:xfrm>
            <a:off x="785786" y="4429132"/>
            <a:ext cx="3500462" cy="65225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square" lIns="90000" tIns="46800" rIns="90000" bIns="46800" anchor="ctr">
            <a:spAutoFit/>
            <a:scene3d>
              <a:camera prst="perspectiveFront"/>
              <a:lightRig rig="threePt" dir="t"/>
            </a:scene3d>
          </a:bodyPr>
          <a:lstStyle/>
          <a:p>
            <a:pPr>
              <a:spcBef>
                <a:spcPct val="50000"/>
              </a:spcBef>
              <a:defRPr/>
            </a:pPr>
            <a:r>
              <a:rPr lang="fa-IR" sz="2400" b="1" dirty="0">
                <a:ln w="1905"/>
                <a:solidFill>
                  <a:srgbClr val="FF0000"/>
                </a:solidFill>
                <a:effectLst>
                  <a:innerShdw blurRad="69850" dist="43180" dir="5400000">
                    <a:srgbClr val="000000">
                      <a:alpha val="65000"/>
                    </a:srgbClr>
                  </a:innerShdw>
                </a:effectLst>
                <a:cs typeface="B Koodak" pitchFamily="2" charset="-78"/>
              </a:rPr>
              <a:t>مدرس: معصوم سلیمی</a:t>
            </a:r>
            <a:endParaRPr lang="en-US" sz="2400" b="1" dirty="0">
              <a:ln w="1905"/>
              <a:solidFill>
                <a:srgbClr val="FF0000"/>
              </a:solidFill>
              <a:effectLst>
                <a:innerShdw blurRad="69850" dist="43180" dir="5400000">
                  <a:srgbClr val="000000">
                    <a:alpha val="65000"/>
                  </a:srgbClr>
                </a:innerShdw>
              </a:effectLst>
              <a:cs typeface="B Koodak"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110597"/>
                                        </p:tgtEl>
                                        <p:attrNameLst>
                                          <p:attrName>style.visibility</p:attrName>
                                        </p:attrNameLst>
                                      </p:cBhvr>
                                      <p:to>
                                        <p:strVal val="visible"/>
                                      </p:to>
                                    </p:set>
                                    <p:animEffect transition="in" filter="fade">
                                      <p:cBhvr>
                                        <p:cTn id="7" dur="770" decel="100000"/>
                                        <p:tgtEl>
                                          <p:spTgt spid="110597"/>
                                        </p:tgtEl>
                                      </p:cBhvr>
                                    </p:animEffect>
                                    <p:animScale>
                                      <p:cBhvr>
                                        <p:cTn id="8" dur="770" decel="100000"/>
                                        <p:tgtEl>
                                          <p:spTgt spid="110597"/>
                                        </p:tgtEl>
                                      </p:cBhvr>
                                      <p:from x="10000" y="10000"/>
                                      <p:to x="200000" y="450000"/>
                                    </p:animScale>
                                    <p:animScale>
                                      <p:cBhvr>
                                        <p:cTn id="9" dur="1230" accel="100000" fill="hold">
                                          <p:stCondLst>
                                            <p:cond delay="770"/>
                                          </p:stCondLst>
                                        </p:cTn>
                                        <p:tgtEl>
                                          <p:spTgt spid="110597"/>
                                        </p:tgtEl>
                                      </p:cBhvr>
                                      <p:from x="200000" y="450000"/>
                                      <p:to x="100000" y="100000"/>
                                    </p:animScale>
                                    <p:set>
                                      <p:cBhvr>
                                        <p:cTn id="10" dur="770" fill="hold"/>
                                        <p:tgtEl>
                                          <p:spTgt spid="110597"/>
                                        </p:tgtEl>
                                        <p:attrNameLst>
                                          <p:attrName>ppt_x</p:attrName>
                                        </p:attrNameLst>
                                      </p:cBhvr>
                                      <p:to>
                                        <p:strVal val="(0.5)"/>
                                      </p:to>
                                    </p:set>
                                    <p:anim from="(0.5)" to="(#ppt_x)" calcmode="lin" valueType="num">
                                      <p:cBhvr>
                                        <p:cTn id="11" dur="1230" accel="100000" fill="hold">
                                          <p:stCondLst>
                                            <p:cond delay="770"/>
                                          </p:stCondLst>
                                        </p:cTn>
                                        <p:tgtEl>
                                          <p:spTgt spid="110597"/>
                                        </p:tgtEl>
                                        <p:attrNameLst>
                                          <p:attrName>ppt_x</p:attrName>
                                        </p:attrNameLst>
                                      </p:cBhvr>
                                    </p:anim>
                                    <p:set>
                                      <p:cBhvr>
                                        <p:cTn id="12" dur="770" fill="hold"/>
                                        <p:tgtEl>
                                          <p:spTgt spid="110597"/>
                                        </p:tgtEl>
                                        <p:attrNameLst>
                                          <p:attrName>ppt_y</p:attrName>
                                        </p:attrNameLst>
                                      </p:cBhvr>
                                      <p:to>
                                        <p:strVal val="(#ppt_y+0.4)"/>
                                      </p:to>
                                    </p:set>
                                    <p:anim from="(#ppt_y+0.4)" to="(#ppt_y)" calcmode="lin" valueType="num">
                                      <p:cBhvr>
                                        <p:cTn id="13" dur="1230" accel="100000" fill="hold">
                                          <p:stCondLst>
                                            <p:cond delay="770"/>
                                          </p:stCondLst>
                                        </p:cTn>
                                        <p:tgtEl>
                                          <p:spTgt spid="110597"/>
                                        </p:tgtEl>
                                        <p:attrNameLst>
                                          <p:attrName>ppt_y</p:attrName>
                                        </p:attrNameLst>
                                      </p:cBhvr>
                                    </p:anim>
                                  </p:childTnLst>
                                </p:cTn>
                              </p:par>
                            </p:childTnLst>
                          </p:cTn>
                        </p:par>
                        <p:par>
                          <p:cTn id="14" fill="hold">
                            <p:stCondLst>
                              <p:cond delay="2000"/>
                            </p:stCondLst>
                            <p:childTnLst>
                              <p:par>
                                <p:cTn id="15" presetID="26" presetClass="entr" presetSubtype="0" fill="hold" nodeType="afterEffect">
                                  <p:stCondLst>
                                    <p:cond delay="0"/>
                                  </p:stCondLst>
                                  <p:childTnLst>
                                    <p:set>
                                      <p:cBhvr>
                                        <p:cTn id="16" dur="1" fill="hold">
                                          <p:stCondLst>
                                            <p:cond delay="0"/>
                                          </p:stCondLst>
                                        </p:cTn>
                                        <p:tgtEl>
                                          <p:spTgt spid="110601"/>
                                        </p:tgtEl>
                                        <p:attrNameLst>
                                          <p:attrName>style.visibility</p:attrName>
                                        </p:attrNameLst>
                                      </p:cBhvr>
                                      <p:to>
                                        <p:strVal val="visible"/>
                                      </p:to>
                                    </p:set>
                                    <p:animEffect transition="in" filter="wipe(down)">
                                      <p:cBhvr>
                                        <p:cTn id="17" dur="580">
                                          <p:stCondLst>
                                            <p:cond delay="0"/>
                                          </p:stCondLst>
                                        </p:cTn>
                                        <p:tgtEl>
                                          <p:spTgt spid="110601"/>
                                        </p:tgtEl>
                                      </p:cBhvr>
                                    </p:animEffect>
                                    <p:anim calcmode="lin" valueType="num">
                                      <p:cBhvr>
                                        <p:cTn id="18" dur="1822" tmFilter="0,0; 0.14,0.36; 0.43,0.73; 0.71,0.91; 1.0,1.0">
                                          <p:stCondLst>
                                            <p:cond delay="0"/>
                                          </p:stCondLst>
                                        </p:cTn>
                                        <p:tgtEl>
                                          <p:spTgt spid="11060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1060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1060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1060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10601"/>
                                        </p:tgtEl>
                                        <p:attrNameLst>
                                          <p:attrName>ppt_y</p:attrName>
                                        </p:attrNameLst>
                                      </p:cBhvr>
                                      <p:tavLst>
                                        <p:tav tm="0" fmla="#ppt_y-sin(pi*$)/81">
                                          <p:val>
                                            <p:fltVal val="0"/>
                                          </p:val>
                                        </p:tav>
                                        <p:tav tm="100000">
                                          <p:val>
                                            <p:fltVal val="1"/>
                                          </p:val>
                                        </p:tav>
                                      </p:tavLst>
                                    </p:anim>
                                    <p:animScale>
                                      <p:cBhvr>
                                        <p:cTn id="23" dur="26">
                                          <p:stCondLst>
                                            <p:cond delay="650"/>
                                          </p:stCondLst>
                                        </p:cTn>
                                        <p:tgtEl>
                                          <p:spTgt spid="110601"/>
                                        </p:tgtEl>
                                      </p:cBhvr>
                                      <p:to x="100000" y="60000"/>
                                    </p:animScale>
                                    <p:animScale>
                                      <p:cBhvr>
                                        <p:cTn id="24" dur="166" decel="50000">
                                          <p:stCondLst>
                                            <p:cond delay="676"/>
                                          </p:stCondLst>
                                        </p:cTn>
                                        <p:tgtEl>
                                          <p:spTgt spid="110601"/>
                                        </p:tgtEl>
                                      </p:cBhvr>
                                      <p:to x="100000" y="100000"/>
                                    </p:animScale>
                                    <p:animScale>
                                      <p:cBhvr>
                                        <p:cTn id="25" dur="26">
                                          <p:stCondLst>
                                            <p:cond delay="1312"/>
                                          </p:stCondLst>
                                        </p:cTn>
                                        <p:tgtEl>
                                          <p:spTgt spid="110601"/>
                                        </p:tgtEl>
                                      </p:cBhvr>
                                      <p:to x="100000" y="80000"/>
                                    </p:animScale>
                                    <p:animScale>
                                      <p:cBhvr>
                                        <p:cTn id="26" dur="166" decel="50000">
                                          <p:stCondLst>
                                            <p:cond delay="1338"/>
                                          </p:stCondLst>
                                        </p:cTn>
                                        <p:tgtEl>
                                          <p:spTgt spid="110601"/>
                                        </p:tgtEl>
                                      </p:cBhvr>
                                      <p:to x="100000" y="100000"/>
                                    </p:animScale>
                                    <p:animScale>
                                      <p:cBhvr>
                                        <p:cTn id="27" dur="26">
                                          <p:stCondLst>
                                            <p:cond delay="1642"/>
                                          </p:stCondLst>
                                        </p:cTn>
                                        <p:tgtEl>
                                          <p:spTgt spid="110601"/>
                                        </p:tgtEl>
                                      </p:cBhvr>
                                      <p:to x="100000" y="90000"/>
                                    </p:animScale>
                                    <p:animScale>
                                      <p:cBhvr>
                                        <p:cTn id="28" dur="166" decel="50000">
                                          <p:stCondLst>
                                            <p:cond delay="1668"/>
                                          </p:stCondLst>
                                        </p:cTn>
                                        <p:tgtEl>
                                          <p:spTgt spid="110601"/>
                                        </p:tgtEl>
                                      </p:cBhvr>
                                      <p:to x="100000" y="100000"/>
                                    </p:animScale>
                                    <p:animScale>
                                      <p:cBhvr>
                                        <p:cTn id="29" dur="26">
                                          <p:stCondLst>
                                            <p:cond delay="1808"/>
                                          </p:stCondLst>
                                        </p:cTn>
                                        <p:tgtEl>
                                          <p:spTgt spid="110601"/>
                                        </p:tgtEl>
                                      </p:cBhvr>
                                      <p:to x="100000" y="95000"/>
                                    </p:animScale>
                                    <p:animScale>
                                      <p:cBhvr>
                                        <p:cTn id="30" dur="166" decel="50000">
                                          <p:stCondLst>
                                            <p:cond delay="1834"/>
                                          </p:stCondLst>
                                        </p:cTn>
                                        <p:tgtEl>
                                          <p:spTgt spid="11060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533400"/>
            <a:ext cx="7924800" cy="6093976"/>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lvl="0" indent="-514350" algn="justLow" rtl="1">
              <a:lnSpc>
                <a:spcPts val="5200"/>
              </a:lnSpc>
              <a:buNone/>
            </a:pPr>
            <a:r>
              <a:rPr lang="fa-IR" sz="4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itchFamily="2" charset="-78"/>
              </a:rPr>
              <a:t>1- تأكيد بر پدافند غيرعامل كه عبارت است از مجموعه اقدامات غير مسلحانه كه موجب </a:t>
            </a:r>
            <a:r>
              <a:rPr lang="fa-IR" sz="4200" b="1" spc="50" dirty="0" smtClean="0">
                <a:ln w="11430"/>
                <a:solidFill>
                  <a:srgbClr val="FF0000"/>
                </a:solidFill>
                <a:effectLst>
                  <a:outerShdw blurRad="76200" dist="50800" dir="5400000" algn="tl" rotWithShape="0">
                    <a:srgbClr val="000000">
                      <a:alpha val="65000"/>
                    </a:srgbClr>
                  </a:outerShdw>
                </a:effectLst>
                <a:cs typeface="2  Titr" pitchFamily="2" charset="-78"/>
              </a:rPr>
              <a:t>افزايش بازدارندگي</a:t>
            </a:r>
            <a:r>
              <a:rPr lang="fa-IR" sz="4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itchFamily="2" charset="-78"/>
              </a:rPr>
              <a:t>، </a:t>
            </a:r>
            <a:r>
              <a:rPr lang="fa-IR" sz="4200" b="1" spc="50" dirty="0" smtClean="0">
                <a:ln w="11430"/>
                <a:solidFill>
                  <a:srgbClr val="002060"/>
                </a:solidFill>
                <a:effectLst>
                  <a:outerShdw blurRad="76200" dist="50800" dir="5400000" algn="tl" rotWithShape="0">
                    <a:srgbClr val="000000">
                      <a:alpha val="65000"/>
                    </a:srgbClr>
                  </a:outerShdw>
                </a:effectLst>
                <a:cs typeface="2  Titr" pitchFamily="2" charset="-78"/>
              </a:rPr>
              <a:t>كاهش آسيب‌پذيري</a:t>
            </a:r>
            <a:r>
              <a:rPr lang="fa-IR" sz="4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itchFamily="2" charset="-78"/>
              </a:rPr>
              <a:t>، </a:t>
            </a:r>
            <a:r>
              <a:rPr lang="fa-IR" sz="4200" b="1" spc="50" dirty="0" smtClean="0">
                <a:ln w="11430"/>
                <a:solidFill>
                  <a:srgbClr val="FFFF00"/>
                </a:solidFill>
                <a:effectLst>
                  <a:outerShdw blurRad="76200" dist="50800" dir="5400000" algn="tl" rotWithShape="0">
                    <a:srgbClr val="000000">
                      <a:alpha val="65000"/>
                    </a:srgbClr>
                  </a:outerShdw>
                </a:effectLst>
                <a:cs typeface="2  Titr" pitchFamily="2" charset="-78"/>
              </a:rPr>
              <a:t>تداوم فعاليت‌هاي ضروري</a:t>
            </a:r>
            <a:r>
              <a:rPr lang="fa-IR" sz="4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itchFamily="2" charset="-78"/>
              </a:rPr>
              <a:t>، </a:t>
            </a:r>
            <a:r>
              <a:rPr lang="fa-IR" sz="4200" b="1" spc="50" dirty="0" smtClean="0">
                <a:ln w="11430"/>
                <a:solidFill>
                  <a:srgbClr val="CC9900"/>
                </a:solidFill>
                <a:effectLst>
                  <a:outerShdw blurRad="76200" dist="50800" dir="5400000" algn="tl" rotWithShape="0">
                    <a:srgbClr val="000000">
                      <a:alpha val="65000"/>
                    </a:srgbClr>
                  </a:outerShdw>
                </a:effectLst>
                <a:cs typeface="2  Titr" pitchFamily="2" charset="-78"/>
              </a:rPr>
              <a:t>ارتقاء پايداري ملي </a:t>
            </a:r>
            <a:r>
              <a:rPr lang="fa-IR" sz="4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itchFamily="2" charset="-78"/>
              </a:rPr>
              <a:t>و </a:t>
            </a:r>
            <a:r>
              <a:rPr lang="fa-IR" sz="4200" b="1" spc="50" dirty="0" smtClean="0">
                <a:ln w="11430"/>
                <a:solidFill>
                  <a:srgbClr val="FFCCFF"/>
                </a:solidFill>
                <a:effectLst>
                  <a:outerShdw blurRad="76200" dist="50800" dir="5400000" algn="tl" rotWithShape="0">
                    <a:srgbClr val="000000">
                      <a:alpha val="65000"/>
                    </a:srgbClr>
                  </a:outerShdw>
                </a:effectLst>
                <a:cs typeface="2  Titr" pitchFamily="2" charset="-78"/>
              </a:rPr>
              <a:t>تسهيل مديريت بحران </a:t>
            </a:r>
            <a:r>
              <a:rPr lang="fa-IR" sz="4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itchFamily="2" charset="-78"/>
              </a:rPr>
              <a:t>در مقابل تهديدات و اقدامات نظامي دشمن مي‌گردد.</a:t>
            </a:r>
            <a:endParaRPr lang="en-US" sz="4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itchFamily="2" charset="-78"/>
            </a:endParaRPr>
          </a:p>
          <a:p>
            <a:pPr marL="514350" lvl="0" indent="-514350" algn="justLow" rtl="1">
              <a:lnSpc>
                <a:spcPts val="5200"/>
              </a:lnSpc>
              <a:buNone/>
            </a:pPr>
            <a:endParaRPr lang="fa-IR" sz="4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itchFamily="2" charset="-78"/>
            </a:endParaRPr>
          </a:p>
        </p:txBody>
      </p:sp>
      <p:sp>
        <p:nvSpPr>
          <p:cNvPr id="2" name="TextBox 1"/>
          <p:cNvSpPr txBox="1"/>
          <p:nvPr/>
        </p:nvSpPr>
        <p:spPr>
          <a:xfrm>
            <a:off x="4805082" y="17929"/>
            <a:ext cx="31242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400" b="1" spc="50" dirty="0" smtClean="0">
                <a:ln w="11430"/>
                <a:solidFill>
                  <a:srgbClr val="FF0000"/>
                </a:solidFill>
                <a:effectLst>
                  <a:outerShdw blurRad="76200" dist="50800" dir="5400000" algn="tl" rotWithShape="0">
                    <a:srgbClr val="000000">
                      <a:alpha val="65000"/>
                    </a:srgbClr>
                  </a:outerShdw>
                </a:effectLst>
                <a:cs typeface="2  Titr" pitchFamily="2" charset="-78"/>
              </a:rPr>
              <a:t>تعریف پدافند غیر عامل </a:t>
            </a:r>
            <a:endParaRPr lang="fa-IR" sz="2400" b="1" spc="50" dirty="0">
              <a:ln w="11430"/>
              <a:solidFill>
                <a:srgbClr val="FF0000"/>
              </a:solidFill>
              <a:effectLst>
                <a:outerShdw blurRad="76200" dist="50800" dir="5400000" algn="tl" rotWithShape="0">
                  <a:srgbClr val="000000">
                    <a:alpha val="65000"/>
                  </a:srgbClr>
                </a:outerShdw>
              </a:effectLst>
              <a:cs typeface="2  Titr" pitchFamily="2" charset="-78"/>
            </a:endParaRPr>
          </a:p>
        </p:txBody>
      </p:sp>
    </p:spTree>
    <p:extLst>
      <p:ext uri="{BB962C8B-B14F-4D97-AF65-F5344CB8AC3E}">
        <p14:creationId xmlns="" xmlns:p14="http://schemas.microsoft.com/office/powerpoint/2010/main" val="21648930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211803895"/>
              </p:ext>
            </p:extLst>
          </p:nvPr>
        </p:nvGraphicFramePr>
        <p:xfrm>
          <a:off x="457200" y="838200"/>
          <a:ext cx="82296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219200" y="105692"/>
            <a:ext cx="65532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fa-IR" sz="3200" dirty="0" smtClean="0">
                <a:ln w="11430"/>
                <a:solidFill>
                  <a:schemeClr val="accent1">
                    <a:lumMod val="50000"/>
                  </a:schemeClr>
                </a:solidFill>
                <a:effectLst>
                  <a:outerShdw blurRad="50800" dist="39000" dir="5460000" algn="tl">
                    <a:srgbClr val="000000">
                      <a:alpha val="38000"/>
                    </a:srgbClr>
                  </a:outerShdw>
                </a:effectLst>
                <a:cs typeface="2  Jadid" pitchFamily="2" charset="-78"/>
              </a:rPr>
              <a:t>مفاهيم واهداف كلي پدافند عيرعامل</a:t>
            </a:r>
            <a:endParaRPr lang="en-US" sz="3200" dirty="0">
              <a:ln w="11430"/>
              <a:solidFill>
                <a:schemeClr val="accent1">
                  <a:lumMod val="50000"/>
                </a:schemeClr>
              </a:solidFill>
              <a:effectLst>
                <a:outerShdw blurRad="50800" dist="39000" dir="5460000" algn="tl">
                  <a:srgbClr val="000000">
                    <a:alpha val="38000"/>
                  </a:srgbClr>
                </a:outerShdw>
              </a:effectLst>
              <a:cs typeface="2  Jadid" pitchFamily="2" charset="-78"/>
            </a:endParaRPr>
          </a:p>
        </p:txBody>
      </p:sp>
    </p:spTree>
    <p:extLst>
      <p:ext uri="{BB962C8B-B14F-4D97-AF65-F5344CB8AC3E}">
        <p14:creationId xmlns="" xmlns:p14="http://schemas.microsoft.com/office/powerpoint/2010/main" val="26841283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BF4A575-B65F-4B07-915C-80936ABF7030}"/>
                                            </p:graphicEl>
                                          </p:spTgt>
                                        </p:tgtEl>
                                        <p:attrNameLst>
                                          <p:attrName>style.visibility</p:attrName>
                                        </p:attrNameLst>
                                      </p:cBhvr>
                                      <p:to>
                                        <p:strVal val="visible"/>
                                      </p:to>
                                    </p:set>
                                    <p:anim calcmode="lin" valueType="num">
                                      <p:cBhvr additive="base">
                                        <p:cTn id="7" dur="500" fill="hold"/>
                                        <p:tgtEl>
                                          <p:spTgt spid="4">
                                            <p:graphicEl>
                                              <a:dgm id="{CBF4A575-B65F-4B07-915C-80936ABF703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CBF4A575-B65F-4B07-915C-80936ABF703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BC8A6CD7-203D-4639-9971-B2B4087B70C0}"/>
                                            </p:graphicEl>
                                          </p:spTgt>
                                        </p:tgtEl>
                                        <p:attrNameLst>
                                          <p:attrName>style.visibility</p:attrName>
                                        </p:attrNameLst>
                                      </p:cBhvr>
                                      <p:to>
                                        <p:strVal val="visible"/>
                                      </p:to>
                                    </p:set>
                                    <p:anim calcmode="lin" valueType="num">
                                      <p:cBhvr additive="base">
                                        <p:cTn id="13" dur="500" fill="hold"/>
                                        <p:tgtEl>
                                          <p:spTgt spid="4">
                                            <p:graphicEl>
                                              <a:dgm id="{BC8A6CD7-203D-4639-9971-B2B4087B70C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BC8A6CD7-203D-4639-9971-B2B4087B70C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1C8B5DDE-CA77-4B7E-A376-96D37E2EA775}"/>
                                            </p:graphicEl>
                                          </p:spTgt>
                                        </p:tgtEl>
                                        <p:attrNameLst>
                                          <p:attrName>style.visibility</p:attrName>
                                        </p:attrNameLst>
                                      </p:cBhvr>
                                      <p:to>
                                        <p:strVal val="visible"/>
                                      </p:to>
                                    </p:set>
                                    <p:anim calcmode="lin" valueType="num">
                                      <p:cBhvr additive="base">
                                        <p:cTn id="19" dur="500" fill="hold"/>
                                        <p:tgtEl>
                                          <p:spTgt spid="4">
                                            <p:graphicEl>
                                              <a:dgm id="{1C8B5DDE-CA77-4B7E-A376-96D37E2EA77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1C8B5DDE-CA77-4B7E-A376-96D37E2EA77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7E7B6250-47A9-4BC4-AE88-890D3AD07AAD}"/>
                                            </p:graphicEl>
                                          </p:spTgt>
                                        </p:tgtEl>
                                        <p:attrNameLst>
                                          <p:attrName>style.visibility</p:attrName>
                                        </p:attrNameLst>
                                      </p:cBhvr>
                                      <p:to>
                                        <p:strVal val="visible"/>
                                      </p:to>
                                    </p:set>
                                    <p:anim calcmode="lin" valueType="num">
                                      <p:cBhvr additive="base">
                                        <p:cTn id="25" dur="500" fill="hold"/>
                                        <p:tgtEl>
                                          <p:spTgt spid="4">
                                            <p:graphicEl>
                                              <a:dgm id="{7E7B6250-47A9-4BC4-AE88-890D3AD07AA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7E7B6250-47A9-4BC4-AE88-890D3AD07AAD}"/>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D23A5436-C6DA-46CB-8B81-4B11C8F56D45}"/>
                                            </p:graphicEl>
                                          </p:spTgt>
                                        </p:tgtEl>
                                        <p:attrNameLst>
                                          <p:attrName>style.visibility</p:attrName>
                                        </p:attrNameLst>
                                      </p:cBhvr>
                                      <p:to>
                                        <p:strVal val="visible"/>
                                      </p:to>
                                    </p:set>
                                    <p:anim calcmode="lin" valueType="num">
                                      <p:cBhvr additive="base">
                                        <p:cTn id="31" dur="500" fill="hold"/>
                                        <p:tgtEl>
                                          <p:spTgt spid="4">
                                            <p:graphicEl>
                                              <a:dgm id="{D23A5436-C6DA-46CB-8B81-4B11C8F56D45}"/>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D23A5436-C6DA-46CB-8B81-4B11C8F56D45}"/>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16095DE7-1C62-4056-9D8A-076944BA8446}"/>
                                            </p:graphicEl>
                                          </p:spTgt>
                                        </p:tgtEl>
                                        <p:attrNameLst>
                                          <p:attrName>style.visibility</p:attrName>
                                        </p:attrNameLst>
                                      </p:cBhvr>
                                      <p:to>
                                        <p:strVal val="visible"/>
                                      </p:to>
                                    </p:set>
                                    <p:anim calcmode="lin" valueType="num">
                                      <p:cBhvr additive="base">
                                        <p:cTn id="37" dur="500" fill="hold"/>
                                        <p:tgtEl>
                                          <p:spTgt spid="4">
                                            <p:graphicEl>
                                              <a:dgm id="{16095DE7-1C62-4056-9D8A-076944BA844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16095DE7-1C62-4056-9D8A-076944BA844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D7D8C300-8584-4E4E-9458-BB35AB9D9960}"/>
                                            </p:graphicEl>
                                          </p:spTgt>
                                        </p:tgtEl>
                                        <p:attrNameLst>
                                          <p:attrName>style.visibility</p:attrName>
                                        </p:attrNameLst>
                                      </p:cBhvr>
                                      <p:to>
                                        <p:strVal val="visible"/>
                                      </p:to>
                                    </p:set>
                                    <p:anim calcmode="lin" valueType="num">
                                      <p:cBhvr additive="base">
                                        <p:cTn id="43" dur="500" fill="hold"/>
                                        <p:tgtEl>
                                          <p:spTgt spid="4">
                                            <p:graphicEl>
                                              <a:dgm id="{D7D8C300-8584-4E4E-9458-BB35AB9D9960}"/>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D7D8C300-8584-4E4E-9458-BB35AB9D9960}"/>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F4D366B5-A8AA-45EC-AD59-A1585DEA90E3}"/>
                                            </p:graphicEl>
                                          </p:spTgt>
                                        </p:tgtEl>
                                        <p:attrNameLst>
                                          <p:attrName>style.visibility</p:attrName>
                                        </p:attrNameLst>
                                      </p:cBhvr>
                                      <p:to>
                                        <p:strVal val="visible"/>
                                      </p:to>
                                    </p:set>
                                    <p:anim calcmode="lin" valueType="num">
                                      <p:cBhvr additive="base">
                                        <p:cTn id="49" dur="500" fill="hold"/>
                                        <p:tgtEl>
                                          <p:spTgt spid="4">
                                            <p:graphicEl>
                                              <a:dgm id="{F4D366B5-A8AA-45EC-AD59-A1585DEA90E3}"/>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F4D366B5-A8AA-45EC-AD59-A1585DEA90E3}"/>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graphicEl>
                                              <a:dgm id="{B774FA79-6518-461E-9F1D-332673D0E84A}"/>
                                            </p:graphicEl>
                                          </p:spTgt>
                                        </p:tgtEl>
                                        <p:attrNameLst>
                                          <p:attrName>style.visibility</p:attrName>
                                        </p:attrNameLst>
                                      </p:cBhvr>
                                      <p:to>
                                        <p:strVal val="visible"/>
                                      </p:to>
                                    </p:set>
                                    <p:anim calcmode="lin" valueType="num">
                                      <p:cBhvr additive="base">
                                        <p:cTn id="55" dur="500" fill="hold"/>
                                        <p:tgtEl>
                                          <p:spTgt spid="4">
                                            <p:graphicEl>
                                              <a:dgm id="{B774FA79-6518-461E-9F1D-332673D0E84A}"/>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B774FA79-6518-461E-9F1D-332673D0E84A}"/>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graphicEl>
                                              <a:dgm id="{C60D0FDD-CDF8-443B-9AF4-7886CB338BB5}"/>
                                            </p:graphicEl>
                                          </p:spTgt>
                                        </p:tgtEl>
                                        <p:attrNameLst>
                                          <p:attrName>style.visibility</p:attrName>
                                        </p:attrNameLst>
                                      </p:cBhvr>
                                      <p:to>
                                        <p:strVal val="visible"/>
                                      </p:to>
                                    </p:set>
                                    <p:anim calcmode="lin" valueType="num">
                                      <p:cBhvr additive="base">
                                        <p:cTn id="61" dur="500" fill="hold"/>
                                        <p:tgtEl>
                                          <p:spTgt spid="4">
                                            <p:graphicEl>
                                              <a:dgm id="{C60D0FDD-CDF8-443B-9AF4-7886CB338BB5}"/>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graphicEl>
                                              <a:dgm id="{C60D0FDD-CDF8-443B-9AF4-7886CB338BB5}"/>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graphicEl>
                                              <a:dgm id="{2CE36359-EF1D-4CA6-908F-CD45469AE240}"/>
                                            </p:graphicEl>
                                          </p:spTgt>
                                        </p:tgtEl>
                                        <p:attrNameLst>
                                          <p:attrName>style.visibility</p:attrName>
                                        </p:attrNameLst>
                                      </p:cBhvr>
                                      <p:to>
                                        <p:strVal val="visible"/>
                                      </p:to>
                                    </p:set>
                                    <p:anim calcmode="lin" valueType="num">
                                      <p:cBhvr additive="base">
                                        <p:cTn id="67" dur="500" fill="hold"/>
                                        <p:tgtEl>
                                          <p:spTgt spid="4">
                                            <p:graphicEl>
                                              <a:dgm id="{2CE36359-EF1D-4CA6-908F-CD45469AE240}"/>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2CE36359-EF1D-4CA6-908F-CD45469AE24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896596559"/>
              </p:ext>
            </p:extLst>
          </p:nvPr>
        </p:nvGraphicFramePr>
        <p:xfrm>
          <a:off x="228600" y="228600"/>
          <a:ext cx="8686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580235293"/>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graphicEl>
                                              <a:dgm id="{CBD5AACF-B0E8-494A-B549-8A3C2C2C9C1C}"/>
                                            </p:graphicEl>
                                          </p:spTgt>
                                        </p:tgtEl>
                                        <p:attrNameLst>
                                          <p:attrName>style.visibility</p:attrName>
                                        </p:attrNameLst>
                                      </p:cBhvr>
                                      <p:to>
                                        <p:strVal val="visible"/>
                                      </p:to>
                                    </p:set>
                                    <p:anim calcmode="lin" valueType="num">
                                      <p:cBhvr>
                                        <p:cTn id="7" dur="1000" fill="hold"/>
                                        <p:tgtEl>
                                          <p:spTgt spid="4">
                                            <p:graphicEl>
                                              <a:dgm id="{CBD5AACF-B0E8-494A-B549-8A3C2C2C9C1C}"/>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CBD5AACF-B0E8-494A-B549-8A3C2C2C9C1C}"/>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CBD5AACF-B0E8-494A-B549-8A3C2C2C9C1C}"/>
                                            </p:graphic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graphicEl>
                                              <a:dgm id="{CBD5AACF-B0E8-494A-B549-8A3C2C2C9C1C}"/>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graphicEl>
                                              <a:dgm id="{DA5AFC4D-FFE7-483A-9779-D81AA9AB7C92}"/>
                                            </p:graphicEl>
                                          </p:spTgt>
                                        </p:tgtEl>
                                        <p:attrNameLst>
                                          <p:attrName>style.visibility</p:attrName>
                                        </p:attrNameLst>
                                      </p:cBhvr>
                                      <p:to>
                                        <p:strVal val="visible"/>
                                      </p:to>
                                    </p:set>
                                    <p:anim calcmode="lin" valueType="num">
                                      <p:cBhvr>
                                        <p:cTn id="15" dur="1000" fill="hold"/>
                                        <p:tgtEl>
                                          <p:spTgt spid="4">
                                            <p:graphicEl>
                                              <a:dgm id="{DA5AFC4D-FFE7-483A-9779-D81AA9AB7C92}"/>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DA5AFC4D-FFE7-483A-9779-D81AA9AB7C92}"/>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DA5AFC4D-FFE7-483A-9779-D81AA9AB7C92}"/>
                                            </p:graphic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graphicEl>
                                              <a:dgm id="{DA5AFC4D-FFE7-483A-9779-D81AA9AB7C92}"/>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
                                            <p:graphicEl>
                                              <a:dgm id="{5798561E-8245-4801-89E3-57005729FBAD}"/>
                                            </p:graphicEl>
                                          </p:spTgt>
                                        </p:tgtEl>
                                        <p:attrNameLst>
                                          <p:attrName>style.visibility</p:attrName>
                                        </p:attrNameLst>
                                      </p:cBhvr>
                                      <p:to>
                                        <p:strVal val="visible"/>
                                      </p:to>
                                    </p:set>
                                    <p:anim calcmode="lin" valueType="num">
                                      <p:cBhvr>
                                        <p:cTn id="23" dur="1000" fill="hold"/>
                                        <p:tgtEl>
                                          <p:spTgt spid="4">
                                            <p:graphicEl>
                                              <a:dgm id="{5798561E-8245-4801-89E3-57005729FBAD}"/>
                                            </p:graphicEl>
                                          </p:spTgt>
                                        </p:tgtEl>
                                        <p:attrNameLst>
                                          <p:attrName>ppt_w</p:attrName>
                                        </p:attrNameLst>
                                      </p:cBhvr>
                                      <p:tavLst>
                                        <p:tav tm="0">
                                          <p:val>
                                            <p:fltVal val="0"/>
                                          </p:val>
                                        </p:tav>
                                        <p:tav tm="100000">
                                          <p:val>
                                            <p:strVal val="#ppt_w"/>
                                          </p:val>
                                        </p:tav>
                                      </p:tavLst>
                                    </p:anim>
                                    <p:anim calcmode="lin" valueType="num">
                                      <p:cBhvr>
                                        <p:cTn id="24" dur="1000" fill="hold"/>
                                        <p:tgtEl>
                                          <p:spTgt spid="4">
                                            <p:graphicEl>
                                              <a:dgm id="{5798561E-8245-4801-89E3-57005729FBAD}"/>
                                            </p:graphicEl>
                                          </p:spTgt>
                                        </p:tgtEl>
                                        <p:attrNameLst>
                                          <p:attrName>ppt_h</p:attrName>
                                        </p:attrNameLst>
                                      </p:cBhvr>
                                      <p:tavLst>
                                        <p:tav tm="0">
                                          <p:val>
                                            <p:fltVal val="0"/>
                                          </p:val>
                                        </p:tav>
                                        <p:tav tm="100000">
                                          <p:val>
                                            <p:strVal val="#ppt_h"/>
                                          </p:val>
                                        </p:tav>
                                      </p:tavLst>
                                    </p:anim>
                                    <p:anim calcmode="lin" valueType="num">
                                      <p:cBhvr>
                                        <p:cTn id="25" dur="1000" fill="hold"/>
                                        <p:tgtEl>
                                          <p:spTgt spid="4">
                                            <p:graphicEl>
                                              <a:dgm id="{5798561E-8245-4801-89E3-57005729FBAD}"/>
                                            </p:graphic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graphicEl>
                                              <a:dgm id="{5798561E-8245-4801-89E3-57005729FBAD}"/>
                                            </p:graphic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4">
                                            <p:graphicEl>
                                              <a:dgm id="{C1956BA7-8B3E-4194-9442-1479C8DDEDBB}"/>
                                            </p:graphicEl>
                                          </p:spTgt>
                                        </p:tgtEl>
                                        <p:attrNameLst>
                                          <p:attrName>style.visibility</p:attrName>
                                        </p:attrNameLst>
                                      </p:cBhvr>
                                      <p:to>
                                        <p:strVal val="visible"/>
                                      </p:to>
                                    </p:set>
                                    <p:anim calcmode="lin" valueType="num">
                                      <p:cBhvr>
                                        <p:cTn id="29" dur="1000" fill="hold"/>
                                        <p:tgtEl>
                                          <p:spTgt spid="4">
                                            <p:graphicEl>
                                              <a:dgm id="{C1956BA7-8B3E-4194-9442-1479C8DDEDBB}"/>
                                            </p:graphicEl>
                                          </p:spTgt>
                                        </p:tgtEl>
                                        <p:attrNameLst>
                                          <p:attrName>ppt_w</p:attrName>
                                        </p:attrNameLst>
                                      </p:cBhvr>
                                      <p:tavLst>
                                        <p:tav tm="0">
                                          <p:val>
                                            <p:fltVal val="0"/>
                                          </p:val>
                                        </p:tav>
                                        <p:tav tm="100000">
                                          <p:val>
                                            <p:strVal val="#ppt_w"/>
                                          </p:val>
                                        </p:tav>
                                      </p:tavLst>
                                    </p:anim>
                                    <p:anim calcmode="lin" valueType="num">
                                      <p:cBhvr>
                                        <p:cTn id="30" dur="1000" fill="hold"/>
                                        <p:tgtEl>
                                          <p:spTgt spid="4">
                                            <p:graphicEl>
                                              <a:dgm id="{C1956BA7-8B3E-4194-9442-1479C8DDEDBB}"/>
                                            </p:graphicEl>
                                          </p:spTgt>
                                        </p:tgtEl>
                                        <p:attrNameLst>
                                          <p:attrName>ppt_h</p:attrName>
                                        </p:attrNameLst>
                                      </p:cBhvr>
                                      <p:tavLst>
                                        <p:tav tm="0">
                                          <p:val>
                                            <p:fltVal val="0"/>
                                          </p:val>
                                        </p:tav>
                                        <p:tav tm="100000">
                                          <p:val>
                                            <p:strVal val="#ppt_h"/>
                                          </p:val>
                                        </p:tav>
                                      </p:tavLst>
                                    </p:anim>
                                    <p:anim calcmode="lin" valueType="num">
                                      <p:cBhvr>
                                        <p:cTn id="31" dur="1000" fill="hold"/>
                                        <p:tgtEl>
                                          <p:spTgt spid="4">
                                            <p:graphicEl>
                                              <a:dgm id="{C1956BA7-8B3E-4194-9442-1479C8DDEDBB}"/>
                                            </p:graphic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
                                            <p:graphicEl>
                                              <a:dgm id="{C1956BA7-8B3E-4194-9442-1479C8DDEDBB}"/>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4">
                                            <p:graphicEl>
                                              <a:dgm id="{33A5EF9A-0054-4812-9C7E-884435C47420}"/>
                                            </p:graphicEl>
                                          </p:spTgt>
                                        </p:tgtEl>
                                        <p:attrNameLst>
                                          <p:attrName>style.visibility</p:attrName>
                                        </p:attrNameLst>
                                      </p:cBhvr>
                                      <p:to>
                                        <p:strVal val="visible"/>
                                      </p:to>
                                    </p:set>
                                    <p:anim calcmode="lin" valueType="num">
                                      <p:cBhvr>
                                        <p:cTn id="37" dur="1000" fill="hold"/>
                                        <p:tgtEl>
                                          <p:spTgt spid="4">
                                            <p:graphicEl>
                                              <a:dgm id="{33A5EF9A-0054-4812-9C7E-884435C47420}"/>
                                            </p:graphicEl>
                                          </p:spTgt>
                                        </p:tgtEl>
                                        <p:attrNameLst>
                                          <p:attrName>ppt_w</p:attrName>
                                        </p:attrNameLst>
                                      </p:cBhvr>
                                      <p:tavLst>
                                        <p:tav tm="0">
                                          <p:val>
                                            <p:fltVal val="0"/>
                                          </p:val>
                                        </p:tav>
                                        <p:tav tm="100000">
                                          <p:val>
                                            <p:strVal val="#ppt_w"/>
                                          </p:val>
                                        </p:tav>
                                      </p:tavLst>
                                    </p:anim>
                                    <p:anim calcmode="lin" valueType="num">
                                      <p:cBhvr>
                                        <p:cTn id="38" dur="1000" fill="hold"/>
                                        <p:tgtEl>
                                          <p:spTgt spid="4">
                                            <p:graphicEl>
                                              <a:dgm id="{33A5EF9A-0054-4812-9C7E-884435C47420}"/>
                                            </p:graphicEl>
                                          </p:spTgt>
                                        </p:tgtEl>
                                        <p:attrNameLst>
                                          <p:attrName>ppt_h</p:attrName>
                                        </p:attrNameLst>
                                      </p:cBhvr>
                                      <p:tavLst>
                                        <p:tav tm="0">
                                          <p:val>
                                            <p:fltVal val="0"/>
                                          </p:val>
                                        </p:tav>
                                        <p:tav tm="100000">
                                          <p:val>
                                            <p:strVal val="#ppt_h"/>
                                          </p:val>
                                        </p:tav>
                                      </p:tavLst>
                                    </p:anim>
                                    <p:anim calcmode="lin" valueType="num">
                                      <p:cBhvr>
                                        <p:cTn id="39" dur="1000" fill="hold"/>
                                        <p:tgtEl>
                                          <p:spTgt spid="4">
                                            <p:graphicEl>
                                              <a:dgm id="{33A5EF9A-0054-4812-9C7E-884435C47420}"/>
                                            </p:graphic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4">
                                            <p:graphicEl>
                                              <a:dgm id="{33A5EF9A-0054-4812-9C7E-884435C47420}"/>
                                            </p:graphicEl>
                                          </p:spTgt>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4">
                                            <p:graphicEl>
                                              <a:dgm id="{478AC7A9-655F-4689-8CD3-329CF8E5F717}"/>
                                            </p:graphicEl>
                                          </p:spTgt>
                                        </p:tgtEl>
                                        <p:attrNameLst>
                                          <p:attrName>style.visibility</p:attrName>
                                        </p:attrNameLst>
                                      </p:cBhvr>
                                      <p:to>
                                        <p:strVal val="visible"/>
                                      </p:to>
                                    </p:set>
                                    <p:anim calcmode="lin" valueType="num">
                                      <p:cBhvr>
                                        <p:cTn id="43" dur="1000" fill="hold"/>
                                        <p:tgtEl>
                                          <p:spTgt spid="4">
                                            <p:graphicEl>
                                              <a:dgm id="{478AC7A9-655F-4689-8CD3-329CF8E5F717}"/>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478AC7A9-655F-4689-8CD3-329CF8E5F717}"/>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478AC7A9-655F-4689-8CD3-329CF8E5F717}"/>
                                            </p:graphic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4">
                                            <p:graphicEl>
                                              <a:dgm id="{478AC7A9-655F-4689-8CD3-329CF8E5F717}"/>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4">
                                            <p:graphicEl>
                                              <a:dgm id="{A8DDAE4F-C3CF-430E-997C-53CA27DEA9D2}"/>
                                            </p:graphicEl>
                                          </p:spTgt>
                                        </p:tgtEl>
                                        <p:attrNameLst>
                                          <p:attrName>style.visibility</p:attrName>
                                        </p:attrNameLst>
                                      </p:cBhvr>
                                      <p:to>
                                        <p:strVal val="visible"/>
                                      </p:to>
                                    </p:set>
                                    <p:anim calcmode="lin" valueType="num">
                                      <p:cBhvr>
                                        <p:cTn id="51" dur="1000" fill="hold"/>
                                        <p:tgtEl>
                                          <p:spTgt spid="4">
                                            <p:graphicEl>
                                              <a:dgm id="{A8DDAE4F-C3CF-430E-997C-53CA27DEA9D2}"/>
                                            </p:graphicEl>
                                          </p:spTgt>
                                        </p:tgtEl>
                                        <p:attrNameLst>
                                          <p:attrName>ppt_w</p:attrName>
                                        </p:attrNameLst>
                                      </p:cBhvr>
                                      <p:tavLst>
                                        <p:tav tm="0">
                                          <p:val>
                                            <p:fltVal val="0"/>
                                          </p:val>
                                        </p:tav>
                                        <p:tav tm="100000">
                                          <p:val>
                                            <p:strVal val="#ppt_w"/>
                                          </p:val>
                                        </p:tav>
                                      </p:tavLst>
                                    </p:anim>
                                    <p:anim calcmode="lin" valueType="num">
                                      <p:cBhvr>
                                        <p:cTn id="52" dur="1000" fill="hold"/>
                                        <p:tgtEl>
                                          <p:spTgt spid="4">
                                            <p:graphicEl>
                                              <a:dgm id="{A8DDAE4F-C3CF-430E-997C-53CA27DEA9D2}"/>
                                            </p:graphicEl>
                                          </p:spTgt>
                                        </p:tgtEl>
                                        <p:attrNameLst>
                                          <p:attrName>ppt_h</p:attrName>
                                        </p:attrNameLst>
                                      </p:cBhvr>
                                      <p:tavLst>
                                        <p:tav tm="0">
                                          <p:val>
                                            <p:fltVal val="0"/>
                                          </p:val>
                                        </p:tav>
                                        <p:tav tm="100000">
                                          <p:val>
                                            <p:strVal val="#ppt_h"/>
                                          </p:val>
                                        </p:tav>
                                      </p:tavLst>
                                    </p:anim>
                                    <p:anim calcmode="lin" valueType="num">
                                      <p:cBhvr>
                                        <p:cTn id="53" dur="1000" fill="hold"/>
                                        <p:tgtEl>
                                          <p:spTgt spid="4">
                                            <p:graphicEl>
                                              <a:dgm id="{A8DDAE4F-C3CF-430E-997C-53CA27DEA9D2}"/>
                                            </p:graphic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4">
                                            <p:graphicEl>
                                              <a:dgm id="{A8DDAE4F-C3CF-430E-997C-53CA27DEA9D2}"/>
                                            </p:graphicEl>
                                          </p:spTgt>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0"/>
                                  </p:stCondLst>
                                  <p:childTnLst>
                                    <p:set>
                                      <p:cBhvr>
                                        <p:cTn id="56" dur="1" fill="hold">
                                          <p:stCondLst>
                                            <p:cond delay="0"/>
                                          </p:stCondLst>
                                        </p:cTn>
                                        <p:tgtEl>
                                          <p:spTgt spid="4">
                                            <p:graphicEl>
                                              <a:dgm id="{04878DF2-AFB9-40C3-BDF5-88583DDEBBFB}"/>
                                            </p:graphicEl>
                                          </p:spTgt>
                                        </p:tgtEl>
                                        <p:attrNameLst>
                                          <p:attrName>style.visibility</p:attrName>
                                        </p:attrNameLst>
                                      </p:cBhvr>
                                      <p:to>
                                        <p:strVal val="visible"/>
                                      </p:to>
                                    </p:set>
                                    <p:anim calcmode="lin" valueType="num">
                                      <p:cBhvr>
                                        <p:cTn id="57" dur="1000" fill="hold"/>
                                        <p:tgtEl>
                                          <p:spTgt spid="4">
                                            <p:graphicEl>
                                              <a:dgm id="{04878DF2-AFB9-40C3-BDF5-88583DDEBBFB}"/>
                                            </p:graphicEl>
                                          </p:spTgt>
                                        </p:tgtEl>
                                        <p:attrNameLst>
                                          <p:attrName>ppt_w</p:attrName>
                                        </p:attrNameLst>
                                      </p:cBhvr>
                                      <p:tavLst>
                                        <p:tav tm="0">
                                          <p:val>
                                            <p:fltVal val="0"/>
                                          </p:val>
                                        </p:tav>
                                        <p:tav tm="100000">
                                          <p:val>
                                            <p:strVal val="#ppt_w"/>
                                          </p:val>
                                        </p:tav>
                                      </p:tavLst>
                                    </p:anim>
                                    <p:anim calcmode="lin" valueType="num">
                                      <p:cBhvr>
                                        <p:cTn id="58" dur="1000" fill="hold"/>
                                        <p:tgtEl>
                                          <p:spTgt spid="4">
                                            <p:graphicEl>
                                              <a:dgm id="{04878DF2-AFB9-40C3-BDF5-88583DDEBBFB}"/>
                                            </p:graphicEl>
                                          </p:spTgt>
                                        </p:tgtEl>
                                        <p:attrNameLst>
                                          <p:attrName>ppt_h</p:attrName>
                                        </p:attrNameLst>
                                      </p:cBhvr>
                                      <p:tavLst>
                                        <p:tav tm="0">
                                          <p:val>
                                            <p:fltVal val="0"/>
                                          </p:val>
                                        </p:tav>
                                        <p:tav tm="100000">
                                          <p:val>
                                            <p:strVal val="#ppt_h"/>
                                          </p:val>
                                        </p:tav>
                                      </p:tavLst>
                                    </p:anim>
                                    <p:anim calcmode="lin" valueType="num">
                                      <p:cBhvr>
                                        <p:cTn id="59" dur="1000" fill="hold"/>
                                        <p:tgtEl>
                                          <p:spTgt spid="4">
                                            <p:graphicEl>
                                              <a:dgm id="{04878DF2-AFB9-40C3-BDF5-88583DDEBBFB}"/>
                                            </p:graphic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4">
                                            <p:graphicEl>
                                              <a:dgm id="{04878DF2-AFB9-40C3-BDF5-88583DDEBBFB}"/>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4">
                                            <p:graphicEl>
                                              <a:dgm id="{831F296E-799B-44F7-BB98-585F99A1FB49}"/>
                                            </p:graphicEl>
                                          </p:spTgt>
                                        </p:tgtEl>
                                        <p:attrNameLst>
                                          <p:attrName>style.visibility</p:attrName>
                                        </p:attrNameLst>
                                      </p:cBhvr>
                                      <p:to>
                                        <p:strVal val="visible"/>
                                      </p:to>
                                    </p:set>
                                    <p:anim calcmode="lin" valueType="num">
                                      <p:cBhvr>
                                        <p:cTn id="65" dur="1000" fill="hold"/>
                                        <p:tgtEl>
                                          <p:spTgt spid="4">
                                            <p:graphicEl>
                                              <a:dgm id="{831F296E-799B-44F7-BB98-585F99A1FB49}"/>
                                            </p:graphicEl>
                                          </p:spTgt>
                                        </p:tgtEl>
                                        <p:attrNameLst>
                                          <p:attrName>ppt_w</p:attrName>
                                        </p:attrNameLst>
                                      </p:cBhvr>
                                      <p:tavLst>
                                        <p:tav tm="0">
                                          <p:val>
                                            <p:fltVal val="0"/>
                                          </p:val>
                                        </p:tav>
                                        <p:tav tm="100000">
                                          <p:val>
                                            <p:strVal val="#ppt_w"/>
                                          </p:val>
                                        </p:tav>
                                      </p:tavLst>
                                    </p:anim>
                                    <p:anim calcmode="lin" valueType="num">
                                      <p:cBhvr>
                                        <p:cTn id="66" dur="1000" fill="hold"/>
                                        <p:tgtEl>
                                          <p:spTgt spid="4">
                                            <p:graphicEl>
                                              <a:dgm id="{831F296E-799B-44F7-BB98-585F99A1FB49}"/>
                                            </p:graphicEl>
                                          </p:spTgt>
                                        </p:tgtEl>
                                        <p:attrNameLst>
                                          <p:attrName>ppt_h</p:attrName>
                                        </p:attrNameLst>
                                      </p:cBhvr>
                                      <p:tavLst>
                                        <p:tav tm="0">
                                          <p:val>
                                            <p:fltVal val="0"/>
                                          </p:val>
                                        </p:tav>
                                        <p:tav tm="100000">
                                          <p:val>
                                            <p:strVal val="#ppt_h"/>
                                          </p:val>
                                        </p:tav>
                                      </p:tavLst>
                                    </p:anim>
                                    <p:anim calcmode="lin" valueType="num">
                                      <p:cBhvr>
                                        <p:cTn id="67" dur="1000" fill="hold"/>
                                        <p:tgtEl>
                                          <p:spTgt spid="4">
                                            <p:graphicEl>
                                              <a:dgm id="{831F296E-799B-44F7-BB98-585F99A1FB49}"/>
                                            </p:graphic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4">
                                            <p:graphicEl>
                                              <a:dgm id="{831F296E-799B-44F7-BB98-585F99A1FB49}"/>
                                            </p:graphicEl>
                                          </p:spTgt>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fill="hold" grpId="0" nodeType="withEffect">
                                  <p:stCondLst>
                                    <p:cond delay="0"/>
                                  </p:stCondLst>
                                  <p:childTnLst>
                                    <p:set>
                                      <p:cBhvr>
                                        <p:cTn id="70" dur="1" fill="hold">
                                          <p:stCondLst>
                                            <p:cond delay="0"/>
                                          </p:stCondLst>
                                        </p:cTn>
                                        <p:tgtEl>
                                          <p:spTgt spid="4">
                                            <p:graphicEl>
                                              <a:dgm id="{A483803A-E037-469A-A059-A3CF2D84F817}"/>
                                            </p:graphicEl>
                                          </p:spTgt>
                                        </p:tgtEl>
                                        <p:attrNameLst>
                                          <p:attrName>style.visibility</p:attrName>
                                        </p:attrNameLst>
                                      </p:cBhvr>
                                      <p:to>
                                        <p:strVal val="visible"/>
                                      </p:to>
                                    </p:set>
                                    <p:anim calcmode="lin" valueType="num">
                                      <p:cBhvr>
                                        <p:cTn id="71" dur="1000" fill="hold"/>
                                        <p:tgtEl>
                                          <p:spTgt spid="4">
                                            <p:graphicEl>
                                              <a:dgm id="{A483803A-E037-469A-A059-A3CF2D84F817}"/>
                                            </p:graphicEl>
                                          </p:spTgt>
                                        </p:tgtEl>
                                        <p:attrNameLst>
                                          <p:attrName>ppt_w</p:attrName>
                                        </p:attrNameLst>
                                      </p:cBhvr>
                                      <p:tavLst>
                                        <p:tav tm="0">
                                          <p:val>
                                            <p:fltVal val="0"/>
                                          </p:val>
                                        </p:tav>
                                        <p:tav tm="100000">
                                          <p:val>
                                            <p:strVal val="#ppt_w"/>
                                          </p:val>
                                        </p:tav>
                                      </p:tavLst>
                                    </p:anim>
                                    <p:anim calcmode="lin" valueType="num">
                                      <p:cBhvr>
                                        <p:cTn id="72" dur="1000" fill="hold"/>
                                        <p:tgtEl>
                                          <p:spTgt spid="4">
                                            <p:graphicEl>
                                              <a:dgm id="{A483803A-E037-469A-A059-A3CF2D84F817}"/>
                                            </p:graphicEl>
                                          </p:spTgt>
                                        </p:tgtEl>
                                        <p:attrNameLst>
                                          <p:attrName>ppt_h</p:attrName>
                                        </p:attrNameLst>
                                      </p:cBhvr>
                                      <p:tavLst>
                                        <p:tav tm="0">
                                          <p:val>
                                            <p:fltVal val="0"/>
                                          </p:val>
                                        </p:tav>
                                        <p:tav tm="100000">
                                          <p:val>
                                            <p:strVal val="#ppt_h"/>
                                          </p:val>
                                        </p:tav>
                                      </p:tavLst>
                                    </p:anim>
                                    <p:anim calcmode="lin" valueType="num">
                                      <p:cBhvr>
                                        <p:cTn id="73" dur="1000" fill="hold"/>
                                        <p:tgtEl>
                                          <p:spTgt spid="4">
                                            <p:graphicEl>
                                              <a:dgm id="{A483803A-E037-469A-A059-A3CF2D84F817}"/>
                                            </p:graphic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4">
                                            <p:graphicEl>
                                              <a:dgm id="{A483803A-E037-469A-A059-A3CF2D84F817}"/>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4">
                                            <p:graphicEl>
                                              <a:dgm id="{69580919-6382-43AC-A1A2-4ADC787FA0A4}"/>
                                            </p:graphicEl>
                                          </p:spTgt>
                                        </p:tgtEl>
                                        <p:attrNameLst>
                                          <p:attrName>style.visibility</p:attrName>
                                        </p:attrNameLst>
                                      </p:cBhvr>
                                      <p:to>
                                        <p:strVal val="visible"/>
                                      </p:to>
                                    </p:set>
                                    <p:anim calcmode="lin" valueType="num">
                                      <p:cBhvr>
                                        <p:cTn id="79" dur="1000" fill="hold"/>
                                        <p:tgtEl>
                                          <p:spTgt spid="4">
                                            <p:graphicEl>
                                              <a:dgm id="{69580919-6382-43AC-A1A2-4ADC787FA0A4}"/>
                                            </p:graphicEl>
                                          </p:spTgt>
                                        </p:tgtEl>
                                        <p:attrNameLst>
                                          <p:attrName>ppt_w</p:attrName>
                                        </p:attrNameLst>
                                      </p:cBhvr>
                                      <p:tavLst>
                                        <p:tav tm="0">
                                          <p:val>
                                            <p:fltVal val="0"/>
                                          </p:val>
                                        </p:tav>
                                        <p:tav tm="100000">
                                          <p:val>
                                            <p:strVal val="#ppt_w"/>
                                          </p:val>
                                        </p:tav>
                                      </p:tavLst>
                                    </p:anim>
                                    <p:anim calcmode="lin" valueType="num">
                                      <p:cBhvr>
                                        <p:cTn id="80" dur="1000" fill="hold"/>
                                        <p:tgtEl>
                                          <p:spTgt spid="4">
                                            <p:graphicEl>
                                              <a:dgm id="{69580919-6382-43AC-A1A2-4ADC787FA0A4}"/>
                                            </p:graphicEl>
                                          </p:spTgt>
                                        </p:tgtEl>
                                        <p:attrNameLst>
                                          <p:attrName>ppt_h</p:attrName>
                                        </p:attrNameLst>
                                      </p:cBhvr>
                                      <p:tavLst>
                                        <p:tav tm="0">
                                          <p:val>
                                            <p:fltVal val="0"/>
                                          </p:val>
                                        </p:tav>
                                        <p:tav tm="100000">
                                          <p:val>
                                            <p:strVal val="#ppt_h"/>
                                          </p:val>
                                        </p:tav>
                                      </p:tavLst>
                                    </p:anim>
                                    <p:anim calcmode="lin" valueType="num">
                                      <p:cBhvr>
                                        <p:cTn id="81" dur="1000" fill="hold"/>
                                        <p:tgtEl>
                                          <p:spTgt spid="4">
                                            <p:graphicEl>
                                              <a:dgm id="{69580919-6382-43AC-A1A2-4ADC787FA0A4}"/>
                                            </p:graphic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4">
                                            <p:graphicEl>
                                              <a:dgm id="{69580919-6382-43AC-A1A2-4ADC787FA0A4}"/>
                                            </p:graphicEl>
                                          </p:spTgt>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4">
                                            <p:graphicEl>
                                              <a:dgm id="{267D0F54-2107-4E76-A703-802C90D91797}"/>
                                            </p:graphicEl>
                                          </p:spTgt>
                                        </p:tgtEl>
                                        <p:attrNameLst>
                                          <p:attrName>style.visibility</p:attrName>
                                        </p:attrNameLst>
                                      </p:cBhvr>
                                      <p:to>
                                        <p:strVal val="visible"/>
                                      </p:to>
                                    </p:set>
                                    <p:anim calcmode="lin" valueType="num">
                                      <p:cBhvr>
                                        <p:cTn id="85" dur="1000" fill="hold"/>
                                        <p:tgtEl>
                                          <p:spTgt spid="4">
                                            <p:graphicEl>
                                              <a:dgm id="{267D0F54-2107-4E76-A703-802C90D91797}"/>
                                            </p:graphicEl>
                                          </p:spTgt>
                                        </p:tgtEl>
                                        <p:attrNameLst>
                                          <p:attrName>ppt_w</p:attrName>
                                        </p:attrNameLst>
                                      </p:cBhvr>
                                      <p:tavLst>
                                        <p:tav tm="0">
                                          <p:val>
                                            <p:fltVal val="0"/>
                                          </p:val>
                                        </p:tav>
                                        <p:tav tm="100000">
                                          <p:val>
                                            <p:strVal val="#ppt_w"/>
                                          </p:val>
                                        </p:tav>
                                      </p:tavLst>
                                    </p:anim>
                                    <p:anim calcmode="lin" valueType="num">
                                      <p:cBhvr>
                                        <p:cTn id="86" dur="1000" fill="hold"/>
                                        <p:tgtEl>
                                          <p:spTgt spid="4">
                                            <p:graphicEl>
                                              <a:dgm id="{267D0F54-2107-4E76-A703-802C90D91797}"/>
                                            </p:graphicEl>
                                          </p:spTgt>
                                        </p:tgtEl>
                                        <p:attrNameLst>
                                          <p:attrName>ppt_h</p:attrName>
                                        </p:attrNameLst>
                                      </p:cBhvr>
                                      <p:tavLst>
                                        <p:tav tm="0">
                                          <p:val>
                                            <p:fltVal val="0"/>
                                          </p:val>
                                        </p:tav>
                                        <p:tav tm="100000">
                                          <p:val>
                                            <p:strVal val="#ppt_h"/>
                                          </p:val>
                                        </p:tav>
                                      </p:tavLst>
                                    </p:anim>
                                    <p:anim calcmode="lin" valueType="num">
                                      <p:cBhvr>
                                        <p:cTn id="87" dur="1000" fill="hold"/>
                                        <p:tgtEl>
                                          <p:spTgt spid="4">
                                            <p:graphicEl>
                                              <a:dgm id="{267D0F54-2107-4E76-A703-802C90D91797}"/>
                                            </p:graphicEl>
                                          </p:spTgt>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4">
                                            <p:graphicEl>
                                              <a:dgm id="{267D0F54-2107-4E76-A703-802C90D91797}"/>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4">
                                            <p:graphicEl>
                                              <a:dgm id="{D3F7B2FB-8CAF-48AE-AF72-B8DF8CB1DED9}"/>
                                            </p:graphicEl>
                                          </p:spTgt>
                                        </p:tgtEl>
                                        <p:attrNameLst>
                                          <p:attrName>style.visibility</p:attrName>
                                        </p:attrNameLst>
                                      </p:cBhvr>
                                      <p:to>
                                        <p:strVal val="visible"/>
                                      </p:to>
                                    </p:set>
                                    <p:anim calcmode="lin" valueType="num">
                                      <p:cBhvr>
                                        <p:cTn id="93" dur="1000" fill="hold"/>
                                        <p:tgtEl>
                                          <p:spTgt spid="4">
                                            <p:graphicEl>
                                              <a:dgm id="{D3F7B2FB-8CAF-48AE-AF72-B8DF8CB1DED9}"/>
                                            </p:graphicEl>
                                          </p:spTgt>
                                        </p:tgtEl>
                                        <p:attrNameLst>
                                          <p:attrName>ppt_w</p:attrName>
                                        </p:attrNameLst>
                                      </p:cBhvr>
                                      <p:tavLst>
                                        <p:tav tm="0">
                                          <p:val>
                                            <p:fltVal val="0"/>
                                          </p:val>
                                        </p:tav>
                                        <p:tav tm="100000">
                                          <p:val>
                                            <p:strVal val="#ppt_w"/>
                                          </p:val>
                                        </p:tav>
                                      </p:tavLst>
                                    </p:anim>
                                    <p:anim calcmode="lin" valueType="num">
                                      <p:cBhvr>
                                        <p:cTn id="94" dur="1000" fill="hold"/>
                                        <p:tgtEl>
                                          <p:spTgt spid="4">
                                            <p:graphicEl>
                                              <a:dgm id="{D3F7B2FB-8CAF-48AE-AF72-B8DF8CB1DED9}"/>
                                            </p:graphicEl>
                                          </p:spTgt>
                                        </p:tgtEl>
                                        <p:attrNameLst>
                                          <p:attrName>ppt_h</p:attrName>
                                        </p:attrNameLst>
                                      </p:cBhvr>
                                      <p:tavLst>
                                        <p:tav tm="0">
                                          <p:val>
                                            <p:fltVal val="0"/>
                                          </p:val>
                                        </p:tav>
                                        <p:tav tm="100000">
                                          <p:val>
                                            <p:strVal val="#ppt_h"/>
                                          </p:val>
                                        </p:tav>
                                      </p:tavLst>
                                    </p:anim>
                                    <p:anim calcmode="lin" valueType="num">
                                      <p:cBhvr>
                                        <p:cTn id="95" dur="1000" fill="hold"/>
                                        <p:tgtEl>
                                          <p:spTgt spid="4">
                                            <p:graphicEl>
                                              <a:dgm id="{D3F7B2FB-8CAF-48AE-AF72-B8DF8CB1DED9}"/>
                                            </p:graphicEl>
                                          </p:spTgt>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
                                            <p:graphicEl>
                                              <a:dgm id="{D3F7B2FB-8CAF-48AE-AF72-B8DF8CB1DED9}"/>
                                            </p:graphicEl>
                                          </p:spTgt>
                                        </p:tgtEl>
                                        <p:attrNameLst>
                                          <p:attrName>ppt_y</p:attrName>
                                        </p:attrNameLst>
                                      </p:cBhvr>
                                      <p:tavLst>
                                        <p:tav tm="0" fmla="#ppt_y+(sin(-2*pi*(1-$))*-#ppt_x+cos(-2*pi*(1-$))*(1-#ppt_y))*(1-$)">
                                          <p:val>
                                            <p:fltVal val="0"/>
                                          </p:val>
                                        </p:tav>
                                        <p:tav tm="100000">
                                          <p:val>
                                            <p:fltVal val="1"/>
                                          </p:val>
                                        </p:tav>
                                      </p:tavLst>
                                    </p:anim>
                                  </p:childTnLst>
                                </p:cTn>
                              </p:par>
                              <p:par>
                                <p:cTn id="97" presetID="15" presetClass="entr" presetSubtype="0" fill="hold" grpId="0" nodeType="withEffect">
                                  <p:stCondLst>
                                    <p:cond delay="0"/>
                                  </p:stCondLst>
                                  <p:childTnLst>
                                    <p:set>
                                      <p:cBhvr>
                                        <p:cTn id="98" dur="1" fill="hold">
                                          <p:stCondLst>
                                            <p:cond delay="0"/>
                                          </p:stCondLst>
                                        </p:cTn>
                                        <p:tgtEl>
                                          <p:spTgt spid="4">
                                            <p:graphicEl>
                                              <a:dgm id="{64D31FBE-369E-49A3-AB01-EF1C444B9AB7}"/>
                                            </p:graphicEl>
                                          </p:spTgt>
                                        </p:tgtEl>
                                        <p:attrNameLst>
                                          <p:attrName>style.visibility</p:attrName>
                                        </p:attrNameLst>
                                      </p:cBhvr>
                                      <p:to>
                                        <p:strVal val="visible"/>
                                      </p:to>
                                    </p:set>
                                    <p:anim calcmode="lin" valueType="num">
                                      <p:cBhvr>
                                        <p:cTn id="99" dur="1000" fill="hold"/>
                                        <p:tgtEl>
                                          <p:spTgt spid="4">
                                            <p:graphicEl>
                                              <a:dgm id="{64D31FBE-369E-49A3-AB01-EF1C444B9AB7}"/>
                                            </p:graphicEl>
                                          </p:spTgt>
                                        </p:tgtEl>
                                        <p:attrNameLst>
                                          <p:attrName>ppt_w</p:attrName>
                                        </p:attrNameLst>
                                      </p:cBhvr>
                                      <p:tavLst>
                                        <p:tav tm="0">
                                          <p:val>
                                            <p:fltVal val="0"/>
                                          </p:val>
                                        </p:tav>
                                        <p:tav tm="100000">
                                          <p:val>
                                            <p:strVal val="#ppt_w"/>
                                          </p:val>
                                        </p:tav>
                                      </p:tavLst>
                                    </p:anim>
                                    <p:anim calcmode="lin" valueType="num">
                                      <p:cBhvr>
                                        <p:cTn id="100" dur="1000" fill="hold"/>
                                        <p:tgtEl>
                                          <p:spTgt spid="4">
                                            <p:graphicEl>
                                              <a:dgm id="{64D31FBE-369E-49A3-AB01-EF1C444B9AB7}"/>
                                            </p:graphicEl>
                                          </p:spTgt>
                                        </p:tgtEl>
                                        <p:attrNameLst>
                                          <p:attrName>ppt_h</p:attrName>
                                        </p:attrNameLst>
                                      </p:cBhvr>
                                      <p:tavLst>
                                        <p:tav tm="0">
                                          <p:val>
                                            <p:fltVal val="0"/>
                                          </p:val>
                                        </p:tav>
                                        <p:tav tm="100000">
                                          <p:val>
                                            <p:strVal val="#ppt_h"/>
                                          </p:val>
                                        </p:tav>
                                      </p:tavLst>
                                    </p:anim>
                                    <p:anim calcmode="lin" valueType="num">
                                      <p:cBhvr>
                                        <p:cTn id="101" dur="1000" fill="hold"/>
                                        <p:tgtEl>
                                          <p:spTgt spid="4">
                                            <p:graphicEl>
                                              <a:dgm id="{64D31FBE-369E-49A3-AB01-EF1C444B9AB7}"/>
                                            </p:graphicEl>
                                          </p:spTgt>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4">
                                            <p:graphicEl>
                                              <a:dgm id="{64D31FBE-369E-49A3-AB01-EF1C444B9AB7}"/>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3" fill="hold">
                      <p:stCondLst>
                        <p:cond delay="indefinite"/>
                      </p:stCondLst>
                      <p:childTnLst>
                        <p:par>
                          <p:cTn id="104" fill="hold">
                            <p:stCondLst>
                              <p:cond delay="0"/>
                            </p:stCondLst>
                            <p:childTnLst>
                              <p:par>
                                <p:cTn id="105" presetID="15" presetClass="entr" presetSubtype="0" fill="hold" grpId="0" nodeType="clickEffect">
                                  <p:stCondLst>
                                    <p:cond delay="0"/>
                                  </p:stCondLst>
                                  <p:childTnLst>
                                    <p:set>
                                      <p:cBhvr>
                                        <p:cTn id="106" dur="1" fill="hold">
                                          <p:stCondLst>
                                            <p:cond delay="0"/>
                                          </p:stCondLst>
                                        </p:cTn>
                                        <p:tgtEl>
                                          <p:spTgt spid="4">
                                            <p:graphicEl>
                                              <a:dgm id="{909B24ED-6E43-4448-9076-FA5C899981C9}"/>
                                            </p:graphicEl>
                                          </p:spTgt>
                                        </p:tgtEl>
                                        <p:attrNameLst>
                                          <p:attrName>style.visibility</p:attrName>
                                        </p:attrNameLst>
                                      </p:cBhvr>
                                      <p:to>
                                        <p:strVal val="visible"/>
                                      </p:to>
                                    </p:set>
                                    <p:anim calcmode="lin" valueType="num">
                                      <p:cBhvr>
                                        <p:cTn id="107" dur="1000" fill="hold"/>
                                        <p:tgtEl>
                                          <p:spTgt spid="4">
                                            <p:graphicEl>
                                              <a:dgm id="{909B24ED-6E43-4448-9076-FA5C899981C9}"/>
                                            </p:graphicEl>
                                          </p:spTgt>
                                        </p:tgtEl>
                                        <p:attrNameLst>
                                          <p:attrName>ppt_w</p:attrName>
                                        </p:attrNameLst>
                                      </p:cBhvr>
                                      <p:tavLst>
                                        <p:tav tm="0">
                                          <p:val>
                                            <p:fltVal val="0"/>
                                          </p:val>
                                        </p:tav>
                                        <p:tav tm="100000">
                                          <p:val>
                                            <p:strVal val="#ppt_w"/>
                                          </p:val>
                                        </p:tav>
                                      </p:tavLst>
                                    </p:anim>
                                    <p:anim calcmode="lin" valueType="num">
                                      <p:cBhvr>
                                        <p:cTn id="108" dur="1000" fill="hold"/>
                                        <p:tgtEl>
                                          <p:spTgt spid="4">
                                            <p:graphicEl>
                                              <a:dgm id="{909B24ED-6E43-4448-9076-FA5C899981C9}"/>
                                            </p:graphicEl>
                                          </p:spTgt>
                                        </p:tgtEl>
                                        <p:attrNameLst>
                                          <p:attrName>ppt_h</p:attrName>
                                        </p:attrNameLst>
                                      </p:cBhvr>
                                      <p:tavLst>
                                        <p:tav tm="0">
                                          <p:val>
                                            <p:fltVal val="0"/>
                                          </p:val>
                                        </p:tav>
                                        <p:tav tm="100000">
                                          <p:val>
                                            <p:strVal val="#ppt_h"/>
                                          </p:val>
                                        </p:tav>
                                      </p:tavLst>
                                    </p:anim>
                                    <p:anim calcmode="lin" valueType="num">
                                      <p:cBhvr>
                                        <p:cTn id="109" dur="1000" fill="hold"/>
                                        <p:tgtEl>
                                          <p:spTgt spid="4">
                                            <p:graphicEl>
                                              <a:dgm id="{909B24ED-6E43-4448-9076-FA5C899981C9}"/>
                                            </p:graphicEl>
                                          </p:spTgt>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4">
                                            <p:graphicEl>
                                              <a:dgm id="{909B24ED-6E43-4448-9076-FA5C899981C9}"/>
                                            </p:graphicEl>
                                          </p:spTgt>
                                        </p:tgtEl>
                                        <p:attrNameLst>
                                          <p:attrName>ppt_y</p:attrName>
                                        </p:attrNameLst>
                                      </p:cBhvr>
                                      <p:tavLst>
                                        <p:tav tm="0" fmla="#ppt_y+(sin(-2*pi*(1-$))*-#ppt_x+cos(-2*pi*(1-$))*(1-#ppt_y))*(1-$)">
                                          <p:val>
                                            <p:fltVal val="0"/>
                                          </p:val>
                                        </p:tav>
                                        <p:tav tm="100000">
                                          <p:val>
                                            <p:fltVal val="1"/>
                                          </p:val>
                                        </p:tav>
                                      </p:tavLst>
                                    </p:anim>
                                  </p:childTnLst>
                                </p:cTn>
                              </p:par>
                              <p:par>
                                <p:cTn id="111" presetID="15" presetClass="entr" presetSubtype="0" fill="hold" grpId="0" nodeType="withEffect">
                                  <p:stCondLst>
                                    <p:cond delay="0"/>
                                  </p:stCondLst>
                                  <p:childTnLst>
                                    <p:set>
                                      <p:cBhvr>
                                        <p:cTn id="112" dur="1" fill="hold">
                                          <p:stCondLst>
                                            <p:cond delay="0"/>
                                          </p:stCondLst>
                                        </p:cTn>
                                        <p:tgtEl>
                                          <p:spTgt spid="4">
                                            <p:graphicEl>
                                              <a:dgm id="{778C927C-DF8C-477E-8750-6D1BDF9F09C3}"/>
                                            </p:graphicEl>
                                          </p:spTgt>
                                        </p:tgtEl>
                                        <p:attrNameLst>
                                          <p:attrName>style.visibility</p:attrName>
                                        </p:attrNameLst>
                                      </p:cBhvr>
                                      <p:to>
                                        <p:strVal val="visible"/>
                                      </p:to>
                                    </p:set>
                                    <p:anim calcmode="lin" valueType="num">
                                      <p:cBhvr>
                                        <p:cTn id="113" dur="1000" fill="hold"/>
                                        <p:tgtEl>
                                          <p:spTgt spid="4">
                                            <p:graphicEl>
                                              <a:dgm id="{778C927C-DF8C-477E-8750-6D1BDF9F09C3}"/>
                                            </p:graphicEl>
                                          </p:spTgt>
                                        </p:tgtEl>
                                        <p:attrNameLst>
                                          <p:attrName>ppt_w</p:attrName>
                                        </p:attrNameLst>
                                      </p:cBhvr>
                                      <p:tavLst>
                                        <p:tav tm="0">
                                          <p:val>
                                            <p:fltVal val="0"/>
                                          </p:val>
                                        </p:tav>
                                        <p:tav tm="100000">
                                          <p:val>
                                            <p:strVal val="#ppt_w"/>
                                          </p:val>
                                        </p:tav>
                                      </p:tavLst>
                                    </p:anim>
                                    <p:anim calcmode="lin" valueType="num">
                                      <p:cBhvr>
                                        <p:cTn id="114" dur="1000" fill="hold"/>
                                        <p:tgtEl>
                                          <p:spTgt spid="4">
                                            <p:graphicEl>
                                              <a:dgm id="{778C927C-DF8C-477E-8750-6D1BDF9F09C3}"/>
                                            </p:graphicEl>
                                          </p:spTgt>
                                        </p:tgtEl>
                                        <p:attrNameLst>
                                          <p:attrName>ppt_h</p:attrName>
                                        </p:attrNameLst>
                                      </p:cBhvr>
                                      <p:tavLst>
                                        <p:tav tm="0">
                                          <p:val>
                                            <p:fltVal val="0"/>
                                          </p:val>
                                        </p:tav>
                                        <p:tav tm="100000">
                                          <p:val>
                                            <p:strVal val="#ppt_h"/>
                                          </p:val>
                                        </p:tav>
                                      </p:tavLst>
                                    </p:anim>
                                    <p:anim calcmode="lin" valueType="num">
                                      <p:cBhvr>
                                        <p:cTn id="115" dur="1000" fill="hold"/>
                                        <p:tgtEl>
                                          <p:spTgt spid="4">
                                            <p:graphicEl>
                                              <a:dgm id="{778C927C-DF8C-477E-8750-6D1BDF9F09C3}"/>
                                            </p:graphicEl>
                                          </p:spTgt>
                                        </p:tgtEl>
                                        <p:attrNameLst>
                                          <p:attrName>ppt_x</p:attrName>
                                        </p:attrNameLst>
                                      </p:cBhvr>
                                      <p:tavLst>
                                        <p:tav tm="0" fmla="#ppt_x+(cos(-2*pi*(1-$))*-#ppt_x-sin(-2*pi*(1-$))*(1-#ppt_y))*(1-$)">
                                          <p:val>
                                            <p:fltVal val="0"/>
                                          </p:val>
                                        </p:tav>
                                        <p:tav tm="100000">
                                          <p:val>
                                            <p:fltVal val="1"/>
                                          </p:val>
                                        </p:tav>
                                      </p:tavLst>
                                    </p:anim>
                                    <p:anim calcmode="lin" valueType="num">
                                      <p:cBhvr>
                                        <p:cTn id="116" dur="1000" fill="hold"/>
                                        <p:tgtEl>
                                          <p:spTgt spid="4">
                                            <p:graphicEl>
                                              <a:dgm id="{778C927C-DF8C-477E-8750-6D1BDF9F09C3}"/>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7" fill="hold">
                      <p:stCondLst>
                        <p:cond delay="indefinite"/>
                      </p:stCondLst>
                      <p:childTnLst>
                        <p:par>
                          <p:cTn id="118" fill="hold">
                            <p:stCondLst>
                              <p:cond delay="0"/>
                            </p:stCondLst>
                            <p:childTnLst>
                              <p:par>
                                <p:cTn id="119" presetID="15" presetClass="entr" presetSubtype="0" fill="hold" grpId="0" nodeType="clickEffect">
                                  <p:stCondLst>
                                    <p:cond delay="0"/>
                                  </p:stCondLst>
                                  <p:childTnLst>
                                    <p:set>
                                      <p:cBhvr>
                                        <p:cTn id="120" dur="1" fill="hold">
                                          <p:stCondLst>
                                            <p:cond delay="0"/>
                                          </p:stCondLst>
                                        </p:cTn>
                                        <p:tgtEl>
                                          <p:spTgt spid="4">
                                            <p:graphicEl>
                                              <a:dgm id="{88159261-9A0D-4B7E-8D11-77DC521F05EF}"/>
                                            </p:graphicEl>
                                          </p:spTgt>
                                        </p:tgtEl>
                                        <p:attrNameLst>
                                          <p:attrName>style.visibility</p:attrName>
                                        </p:attrNameLst>
                                      </p:cBhvr>
                                      <p:to>
                                        <p:strVal val="visible"/>
                                      </p:to>
                                    </p:set>
                                    <p:anim calcmode="lin" valueType="num">
                                      <p:cBhvr>
                                        <p:cTn id="121" dur="1000" fill="hold"/>
                                        <p:tgtEl>
                                          <p:spTgt spid="4">
                                            <p:graphicEl>
                                              <a:dgm id="{88159261-9A0D-4B7E-8D11-77DC521F05EF}"/>
                                            </p:graphicEl>
                                          </p:spTgt>
                                        </p:tgtEl>
                                        <p:attrNameLst>
                                          <p:attrName>ppt_w</p:attrName>
                                        </p:attrNameLst>
                                      </p:cBhvr>
                                      <p:tavLst>
                                        <p:tav tm="0">
                                          <p:val>
                                            <p:fltVal val="0"/>
                                          </p:val>
                                        </p:tav>
                                        <p:tav tm="100000">
                                          <p:val>
                                            <p:strVal val="#ppt_w"/>
                                          </p:val>
                                        </p:tav>
                                      </p:tavLst>
                                    </p:anim>
                                    <p:anim calcmode="lin" valueType="num">
                                      <p:cBhvr>
                                        <p:cTn id="122" dur="1000" fill="hold"/>
                                        <p:tgtEl>
                                          <p:spTgt spid="4">
                                            <p:graphicEl>
                                              <a:dgm id="{88159261-9A0D-4B7E-8D11-77DC521F05EF}"/>
                                            </p:graphicEl>
                                          </p:spTgt>
                                        </p:tgtEl>
                                        <p:attrNameLst>
                                          <p:attrName>ppt_h</p:attrName>
                                        </p:attrNameLst>
                                      </p:cBhvr>
                                      <p:tavLst>
                                        <p:tav tm="0">
                                          <p:val>
                                            <p:fltVal val="0"/>
                                          </p:val>
                                        </p:tav>
                                        <p:tav tm="100000">
                                          <p:val>
                                            <p:strVal val="#ppt_h"/>
                                          </p:val>
                                        </p:tav>
                                      </p:tavLst>
                                    </p:anim>
                                    <p:anim calcmode="lin" valueType="num">
                                      <p:cBhvr>
                                        <p:cTn id="123" dur="1000" fill="hold"/>
                                        <p:tgtEl>
                                          <p:spTgt spid="4">
                                            <p:graphicEl>
                                              <a:dgm id="{88159261-9A0D-4B7E-8D11-77DC521F05EF}"/>
                                            </p:graphicEl>
                                          </p:spTgt>
                                        </p:tgtEl>
                                        <p:attrNameLst>
                                          <p:attrName>ppt_x</p:attrName>
                                        </p:attrNameLst>
                                      </p:cBhvr>
                                      <p:tavLst>
                                        <p:tav tm="0" fmla="#ppt_x+(cos(-2*pi*(1-$))*-#ppt_x-sin(-2*pi*(1-$))*(1-#ppt_y))*(1-$)">
                                          <p:val>
                                            <p:fltVal val="0"/>
                                          </p:val>
                                        </p:tav>
                                        <p:tav tm="100000">
                                          <p:val>
                                            <p:fltVal val="1"/>
                                          </p:val>
                                        </p:tav>
                                      </p:tavLst>
                                    </p:anim>
                                    <p:anim calcmode="lin" valueType="num">
                                      <p:cBhvr>
                                        <p:cTn id="124" dur="1000" fill="hold"/>
                                        <p:tgtEl>
                                          <p:spTgt spid="4">
                                            <p:graphicEl>
                                              <a:dgm id="{88159261-9A0D-4B7E-8D11-77DC521F05EF}"/>
                                            </p:graphicEl>
                                          </p:spTgt>
                                        </p:tgtEl>
                                        <p:attrNameLst>
                                          <p:attrName>ppt_y</p:attrName>
                                        </p:attrNameLst>
                                      </p:cBhvr>
                                      <p:tavLst>
                                        <p:tav tm="0" fmla="#ppt_y+(sin(-2*pi*(1-$))*-#ppt_x+cos(-2*pi*(1-$))*(1-#ppt_y))*(1-$)">
                                          <p:val>
                                            <p:fltVal val="0"/>
                                          </p:val>
                                        </p:tav>
                                        <p:tav tm="100000">
                                          <p:val>
                                            <p:fltVal val="1"/>
                                          </p:val>
                                        </p:tav>
                                      </p:tavLst>
                                    </p:anim>
                                  </p:childTnLst>
                                </p:cTn>
                              </p:par>
                              <p:par>
                                <p:cTn id="125" presetID="15" presetClass="entr" presetSubtype="0" fill="hold" grpId="0" nodeType="withEffect">
                                  <p:stCondLst>
                                    <p:cond delay="0"/>
                                  </p:stCondLst>
                                  <p:childTnLst>
                                    <p:set>
                                      <p:cBhvr>
                                        <p:cTn id="126" dur="1" fill="hold">
                                          <p:stCondLst>
                                            <p:cond delay="0"/>
                                          </p:stCondLst>
                                        </p:cTn>
                                        <p:tgtEl>
                                          <p:spTgt spid="4">
                                            <p:graphicEl>
                                              <a:dgm id="{0A8E19B4-B651-43C4-8A2D-6A6535BED702}"/>
                                            </p:graphicEl>
                                          </p:spTgt>
                                        </p:tgtEl>
                                        <p:attrNameLst>
                                          <p:attrName>style.visibility</p:attrName>
                                        </p:attrNameLst>
                                      </p:cBhvr>
                                      <p:to>
                                        <p:strVal val="visible"/>
                                      </p:to>
                                    </p:set>
                                    <p:anim calcmode="lin" valueType="num">
                                      <p:cBhvr>
                                        <p:cTn id="127" dur="1000" fill="hold"/>
                                        <p:tgtEl>
                                          <p:spTgt spid="4">
                                            <p:graphicEl>
                                              <a:dgm id="{0A8E19B4-B651-43C4-8A2D-6A6535BED702}"/>
                                            </p:graphicEl>
                                          </p:spTgt>
                                        </p:tgtEl>
                                        <p:attrNameLst>
                                          <p:attrName>ppt_w</p:attrName>
                                        </p:attrNameLst>
                                      </p:cBhvr>
                                      <p:tavLst>
                                        <p:tav tm="0">
                                          <p:val>
                                            <p:fltVal val="0"/>
                                          </p:val>
                                        </p:tav>
                                        <p:tav tm="100000">
                                          <p:val>
                                            <p:strVal val="#ppt_w"/>
                                          </p:val>
                                        </p:tav>
                                      </p:tavLst>
                                    </p:anim>
                                    <p:anim calcmode="lin" valueType="num">
                                      <p:cBhvr>
                                        <p:cTn id="128" dur="1000" fill="hold"/>
                                        <p:tgtEl>
                                          <p:spTgt spid="4">
                                            <p:graphicEl>
                                              <a:dgm id="{0A8E19B4-B651-43C4-8A2D-6A6535BED702}"/>
                                            </p:graphicEl>
                                          </p:spTgt>
                                        </p:tgtEl>
                                        <p:attrNameLst>
                                          <p:attrName>ppt_h</p:attrName>
                                        </p:attrNameLst>
                                      </p:cBhvr>
                                      <p:tavLst>
                                        <p:tav tm="0">
                                          <p:val>
                                            <p:fltVal val="0"/>
                                          </p:val>
                                        </p:tav>
                                        <p:tav tm="100000">
                                          <p:val>
                                            <p:strVal val="#ppt_h"/>
                                          </p:val>
                                        </p:tav>
                                      </p:tavLst>
                                    </p:anim>
                                    <p:anim calcmode="lin" valueType="num">
                                      <p:cBhvr>
                                        <p:cTn id="129" dur="1000" fill="hold"/>
                                        <p:tgtEl>
                                          <p:spTgt spid="4">
                                            <p:graphicEl>
                                              <a:dgm id="{0A8E19B4-B651-43C4-8A2D-6A6535BED702}"/>
                                            </p:graphicEl>
                                          </p:spTgt>
                                        </p:tgtEl>
                                        <p:attrNameLst>
                                          <p:attrName>ppt_x</p:attrName>
                                        </p:attrNameLst>
                                      </p:cBhvr>
                                      <p:tavLst>
                                        <p:tav tm="0" fmla="#ppt_x+(cos(-2*pi*(1-$))*-#ppt_x-sin(-2*pi*(1-$))*(1-#ppt_y))*(1-$)">
                                          <p:val>
                                            <p:fltVal val="0"/>
                                          </p:val>
                                        </p:tav>
                                        <p:tav tm="100000">
                                          <p:val>
                                            <p:fltVal val="1"/>
                                          </p:val>
                                        </p:tav>
                                      </p:tavLst>
                                    </p:anim>
                                    <p:anim calcmode="lin" valueType="num">
                                      <p:cBhvr>
                                        <p:cTn id="130" dur="1000" fill="hold"/>
                                        <p:tgtEl>
                                          <p:spTgt spid="4">
                                            <p:graphicEl>
                                              <a:dgm id="{0A8E19B4-B651-43C4-8A2D-6A6535BED702}"/>
                                            </p:graphicEl>
                                          </p:spTgt>
                                        </p:tgtEl>
                                        <p:attrNameLst>
                                          <p:attrName>ppt_y</p:attrName>
                                        </p:attrNameLst>
                                      </p:cBhvr>
                                      <p:tavLst>
                                        <p:tav tm="0" fmla="#ppt_y+(sin(-2*pi*(1-$))*-#ppt_x+cos(-2*pi*(1-$))*(1-#ppt_y))*(1-$)">
                                          <p:val>
                                            <p:fltVal val="0"/>
                                          </p:val>
                                        </p:tav>
                                        <p:tav tm="100000">
                                          <p:val>
                                            <p:fltVal val="1"/>
                                          </p:val>
                                        </p:tav>
                                      </p:tavLst>
                                    </p:anim>
                                  </p:childTnLst>
                                </p:cTn>
                              </p:par>
                              <p:par>
                                <p:cTn id="131" presetID="15" presetClass="entr" presetSubtype="0" fill="hold" grpId="0" nodeType="withEffect">
                                  <p:stCondLst>
                                    <p:cond delay="0"/>
                                  </p:stCondLst>
                                  <p:childTnLst>
                                    <p:set>
                                      <p:cBhvr>
                                        <p:cTn id="132" dur="1" fill="hold">
                                          <p:stCondLst>
                                            <p:cond delay="0"/>
                                          </p:stCondLst>
                                        </p:cTn>
                                        <p:tgtEl>
                                          <p:spTgt spid="4">
                                            <p:graphicEl>
                                              <a:dgm id="{84E8637F-F707-4C01-8695-518253889F0F}"/>
                                            </p:graphicEl>
                                          </p:spTgt>
                                        </p:tgtEl>
                                        <p:attrNameLst>
                                          <p:attrName>style.visibility</p:attrName>
                                        </p:attrNameLst>
                                      </p:cBhvr>
                                      <p:to>
                                        <p:strVal val="visible"/>
                                      </p:to>
                                    </p:set>
                                    <p:anim calcmode="lin" valueType="num">
                                      <p:cBhvr>
                                        <p:cTn id="133" dur="1000" fill="hold"/>
                                        <p:tgtEl>
                                          <p:spTgt spid="4">
                                            <p:graphicEl>
                                              <a:dgm id="{84E8637F-F707-4C01-8695-518253889F0F}"/>
                                            </p:graphicEl>
                                          </p:spTgt>
                                        </p:tgtEl>
                                        <p:attrNameLst>
                                          <p:attrName>ppt_w</p:attrName>
                                        </p:attrNameLst>
                                      </p:cBhvr>
                                      <p:tavLst>
                                        <p:tav tm="0">
                                          <p:val>
                                            <p:fltVal val="0"/>
                                          </p:val>
                                        </p:tav>
                                        <p:tav tm="100000">
                                          <p:val>
                                            <p:strVal val="#ppt_w"/>
                                          </p:val>
                                        </p:tav>
                                      </p:tavLst>
                                    </p:anim>
                                    <p:anim calcmode="lin" valueType="num">
                                      <p:cBhvr>
                                        <p:cTn id="134" dur="1000" fill="hold"/>
                                        <p:tgtEl>
                                          <p:spTgt spid="4">
                                            <p:graphicEl>
                                              <a:dgm id="{84E8637F-F707-4C01-8695-518253889F0F}"/>
                                            </p:graphicEl>
                                          </p:spTgt>
                                        </p:tgtEl>
                                        <p:attrNameLst>
                                          <p:attrName>ppt_h</p:attrName>
                                        </p:attrNameLst>
                                      </p:cBhvr>
                                      <p:tavLst>
                                        <p:tav tm="0">
                                          <p:val>
                                            <p:fltVal val="0"/>
                                          </p:val>
                                        </p:tav>
                                        <p:tav tm="100000">
                                          <p:val>
                                            <p:strVal val="#ppt_h"/>
                                          </p:val>
                                        </p:tav>
                                      </p:tavLst>
                                    </p:anim>
                                    <p:anim calcmode="lin" valueType="num">
                                      <p:cBhvr>
                                        <p:cTn id="135" dur="1000" fill="hold"/>
                                        <p:tgtEl>
                                          <p:spTgt spid="4">
                                            <p:graphicEl>
                                              <a:dgm id="{84E8637F-F707-4C01-8695-518253889F0F}"/>
                                            </p:graphicEl>
                                          </p:spTgt>
                                        </p:tgtEl>
                                        <p:attrNameLst>
                                          <p:attrName>ppt_x</p:attrName>
                                        </p:attrNameLst>
                                      </p:cBhvr>
                                      <p:tavLst>
                                        <p:tav tm="0" fmla="#ppt_x+(cos(-2*pi*(1-$))*-#ppt_x-sin(-2*pi*(1-$))*(1-#ppt_y))*(1-$)">
                                          <p:val>
                                            <p:fltVal val="0"/>
                                          </p:val>
                                        </p:tav>
                                        <p:tav tm="100000">
                                          <p:val>
                                            <p:fltVal val="1"/>
                                          </p:val>
                                        </p:tav>
                                      </p:tavLst>
                                    </p:anim>
                                    <p:anim calcmode="lin" valueType="num">
                                      <p:cBhvr>
                                        <p:cTn id="136" dur="1000" fill="hold"/>
                                        <p:tgtEl>
                                          <p:spTgt spid="4">
                                            <p:graphicEl>
                                              <a:dgm id="{84E8637F-F707-4C01-8695-518253889F0F}"/>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1">
            <a:schemeClr val="accent6"/>
          </a:lnRef>
          <a:fillRef idx="2">
            <a:schemeClr val="accent6"/>
          </a:fillRef>
          <a:effectRef idx="1">
            <a:schemeClr val="accent6"/>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b="1" dirty="0" smtClean="0">
                <a:ln w="11430"/>
                <a:solidFill>
                  <a:schemeClr val="tx1"/>
                </a:solidFill>
                <a:effectLst>
                  <a:outerShdw blurRad="50800" dist="39000" dir="5460000" algn="tl">
                    <a:srgbClr val="000000">
                      <a:alpha val="38000"/>
                    </a:srgbClr>
                  </a:outerShdw>
                </a:effectLst>
                <a:cs typeface="2  Elham" pitchFamily="2" charset="-78"/>
              </a:rPr>
              <a:t>جدول سطح بندي پدافند غيرعامل</a:t>
            </a:r>
            <a:endParaRPr lang="en-US" b="1" dirty="0">
              <a:ln w="11430"/>
              <a:solidFill>
                <a:schemeClr val="tx1"/>
              </a:solidFill>
              <a:effectLst>
                <a:outerShdw blurRad="50800" dist="39000" dir="5460000" algn="tl">
                  <a:srgbClr val="000000">
                    <a:alpha val="38000"/>
                  </a:srgbClr>
                </a:outerShdw>
              </a:effectLst>
              <a:cs typeface="2  Elham" pitchFamily="2" charset="-78"/>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546809034"/>
              </p:ext>
            </p:extLst>
          </p:nvPr>
        </p:nvGraphicFramePr>
        <p:xfrm>
          <a:off x="304800" y="1524001"/>
          <a:ext cx="8534400" cy="5227319"/>
        </p:xfrm>
        <a:graphic>
          <a:graphicData uri="http://schemas.openxmlformats.org/drawingml/2006/table">
            <a:tbl>
              <a:tblPr rtl="1" firstRow="1" bandRow="1">
                <a:tableStyleId>{8799B23B-EC83-4686-B30A-512413B5E67A}</a:tableStyleId>
              </a:tblPr>
              <a:tblGrid>
                <a:gridCol w="1219200"/>
                <a:gridCol w="1219200"/>
                <a:gridCol w="1219200"/>
                <a:gridCol w="1219200"/>
                <a:gridCol w="1219200"/>
                <a:gridCol w="1219200"/>
                <a:gridCol w="1219200"/>
              </a:tblGrid>
              <a:tr h="989788">
                <a:tc>
                  <a:txBody>
                    <a:bodyPr/>
                    <a:lstStyle/>
                    <a:p>
                      <a:pPr algn="ctr"/>
                      <a:r>
                        <a:rPr lang="fa-IR" sz="18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جنس برنامه</a:t>
                      </a:r>
                      <a:endParaRPr lang="en-US" sz="18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8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دستگاههای مخاطب</a:t>
                      </a:r>
                      <a:endParaRPr lang="en-US" sz="18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8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ماهيت اقدام</a:t>
                      </a:r>
                      <a:endParaRPr lang="en-US" sz="18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8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اقدام عمده</a:t>
                      </a:r>
                      <a:endParaRPr lang="en-US" sz="18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8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مصاديق حوزه ها</a:t>
                      </a:r>
                      <a:endParaRPr lang="en-US" sz="18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8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حوزه ها</a:t>
                      </a:r>
                      <a:endParaRPr lang="en-US" sz="18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8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سطوح پدافند غيرعامل</a:t>
                      </a:r>
                      <a:endParaRPr lang="en-US" sz="18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r>
              <a:tr h="1082581">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تدابیر  رهبری</a:t>
                      </a:r>
                      <a:r>
                        <a:rPr lang="fa-IR" sz="1600" b="1" cap="none" spc="0" baseline="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 ،جهت گیری کلی ، و..</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رهبری ،مجلس دولت، مجمع</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راهبرد ،تدبير ،سياست كلي و</a:t>
                      </a:r>
                      <a:endParaRPr lang="en-US"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p>
                      <a:pPr algn="ct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چشم انداز ،برنامه آمايش سرزمين </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سيستم راهبردي وراهبري كشور</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حوزه مغزافراري</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سطح</a:t>
                      </a:r>
                      <a:r>
                        <a:rPr lang="fa-IR" sz="1600" b="1" cap="none" spc="0" baseline="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 استراتژيك</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r>
              <a:tr h="1082581">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آئین نامه های اجرائی ،نظام عمرانی و..</a:t>
                      </a: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مجلس،دولت</a:t>
                      </a:r>
                      <a:r>
                        <a:rPr lang="fa-IR" sz="1600" b="1" cap="none" spc="0" baseline="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 ،وزارتخانه ها</a:t>
                      </a:r>
                      <a:endPar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برنامه ،ملاخظات</a:t>
                      </a:r>
                    </a:p>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فني</a:t>
                      </a:r>
                      <a:r>
                        <a:rPr lang="fa-IR" sz="1600" b="1" cap="none" spc="0" baseline="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 ،صنعتي و.</a:t>
                      </a:r>
                      <a:endPar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برنامه پنجساله وسياست كلي در برنامه</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سيستم</a:t>
                      </a:r>
                      <a:r>
                        <a:rPr lang="fa-IR" sz="1600" b="1" cap="none" spc="0" baseline="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 مهندسي وصنعتي كشور</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حوزه زير ساختي</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سطح عملياتي</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r>
              <a:tr h="1082581">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اجرا ،آمادگی ،آموزش ومقابله</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دستگاه ها ی اجرائی</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برنامه اجرائي ،آمادگي ومديريت بحران</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برنامه وبودجه سالانه</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سيستم مردمي و</a:t>
                      </a:r>
                    </a:p>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شهر ها</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حوزه مردمي</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سطح اجرائي</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r>
              <a:tr h="989788">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اقدام فوری</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4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دستگاه ،سازمان </a:t>
                      </a:r>
                      <a:r>
                        <a:rPr lang="fa-IR" sz="12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پدافند </a:t>
                      </a:r>
                      <a:r>
                        <a:rPr lang="fa-IR" sz="14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غیرعامل</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اقدامات فوريتي و</a:t>
                      </a:r>
                    </a:p>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ويژه</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بنا به اولويت</a:t>
                      </a:r>
                    </a:p>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واهميت</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زير ساخت هاي</a:t>
                      </a:r>
                    </a:p>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ويژه</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حوزه ويژه</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c>
                  <a:txBody>
                    <a:bodyPr/>
                    <a:lstStyle/>
                    <a:p>
                      <a:pPr algn="ctr"/>
                      <a:r>
                        <a:rPr lang="fa-IR" sz="1600" b="1" cap="none" spc="0"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rPr>
                        <a:t>سطح ويژه</a:t>
                      </a:r>
                      <a:endParaRPr lang="en-US" sz="1600" b="1" cap="none" spc="0"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2  Titr" pitchFamily="2" charset="-78"/>
                      </a:endParaRPr>
                    </a:p>
                  </a:txBody>
                  <a:tcPr anchor="ctr"/>
                </a:tc>
              </a:tr>
            </a:tbl>
          </a:graphicData>
        </a:graphic>
      </p:graphicFrame>
    </p:spTree>
    <p:extLst>
      <p:ext uri="{BB962C8B-B14F-4D97-AF65-F5344CB8AC3E}">
        <p14:creationId xmlns="" xmlns:p14="http://schemas.microsoft.com/office/powerpoint/2010/main" val="355022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262</TotalTime>
  <Words>2022</Words>
  <Application>Microsoft Office PowerPoint</Application>
  <PresentationFormat>On-screen Show (4:3)</PresentationFormat>
  <Paragraphs>373</Paragraphs>
  <Slides>32</Slides>
  <Notes>30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32</vt:i4>
      </vt:variant>
    </vt:vector>
  </HeadingPairs>
  <TitlesOfParts>
    <vt:vector size="49" baseType="lpstr">
      <vt:lpstr>Arial</vt:lpstr>
      <vt:lpstr>Calibri</vt:lpstr>
      <vt:lpstr>2  Bardiya</vt:lpstr>
      <vt:lpstr>Constantia</vt:lpstr>
      <vt:lpstr>Wingdings 2</vt:lpstr>
      <vt:lpstr>Titr</vt:lpstr>
      <vt:lpstr>B Titr</vt:lpstr>
      <vt:lpstr>B Koodak</vt:lpstr>
      <vt:lpstr>2  Titr</vt:lpstr>
      <vt:lpstr>2  Jadid</vt:lpstr>
      <vt:lpstr>2  Elham</vt:lpstr>
      <vt:lpstr>_MRT_Win2Farsi_2</vt:lpstr>
      <vt:lpstr>2  Homa</vt:lpstr>
      <vt:lpstr>Wingdings</vt:lpstr>
      <vt:lpstr>Majalla UI</vt:lpstr>
      <vt:lpstr>Times New Roman</vt:lpstr>
      <vt:lpstr>Flow</vt:lpstr>
      <vt:lpstr>بسم الله الّرحمن الّرحیم</vt:lpstr>
      <vt:lpstr>Slide 2</vt:lpstr>
      <vt:lpstr>Slide 3</vt:lpstr>
      <vt:lpstr>Slide 4</vt:lpstr>
      <vt:lpstr>Slide 5</vt:lpstr>
      <vt:lpstr>Slide 6</vt:lpstr>
      <vt:lpstr>Slide 7</vt:lpstr>
      <vt:lpstr>Slide 8</vt:lpstr>
      <vt:lpstr>جدول سطح بندي پدافند غيرعامل</vt:lpstr>
      <vt:lpstr>سطح بندي پدافند غيرعامل -سطح راهبردي</vt:lpstr>
      <vt:lpstr>سطح بندي پدافند غيرعامل -سطح عملياتي</vt:lpstr>
      <vt:lpstr>سطح بندي پدافند غيرعامل -سطح اجرائي</vt:lpstr>
      <vt:lpstr>Slide 13</vt:lpstr>
      <vt:lpstr>Slide 14</vt:lpstr>
      <vt:lpstr>Slide 15</vt:lpstr>
      <vt:lpstr>مدیریت بحران ناشی از جنگ</vt:lpstr>
      <vt:lpstr> بعضی ازتفاوت های بحران طبیعی وجنگی</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gh.jlali</dc:creator>
  <cp:lastModifiedBy>parasto</cp:lastModifiedBy>
  <cp:revision>30</cp:revision>
  <dcterms:created xsi:type="dcterms:W3CDTF">2006-08-16T00:00:00Z</dcterms:created>
  <dcterms:modified xsi:type="dcterms:W3CDTF">2013-11-01T20:27:26Z</dcterms:modified>
</cp:coreProperties>
</file>