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4" r:id="rId7"/>
    <p:sldId id="265" r:id="rId8"/>
    <p:sldId id="266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386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181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673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82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813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437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898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340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853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83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22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A0F3-1F06-46EB-8CB2-0F9B301188F9}" type="datetimeFigureOut">
              <a:rPr lang="fa-IR" smtClean="0"/>
              <a:t>02/07/1438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676B-72F3-4FDC-8313-6A1FC5558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497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2120" y="4981433"/>
            <a:ext cx="12121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قرائت مجلسی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1134" y="5458262"/>
            <a:ext cx="12682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مدیریت صوت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6863" y="5663821"/>
            <a:ext cx="9300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کتابشناسی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5581" y="5827594"/>
            <a:ext cx="5822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ترتیل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1295" y="5663821"/>
            <a:ext cx="14830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پژوهشهای حدیثی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0485" y="5082528"/>
            <a:ext cx="8418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نگارخانه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6869" y="1787857"/>
            <a:ext cx="82426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کتابخانه</a:t>
            </a:r>
            <a:endParaRPr lang="fa-I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71555" y="3775769"/>
            <a:ext cx="17395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دانشنامه قرآن کریم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643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79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جامع </a:t>
            </a:r>
            <a:r>
              <a:rPr lang="fa-IR" sz="79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قرآن</a:t>
            </a:r>
            <a:r>
              <a:rPr lang="fa-IR" sz="79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کریم 3</a:t>
            </a:r>
            <a:endParaRPr lang="fa-IR" sz="7900" b="1" dirty="0">
              <a:ln/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ترتیل و تحقیق کامل </a:t>
            </a:r>
            <a:r>
              <a:rPr lang="fa-IR" dirty="0"/>
              <a:t>قرآن </a:t>
            </a:r>
            <a:r>
              <a:rPr lang="fa-IR" dirty="0" smtClean="0"/>
              <a:t>همراه </a:t>
            </a:r>
            <a:r>
              <a:rPr lang="fa-IR" dirty="0"/>
              <a:t>با نمایش متن و ترجمه با امکان قرائت آیات تا 10 </a:t>
            </a:r>
            <a:r>
              <a:rPr lang="fa-IR" dirty="0" smtClean="0"/>
              <a:t>بار</a:t>
            </a:r>
            <a:endParaRPr lang="fa-IR" dirty="0"/>
          </a:p>
          <a:p>
            <a:r>
              <a:rPr lang="fa-IR" dirty="0" smtClean="0"/>
              <a:t> </a:t>
            </a:r>
            <a:r>
              <a:rPr lang="fa-IR" dirty="0"/>
              <a:t>متن کامل تفسیر نمونه و المیزان با امکان </a:t>
            </a:r>
            <a:r>
              <a:rPr lang="fa-IR" dirty="0" smtClean="0"/>
              <a:t>جستجو</a:t>
            </a:r>
            <a:endParaRPr lang="fa-IR" dirty="0"/>
          </a:p>
          <a:p>
            <a:r>
              <a:rPr lang="fa-IR" dirty="0" smtClean="0"/>
              <a:t> </a:t>
            </a:r>
            <a:r>
              <a:rPr lang="fa-IR" dirty="0"/>
              <a:t>92 پرسش و پاسخ قرآنی با امکان </a:t>
            </a:r>
            <a:r>
              <a:rPr lang="fa-IR" dirty="0" smtClean="0"/>
              <a:t>جستجو</a:t>
            </a:r>
          </a:p>
          <a:p>
            <a:r>
              <a:rPr lang="fa-IR" dirty="0" smtClean="0"/>
              <a:t> </a:t>
            </a:r>
            <a:r>
              <a:rPr lang="fa-IR" dirty="0"/>
              <a:t>امکانات منحصر به فرد برای حافظان </a:t>
            </a:r>
            <a:r>
              <a:rPr lang="fa-IR" dirty="0" smtClean="0"/>
              <a:t>قرآن</a:t>
            </a:r>
            <a:endParaRPr lang="fa-IR" dirty="0"/>
          </a:p>
          <a:p>
            <a:r>
              <a:rPr lang="fa-IR" dirty="0" smtClean="0"/>
              <a:t> </a:t>
            </a:r>
            <a:r>
              <a:rPr lang="fa-IR" dirty="0"/>
              <a:t>خواندن آیات به صورت زوج یا </a:t>
            </a:r>
            <a:r>
              <a:rPr lang="fa-IR" dirty="0" smtClean="0"/>
              <a:t>فرد</a:t>
            </a:r>
            <a:endParaRPr lang="fa-IR" dirty="0"/>
          </a:p>
          <a:p>
            <a:r>
              <a:rPr lang="fa-IR" dirty="0" smtClean="0"/>
              <a:t> </a:t>
            </a:r>
            <a:r>
              <a:rPr lang="fa-IR" dirty="0"/>
              <a:t>خواندن از آخر سوره به ابتدا و یا خواندن صفحه از پایین به </a:t>
            </a:r>
            <a:r>
              <a:rPr lang="fa-IR" dirty="0" smtClean="0"/>
              <a:t>بالا</a:t>
            </a:r>
            <a:endParaRPr lang="fa-IR" dirty="0"/>
          </a:p>
          <a:p>
            <a:r>
              <a:rPr lang="fa-IR" dirty="0" smtClean="0"/>
              <a:t>برگزاری </a:t>
            </a:r>
            <a:r>
              <a:rPr lang="fa-IR" dirty="0"/>
              <a:t>آزمون </a:t>
            </a:r>
            <a:r>
              <a:rPr lang="fa-IR" dirty="0" smtClean="0"/>
              <a:t>تستی </a:t>
            </a:r>
            <a:r>
              <a:rPr lang="fa-IR" dirty="0"/>
              <a:t>در 2 </a:t>
            </a:r>
            <a:r>
              <a:rPr lang="fa-IR" dirty="0" smtClean="0"/>
              <a:t>سطح</a:t>
            </a:r>
            <a:endParaRPr lang="fa-IR" dirty="0"/>
          </a:p>
          <a:p>
            <a:r>
              <a:rPr lang="fa-IR" dirty="0" smtClean="0"/>
              <a:t> </a:t>
            </a:r>
            <a:r>
              <a:rPr lang="fa-IR" dirty="0"/>
              <a:t>41 قطعه تلاوت مجلسی از اساتید مشهور </a:t>
            </a:r>
            <a:r>
              <a:rPr lang="fa-IR" dirty="0" smtClean="0"/>
              <a:t>مصری</a:t>
            </a:r>
          </a:p>
          <a:p>
            <a:r>
              <a:rPr lang="fa-IR" dirty="0" smtClean="0"/>
              <a:t> </a:t>
            </a:r>
            <a:r>
              <a:rPr lang="fa-IR" dirty="0"/>
              <a:t>معجم کامل قرآن کریم همراه با متن کامل کتاب واژه‌های نور با امکان </a:t>
            </a:r>
            <a:r>
              <a:rPr lang="fa-IR" dirty="0" smtClean="0"/>
              <a:t>جستجو</a:t>
            </a:r>
            <a:endParaRPr lang="fa-IR" dirty="0"/>
          </a:p>
          <a:p>
            <a:r>
              <a:rPr lang="fa-IR" dirty="0" smtClean="0"/>
              <a:t>قابلیت </a:t>
            </a:r>
            <a:r>
              <a:rPr lang="fa-IR" dirty="0"/>
              <a:t>پخش خودکار قرآن در ساعتهای معین با انتخاب قاری، سوره و یا جزء </a:t>
            </a:r>
            <a:r>
              <a:rPr lang="fa-IR" dirty="0" smtClean="0"/>
              <a:t>دلخواه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91508"/>
            <a:ext cx="4417255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 prst="cross"/>
            </a:sp3d>
          </a:bodyPr>
          <a:lstStyle/>
          <a:p>
            <a:pPr algn="ctr"/>
            <a:r>
              <a:rPr lang="fa-IR" sz="8800" b="1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جامع تفاسیر نور- نسخه 3</a:t>
            </a:r>
            <a:endParaRPr lang="fa-IR" sz="8800" b="1" dirty="0">
              <a:ln/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 smtClean="0">
                <a:effectLst/>
              </a:rPr>
              <a:t> کتابخانه‏ : (متن كامل 496عنوان كتاب ترجمه، تفسير و فرهنگ‌نامه قرآنی در 2192 جلد) 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effectLst/>
              </a:rPr>
              <a:t>دانشنامه‏:1. ترجمه‏ (مجموعاً 96 ترجمه به ۲۶ زبان مختلف)2. تفسير3. حديث‏ 4. تجزيه و تركيب‏ 5. نگارخانه‏ 6. لغت‏نامه 7. آوانگارى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effectLst/>
              </a:rPr>
              <a:t>پژوهش‏هاى حديثى :  1. اعلام شأن نزول‏ 2. حديث‏ (اعم از فضائل، تفسيرى، موضوعى و مرتبط )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effectLst/>
              </a:rPr>
              <a:t>ترتيل‏ :۱۷ دوره ترتيل كامل قرآن ، ارائه ترجمه گويا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effectLst/>
              </a:rPr>
              <a:t> قرائت مجلسى‏: بيش از ۱۴۰ قطعه صوت قرائت مجلسى از قاريان مشهور جهان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effectLst/>
              </a:rPr>
              <a:t>نگارخانه‏ : 214 تصوير و بيش از 36 قطعه فيلم مربوط به آيات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effectLst/>
              </a:rPr>
              <a:t>كتاب‌شناسى‏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593075" cy="2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4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88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مشكاة</a:t>
            </a:r>
            <a:r>
              <a:rPr lang="fa-IR" sz="88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88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الانوار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fa-IR" dirty="0"/>
              <a:t>نخستین کتابخانه جامع علوم قرآنی</a:t>
            </a:r>
          </a:p>
          <a:p>
            <a:pPr fontAlgn="base">
              <a:lnSpc>
                <a:spcPct val="150000"/>
              </a:lnSpc>
            </a:pPr>
            <a:r>
              <a:rPr lang="fa-IR" dirty="0"/>
              <a:t>۵۰۲ عنوان كتاب </a:t>
            </a:r>
            <a:r>
              <a:rPr lang="fa-IR" dirty="0" smtClean="0"/>
              <a:t>در </a:t>
            </a:r>
            <a:r>
              <a:rPr lang="fa-IR" dirty="0"/>
              <a:t>حدود ۶۰۰ جلد از منابع مهم فارسی و عربی علوم قرآنی، </a:t>
            </a:r>
          </a:p>
          <a:p>
            <a:pPr fontAlgn="base">
              <a:lnSpc>
                <a:spcPct val="150000"/>
              </a:lnSpc>
            </a:pPr>
            <a:r>
              <a:rPr lang="fa-IR" dirty="0"/>
              <a:t>استخراج شرح حال تفسیری ۳۱۶۷ تن از مفسران در قالب ۳۵ نمایه از ۲۷ منبع و ...</a:t>
            </a:r>
          </a:p>
          <a:p>
            <a:pPr>
              <a:lnSpc>
                <a:spcPct val="150000"/>
              </a:lnSpc>
            </a:pPr>
            <a:r>
              <a:rPr lang="fa-IR" dirty="0"/>
              <a:t>زبان واسط کاربری: </a:t>
            </a:r>
            <a:r>
              <a:rPr lang="fa-IR" dirty="0" smtClean="0">
                <a:cs typeface="+mj-cs"/>
              </a:rPr>
              <a:t>فارسی ، انگلیسی ،عربی</a:t>
            </a:r>
            <a:endParaRPr lang="fa-IR" u="sng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12"/>
            <a:ext cx="3226679" cy="34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4640239" cy="3636213"/>
          </a:xfrm>
        </p:spPr>
      </p:pic>
      <p:sp>
        <p:nvSpPr>
          <p:cNvPr id="5" name="TextBox 4"/>
          <p:cNvSpPr txBox="1"/>
          <p:nvPr/>
        </p:nvSpPr>
        <p:spPr>
          <a:xfrm>
            <a:off x="6388340" y="191068"/>
            <a:ext cx="2892138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88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ea typeface="+mj-ea"/>
                <a:cs typeface="IranNastaliq" panose="02020505000000020003" pitchFamily="18" charset="0"/>
              </a:rPr>
              <a:t>سروش</a:t>
            </a:r>
            <a:r>
              <a:rPr lang="fa-IR" dirty="0" smtClean="0"/>
              <a:t> </a:t>
            </a:r>
            <a:r>
              <a:rPr lang="fa-IR" sz="88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ea typeface="+mj-ea"/>
                <a:cs typeface="IranNastaliq" panose="02020505000000020003" pitchFamily="18" charset="0"/>
              </a:rPr>
              <a:t>ایمانی</a:t>
            </a:r>
            <a:r>
              <a:rPr lang="fa-IR" dirty="0" smtClean="0"/>
              <a:t> </a:t>
            </a:r>
            <a:r>
              <a:rPr lang="fa-IR" sz="88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ea typeface="+mj-ea"/>
                <a:cs typeface="IranNastaliq" panose="02020505000000020003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0239" y="1637618"/>
            <a:ext cx="7369791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+mj-cs"/>
              </a:rPr>
              <a:t>امکان استفاده از هوش مصنوعی </a:t>
            </a:r>
            <a:r>
              <a:rPr lang="fa-IR" sz="2400" dirty="0" smtClean="0">
                <a:cs typeface="+mj-cs"/>
              </a:rPr>
              <a:t>صوتی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+mj-cs"/>
              </a:rPr>
              <a:t> </a:t>
            </a:r>
            <a:r>
              <a:rPr lang="fa-IR" sz="2400" dirty="0">
                <a:cs typeface="+mj-cs"/>
              </a:rPr>
              <a:t>جهت ارزیابی قرائت و حفظ آیه به آیه کل قرآن </a:t>
            </a:r>
            <a:r>
              <a:rPr lang="fa-IR" sz="2400" dirty="0" smtClean="0">
                <a:cs typeface="+mj-cs"/>
              </a:rPr>
              <a:t>کریم</a:t>
            </a:r>
            <a:endParaRPr lang="fa-IR" sz="2400" dirty="0"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+mj-cs"/>
              </a:rPr>
              <a:t> </a:t>
            </a:r>
            <a:r>
              <a:rPr lang="fa-IR" sz="2400" dirty="0">
                <a:cs typeface="+mj-cs"/>
              </a:rPr>
              <a:t>امکان ارزیابی قرائت کاربر به صورت هوشمند (هوش مصنوعی </a:t>
            </a:r>
            <a:r>
              <a:rPr lang="fa-IR" sz="2400" dirty="0" smtClean="0">
                <a:cs typeface="+mj-cs"/>
              </a:rPr>
              <a:t>صوتی)</a:t>
            </a:r>
            <a:endParaRPr lang="fa-IR" sz="2400" dirty="0"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+mj-cs"/>
              </a:rPr>
              <a:t>14 </a:t>
            </a:r>
            <a:r>
              <a:rPr lang="fa-IR" sz="2400" dirty="0">
                <a:cs typeface="+mj-cs"/>
              </a:rPr>
              <a:t>قرائت کامل ترتیل قرآن </a:t>
            </a:r>
            <a:r>
              <a:rPr lang="fa-IR" sz="2400" dirty="0" smtClean="0">
                <a:cs typeface="+mj-cs"/>
              </a:rPr>
              <a:t>کریم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+mj-cs"/>
              </a:rPr>
              <a:t> </a:t>
            </a:r>
            <a:r>
              <a:rPr lang="fa-IR" sz="2400" dirty="0">
                <a:cs typeface="+mj-cs"/>
              </a:rPr>
              <a:t>ترجمه صوتی به زبان های فارسی، انگلیسی و </a:t>
            </a:r>
            <a:r>
              <a:rPr lang="fa-IR" sz="2400" dirty="0" smtClean="0">
                <a:cs typeface="+mj-cs"/>
              </a:rPr>
              <a:t>...</a:t>
            </a:r>
            <a:endParaRPr lang="fa-IR" sz="2400" dirty="0"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+mj-cs"/>
              </a:rPr>
              <a:t>بیش </a:t>
            </a:r>
            <a:r>
              <a:rPr lang="fa-IR" sz="2400" dirty="0">
                <a:cs typeface="+mj-cs"/>
              </a:rPr>
              <a:t>از 29 ترجمه به 10 زبان زنده </a:t>
            </a:r>
            <a:r>
              <a:rPr lang="fa-IR" sz="2400" dirty="0" smtClean="0">
                <a:cs typeface="+mj-cs"/>
              </a:rPr>
              <a:t>دنیا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+mj-cs"/>
              </a:rPr>
              <a:t>آزمون </a:t>
            </a:r>
            <a:r>
              <a:rPr lang="fa-IR" sz="2400" dirty="0">
                <a:cs typeface="+mj-cs"/>
              </a:rPr>
              <a:t>حفظ کل قرآن کریم به صورت نوشتازی و شنیداری با امکان انتخاب </a:t>
            </a:r>
            <a:r>
              <a:rPr lang="fa-IR" sz="2400" dirty="0" smtClean="0">
                <a:cs typeface="+mj-cs"/>
              </a:rPr>
              <a:t>محدوده</a:t>
            </a:r>
            <a:endParaRPr lang="fa-IR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1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809"/>
          </a:xfrm>
        </p:spPr>
      </p:pic>
    </p:spTree>
    <p:extLst>
      <p:ext uri="{BB962C8B-B14F-4D97-AF65-F5344CB8AC3E}">
        <p14:creationId xmlns:p14="http://schemas.microsoft.com/office/powerpoint/2010/main" val="37675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182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79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نرم افزار قرآنی </a:t>
            </a:r>
            <a:r>
              <a:rPr lang="fa-IR" sz="79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شمیم</a:t>
            </a:r>
            <a:r>
              <a:rPr lang="fa-IR" sz="7900" b="1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وحی</a:t>
            </a:r>
            <a:endParaRPr lang="fa-IR" sz="7900" b="1" dirty="0">
              <a:ln/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cs typeface="+mj-cs"/>
              </a:rPr>
              <a:t>(11 دوره تفسیر )تفسیر نمونه - تفسیر المیزان – نور – منهج الصادقین – الهیجی – مجمع البیان – تفسیر ادبی عرفانی – قمی- مخزن العرفان – تبیان – صافی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cs typeface="+mj-cs"/>
              </a:rPr>
              <a:t>11 دوره ترتیل </a:t>
            </a:r>
            <a:r>
              <a:rPr lang="fa-IR" sz="2400" dirty="0" smtClean="0">
                <a:cs typeface="+mj-cs"/>
              </a:rPr>
              <a:t>) به اضافه </a:t>
            </a:r>
            <a:r>
              <a:rPr lang="fa-IR" sz="2400" dirty="0">
                <a:cs typeface="+mj-cs"/>
              </a:rPr>
              <a:t>(3 دوره ترجمه گویا ) فوالدوند- مکارم شیرازی </a:t>
            </a:r>
            <a:r>
              <a:rPr lang="fa-IR" sz="2400" dirty="0" smtClean="0">
                <a:cs typeface="+mj-cs"/>
              </a:rPr>
              <a:t>– انگلیسی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+mj-cs"/>
              </a:rPr>
              <a:t>امکان </a:t>
            </a:r>
            <a:r>
              <a:rPr lang="fa-IR" sz="2400" dirty="0">
                <a:cs typeface="+mj-cs"/>
              </a:rPr>
              <a:t>21 بار تکرار آیات جهت </a:t>
            </a:r>
            <a:r>
              <a:rPr lang="fa-IR" sz="2400" dirty="0" smtClean="0">
                <a:cs typeface="+mj-cs"/>
              </a:rPr>
              <a:t>حفظ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+mj-cs"/>
              </a:rPr>
              <a:t>ترجمه </a:t>
            </a:r>
            <a:r>
              <a:rPr lang="fa-IR" sz="2400" dirty="0">
                <a:cs typeface="+mj-cs"/>
              </a:rPr>
              <a:t>فارسی و انگلیسی هر عبارت با ضربه زدن بر روی عبارت 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cs typeface="+mj-cs"/>
              </a:rPr>
              <a:t>امکان تلفظ و فصیح خوانی تمامی عبارات قرآن فقط با لمس آن عبارت </a:t>
            </a:r>
            <a:endParaRPr lang="fa-IR" sz="2400" dirty="0" smtClean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a-IR" sz="2400" dirty="0">
                <a:cs typeface="+mj-cs"/>
              </a:rPr>
              <a:t>4 دوره تجزیه و ترکیب آیات )فارسی – درویش – الجدول – </a:t>
            </a:r>
            <a:r>
              <a:rPr lang="fa-IR" sz="2400" dirty="0" smtClean="0">
                <a:cs typeface="+mj-cs"/>
              </a:rPr>
              <a:t>نحاس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cs typeface="+mj-cs"/>
              </a:rPr>
              <a:t>شأن نزول آیات قرآن و شرح آیات </a:t>
            </a:r>
            <a:r>
              <a:rPr lang="fa-IR" sz="2400" dirty="0" smtClean="0">
                <a:cs typeface="+mj-cs"/>
              </a:rPr>
              <a:t>االحکام</a:t>
            </a:r>
            <a:endParaRPr lang="fa-IR" sz="24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444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0"/>
            <a:ext cx="2143125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fa-IR" sz="2400" dirty="0" smtClean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بخش یادداشت: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>
                <a:cs typeface="+mj-cs"/>
              </a:rPr>
              <a:t> </a:t>
            </a:r>
            <a:r>
              <a:rPr lang="fa-IR" sz="2400" dirty="0" smtClean="0">
                <a:cs typeface="+mj-cs"/>
              </a:rPr>
              <a:t> امکان یادداشت برداری وارسال </a:t>
            </a:r>
            <a:r>
              <a:rPr lang="fa-IR" sz="2400" dirty="0">
                <a:cs typeface="+mj-cs"/>
              </a:rPr>
              <a:t>هر آیه و ترجمه آن بصورت پیامک و ایمیل و ... </a:t>
            </a:r>
            <a:endParaRPr lang="fa-IR" sz="2400" dirty="0" smtClean="0"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cs typeface="+mj-cs"/>
              </a:rPr>
              <a:t>  امکان </a:t>
            </a:r>
            <a:r>
              <a:rPr lang="fa-IR" sz="2400" dirty="0">
                <a:cs typeface="+mj-cs"/>
              </a:rPr>
              <a:t>نشانه گذاری آیات و یادآوری </a:t>
            </a:r>
            <a:r>
              <a:rPr lang="fa-IR" sz="2400" dirty="0" smtClean="0">
                <a:cs typeface="+mj-cs"/>
              </a:rPr>
              <a:t>تلاوت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بخش جستجو: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cs typeface="+mj-cs"/>
              </a:rPr>
              <a:t>  امکان </a:t>
            </a:r>
            <a:r>
              <a:rPr lang="fa-IR" sz="2400" dirty="0">
                <a:cs typeface="+mj-cs"/>
              </a:rPr>
              <a:t>جستجوی آسان در متن قرآن و تفاسیر و ترجمه </a:t>
            </a:r>
            <a:r>
              <a:rPr lang="fa-IR" sz="2400" dirty="0" smtClean="0">
                <a:cs typeface="+mj-cs"/>
              </a:rPr>
              <a:t>ها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بخش مناجات </a:t>
            </a: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>
                <a:cs typeface="+mj-cs"/>
              </a:rPr>
              <a:t> </a:t>
            </a:r>
            <a:r>
              <a:rPr lang="fa-IR" sz="2400" dirty="0" smtClean="0">
                <a:cs typeface="+mj-cs"/>
              </a:rPr>
              <a:t> منتخب </a:t>
            </a:r>
            <a:r>
              <a:rPr lang="fa-IR" sz="2400" dirty="0">
                <a:cs typeface="+mj-cs"/>
              </a:rPr>
              <a:t>متن ادعیه با اعراب رنگی و </a:t>
            </a:r>
            <a:r>
              <a:rPr lang="fa-IR" sz="2400" dirty="0" smtClean="0">
                <a:cs typeface="+mj-cs"/>
              </a:rPr>
              <a:t>ترجمه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فرهنگ موضوعی: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cs typeface="+mj-cs"/>
              </a:rPr>
              <a:t>   لیست </a:t>
            </a:r>
            <a:r>
              <a:rPr lang="fa-IR" sz="2400" dirty="0">
                <a:cs typeface="+mj-cs"/>
              </a:rPr>
              <a:t>کاملی از موضوعات قرآنی با قابلیت جستجوی آیات مرتبط </a:t>
            </a:r>
            <a:r>
              <a:rPr lang="fa-IR" sz="2400" dirty="0" smtClean="0">
                <a:cs typeface="+mj-cs"/>
              </a:rPr>
              <a:t>واتصال </a:t>
            </a:r>
            <a:r>
              <a:rPr lang="fa-IR" sz="2400" dirty="0">
                <a:cs typeface="+mj-cs"/>
              </a:rPr>
              <a:t>آیات به صفحه دانشنامه</a:t>
            </a:r>
            <a:endParaRPr lang="fa-IR" sz="2400" dirty="0" smtClean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استخاره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>
                <a:cs typeface="+mj-cs"/>
              </a:rPr>
              <a:t> </a:t>
            </a:r>
            <a:r>
              <a:rPr lang="fa-IR" sz="2400" dirty="0" smtClean="0">
                <a:cs typeface="+mj-cs"/>
              </a:rPr>
              <a:t> شامل </a:t>
            </a:r>
            <a:r>
              <a:rPr lang="fa-IR" sz="2400" dirty="0">
                <a:cs typeface="+mj-cs"/>
              </a:rPr>
              <a:t>روند کامل استخاره با قرآن و نمایش متن استخاره و شرح آن</a:t>
            </a:r>
            <a:endParaRPr lang="fa-IR" sz="2400" dirty="0" smtClean="0"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678987"/>
            <a:ext cx="5240740" cy="3725525"/>
            <a:chOff x="0" y="0"/>
            <a:chExt cx="3412363" cy="3259699"/>
          </a:xfrm>
        </p:grpSpPr>
        <p:sp>
          <p:nvSpPr>
            <p:cNvPr id="5" name="Rectangle 4"/>
            <p:cNvSpPr/>
            <p:nvPr/>
          </p:nvSpPr>
          <p:spPr>
            <a:xfrm>
              <a:off x="0" y="2846956"/>
              <a:ext cx="41025" cy="2841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latin typeface="B Yagut" panose="00000400000000000000" pitchFamily="2" charset="-78"/>
                  <a:ea typeface="B Yagut" panose="00000400000000000000" pitchFamily="2" charset="-78"/>
                  <a:cs typeface="Arial" panose="020B060402020202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4025" y="3129966"/>
              <a:ext cx="18729" cy="1297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500" b="1">
                  <a:effectLst/>
                  <a:latin typeface="B Yagut" panose="00000400000000000000" pitchFamily="2" charset="-78"/>
                  <a:ea typeface="B Yagut" panose="00000400000000000000" pitchFamily="2" charset="-78"/>
                  <a:cs typeface="Arial" panose="020B060402020202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5669" y="38100"/>
              <a:ext cx="3228594" cy="2860675"/>
            </a:xfrm>
            <a:prstGeom prst="rect">
              <a:avLst/>
            </a:prstGeom>
          </p:spPr>
        </p:pic>
        <p:sp>
          <p:nvSpPr>
            <p:cNvPr id="8" name="Shape 979"/>
            <p:cNvSpPr/>
            <p:nvPr/>
          </p:nvSpPr>
          <p:spPr>
            <a:xfrm>
              <a:off x="107569" y="0"/>
              <a:ext cx="3304794" cy="2936875"/>
            </a:xfrm>
            <a:custGeom>
              <a:avLst/>
              <a:gdLst/>
              <a:ahLst/>
              <a:cxnLst/>
              <a:rect l="0" t="0" r="0" b="0"/>
              <a:pathLst>
                <a:path w="3304794" h="2936875">
                  <a:moveTo>
                    <a:pt x="0" y="2936875"/>
                  </a:moveTo>
                  <a:lnTo>
                    <a:pt x="3304794" y="2936875"/>
                  </a:lnTo>
                  <a:lnTo>
                    <a:pt x="3304794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40315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40606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a-IR" sz="4800" dirty="0" smtClean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			دانستنی </a:t>
            </a:r>
            <a:r>
              <a:rPr lang="fa-IR" sz="4800" dirty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های قرآن :</a:t>
            </a:r>
          </a:p>
          <a:p>
            <a:pPr marL="0" indent="0">
              <a:buNone/>
            </a:pPr>
            <a:endParaRPr lang="fa-I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a-I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a-IR" dirty="0" smtClean="0">
                <a:cs typeface="+mj-cs"/>
              </a:rPr>
              <a:t>سوالات : دسته </a:t>
            </a:r>
            <a:r>
              <a:rPr lang="fa-IR" dirty="0">
                <a:cs typeface="+mj-cs"/>
              </a:rPr>
              <a:t>بندی و شرح </a:t>
            </a:r>
            <a:r>
              <a:rPr lang="fa-IR" dirty="0" smtClean="0">
                <a:cs typeface="+mj-cs"/>
              </a:rPr>
              <a:t>3000 پرسش </a:t>
            </a:r>
            <a:r>
              <a:rPr lang="fa-IR" dirty="0">
                <a:cs typeface="+mj-cs"/>
              </a:rPr>
              <a:t>و پاسخ </a:t>
            </a:r>
            <a:r>
              <a:rPr lang="fa-IR" dirty="0" smtClean="0">
                <a:cs typeface="+mj-cs"/>
              </a:rPr>
              <a:t>قرآنی</a:t>
            </a:r>
          </a:p>
          <a:p>
            <a:r>
              <a:rPr lang="fa-IR" dirty="0" smtClean="0">
                <a:cs typeface="+mj-cs"/>
              </a:rPr>
              <a:t>مقالات : </a:t>
            </a:r>
            <a:r>
              <a:rPr lang="fa-IR" dirty="0">
                <a:cs typeface="+mj-cs"/>
              </a:rPr>
              <a:t>شامل متن کامل </a:t>
            </a:r>
            <a:r>
              <a:rPr lang="fa-IR" dirty="0" smtClean="0">
                <a:cs typeface="+mj-cs"/>
              </a:rPr>
              <a:t>500 مقاله </a:t>
            </a:r>
            <a:r>
              <a:rPr lang="fa-IR" dirty="0">
                <a:cs typeface="+mj-cs"/>
              </a:rPr>
              <a:t>قرآنی دسته بندی شده </a:t>
            </a:r>
            <a:endParaRPr lang="fa-IR" dirty="0" smtClean="0">
              <a:cs typeface="+mj-cs"/>
            </a:endParaRPr>
          </a:p>
          <a:p>
            <a:r>
              <a:rPr lang="fa-IR" dirty="0" smtClean="0">
                <a:cs typeface="+mj-cs"/>
              </a:rPr>
              <a:t>اعلام قرآن : شرح </a:t>
            </a:r>
            <a:r>
              <a:rPr lang="fa-IR" dirty="0">
                <a:cs typeface="+mj-cs"/>
              </a:rPr>
              <a:t>کاملی از </a:t>
            </a:r>
            <a:r>
              <a:rPr lang="fa-IR" dirty="0" smtClean="0">
                <a:cs typeface="+mj-cs"/>
              </a:rPr>
              <a:t>اعلام </a:t>
            </a:r>
            <a:r>
              <a:rPr lang="fa-IR" dirty="0">
                <a:cs typeface="+mj-cs"/>
              </a:rPr>
              <a:t>قرآن بصورتی ساده و ابتکاری </a:t>
            </a:r>
            <a:endParaRPr lang="fa-IR" dirty="0" smtClean="0">
              <a:cs typeface="+mj-cs"/>
            </a:endParaRPr>
          </a:p>
          <a:p>
            <a:r>
              <a:rPr lang="fa-IR" dirty="0" smtClean="0">
                <a:cs typeface="+mj-cs"/>
              </a:rPr>
              <a:t>مثل های قرآن: </a:t>
            </a:r>
            <a:r>
              <a:rPr lang="fa-IR" dirty="0">
                <a:cs typeface="+mj-cs"/>
              </a:rPr>
              <a:t>شرح کامل و تفسیر دلنشین </a:t>
            </a:r>
            <a:r>
              <a:rPr lang="fa-IR" dirty="0" smtClean="0">
                <a:cs typeface="+mj-cs"/>
              </a:rPr>
              <a:t>60 مثل </a:t>
            </a:r>
            <a:r>
              <a:rPr lang="fa-IR" dirty="0">
                <a:cs typeface="+mj-cs"/>
              </a:rPr>
              <a:t>زیبای قرآن </a:t>
            </a:r>
            <a:endParaRPr lang="fa-IR" dirty="0" smtClean="0">
              <a:cs typeface="+mj-cs"/>
            </a:endParaRPr>
          </a:p>
          <a:p>
            <a:r>
              <a:rPr lang="fa-IR" dirty="0" smtClean="0">
                <a:cs typeface="+mj-cs"/>
              </a:rPr>
              <a:t>قصص قرآن: </a:t>
            </a:r>
            <a:r>
              <a:rPr lang="fa-IR" dirty="0">
                <a:cs typeface="+mj-cs"/>
              </a:rPr>
              <a:t>شرح کامل قصص قرآن و داستان های مربوط به </a:t>
            </a:r>
            <a:r>
              <a:rPr lang="fa-IR" dirty="0" smtClean="0">
                <a:cs typeface="+mj-cs"/>
              </a:rPr>
              <a:t>انبیاء</a:t>
            </a:r>
          </a:p>
          <a:p>
            <a:r>
              <a:rPr lang="fa-IR" dirty="0">
                <a:cs typeface="+mj-cs"/>
              </a:rPr>
              <a:t>فضائل قرآن : از دیدگاه قرآن و روایات و آداب ارتباط با </a:t>
            </a:r>
            <a:r>
              <a:rPr lang="fa-IR" dirty="0" smtClean="0">
                <a:cs typeface="+mj-cs"/>
              </a:rPr>
              <a:t>قرآن</a:t>
            </a:r>
          </a:p>
          <a:p>
            <a:r>
              <a:rPr lang="fa-IR" dirty="0">
                <a:cs typeface="+mj-cs"/>
              </a:rPr>
              <a:t>احکام: شامل احکام و آداب مربوط به قرآن از نظر مراجع تقلید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4790364" cy="4572000"/>
            <a:chOff x="0" y="0"/>
            <a:chExt cx="6019800" cy="3416883"/>
          </a:xfrm>
        </p:grpSpPr>
        <p:sp>
          <p:nvSpPr>
            <p:cNvPr id="5" name="Rectangle 4"/>
            <p:cNvSpPr/>
            <p:nvPr/>
          </p:nvSpPr>
          <p:spPr>
            <a:xfrm>
              <a:off x="5970016" y="2760850"/>
              <a:ext cx="41024" cy="2841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latin typeface="B Yagut" panose="00000400000000000000" pitchFamily="2" charset="-78"/>
                  <a:ea typeface="B Yagut" panose="00000400000000000000" pitchFamily="2" charset="-78"/>
                  <a:cs typeface="Arial" panose="020B060402020202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93716" y="3132706"/>
              <a:ext cx="41025" cy="2841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latin typeface="B Yagut" panose="00000400000000000000" pitchFamily="2" charset="-78"/>
                  <a:ea typeface="B Yagut" panose="00000400000000000000" pitchFamily="2" charset="-78"/>
                  <a:cs typeface="Arial" panose="020B060402020202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100" y="38100"/>
              <a:ext cx="5943600" cy="2638425"/>
            </a:xfrm>
            <a:prstGeom prst="rect">
              <a:avLst/>
            </a:prstGeom>
          </p:spPr>
        </p:pic>
        <p:sp>
          <p:nvSpPr>
            <p:cNvPr id="8" name="Shape 1449"/>
            <p:cNvSpPr/>
            <p:nvPr/>
          </p:nvSpPr>
          <p:spPr>
            <a:xfrm>
              <a:off x="0" y="0"/>
              <a:ext cx="6019800" cy="2714625"/>
            </a:xfrm>
            <a:custGeom>
              <a:avLst/>
              <a:gdLst/>
              <a:ahLst/>
              <a:cxnLst/>
              <a:rect l="0" t="0" r="0" b="0"/>
              <a:pathLst>
                <a:path w="6019800" h="2714625">
                  <a:moveTo>
                    <a:pt x="0" y="2714625"/>
                  </a:moveTo>
                  <a:lnTo>
                    <a:pt x="6019800" y="2714625"/>
                  </a:lnTo>
                  <a:lnTo>
                    <a:pt x="6019800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40315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41627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479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 Yagut</vt:lpstr>
      <vt:lpstr>Calibri</vt:lpstr>
      <vt:lpstr>Calibri Light</vt:lpstr>
      <vt:lpstr>IranNastaliq</vt:lpstr>
      <vt:lpstr>Times New Roman</vt:lpstr>
      <vt:lpstr>Office Theme</vt:lpstr>
      <vt:lpstr>PowerPoint Presentation</vt:lpstr>
      <vt:lpstr>جامع تفاسیر نور- نسخه 3</vt:lpstr>
      <vt:lpstr>PowerPoint Presentation</vt:lpstr>
      <vt:lpstr>مشكاة الانوار</vt:lpstr>
      <vt:lpstr>PowerPoint Presentation</vt:lpstr>
      <vt:lpstr>PowerPoint Presentation</vt:lpstr>
      <vt:lpstr>نرم افزار قرآنی شمیم وحی</vt:lpstr>
      <vt:lpstr>PowerPoint Presentation</vt:lpstr>
      <vt:lpstr>PowerPoint Presentation</vt:lpstr>
      <vt:lpstr>PowerPoint Presentation</vt:lpstr>
      <vt:lpstr>جامع قرآن کریم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علی رضا تقوی زاده</dc:creator>
  <cp:lastModifiedBy>علی رضا تقوی زاده</cp:lastModifiedBy>
  <cp:revision>14</cp:revision>
  <dcterms:created xsi:type="dcterms:W3CDTF">2016-11-07T08:24:57Z</dcterms:created>
  <dcterms:modified xsi:type="dcterms:W3CDTF">2016-11-07T11:18:59Z</dcterms:modified>
</cp:coreProperties>
</file>