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478705D-0054-455F-9307-DF93364FA8EF}" type="datetimeFigureOut">
              <a:rPr lang="fa-IR" smtClean="0"/>
              <a:t>01/11/1438</a:t>
            </a:fld>
            <a:endParaRPr lang="fa-I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fa-I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FE3E191-0093-409B-A4CF-ACDCA448DBBD}"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8705D-0054-455F-9307-DF93364FA8EF}" type="datetimeFigureOut">
              <a:rPr lang="fa-IR" smtClean="0"/>
              <a:t>01/11/1438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E3E191-0093-409B-A4CF-ACDCA448DBBD}"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78705D-0054-455F-9307-DF93364FA8EF}" type="datetimeFigureOut">
              <a:rPr lang="fa-IR" smtClean="0"/>
              <a:t>01/11/1438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E3E191-0093-409B-A4CF-ACDCA448DBBD}"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478705D-0054-455F-9307-DF93364FA8EF}" type="datetimeFigureOut">
              <a:rPr lang="fa-IR" smtClean="0"/>
              <a:t>01/11/1438</a:t>
            </a:fld>
            <a:endParaRPr lang="fa-IR"/>
          </a:p>
        </p:txBody>
      </p:sp>
      <p:sp>
        <p:nvSpPr>
          <p:cNvPr id="5" name="Footer Placeholder 4"/>
          <p:cNvSpPr>
            <a:spLocks noGrp="1"/>
          </p:cNvSpPr>
          <p:nvPr>
            <p:ph type="ftr" sz="quarter" idx="11"/>
          </p:nvPr>
        </p:nvSpPr>
        <p:spPr>
          <a:xfrm>
            <a:off x="457200" y="6480969"/>
            <a:ext cx="4260056" cy="300831"/>
          </a:xfrm>
        </p:spPr>
        <p:txBody>
          <a:bodyPr/>
          <a:lstStyle/>
          <a:p>
            <a:endParaRPr lang="fa-IR"/>
          </a:p>
        </p:txBody>
      </p:sp>
      <p:sp>
        <p:nvSpPr>
          <p:cNvPr id="6" name="Slide Number Placeholder 5"/>
          <p:cNvSpPr>
            <a:spLocks noGrp="1"/>
          </p:cNvSpPr>
          <p:nvPr>
            <p:ph type="sldNum" sz="quarter" idx="12"/>
          </p:nvPr>
        </p:nvSpPr>
        <p:spPr/>
        <p:txBody>
          <a:bodyPr/>
          <a:lstStyle/>
          <a:p>
            <a:fld id="{0FE3E191-0093-409B-A4CF-ACDCA448DBBD}"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478705D-0054-455F-9307-DF93364FA8EF}" type="datetimeFigureOut">
              <a:rPr lang="fa-IR" smtClean="0"/>
              <a:t>01/11/1438</a:t>
            </a:fld>
            <a:endParaRPr lang="fa-IR"/>
          </a:p>
        </p:txBody>
      </p:sp>
      <p:sp>
        <p:nvSpPr>
          <p:cNvPr id="5" name="Footer Placeholder 4"/>
          <p:cNvSpPr>
            <a:spLocks noGrp="1"/>
          </p:cNvSpPr>
          <p:nvPr>
            <p:ph type="ftr" sz="quarter" idx="11"/>
          </p:nvPr>
        </p:nvSpPr>
        <p:spPr>
          <a:xfrm>
            <a:off x="2619376" y="6480969"/>
            <a:ext cx="4260056" cy="300831"/>
          </a:xfrm>
        </p:spPr>
        <p:txBody>
          <a:bodyPr/>
          <a:lstStyle/>
          <a:p>
            <a:endParaRPr lang="fa-IR"/>
          </a:p>
        </p:txBody>
      </p:sp>
      <p:sp>
        <p:nvSpPr>
          <p:cNvPr id="6" name="Slide Number Placeholder 5"/>
          <p:cNvSpPr>
            <a:spLocks noGrp="1"/>
          </p:cNvSpPr>
          <p:nvPr>
            <p:ph type="sldNum" sz="quarter" idx="12"/>
          </p:nvPr>
        </p:nvSpPr>
        <p:spPr>
          <a:xfrm>
            <a:off x="8451056" y="809624"/>
            <a:ext cx="502920" cy="300831"/>
          </a:xfrm>
        </p:spPr>
        <p:txBody>
          <a:bodyPr/>
          <a:lstStyle/>
          <a:p>
            <a:fld id="{0FE3E191-0093-409B-A4CF-ACDCA448DBBD}" type="slidenum">
              <a:rPr lang="fa-IR" smtClean="0"/>
              <a:t>‹#›</a:t>
            </a:fld>
            <a:endParaRPr lang="fa-I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478705D-0054-455F-9307-DF93364FA8EF}" type="datetimeFigureOut">
              <a:rPr lang="fa-IR" smtClean="0"/>
              <a:t>01/11/1438</a:t>
            </a:fld>
            <a:endParaRPr lang="fa-IR"/>
          </a:p>
        </p:txBody>
      </p:sp>
      <p:sp>
        <p:nvSpPr>
          <p:cNvPr id="6" name="Footer Placeholder 5"/>
          <p:cNvSpPr>
            <a:spLocks noGrp="1"/>
          </p:cNvSpPr>
          <p:nvPr>
            <p:ph type="ftr" sz="quarter" idx="11"/>
          </p:nvPr>
        </p:nvSpPr>
        <p:spPr>
          <a:xfrm>
            <a:off x="457200" y="6480969"/>
            <a:ext cx="4260056" cy="301752"/>
          </a:xfrm>
        </p:spPr>
        <p:txBody>
          <a:bodyPr/>
          <a:lstStyle/>
          <a:p>
            <a:endParaRPr lang="fa-IR"/>
          </a:p>
        </p:txBody>
      </p:sp>
      <p:sp>
        <p:nvSpPr>
          <p:cNvPr id="7" name="Slide Number Placeholder 6"/>
          <p:cNvSpPr>
            <a:spLocks noGrp="1"/>
          </p:cNvSpPr>
          <p:nvPr>
            <p:ph type="sldNum" sz="quarter" idx="12"/>
          </p:nvPr>
        </p:nvSpPr>
        <p:spPr>
          <a:xfrm>
            <a:off x="7589520" y="6480969"/>
            <a:ext cx="502920" cy="301752"/>
          </a:xfrm>
        </p:spPr>
        <p:txBody>
          <a:bodyPr/>
          <a:lstStyle/>
          <a:p>
            <a:fld id="{0FE3E191-0093-409B-A4CF-ACDCA448DBBD}"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478705D-0054-455F-9307-DF93364FA8EF}" type="datetimeFigureOut">
              <a:rPr lang="fa-IR" smtClean="0"/>
              <a:t>01/11/1438</a:t>
            </a:fld>
            <a:endParaRPr lang="fa-IR"/>
          </a:p>
        </p:txBody>
      </p:sp>
      <p:sp>
        <p:nvSpPr>
          <p:cNvPr id="8" name="Footer Placeholder 7"/>
          <p:cNvSpPr>
            <a:spLocks noGrp="1"/>
          </p:cNvSpPr>
          <p:nvPr>
            <p:ph type="ftr" sz="quarter" idx="11"/>
          </p:nvPr>
        </p:nvSpPr>
        <p:spPr>
          <a:xfrm>
            <a:off x="457200" y="6480969"/>
            <a:ext cx="4261104" cy="301752"/>
          </a:xfrm>
        </p:spPr>
        <p:txBody>
          <a:bodyPr/>
          <a:lstStyle/>
          <a:p>
            <a:endParaRPr lang="fa-I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FE3E191-0093-409B-A4CF-ACDCA448DBBD}"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78705D-0054-455F-9307-DF93364FA8EF}" type="datetimeFigureOut">
              <a:rPr lang="fa-IR" smtClean="0"/>
              <a:t>01/11/1438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FE3E191-0093-409B-A4CF-ACDCA448DBBD}"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478705D-0054-455F-9307-DF93364FA8EF}" type="datetimeFigureOut">
              <a:rPr lang="fa-IR" smtClean="0"/>
              <a:t>01/11/1438</a:t>
            </a:fld>
            <a:endParaRPr lang="fa-IR"/>
          </a:p>
        </p:txBody>
      </p:sp>
      <p:sp>
        <p:nvSpPr>
          <p:cNvPr id="3" name="Footer Placeholder 2"/>
          <p:cNvSpPr>
            <a:spLocks noGrp="1"/>
          </p:cNvSpPr>
          <p:nvPr>
            <p:ph type="ftr" sz="quarter" idx="11"/>
          </p:nvPr>
        </p:nvSpPr>
        <p:spPr>
          <a:xfrm>
            <a:off x="457200" y="6481890"/>
            <a:ext cx="4260056" cy="300831"/>
          </a:xfrm>
        </p:spPr>
        <p:txBody>
          <a:bodyPr/>
          <a:lstStyle/>
          <a:p>
            <a:endParaRPr lang="fa-IR"/>
          </a:p>
        </p:txBody>
      </p:sp>
      <p:sp>
        <p:nvSpPr>
          <p:cNvPr id="4" name="Slide Number Placeholder 3"/>
          <p:cNvSpPr>
            <a:spLocks noGrp="1"/>
          </p:cNvSpPr>
          <p:nvPr>
            <p:ph type="sldNum" sz="quarter" idx="12"/>
          </p:nvPr>
        </p:nvSpPr>
        <p:spPr>
          <a:xfrm>
            <a:off x="7589520" y="6480969"/>
            <a:ext cx="502920" cy="301752"/>
          </a:xfrm>
        </p:spPr>
        <p:txBody>
          <a:bodyPr/>
          <a:lstStyle/>
          <a:p>
            <a:fld id="{0FE3E191-0093-409B-A4CF-ACDCA448DBBD}"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478705D-0054-455F-9307-DF93364FA8EF}" type="datetimeFigureOut">
              <a:rPr lang="fa-IR" smtClean="0"/>
              <a:t>01/11/1438</a:t>
            </a:fld>
            <a:endParaRPr lang="fa-I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FE3E191-0093-409B-A4CF-ACDCA448DBBD}"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478705D-0054-455F-9307-DF93364FA8EF}" type="datetimeFigureOut">
              <a:rPr lang="fa-IR" smtClean="0"/>
              <a:t>01/11/1438</a:t>
            </a:fld>
            <a:endParaRPr lang="fa-I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fa-I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FE3E191-0093-409B-A4CF-ACDCA448DBBD}"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478705D-0054-455F-9307-DF93364FA8EF}" type="datetimeFigureOut">
              <a:rPr lang="fa-IR" smtClean="0"/>
              <a:t>01/11/1438</a:t>
            </a:fld>
            <a:endParaRPr lang="fa-I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a-I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FE3E191-0093-409B-A4CF-ACDCA448DBBD}"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4800" dirty="0" smtClean="0">
                <a:latin typeface="IranNastaliq" pitchFamily="18" charset="0"/>
                <a:cs typeface="IranNastaliq" pitchFamily="18" charset="0"/>
              </a:rPr>
              <a:t>  مژده ای دل که مسیحا نفسی می آید                                        که   ز     انفاس خوشش بوی کسی می آید</a:t>
            </a:r>
            <a:endParaRPr lang="fa-IR" sz="4800" dirty="0">
              <a:latin typeface="IranNastaliq" pitchFamily="18" charset="0"/>
              <a:cs typeface="IranNastaliq" pitchFamily="18" charset="0"/>
            </a:endParaRPr>
          </a:p>
        </p:txBody>
      </p:sp>
      <p:sp>
        <p:nvSpPr>
          <p:cNvPr id="4" name="Content Placeholder 3"/>
          <p:cNvSpPr>
            <a:spLocks noGrp="1"/>
          </p:cNvSpPr>
          <p:nvPr>
            <p:ph idx="1"/>
          </p:nvPr>
        </p:nvSpPr>
        <p:spPr/>
        <p:txBody>
          <a:bodyPr>
            <a:noAutofit/>
          </a:bodyPr>
          <a:lstStyle/>
          <a:p>
            <a:pPr marL="64008" indent="0">
              <a:buNone/>
            </a:pPr>
            <a:r>
              <a:rPr lang="fa-IR" sz="4800" dirty="0" smtClean="0">
                <a:latin typeface="IranNastaliq" pitchFamily="18" charset="0"/>
                <a:cs typeface="IranNastaliq" pitchFamily="18" charset="0"/>
              </a:rPr>
              <a:t>تعجیل در فرج صاحب الزمان</a:t>
            </a:r>
          </a:p>
          <a:p>
            <a:pPr marL="64008" indent="0">
              <a:buNone/>
            </a:pPr>
            <a:r>
              <a:rPr lang="fa-IR" sz="4800" dirty="0" smtClean="0">
                <a:latin typeface="IranNastaliq" pitchFamily="18" charset="0"/>
                <a:cs typeface="IranNastaliq" pitchFamily="18" charset="0"/>
              </a:rPr>
              <a:t>شادی روح شهدا و امام راحل</a:t>
            </a:r>
          </a:p>
          <a:p>
            <a:pPr marL="64008" indent="0">
              <a:buNone/>
            </a:pPr>
            <a:r>
              <a:rPr lang="fa-IR" sz="4800" dirty="0" smtClean="0">
                <a:latin typeface="IranNastaliq" pitchFamily="18" charset="0"/>
                <a:cs typeface="IranNastaliq" pitchFamily="18" charset="0"/>
              </a:rPr>
              <a:t>و سلامتی و طول عمر با عزت و پر برکت برای رهبر فرزانه انقلاب اسلامی و سعادتمندی همه در دنیا و آخرت سه بار صلوات محمدی ختم میکنیم.</a:t>
            </a:r>
          </a:p>
          <a:p>
            <a:pPr marL="64008" indent="0" algn="l">
              <a:buNone/>
            </a:pPr>
            <a:r>
              <a:rPr lang="fa-IR" sz="4800" dirty="0" smtClean="0">
                <a:latin typeface="IranNastaliq" pitchFamily="18" charset="0"/>
                <a:cs typeface="IranNastaliq" pitchFamily="18" charset="0"/>
              </a:rPr>
              <a:t>رقیه ایلانی کشکولی</a:t>
            </a:r>
          </a:p>
        </p:txBody>
      </p:sp>
    </p:spTree>
    <p:extLst>
      <p:ext uri="{BB962C8B-B14F-4D97-AF65-F5344CB8AC3E}">
        <p14:creationId xmlns:p14="http://schemas.microsoft.com/office/powerpoint/2010/main" val="2025884725"/>
      </p:ext>
    </p:extLst>
  </p:cSld>
  <p:clrMapOvr>
    <a:masterClrMapping/>
  </p:clrMapOvr>
  <mc:AlternateContent xmlns:mc="http://schemas.openxmlformats.org/markup-compatibility/2006">
    <mc:Choice xmlns:p14="http://schemas.microsoft.com/office/powerpoint/2010/main" Requires="p14">
      <p:transition spd="slow" p14:dur="800" advTm="4000">
        <p:circle/>
      </p:transition>
    </mc:Choice>
    <mc:Fallback>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4">
                                            <p:txEl>
                                              <p:pRg st="2" end="2"/>
                                            </p:txEl>
                                          </p:spTgt>
                                        </p:tgtEl>
                                        <p:attrNameLst>
                                          <p:attrName>ppt_x</p:attrName>
                                          <p:attrName>ppt_y</p:attrName>
                                        </p:attrNameLst>
                                      </p:cBhvr>
                                    </p:animMotion>
                                    <p:animRot by="1500000">
                                      <p:cBhvr>
                                        <p:cTn id="26" dur="125" fill="hold">
                                          <p:stCondLst>
                                            <p:cond delay="0"/>
                                          </p:stCondLst>
                                        </p:cTn>
                                        <p:tgtEl>
                                          <p:spTgt spid="4">
                                            <p:txEl>
                                              <p:pRg st="2" end="2"/>
                                            </p:txEl>
                                          </p:spTgt>
                                        </p:tgtEl>
                                        <p:attrNameLst>
                                          <p:attrName>r</p:attrName>
                                        </p:attrNameLst>
                                      </p:cBhvr>
                                    </p:animRot>
                                    <p:animRot by="-1500000">
                                      <p:cBhvr>
                                        <p:cTn id="27" dur="125" fill="hold">
                                          <p:stCondLst>
                                            <p:cond delay="125"/>
                                          </p:stCondLst>
                                        </p:cTn>
                                        <p:tgtEl>
                                          <p:spTgt spid="4">
                                            <p:txEl>
                                              <p:pRg st="2" end="2"/>
                                            </p:txEl>
                                          </p:spTgt>
                                        </p:tgtEl>
                                        <p:attrNameLst>
                                          <p:attrName>r</p:attrName>
                                        </p:attrNameLst>
                                      </p:cBhvr>
                                    </p:animRot>
                                    <p:animRot by="-1500000">
                                      <p:cBhvr>
                                        <p:cTn id="28" dur="125" fill="hold">
                                          <p:stCondLst>
                                            <p:cond delay="250"/>
                                          </p:stCondLst>
                                        </p:cTn>
                                        <p:tgtEl>
                                          <p:spTgt spid="4">
                                            <p:txEl>
                                              <p:pRg st="2" end="2"/>
                                            </p:txEl>
                                          </p:spTgt>
                                        </p:tgtEl>
                                        <p:attrNameLst>
                                          <p:attrName>r</p:attrName>
                                        </p:attrNameLst>
                                      </p:cBhvr>
                                    </p:animRot>
                                    <p:animRot by="1500000">
                                      <p:cBhvr>
                                        <p:cTn id="29" dur="125" fill="hold">
                                          <p:stCondLst>
                                            <p:cond delay="375"/>
                                          </p:stCondLst>
                                        </p:cTn>
                                        <p:tgtEl>
                                          <p:spTgt spid="4">
                                            <p:txEl>
                                              <p:pRg st="2" end="2"/>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5" presetClass="exit" presetSubtype="0" fill="hold" nodeType="clickEffect">
                                  <p:stCondLst>
                                    <p:cond delay="250"/>
                                  </p:stCondLst>
                                  <p:childTnLst>
                                    <p:animEffect transition="out" filter="fade">
                                      <p:cBhvr>
                                        <p:cTn id="33" dur="2000"/>
                                        <p:tgtEl>
                                          <p:spTgt spid="4">
                                            <p:txEl>
                                              <p:pRg st="3" end="3"/>
                                            </p:txEl>
                                          </p:spTgt>
                                        </p:tgtEl>
                                      </p:cBhvr>
                                    </p:animEffect>
                                    <p:anim calcmode="lin" valueType="num">
                                      <p:cBhvr>
                                        <p:cTn id="34" dur="2000"/>
                                        <p:tgtEl>
                                          <p:spTgt spid="4">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2000"/>
                                        <p:tgtEl>
                                          <p:spTgt spid="4">
                                            <p:txEl>
                                              <p:pRg st="3" end="3"/>
                                            </p:txEl>
                                          </p:spTgt>
                                        </p:tgtEl>
                                        <p:attrNameLst>
                                          <p:attrName>ppt_h</p:attrName>
                                        </p:attrNameLst>
                                      </p:cBhvr>
                                      <p:tavLst>
                                        <p:tav tm="0">
                                          <p:val>
                                            <p:strVal val="ppt_h"/>
                                          </p:val>
                                        </p:tav>
                                        <p:tav tm="100000">
                                          <p:val>
                                            <p:strVal val="ppt_h"/>
                                          </p:val>
                                        </p:tav>
                                      </p:tavLst>
                                    </p:anim>
                                    <p:set>
                                      <p:cBhvr>
                                        <p:cTn id="36" dur="1" fill="hold">
                                          <p:stCondLst>
                                            <p:cond delay="19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dirty="0" smtClean="0">
                <a:solidFill>
                  <a:schemeClr val="tx1"/>
                </a:solidFill>
                <a:latin typeface="IranNastaliq" pitchFamily="18" charset="0"/>
                <a:cs typeface="IranNastaliq" pitchFamily="18" charset="0"/>
              </a:rPr>
              <a:t>اللّهُمَ عَجِل لِوَلیِکَ الفَرَج</a:t>
            </a:r>
            <a:endParaRPr lang="fa-IR" sz="6600" dirty="0">
              <a:solidFill>
                <a:schemeClr val="tx1"/>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dirty="0" smtClean="0">
              <a:latin typeface="IranNastaliq" pitchFamily="18" charset="0"/>
              <a:cs typeface="IranNastaliq" pitchFamily="18" charset="0"/>
            </a:endParaRPr>
          </a:p>
          <a:p>
            <a:r>
              <a:rPr lang="fa-IR" sz="5400" dirty="0">
                <a:latin typeface="IranNastaliq" pitchFamily="18" charset="0"/>
                <a:cs typeface="IranNastaliq" pitchFamily="18" charset="0"/>
              </a:rPr>
              <a:t> </a:t>
            </a:r>
            <a:r>
              <a:rPr lang="fa-IR" sz="5400" dirty="0" smtClean="0">
                <a:latin typeface="IranNastaliq" pitchFamily="18" charset="0"/>
                <a:cs typeface="IranNastaliq" pitchFamily="18" charset="0"/>
              </a:rPr>
              <a:t>                     تهیه کننده : </a:t>
            </a:r>
          </a:p>
          <a:p>
            <a:r>
              <a:rPr lang="fa-IR" sz="5400" dirty="0">
                <a:latin typeface="IranNastaliq" pitchFamily="18" charset="0"/>
                <a:cs typeface="IranNastaliq" pitchFamily="18" charset="0"/>
              </a:rPr>
              <a:t> </a:t>
            </a:r>
            <a:r>
              <a:rPr lang="fa-IR" sz="5400" dirty="0" smtClean="0">
                <a:latin typeface="IranNastaliq" pitchFamily="18" charset="0"/>
                <a:cs typeface="IranNastaliq" pitchFamily="18" charset="0"/>
              </a:rPr>
              <a:t>                                                                      رقیه ایلانی کشکولی</a:t>
            </a:r>
            <a:endParaRPr lang="fa-IR" sz="3200" dirty="0" smtClean="0">
              <a:latin typeface="IranNastaliq" pitchFamily="18" charset="0"/>
              <a:cs typeface="IranNastaliq" pitchFamily="18" charset="0"/>
            </a:endParaRPr>
          </a:p>
          <a:p>
            <a:endParaRPr lang="fa-IR" sz="3200" dirty="0">
              <a:latin typeface="IranNastaliq" pitchFamily="18" charset="0"/>
              <a:cs typeface="IranNastaliq" pitchFamily="18" charset="0"/>
            </a:endParaRPr>
          </a:p>
          <a:p>
            <a:r>
              <a:rPr lang="fa-IR" sz="3200" dirty="0" smtClean="0">
                <a:latin typeface="IranNastaliq" pitchFamily="18" charset="0"/>
                <a:cs typeface="IranNastaliq" pitchFamily="18" charset="0"/>
              </a:rPr>
              <a:t>            مدرسه دخترانه نمونه دولتی بانو سلامی</a:t>
            </a:r>
          </a:p>
          <a:p>
            <a:r>
              <a:rPr lang="fa-IR" sz="3200" dirty="0" smtClean="0">
                <a:latin typeface="IranNastaliq" pitchFamily="18" charset="0"/>
                <a:cs typeface="IranNastaliq" pitchFamily="18" charset="0"/>
              </a:rPr>
              <a:t>                                                                                                                                                                                                                                                                                                                                                                                                مهر ماه      1395 </a:t>
            </a:r>
            <a:endParaRPr lang="fa-IR" sz="5400" dirty="0" smtClean="0">
              <a:latin typeface="IranNastaliq" pitchFamily="18" charset="0"/>
              <a:cs typeface="IranNastaliq" pitchFamily="18" charset="0"/>
            </a:endParaRPr>
          </a:p>
        </p:txBody>
      </p:sp>
    </p:spTree>
    <p:extLst>
      <p:ext uri="{BB962C8B-B14F-4D97-AF65-F5344CB8AC3E}">
        <p14:creationId xmlns:p14="http://schemas.microsoft.com/office/powerpoint/2010/main" val="2644215093"/>
      </p:ext>
    </p:extLst>
  </p:cSld>
  <p:clrMapOvr>
    <a:masterClrMapping/>
  </p:clrMapOvr>
  <mc:AlternateContent xmlns:mc="http://schemas.openxmlformats.org/markup-compatibility/2006">
    <mc:Choice xmlns:p14="http://schemas.microsoft.com/office/powerpoint/2010/main" Requires="p14">
      <p:transition spd="slow" p14:dur="3000" advTm="1000">
        <p14:shred/>
      </p:transition>
    </mc:Choice>
    <mc:Fallback>
      <p:transition spd="slow"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
            </a:r>
            <a:br>
              <a:rPr lang="fa-IR" dirty="0" smtClean="0"/>
            </a:br>
            <a:r>
              <a:rPr lang="fa-IR" dirty="0"/>
              <a:t/>
            </a:r>
            <a:br>
              <a:rPr lang="fa-IR" dirty="0"/>
            </a:br>
            <a:r>
              <a:rPr lang="fa-IR" dirty="0" smtClean="0"/>
              <a:t>بِسمِ اللّهِ الرَّحمنِ الرَّحیم  </a:t>
            </a:r>
            <a:r>
              <a:rPr lang="fa-IR" dirty="0"/>
              <a:t/>
            </a:r>
            <a:br>
              <a:rPr lang="fa-IR" dirty="0"/>
            </a:br>
            <a:r>
              <a:rPr lang="fa-IR" dirty="0" smtClean="0"/>
              <a:t/>
            </a:r>
            <a:br>
              <a:rPr lang="fa-IR" dirty="0" smtClean="0"/>
            </a:br>
            <a:r>
              <a:rPr lang="fa-IR" dirty="0" smtClean="0"/>
              <a:t>اَللّهُمَّ </a:t>
            </a:r>
            <a:r>
              <a:rPr lang="fa-IR" dirty="0"/>
              <a:t>رَبَّ النُّورِ الْعَظیمِ، وَ رَبَّ الْکُرْسِىِّ الرَّفیعِ، وَ رَبَّ الْبَحْرِ الْمَسْجُورِ، وَ مُنْزِلَ التَّوْراهِ وَالْإِنْجیلِ وَالزَّبُورِ، وَ رَبَّ الظِّلِّ وَالْحَرُورِ، وَ مُنْزِلَ الْقُرْآنِ الْعَظیمِ، وَ رَبَّ الْمَلائِکَهِ الْمُقَرَّبینَ، وَالْأَنْبِیاءِ وَالْمُرْسَلینَ اَللّهُمَّ إِنّى أَسْأَلُکَ بوَجْهِکَ الْکَریمِ</a:t>
            </a:r>
            <a:r>
              <a:rPr lang="fa-IR" dirty="0" smtClean="0"/>
              <a:t>،</a:t>
            </a:r>
            <a:br>
              <a:rPr lang="fa-IR" dirty="0" smtClean="0"/>
            </a:br>
            <a:r>
              <a:rPr lang="fa-IR" dirty="0" smtClean="0"/>
              <a:t/>
            </a:r>
            <a:br>
              <a:rPr lang="fa-IR" dirty="0" smtClean="0"/>
            </a:br>
            <a:r>
              <a:rPr lang="fa-IR" dirty="0"/>
              <a:t> </a:t>
            </a:r>
            <a:r>
              <a:rPr lang="fa-IR" dirty="0" smtClean="0"/>
              <a:t>                          </a:t>
            </a:r>
            <a:r>
              <a:rPr lang="fa-IR" sz="2000" dirty="0" smtClean="0"/>
              <a:t>رقیه ایلانی      </a:t>
            </a:r>
            <a:r>
              <a:rPr lang="fa-IR" sz="1000" dirty="0" smtClean="0"/>
              <a:t>درسه نمونه دولتی دخترانه بانو سلامی</a:t>
            </a:r>
            <a:endParaRPr lang="fa-IR" sz="10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end="510929.1664"/>
                </p14:media>
              </p:ext>
            </p:extLst>
          </p:nvPr>
        </p:nvPicPr>
        <p:blipFill>
          <a:blip r:embed="rId4"/>
          <a:stretch>
            <a:fillRect/>
          </a:stretch>
        </p:blipFill>
        <p:spPr>
          <a:xfrm>
            <a:off x="7020272" y="5327503"/>
            <a:ext cx="609600" cy="609600"/>
          </a:xfrm>
          <a:prstGeom prst="rect">
            <a:avLst/>
          </a:prstGeom>
        </p:spPr>
      </p:pic>
    </p:spTree>
    <p:extLst>
      <p:ext uri="{BB962C8B-B14F-4D97-AF65-F5344CB8AC3E}">
        <p14:creationId xmlns:p14="http://schemas.microsoft.com/office/powerpoint/2010/main" val="2781393019"/>
      </p:ext>
    </p:extLst>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t/>
            </a:r>
            <a:br>
              <a:rPr lang="fa-IR" dirty="0"/>
            </a:br>
            <a:r>
              <a:rPr lang="fa-IR" dirty="0"/>
              <a:t/>
            </a:r>
            <a:br>
              <a:rPr lang="fa-IR" dirty="0"/>
            </a:br>
            <a:r>
              <a:rPr lang="fa-IR" dirty="0" smtClean="0"/>
              <a:t>و</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
            </a:r>
            <a:br>
              <a:rPr lang="fa-IR" dirty="0" smtClean="0"/>
            </a:br>
            <a:r>
              <a:rPr lang="fa-IR" dirty="0"/>
              <a:t/>
            </a:r>
            <a:br>
              <a:rPr lang="fa-IR" dirty="0"/>
            </a:br>
            <a:r>
              <a:rPr lang="fa-IR" dirty="0" smtClean="0"/>
              <a:t/>
            </a:r>
            <a:br>
              <a:rPr lang="fa-IR" dirty="0" smtClean="0"/>
            </a:br>
            <a:r>
              <a:rPr lang="fa-IR" dirty="0" smtClean="0"/>
              <a:t>وَ بِنُورِ </a:t>
            </a:r>
            <a:r>
              <a:rPr lang="fa-IR" dirty="0"/>
              <a:t>وَجْهِکَ الْمُنیرِ، وَ مُلْکِکَ الْقَدیمِ، یا حَىُّ یا قَیُّومُ، أَسْأَلُکَ بِاسْمِکَ الَّذى أَشْرَقَتْ بِهِ السَّمواتُ وَالْأَرَضُونَ، وَ بِاسْمِکَ الَّذى یَصْلَحُ بِهِ الْأَوَّلُونَ وَالْآخِرُونَ، یا حَیّاً قَبْلَ کُلِّ حَىٍّ، وَ یا حَیّاً بَعْدَ کُلِّ حَىٍّ، وَ یا حَیّاً حینَ لا حَىَّ، یا مُحْیِىَ الْمَوْتى، وَ مُمیتَ الْأَحْیاءِ</a:t>
            </a:r>
            <a:r>
              <a:rPr lang="fa-IR" dirty="0" smtClean="0"/>
              <a:t>،</a:t>
            </a:r>
            <a:br>
              <a:rPr lang="fa-IR" dirty="0" smtClean="0"/>
            </a:br>
            <a:r>
              <a:rPr lang="fa-IR" dirty="0"/>
              <a:t/>
            </a:r>
            <a:br>
              <a:rPr lang="fa-IR" dirty="0"/>
            </a:br>
            <a:r>
              <a:rPr lang="fa-IR" sz="1200" dirty="0"/>
              <a:t>          </a:t>
            </a:r>
            <a:r>
              <a:rPr lang="fa-IR" sz="1200" dirty="0" smtClean="0"/>
              <a:t>                                                                      </a:t>
            </a:r>
            <a:r>
              <a:rPr lang="fa-IR" sz="2200" dirty="0" smtClean="0"/>
              <a:t>رقیه ایلانی     </a:t>
            </a:r>
            <a:r>
              <a:rPr lang="fa-IR" sz="1200" dirty="0"/>
              <a:t>مدرسه نمونه دولتی دخترانه بانو سلامی</a:t>
            </a:r>
            <a:endParaRPr lang="fa-IR" sz="12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95527.8336" end="434217.4224"/>
                </p14:media>
              </p:ext>
            </p:extLst>
          </p:nvPr>
        </p:nvPicPr>
        <p:blipFill>
          <a:blip r:embed="rId4"/>
          <a:stretch>
            <a:fillRect/>
          </a:stretch>
        </p:blipFill>
        <p:spPr>
          <a:xfrm>
            <a:off x="6948264" y="5229200"/>
            <a:ext cx="609600" cy="609600"/>
          </a:xfrm>
          <a:prstGeom prst="rect">
            <a:avLst/>
          </a:prstGeom>
        </p:spPr>
      </p:pic>
    </p:spTree>
    <p:extLst>
      <p:ext uri="{BB962C8B-B14F-4D97-AF65-F5344CB8AC3E}">
        <p14:creationId xmlns:p14="http://schemas.microsoft.com/office/powerpoint/2010/main" val="2557011998"/>
      </p:ext>
    </p:extLst>
  </p:cSld>
  <p:clrMapOvr>
    <a:masterClrMapping/>
  </p:clrMapOvr>
  <mc:AlternateContent xmlns:mc="http://schemas.openxmlformats.org/markup-compatibility/2006">
    <mc:Choice xmlns:p14="http://schemas.microsoft.com/office/powerpoint/2010/main" Requires="p14">
      <p:transition spd="slow" p14:dur="4400" advTm="1000">
        <p14:honeycomb/>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7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یا </a:t>
            </a:r>
            <a:r>
              <a:rPr lang="fa-IR" dirty="0"/>
              <a:t>حَىُّ لا إِلهَ إِلّا أَنْتَ.</a:t>
            </a:r>
            <a:br>
              <a:rPr lang="fa-IR" dirty="0"/>
            </a:br>
            <a:r>
              <a:rPr lang="fa-IR" dirty="0"/>
              <a:t>اَللّهُمَّ بَلِّغْ مَوْلانَا الْإِمامَ الْهادِىَ الْمَهْدِىَّ الْقائِمَ بِأَمْرِکَ، صَلَواتُ اللَّهِ عَلَیْهِ وَ عَلى آبائِهِ الطّاهِرینَ، عَنْ جَمیعِ الْمُؤْمِنینَ وَالْمُؤْمِناتِ فى مَشارِقِ الْأَرْضِ وَ مَغارِبِها، سَهْلِها وَ جَبَلِها، وَ بَرِّها وَ بَحْرِها، وَ عَنّى وَ عَنْ والِدَىَّ مِنَ الصَّلَواتِ زِنَهَ عَرْشِ اللَّهِ</a:t>
            </a:r>
            <a:r>
              <a:rPr lang="fa-IR" dirty="0" smtClean="0"/>
              <a:t>،</a:t>
            </a:r>
            <a:br>
              <a:rPr lang="fa-IR" dirty="0" smtClean="0"/>
            </a:br>
            <a:r>
              <a:rPr lang="fa-IR" dirty="0" smtClean="0"/>
              <a:t>  </a:t>
            </a:r>
            <a:r>
              <a:rPr lang="fa-IR" sz="2200" dirty="0" smtClean="0"/>
              <a:t>                                                         </a:t>
            </a:r>
            <a:br>
              <a:rPr lang="fa-IR" sz="2200" dirty="0" smtClean="0"/>
            </a:br>
            <a:r>
              <a:rPr lang="fa-IR" sz="2200" dirty="0"/>
              <a:t> </a:t>
            </a:r>
            <a:r>
              <a:rPr lang="fa-IR" sz="2200" dirty="0" smtClean="0"/>
              <a:t>                                                 رقیه ایلانی       </a:t>
            </a:r>
            <a:r>
              <a:rPr lang="fa-IR" sz="1200" dirty="0" smtClean="0"/>
              <a:t>مدرسه نمونه دولتی بانو سلامی</a:t>
            </a:r>
            <a:endParaRPr lang="fa-IR" sz="12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172239.5776" end="360400.4496"/>
                </p14:media>
              </p:ext>
            </p:extLst>
          </p:nvPr>
        </p:nvPicPr>
        <p:blipFill>
          <a:blip r:embed="rId4"/>
          <a:stretch>
            <a:fillRect/>
          </a:stretch>
        </p:blipFill>
        <p:spPr>
          <a:xfrm>
            <a:off x="7020272" y="5517232"/>
            <a:ext cx="609600" cy="609600"/>
          </a:xfrm>
          <a:prstGeom prst="rect">
            <a:avLst/>
          </a:prstGeom>
        </p:spPr>
      </p:pic>
    </p:spTree>
    <p:extLst>
      <p:ext uri="{BB962C8B-B14F-4D97-AF65-F5344CB8AC3E}">
        <p14:creationId xmlns:p14="http://schemas.microsoft.com/office/powerpoint/2010/main" val="486761330"/>
      </p:ext>
    </p:extLst>
  </p:cSld>
  <p:clrMapOvr>
    <a:masterClrMapping/>
  </p:clrMapOvr>
  <mc:AlternateContent xmlns:mc="http://schemas.openxmlformats.org/markup-compatibility/2006">
    <mc:Choice xmlns:p14="http://schemas.microsoft.com/office/powerpoint/2010/main" Requires="p14">
      <p:transition spd="slow" p14:dur="1400" advTm="1000">
        <p14:rippl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8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smtClean="0"/>
              <a:t>وَ </a:t>
            </a:r>
            <a:r>
              <a:rPr lang="fa-IR" dirty="0"/>
              <a:t>مِدادَ کَلِماتِهِ، وَ ما أَحْصاهُ عِلْمُهُ، وَ أَحاطَ بِهِ کِتابُهُ. أَللّهُمِّ إِنّى أُجَدِّدُ لَهُ فى صَبیحَهِ یَوْمى هذا، وَ ما عِشْتُ مِنْ أَیّامى عَهْداً وَ عَقْداً وَ بَیْعَهً لَهُ فى عُنُقى، لا أَحُولُ عَنْها، وَ لا أَزُولُ أَبَداً. اَللّهُمَّ اجْعَلْنى مِنْ أَنْصارِهِ وَ أَعَوانِهِ، وَالذّابّینَ عَنْهُ، وَالْمُسارِعینَ إِلَیْهِ فى قَضاءِ حَوائِجِهِ، </a:t>
            </a:r>
            <a:r>
              <a:rPr lang="fa-IR" dirty="0" smtClean="0"/>
              <a:t/>
            </a:r>
            <a:br>
              <a:rPr lang="fa-IR" dirty="0" smtClean="0"/>
            </a:br>
            <a:r>
              <a:rPr lang="fa-IR" dirty="0" smtClean="0"/>
              <a:t/>
            </a:r>
            <a:br>
              <a:rPr lang="fa-IR" dirty="0" smtClean="0"/>
            </a:br>
            <a:r>
              <a:rPr lang="fa-IR" dirty="0"/>
              <a:t> </a:t>
            </a:r>
            <a:r>
              <a:rPr lang="fa-IR" dirty="0" smtClean="0"/>
              <a:t>                   </a:t>
            </a:r>
            <a:r>
              <a:rPr lang="fa-IR" sz="2700" dirty="0" smtClean="0"/>
              <a:t>رقیه ایلانی    </a:t>
            </a:r>
            <a:r>
              <a:rPr lang="fa-IR" sz="1800" dirty="0" smtClean="0"/>
              <a:t>مدرسه نمونه دولتی بانوسلامی</a:t>
            </a:r>
            <a:endParaRPr lang="fa-IR" sz="18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246714.3552" end="286583.4896"/>
                </p14:media>
              </p:ext>
            </p:extLst>
          </p:nvPr>
        </p:nvPicPr>
        <p:blipFill>
          <a:blip r:embed="rId4"/>
          <a:stretch>
            <a:fillRect/>
          </a:stretch>
        </p:blipFill>
        <p:spPr>
          <a:xfrm>
            <a:off x="7164288" y="5229200"/>
            <a:ext cx="609600" cy="609600"/>
          </a:xfrm>
          <a:prstGeom prst="rect">
            <a:avLst/>
          </a:prstGeom>
        </p:spPr>
      </p:pic>
    </p:spTree>
    <p:extLst>
      <p:ext uri="{BB962C8B-B14F-4D97-AF65-F5344CB8AC3E}">
        <p14:creationId xmlns:p14="http://schemas.microsoft.com/office/powerpoint/2010/main" val="1896737943"/>
      </p:ext>
    </p:extLst>
  </p:cSld>
  <p:clrMapOvr>
    <a:masterClrMapping/>
  </p:clrMapOvr>
  <mc:AlternateContent xmlns:mc="http://schemas.openxmlformats.org/markup-compatibility/2006">
    <mc:Choice xmlns:p14="http://schemas.microsoft.com/office/powerpoint/2010/main" Requires="p14">
      <p:transition spd="slow" p14:dur="1200" advTm="1000">
        <p14:prism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sz="3600" dirty="0" smtClean="0"/>
              <a:t>وَالْمُمْتَثِلینَ </a:t>
            </a:r>
            <a:r>
              <a:rPr lang="fa-IR" sz="3600" dirty="0"/>
              <a:t>لِأَوامِرِهِ، وَالْمُحامینَ عَنْهُ، وَالسّابِقینَ إِلى إِرادَتِهِ، وَالْمُسْتَشْهَدینَ بَیْنَ یَدَیْهِ.</a:t>
            </a:r>
            <a:br>
              <a:rPr lang="fa-IR" sz="3600" dirty="0"/>
            </a:br>
            <a:r>
              <a:rPr lang="fa-IR" sz="3600" dirty="0"/>
              <a:t>اَللّهُمَّ إِنْ حالَ بَیْنى وَ بَیْنَهُ الْمَوْتُ الَّذى جَعَلْتَهُ عَلى عِبادِکَ حَتْماً مَقْضِیّاً، فَأَخْرِجْنى مِنْ قَبْرى مُؤْتَزِراً کَفَنى، شاهِراً سَیْفى، مُجَرِّداً قَناتى، مُلَبِّیاً دَعْوَهَ الدّاعى فِى الْحاضِرِ وَالْبادى. اَللّهُمَّ أَرِنِى  الطَّلْعَهَ الرَّشیدَهَ  وَالْغُرَّهَ الْحَمیدَهَ، </a:t>
            </a:r>
            <a:r>
              <a:rPr lang="fa-IR" sz="3600" dirty="0" smtClean="0"/>
              <a:t>وَاکْحَلْ </a:t>
            </a:r>
            <a:r>
              <a:rPr lang="fa-IR" sz="3600" dirty="0"/>
              <a:t>ناظِرى بِنَظْرَهٍ مِنّى إِلَیْهِ، وَ عَجِّلْ فَرَجَهُ، وَ سَهِّلْ </a:t>
            </a:r>
            <a:r>
              <a:rPr lang="fa-IR" sz="3600" dirty="0" smtClean="0"/>
              <a:t>مَخْرَجَهُ</a:t>
            </a:r>
            <a:br>
              <a:rPr lang="fa-IR" sz="3600" dirty="0" smtClean="0"/>
            </a:br>
            <a:r>
              <a:rPr lang="fa-IR" sz="3600" dirty="0" smtClean="0"/>
              <a:t>                        </a:t>
            </a:r>
            <a:r>
              <a:rPr lang="fa-IR" sz="2400" dirty="0" smtClean="0"/>
              <a:t>رقیه ایلانی      </a:t>
            </a:r>
            <a:r>
              <a:rPr lang="fa-IR" sz="1200" dirty="0" smtClean="0"/>
              <a:t>مدرسه نمونه دولتی دخترانه بانو سلامی</a:t>
            </a:r>
            <a:endParaRPr lang="fa-IR" sz="36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321320.8832" end="185371.3168"/>
                </p14:media>
              </p:ext>
            </p:extLst>
          </p:nvPr>
        </p:nvPicPr>
        <p:blipFill>
          <a:blip r:embed="rId4"/>
          <a:stretch>
            <a:fillRect/>
          </a:stretch>
        </p:blipFill>
        <p:spPr>
          <a:xfrm>
            <a:off x="7020272" y="5589240"/>
            <a:ext cx="609600" cy="609600"/>
          </a:xfrm>
          <a:prstGeom prst="rect">
            <a:avLst/>
          </a:prstGeom>
        </p:spPr>
      </p:pic>
    </p:spTree>
    <p:extLst>
      <p:ext uri="{BB962C8B-B14F-4D97-AF65-F5344CB8AC3E}">
        <p14:creationId xmlns:p14="http://schemas.microsoft.com/office/powerpoint/2010/main" val="1834559428"/>
      </p:ext>
    </p:extLst>
  </p:cSld>
  <p:clrMapOvr>
    <a:masterClrMapping/>
  </p:clrMapOvr>
  <mc:AlternateContent xmlns:mc="http://schemas.openxmlformats.org/markup-compatibility/2006">
    <mc:Choice xmlns:p14="http://schemas.microsoft.com/office/powerpoint/2010/main" Requires="p14">
      <p:transition spd="slow" p14:dur="1600" advTm="1000">
        <p14:prism dir="r" isContent="1" isInverted="1"/>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200" dirty="0" smtClean="0"/>
              <a:t/>
            </a:r>
            <a:br>
              <a:rPr lang="fa-IR" sz="3200" dirty="0" smtClean="0"/>
            </a:br>
            <a:r>
              <a:rPr lang="fa-IR" sz="3200" dirty="0"/>
              <a:t/>
            </a:r>
            <a:br>
              <a:rPr lang="fa-IR" sz="3200" dirty="0"/>
            </a:br>
            <a:r>
              <a:rPr lang="fa-IR" sz="3200" dirty="0" smtClean="0"/>
              <a:t/>
            </a:r>
            <a:br>
              <a:rPr lang="fa-IR" sz="3200" dirty="0" smtClean="0"/>
            </a:br>
            <a:r>
              <a:rPr lang="fa-IR" sz="3200" dirty="0"/>
              <a:t/>
            </a:r>
            <a:br>
              <a:rPr lang="fa-IR" sz="3200" dirty="0"/>
            </a:br>
            <a:r>
              <a:rPr lang="fa-IR" sz="3200" dirty="0" smtClean="0"/>
              <a:t/>
            </a:r>
            <a:br>
              <a:rPr lang="fa-IR" sz="3200" dirty="0" smtClean="0"/>
            </a:br>
            <a:r>
              <a:rPr lang="fa-IR" sz="3200" dirty="0"/>
              <a:t/>
            </a:r>
            <a:br>
              <a:rPr lang="fa-IR" sz="3200" dirty="0"/>
            </a:br>
            <a:r>
              <a:rPr lang="fa-IR" sz="3200" dirty="0" smtClean="0"/>
              <a:t/>
            </a:r>
            <a:br>
              <a:rPr lang="fa-IR" sz="3200" dirty="0" smtClean="0"/>
            </a:br>
            <a:r>
              <a:rPr lang="fa-IR" sz="3200" dirty="0" smtClean="0"/>
              <a:t/>
            </a:r>
            <a:br>
              <a:rPr lang="fa-IR" sz="3200" dirty="0" smtClean="0"/>
            </a:br>
            <a:r>
              <a:rPr lang="fa-IR" sz="3200" dirty="0"/>
              <a:t/>
            </a:r>
            <a:br>
              <a:rPr lang="fa-IR" sz="3200" dirty="0"/>
            </a:br>
            <a:r>
              <a:rPr lang="fa-IR" sz="3200" dirty="0" smtClean="0"/>
              <a:t/>
            </a:r>
            <a:br>
              <a:rPr lang="fa-IR" sz="3200" dirty="0" smtClean="0"/>
            </a:br>
            <a:r>
              <a:rPr lang="fa-IR" sz="3200" dirty="0"/>
              <a:t/>
            </a:r>
            <a:br>
              <a:rPr lang="fa-IR" sz="3200" dirty="0"/>
            </a:br>
            <a:r>
              <a:rPr lang="fa-IR" sz="3600" dirty="0" smtClean="0"/>
              <a:t>وَ </a:t>
            </a:r>
            <a:r>
              <a:rPr lang="fa-IR" sz="3600" dirty="0"/>
              <a:t>أَنْفِذْ </a:t>
            </a:r>
            <a:r>
              <a:rPr lang="fa-IR" sz="3600" dirty="0" smtClean="0"/>
              <a:t>أَمْرَهُ،وَاشْدُدْ </a:t>
            </a:r>
            <a:r>
              <a:rPr lang="fa-IR" sz="3600" dirty="0"/>
              <a:t>أَزْرَهُ، وَاعْمُرِ اللّهُمَّ بِهِ </a:t>
            </a:r>
            <a:r>
              <a:rPr lang="fa-IR" sz="3600" dirty="0" smtClean="0"/>
              <a:t>بِلادَکَ، وَ </a:t>
            </a:r>
            <a:r>
              <a:rPr lang="fa-IR" sz="3600" dirty="0"/>
              <a:t>أَحْىِ بِهِ عِبادَکَ، فَإِنَّکَ قُلْتَ وَ قَوْلُکَ الْحَقُّ: ظَهَرَ الْفَسادُ فِى الْبَرِّ وَالْبَحْرِ بِما کَسَبَتْ أَیْدِى النّاسِ، </a:t>
            </a:r>
            <a:br>
              <a:rPr lang="fa-IR" sz="3600" dirty="0"/>
            </a:br>
            <a:r>
              <a:rPr lang="fa-IR" sz="3600" dirty="0"/>
              <a:t>فَأَظْهِرِ اللّهُمَّ لَنا وَلِیَّکَ وَابْنَ بِنْتِ نَبِیِّکَ الْمُسَمّى بِاسْمِ رَسُولِکَ</a:t>
            </a:r>
            <a:br>
              <a:rPr lang="fa-IR" sz="3600" dirty="0"/>
            </a:br>
            <a:r>
              <a:rPr lang="fa-IR" sz="3600" dirty="0"/>
              <a:t>حَتّى لا یَظْفَرَ بِشَىْءٍ مِنَ الْباطِلِ إِلّا مَزَّقَهُ، وَ </a:t>
            </a:r>
            <a:r>
              <a:rPr lang="fa-IR" sz="3600" dirty="0" smtClean="0"/>
              <a:t>یُحِقَّ</a:t>
            </a:r>
            <a:r>
              <a:rPr lang="fa-IR" sz="3600" dirty="0"/>
              <a:t/>
            </a:r>
            <a:br>
              <a:rPr lang="fa-IR" sz="3600" dirty="0"/>
            </a:br>
            <a:r>
              <a:rPr lang="fa-IR" sz="3600" dirty="0"/>
              <a:t>الْحَقَّ وَ یُحَقِّقَهُ، وَاجْعَلْهُ اللّهُمَّ مَفْزَعاً لِمَظْلُومِ عِبادِکَ  وَ ناصِراً لِمَنْ لا یَجِدُ لَهُ ناصِراً غَیْرَکَ، </a:t>
            </a:r>
            <a:r>
              <a:rPr lang="fa-IR" sz="3600" dirty="0" smtClean="0"/>
              <a:t/>
            </a:r>
            <a:br>
              <a:rPr lang="fa-IR" sz="3600" dirty="0" smtClean="0"/>
            </a:br>
            <a:r>
              <a:rPr lang="fa-IR" sz="3600" dirty="0" smtClean="0"/>
              <a:t/>
            </a:r>
            <a:br>
              <a:rPr lang="fa-IR" sz="3600" dirty="0" smtClean="0"/>
            </a:br>
            <a:r>
              <a:rPr lang="fa-IR" sz="3600" dirty="0"/>
              <a:t> </a:t>
            </a:r>
            <a:r>
              <a:rPr lang="fa-IR" sz="3600" dirty="0" smtClean="0"/>
              <a:t>                            </a:t>
            </a:r>
            <a:r>
              <a:rPr lang="fa-IR" sz="2400" dirty="0" smtClean="0"/>
              <a:t>رقیه ایلانی    </a:t>
            </a:r>
            <a:r>
              <a:rPr lang="fa-IR" sz="1200" dirty="0" smtClean="0"/>
              <a:t>مدرسه نمونه دولتی بانو سلامی</a:t>
            </a:r>
            <a:endParaRPr lang="fa-IR" sz="3600"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429638.2848" end="104080.424"/>
                </p14:media>
              </p:ext>
            </p:extLst>
          </p:nvPr>
        </p:nvPicPr>
        <p:blipFill>
          <a:blip r:embed="rId4"/>
          <a:stretch>
            <a:fillRect/>
          </a:stretch>
        </p:blipFill>
        <p:spPr>
          <a:xfrm>
            <a:off x="7075512" y="5949280"/>
            <a:ext cx="609600" cy="609600"/>
          </a:xfrm>
          <a:prstGeom prst="rect">
            <a:avLst/>
          </a:prstGeom>
        </p:spPr>
      </p:pic>
    </p:spTree>
    <p:extLst>
      <p:ext uri="{BB962C8B-B14F-4D97-AF65-F5344CB8AC3E}">
        <p14:creationId xmlns:p14="http://schemas.microsoft.com/office/powerpoint/2010/main" val="1057467002"/>
      </p:ext>
    </p:extLst>
  </p:cSld>
  <p:clrMapOvr>
    <a:masterClrMapping/>
  </p:clrMapOvr>
  <mc:AlternateContent xmlns:mc="http://schemas.openxmlformats.org/markup-compatibility/2006">
    <mc:Choice xmlns:p14="http://schemas.microsoft.com/office/powerpoint/2010/main" Requires="p14">
      <p:transition spd="slow" p14:dur="1200" advTm="1000">
        <p:dissolve/>
      </p:transition>
    </mc:Choice>
    <mc:Fallback>
      <p:transition spd="slow" advTm="1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7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وَ </a:t>
            </a:r>
            <a:r>
              <a:rPr lang="fa-IR" dirty="0"/>
              <a:t>مُجَدِّداً لِما عُطِّلَ مِنْ أَحْکامِ کِتابِکَ، وَ مُشَیِّداً لِما وَرَدَ مِنْ أَعْلامِ دینِکَ، وَ سُنَنِ نَبِیِّکَ صَلَّى اللَّهُ عَلَیْهِ وَ آلِهِ، وَاجْعَلْهُ اللّهُمَّ مِمَّنْ حَصَّنْتَهُ مِنْ بَأْسِ الْمُعْتَدینَ، اَللّهُمَّ وَ سُرَّ نَبِیَّکَ مُحَمَّداً صَلَّى اللَّهُ عَلَیْهِ وَ آلِهِ بِرُؤْیَتِهِ، وَ مَنْ تَبِعَهُ عَلى دَعْوَتِهِ، وَارْحَمِ اسْتِکانَتَنا بَعْدَهُ ، اللّهُمَّ اکْشِفْ هذِهِ الْغُمَّهَ عَنْ هذِهِ الْأُمَّهِ بِحُضُورِهِ، وَ عَجِّلْ لَنا ظُهُورَهُ، إِنَّهُمْ یَرَوْنَهُ بَعیداً وَ نَراهُ قَریباً، بِرَحْمَتِکَ یا أَرْحَمَ الرّاحِمینَ.</a:t>
            </a:r>
            <a:br>
              <a:rPr lang="fa-IR" dirty="0"/>
            </a:br>
            <a:endParaRPr lang="fa-IR"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502455.2704" end="30053.032"/>
                </p14:media>
              </p:ext>
            </p:extLst>
          </p:nvPr>
        </p:nvPicPr>
        <p:blipFill>
          <a:blip r:embed="rId4"/>
          <a:stretch>
            <a:fillRect/>
          </a:stretch>
        </p:blipFill>
        <p:spPr>
          <a:xfrm>
            <a:off x="8028384" y="5733256"/>
            <a:ext cx="609600" cy="609600"/>
          </a:xfrm>
          <a:prstGeom prst="rect">
            <a:avLst/>
          </a:prstGeom>
        </p:spPr>
      </p:pic>
    </p:spTree>
    <p:extLst>
      <p:ext uri="{BB962C8B-B14F-4D97-AF65-F5344CB8AC3E}">
        <p14:creationId xmlns:p14="http://schemas.microsoft.com/office/powerpoint/2010/main" val="3441618683"/>
      </p:ext>
    </p:extLst>
  </p:cSld>
  <p:clrMapOvr>
    <a:masterClrMapping/>
  </p:clrMapOvr>
  <p:transition spd="slow" advTm="1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
            </a:r>
            <a:br>
              <a:rPr lang="fa-IR" dirty="0" smtClean="0"/>
            </a:br>
            <a:r>
              <a:rPr lang="fa-IR" dirty="0"/>
              <a:t/>
            </a:r>
            <a:br>
              <a:rPr lang="fa-IR" dirty="0"/>
            </a:br>
            <a:r>
              <a:rPr lang="fa-IR" dirty="0" smtClean="0"/>
              <a:t>اَلْعَجَلَ</a:t>
            </a:r>
            <a:r>
              <a:rPr lang="fa-IR" dirty="0"/>
              <a:t>، اَلْعَجَلَ؛ یا مَولای یا صاحِبَ الزَّمانِ</a:t>
            </a:r>
            <a:br>
              <a:rPr lang="fa-IR" dirty="0"/>
            </a:br>
            <a:r>
              <a:rPr lang="fa-IR" dirty="0"/>
              <a:t>اَلْعَجَلَ، اَلْعَجَلَ؛ یا مَولای یا صاحِبَ الزَّمانِ</a:t>
            </a:r>
            <a:br>
              <a:rPr lang="fa-IR" dirty="0"/>
            </a:br>
            <a:r>
              <a:rPr lang="fa-IR" dirty="0"/>
              <a:t>اَلْعَجَلَ، اَلْعَجَلَ؛ یا مَولای یا صاحِبَ </a:t>
            </a:r>
            <a:r>
              <a:rPr lang="fa-IR" dirty="0" smtClean="0"/>
              <a:t>الزَّمانِ</a:t>
            </a:r>
            <a:br>
              <a:rPr lang="fa-IR" dirty="0" smtClean="0"/>
            </a:br>
            <a:r>
              <a:rPr lang="fa-IR" dirty="0"/>
              <a:t/>
            </a:r>
            <a:br>
              <a:rPr lang="fa-IR" dirty="0"/>
            </a:br>
            <a:r>
              <a:rPr lang="fa-IR" dirty="0" smtClean="0"/>
              <a:t>                         </a:t>
            </a:r>
            <a:r>
              <a:rPr lang="fa-IR" sz="2400" dirty="0" smtClean="0"/>
              <a:t>رقیه ایلانی    </a:t>
            </a:r>
            <a:r>
              <a:rPr lang="fa-IR" sz="1200" dirty="0" smtClean="0"/>
              <a:t>مدرسه نمونه دولتی بانو سلامی</a:t>
            </a:r>
            <a:endParaRPr lang="fa-IR" dirty="0"/>
          </a:p>
        </p:txBody>
      </p:sp>
      <p:pic>
        <p:nvPicPr>
          <p:cNvPr id="3" name="doa _ ahd _ farahmand .mp3">
            <a:hlinkClick r:id="" action="ppaction://media"/>
          </p:cNvPr>
          <p:cNvPicPr>
            <a:picLocks noChangeAspect="1"/>
          </p:cNvPicPr>
          <p:nvPr>
            <a:audioFile r:link="rId1"/>
            <p:extLst>
              <p:ext uri="{DAA4B4D4-6D71-4841-9C94-3DE7FCFB9230}">
                <p14:media xmlns:p14="http://schemas.microsoft.com/office/powerpoint/2010/main" r:embed="rId2">
                  <p14:trim st="576824.832"/>
                </p14:media>
              </p:ext>
            </p:extLst>
          </p:nvPr>
        </p:nvPicPr>
        <p:blipFill>
          <a:blip r:embed="rId4"/>
          <a:stretch>
            <a:fillRect/>
          </a:stretch>
        </p:blipFill>
        <p:spPr>
          <a:xfrm>
            <a:off x="7164288" y="5795515"/>
            <a:ext cx="609600" cy="609600"/>
          </a:xfrm>
          <a:prstGeom prst="rect">
            <a:avLst/>
          </a:prstGeom>
        </p:spPr>
      </p:pic>
    </p:spTree>
    <p:extLst>
      <p:ext uri="{BB962C8B-B14F-4D97-AF65-F5344CB8AC3E}">
        <p14:creationId xmlns:p14="http://schemas.microsoft.com/office/powerpoint/2010/main" val="3915747558"/>
      </p:ext>
    </p:extLst>
  </p:cSld>
  <p:clrMapOvr>
    <a:masterClrMapping/>
  </p:clrMapOvr>
  <mc:AlternateContent xmlns:mc="http://schemas.openxmlformats.org/markup-compatibility/2006">
    <mc:Choice xmlns:p14="http://schemas.microsoft.com/office/powerpoint/2010/main" Requires="p14">
      <p:transition spd="slow" advTm="1000">
        <p14:flash/>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146</TotalTime>
  <Words>83</Words>
  <Application>Microsoft Office PowerPoint</Application>
  <PresentationFormat>On-screen Show (4:3)</PresentationFormat>
  <Paragraphs>20</Paragraphs>
  <Slides>10</Slides>
  <Notes>0</Notes>
  <HiddenSlides>0</HiddenSlides>
  <MMClips>8</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  مژده ای دل که مسیحا نفسی می آید                                        که   ز     انفاس خوشش بوی کسی می آید</vt:lpstr>
      <vt:lpstr>         بِسمِ اللّهِ الرَّحمنِ الرَّحیم    اَللّهُمَّ رَبَّ النُّورِ الْعَظیمِ، وَ رَبَّ الْکُرْسِىِّ الرَّفیعِ، وَ رَبَّ الْبَحْرِ الْمَسْجُورِ، وَ مُنْزِلَ التَّوْراهِ وَالْإِنْجیلِ وَالزَّبُورِ، وَ رَبَّ الظِّلِّ وَالْحَرُورِ، وَ مُنْزِلَ الْقُرْآنِ الْعَظیمِ، وَ رَبَّ الْمَلائِکَهِ الْمُقَرَّبینَ، وَالْأَنْبِیاءِ وَالْمُرْسَلینَ اَللّهُمَّ إِنّى أَسْأَلُکَ بوَجْهِکَ الْکَریمِ،                             رقیه ایلانی      درسه نمونه دولتی دخترانه بانو سلامی</vt:lpstr>
      <vt:lpstr>  و        وَ بِنُورِ وَجْهِکَ الْمُنیرِ، وَ مُلْکِکَ الْقَدیمِ، یا حَىُّ یا قَیُّومُ، أَسْأَلُکَ بِاسْمِکَ الَّذى أَشْرَقَتْ بِهِ السَّمواتُ وَالْأَرَضُونَ، وَ بِاسْمِکَ الَّذى یَصْلَحُ بِهِ الْأَوَّلُونَ وَالْآخِرُونَ، یا حَیّاً قَبْلَ کُلِّ حَىٍّ، وَ یا حَیّاً بَعْدَ کُلِّ حَىٍّ، وَ یا حَیّاً حینَ لا حَىَّ، یا مُحْیِىَ الْمَوْتى، وَ مُمیتَ الْأَحْیاءِ،                                                                                  رقیه ایلانی     مدرسه نمونه دولتی دخترانه بانو سلامی</vt:lpstr>
      <vt:lpstr>         یا حَىُّ لا إِلهَ إِلّا أَنْتَ. اَللّهُمَّ بَلِّغْ مَوْلانَا الْإِمامَ الْهادِىَ الْمَهْدِىَّ الْقائِمَ بِأَمْرِکَ، صَلَواتُ اللَّهِ عَلَیْهِ وَ عَلى آبائِهِ الطّاهِرینَ، عَنْ جَمیعِ الْمُؤْمِنینَ وَالْمُؤْمِناتِ فى مَشارِقِ الْأَرْضِ وَ مَغارِبِها، سَهْلِها وَ جَبَلِها، وَ بَرِّها وَ بَحْرِها، وَ عَنّى وَ عَنْ والِدَىَّ مِنَ الصَّلَواتِ زِنَهَ عَرْشِ اللَّهِ،                                                                                                               رقیه ایلانی       مدرسه نمونه دولتی بانو سلامی</vt:lpstr>
      <vt:lpstr>         وَ مِدادَ کَلِماتِهِ، وَ ما أَحْصاهُ عِلْمُهُ، وَ أَحاطَ بِهِ کِتابُهُ. أَللّهُمِّ إِنّى أُجَدِّدُ لَهُ فى صَبیحَهِ یَوْمى هذا، وَ ما عِشْتُ مِنْ أَیّامى عَهْداً وَ عَقْداً وَ بَیْعَهً لَهُ فى عُنُقى، لا أَحُولُ عَنْها، وَ لا أَزُولُ أَبَداً. اَللّهُمَّ اجْعَلْنى مِنْ أَنْصارِهِ وَ أَعَوانِهِ، وَالذّابّینَ عَنْهُ، وَالْمُسارِعینَ إِلَیْهِ فى قَضاءِ حَوائِجِهِ،                       رقیه ایلانی    مدرسه نمونه دولتی بانوسلامی</vt:lpstr>
      <vt:lpstr>        وَالْمُمْتَثِلینَ لِأَوامِرِهِ، وَالْمُحامینَ عَنْهُ، وَالسّابِقینَ إِلى إِرادَتِهِ، وَالْمُسْتَشْهَدینَ بَیْنَ یَدَیْهِ. اَللّهُمَّ إِنْ حالَ بَیْنى وَ بَیْنَهُ الْمَوْتُ الَّذى جَعَلْتَهُ عَلى عِبادِکَ حَتْماً مَقْضِیّاً، فَأَخْرِجْنى مِنْ قَبْرى مُؤْتَزِراً کَفَنى، شاهِراً سَیْفى، مُجَرِّداً قَناتى، مُلَبِّیاً دَعْوَهَ الدّاعى فِى الْحاضِرِ وَالْبادى. اَللّهُمَّ أَرِنِى  الطَّلْعَهَ الرَّشیدَهَ  وَالْغُرَّهَ الْحَمیدَهَ، وَاکْحَلْ ناظِرى بِنَظْرَهٍ مِنّى إِلَیْهِ، وَ عَجِّلْ فَرَجَهُ، وَ سَهِّلْ مَخْرَجَهُ                         رقیه ایلانی      مدرسه نمونه دولتی دخترانه بانو سلامی</vt:lpstr>
      <vt:lpstr>           وَ أَنْفِذْ أَمْرَهُ،وَاشْدُدْ أَزْرَهُ، وَاعْمُرِ اللّهُمَّ بِهِ بِلادَکَ، وَ أَحْىِ بِهِ عِبادَکَ، فَإِنَّکَ قُلْتَ وَ قَوْلُکَ الْحَقُّ: ظَهَرَ الْفَسادُ فِى الْبَرِّ وَالْبَحْرِ بِما کَسَبَتْ أَیْدِى النّاسِ،  فَأَظْهِرِ اللّهُمَّ لَنا وَلِیَّکَ وَابْنَ بِنْتِ نَبِیِّکَ الْمُسَمّى بِاسْمِ رَسُولِکَ حَتّى لا یَظْفَرَ بِشَىْءٍ مِنَ الْباطِلِ إِلّا مَزَّقَهُ، وَ یُحِقَّ الْحَقَّ وَ یُحَقِّقَهُ، وَاجْعَلْهُ اللّهُمَّ مَفْزَعاً لِمَظْلُومِ عِبادِکَ  وَ ناصِراً لِمَنْ لا یَجِدُ لَهُ ناصِراً غَیْرَکَ،                                رقیه ایلانی    مدرسه نمونه دولتی بانو سلامی</vt:lpstr>
      <vt:lpstr>          وَ مُجَدِّداً لِما عُطِّلَ مِنْ أَحْکامِ کِتابِکَ، وَ مُشَیِّداً لِما وَرَدَ مِنْ أَعْلامِ دینِکَ، وَ سُنَنِ نَبِیِّکَ صَلَّى اللَّهُ عَلَیْهِ وَ آلِهِ، وَاجْعَلْهُ اللّهُمَّ مِمَّنْ حَصَّنْتَهُ مِنْ بَأْسِ الْمُعْتَدینَ، اَللّهُمَّ وَ سُرَّ نَبِیَّکَ مُحَمَّداً صَلَّى اللَّهُ عَلَیْهِ وَ آلِهِ بِرُؤْیَتِهِ، وَ مَنْ تَبِعَهُ عَلى دَعْوَتِهِ، وَارْحَمِ اسْتِکانَتَنا بَعْدَهُ ، اللّهُمَّ اکْشِفْ هذِهِ الْغُمَّهَ عَنْ هذِهِ الْأُمَّهِ بِحُضُورِهِ، وَ عَجِّلْ لَنا ظُهُورَهُ، إِنَّهُمْ یَرَوْنَهُ بَعیداً وَ نَراهُ قَریباً، بِرَحْمَتِکَ یا أَرْحَمَ الرّاحِمینَ. </vt:lpstr>
      <vt:lpstr>          اَلْعَجَلَ، اَلْعَجَلَ؛ یا مَولای یا صاحِبَ الزَّمانِ اَلْعَجَلَ، اَلْعَجَلَ؛ یا مَولای یا صاحِبَ الزَّمانِ اَلْعَجَلَ، اَلْعَجَلَ؛ یا مَولای یا صاحِبَ الزَّمانِ                           رقیه ایلانی    مدرسه نمونه دولتی بانو سلامی</vt:lpstr>
      <vt:lpstr>اللّهُمَ عَجِل لِوَلیِکَ الفَرَج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ط³ظ… ط§ظ„ظ„ظ‡ ط§ظ„ط±ط­ظ…ظ† ط§ظ„ط±ط­غŒظ… ط§ظژظ„ظ„ظ‘ظ‡ظڈظ…ظژظ‘ ط±ظژط¨ظژظ‘ ط§ظ„ظ†ظڈظ‘ظˆط±ظگ ط§ظ„ظ’ط¹ظژط¸غŒظ…ظگطŒ ظˆظژ ط±ظژط¨ظژظ‘ ط§ظ„ظ’ع©ظڈط±ظ’ط³ظگظ‰ظگظ‘ ط§ظ„ط±ظژظ‘ظپغŒط¹ظگطŒ ظˆظژ ط±ظژط¨ظژظ‘ ط§ظ„ظ’ط¨ظژط­ظ’ط±ظگ ط§ظ„ظ’ظ…ظژط³ظ’ط¬ظڈظˆط±ظگطŒ ظˆظژ ظ…ظڈظ†ظ’ط²ظگظ„ظژ ط§ظ„طھظژظ‘ظˆظ’ط±ط§ظ‡ظگ ظˆظژط§ظ„ظ’ط¥ظگظ†ظ’ط¬غŒظ„ظگ ظˆظژط§ظ„ط²ظژظ‘ط¨ظڈظˆط±ظگطŒ ظˆظژ ط±ظژط¨ظژظ‘ ط§ظ„ط¸ظگظ‘ظ„ظگظ‘ ظˆظژط§ظ„ظ’ط­ظژط±ظڈظˆط±ظگطŒ ظˆظژ ظ…ظڈظ†ظ’ط²ظگظ„ظژ ط§ظ„ظ’ظ‚ظڈط±ظ’ط¢ظ†ظگ ط§ظ„ظ’ط¹ظژط¸غŒظ…ظگطŒ ظˆظژ ط±ظژط¨ظژظ‘ ط§ظ„ظ’ظ…ظژظ„ط§ط¦ظگع©ظژظ‡ظگ ط§ظ„ظ’ظ…ظڈظ‚ظژط±ظژظ‘ط¨غŒظ†ظژطŒ ظˆظژط§ظ„ظ’ط£ظژظ†ظ’ط¨ظگغŒط§ط،ظگ ظˆظژط§ظ„ظ’ظ…ظڈط±ظ’ط³ظژظ„غŒظ†ظژ ط§ظژظ„ظ„ظ‘ظ‡ظڈظ…ظژظ‘ ط¥ظگظ†ظ‘ظ‰ ط£ظژط³ظ’ط£ظژظ„ظڈع©ظژ ط¨ظˆظژط¬ظ’ظ‡ظگع©ظژ ط§ظ„ظ’ع©ظژط±غŒظ…ظگطŒ ظˆظژ ط¨ظگظ†ظڈظˆط±ظگ ظˆظژط¬ظ’ظ‡ظگع©ظژ ط§ظ„ظ’ظ…ظڈظ†غŒط±ظگطŒ ظˆظژ ظ…ظڈظ„ظ’ع©ظگع©ظژ ط§ظ„ظ’ظ‚ظژط¯غŒظ…ظگطŒ غŒط§ ط­ظژظ‰ظڈظ‘ غŒط§ ظ‚ظژغŒظڈظ‘ظˆظ…ظڈطŒ ط£ظژط³ظ’ط£ظژظ„ظڈع©ظژ ط¨ظگط§ط³ظ’ظ…ظگع©ظژ ط§ظ„ظژظ‘ط°ظ‰ ط£ظژط´ظ’ط±ظژظ‚ظژطھظ’ ط¨ظگظ‡ظگ ط§ظ„ط³ظژظ‘ظ…ظˆط§طھظڈ ظˆظژط§ظ„ظ’ط£ظژط±ظژط¶ظڈظˆظ†ظژطŒ ظˆظژ ط¨ظگط§ط³ظ’ظ…ظگع©ظژ ط§ظ„ظژظ‘ط°ظ‰ غŒظژطµظ’ظ„ظژط­ظڈ ط¨ظگظ‡ظگ ط§ظ„ظ’ط£ظژظˆظژظ‘ظ„ظڈظˆظ†ظژ ظˆظژط§ظ„ظ’ط¢ط®ظگط±ظڈظˆظ†ظژطŒ غŒط§ ط­ظژغŒظ‘ط§ظ‹ ظ‚ظژط¨ظ’ظ„ظژ ع©ظڈظ„ظگظ‘ ط­ظژظ‰ظچظ‘طŒ ظˆظژ غŒط§ ط­ظژغŒظ‘ط§ظ‹ ط¨ظژط¹ظ’ط¯ظژ ع©ظڈظ„ظگظ‘ ط­ظژظ‰ظچظ‘طŒ ظˆظژ غŒط§ ط­ظژغŒظ‘ط§ظ‹ ط­غŒظ†ظژ ظ„ط§ ط­ظژظ‰ظژظ‘طŒ غŒط§ ظ…ظڈط­ظ’غŒظگظ‰ظژ ط§ظ„ظ’ظ…ظژظˆظ’طھظ‰طŒ ظˆظژ ظ…ظڈظ…غŒطھظژ ط§ظ„ظ’ط£ظژط­ظ’غŒط§ط،ظگطŒ غŒط§ ط­ظژظ‰ظڈظ‘ ظ„ط§ ط¥ظگظ„ظ‡ظژ ط¥ظگظ„ظ‘ط§ ط£ظژظ†ظ’طھظژ. ط§ظژظ„ظ„ظ‘ظ‡ظڈظ…ظژظ‘ ط¨ظژظ„ظگظ‘ط؛ظ’ ظ…ظژظˆظ’ظ„ط§ظ†ظژط§ ط§ظ„ظ’ط¥ظگظ…ط§ظ…ظژ ط§ظ„ظ’ظ‡ط§ط¯ظگظ‰ظژ ط§ظ„ظ’ظ…ظژظ‡ظ’ط¯ظگظ‰ظژظ‘ ط§ظ„ظ’ظ‚ط§ط¦ظگظ…ظژ ط¨ظگط£ظژظ…ظ’ط±ظگع©ظژطŒ طµظژظ„ظژظˆط§طھظڈ ط§ظ„ظ„ظژظ‘ظ‡ظگ ط¹ظژظ„ظژغŒظ’ظ‡ظگ ظˆظژ ط¹ظژظ„ظ‰ ط¢ط¨ط§ط¦ظگظ‡ظگ ط§ظ„ط·ظ‘ط§ظ‡ظگط±غŒظ†ظژطŒ ط¹ظژظ†ظ’ ط¬ظژظ…غŒط¹ظگ ط§ظ„ظ’ظ…ظڈط¤ظ’ظ…ظگظ†غŒظ†ظژ ظˆظژط§ظ„ظ’ظ…ظڈط¤ظ’ظ…ظگظ†ط§طھظگ ظپظ‰ ظ…ظژط´ط§ط±ظگظ‚ظگ ط§ظ„ظ’ط£ظژط±ظ’ط¶ظگ ظˆظژ ظ…ظژط؛ط§ط±ظگط¨ظگظ‡ط§طŒ ط³ظژظ‡ظ’ظ„ظگظ‡ط§ ظˆظژ ط¬ظژط¨ظژظ„ظگظ‡ط§طŒ ظˆظژ ط¨ظژط±ظگظ‘ظ‡ط§ ظˆظژ ط¨ظژط­ظ’ط±ظگظ‡ط§طŒ ظˆظژ ط¹ظژظ†ظ‘ظ‰ ظˆظژ ط¹ظژظ†ظ’ ظˆط§ظ„ظگط¯ظژظ‰ظژظ‘ ظ…ظگظ†ظژ ط§ظ„طµظژظ‘ظ„ظژظˆط§طھظگ ط²ظگظ†ظژظ‡ظژ ط¹ظژط±ظ’ط´ظگ ط§ظ„ظ„ظژظ‘ظ‡ظگطŒ ظˆظژ ظ…ظگط¯ط§ط¯ظژ ع©ظژظ„ظگظ…ط§طھظگظ‡ظگطŒ ظˆظژ ظ…ط§ ط£ظژط­ظ’طµط§ظ‡ظڈ ط¹ظگظ</dc:title>
  <dc:creator>Backup09178240269</dc:creator>
  <cp:lastModifiedBy>Backup09178240269</cp:lastModifiedBy>
  <cp:revision>14</cp:revision>
  <dcterms:created xsi:type="dcterms:W3CDTF">2016-10-12T14:23:04Z</dcterms:created>
  <dcterms:modified xsi:type="dcterms:W3CDTF">2016-10-12T16:57:39Z</dcterms:modified>
</cp:coreProperties>
</file>