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80B35-0E18-4A3B-B7EB-8AE508475F2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buzarArtSchool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4726905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Python basic tutorial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5912310"/>
            <a:ext cx="369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Design by :</a:t>
            </a:r>
            <a:r>
              <a:rPr lang="en-US" dirty="0" smtClean="0"/>
              <a:t> Abdullah  </a:t>
            </a:r>
            <a:r>
              <a:rPr lang="en-US" dirty="0" err="1" smtClean="0"/>
              <a:t>Saremi</a:t>
            </a:r>
            <a:r>
              <a:rPr lang="en-US" dirty="0" smtClean="0"/>
              <a:t>  </a:t>
            </a:r>
            <a:r>
              <a:rPr lang="en-US" dirty="0" err="1" smtClean="0"/>
              <a:t>Naeini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2573084">
            <a:off x="1816869" y="2105001"/>
            <a:ext cx="3070644" cy="1222375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/>
              <a:t>Library &amp; Function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595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5486400"/>
            <a:ext cx="8458200" cy="1222375"/>
          </a:xfrm>
        </p:spPr>
        <p:txBody>
          <a:bodyPr>
            <a:normAutofit/>
          </a:bodyPr>
          <a:lstStyle/>
          <a:p>
            <a:pPr rtl="1"/>
            <a:r>
              <a:rPr lang="fa-IR" sz="7200" dirty="0" smtClean="0">
                <a:cs typeface="B Titr" pitchFamily="2" charset="-78"/>
              </a:rPr>
              <a:t>پایان</a:t>
            </a:r>
            <a:endParaRPr lang="en-US" sz="7200" dirty="0">
              <a:cs typeface="B Titr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4878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5400" dirty="0" smtClean="0">
                <a:solidFill>
                  <a:srgbClr val="00B050"/>
                </a:solidFill>
                <a:cs typeface="B Titr" pitchFamily="2" charset="-78"/>
              </a:rPr>
              <a:t>با تشکر از توجه شما</a:t>
            </a:r>
            <a:endParaRPr lang="en-US" sz="54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788" y="3140968"/>
            <a:ext cx="4572000" cy="20842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PythonSchool.blog.ir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CsharpSchool.blog.ir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Flowchart.blog.ir</a:t>
            </a:r>
            <a:endParaRPr lang="fa-IR" sz="3200" b="1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  <a:hlinkClick r:id="rId2"/>
            </a:endParaRPr>
          </a:p>
          <a:p>
            <a:pPr algn="ctr" rtl="1">
              <a:lnSpc>
                <a:spcPct val="115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AbuzarArtSchool@yahoo.com</a:t>
            </a:r>
            <a:endParaRPr lang="fa-IR" b="1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/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Titr" pitchFamily="2" charset="-78"/>
              </a:rPr>
              <a:t>استفاده از کتابخانه ها در پایتون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import  library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err="1">
                <a:cs typeface="B Titr" pitchFamily="2" charset="-78"/>
              </a:rPr>
              <a:t>l</a:t>
            </a:r>
            <a:r>
              <a:rPr lang="en-US" b="1" dirty="0" err="1" smtClean="0">
                <a:cs typeface="B Titr" pitchFamily="2" charset="-78"/>
              </a:rPr>
              <a:t>ibrary.method</a:t>
            </a:r>
            <a:r>
              <a:rPr lang="en-US" b="1" dirty="0" smtClean="0">
                <a:cs typeface="B Titr" pitchFamily="2" charset="-78"/>
              </a:rPr>
              <a:t>(arguments)</a:t>
            </a:r>
            <a:endParaRPr lang="en-US" b="1" dirty="0">
              <a:cs typeface="B Tit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all method with library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import library as li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err="1">
                <a:cs typeface="B Titr" pitchFamily="2" charset="-78"/>
              </a:rPr>
              <a:t>l</a:t>
            </a:r>
            <a:r>
              <a:rPr lang="en-US" b="1" dirty="0" err="1" smtClean="0">
                <a:cs typeface="B Titr" pitchFamily="2" charset="-78"/>
              </a:rPr>
              <a:t>i.method</a:t>
            </a:r>
            <a:r>
              <a:rPr lang="en-US" b="1" dirty="0" smtClean="0">
                <a:cs typeface="B Titr" pitchFamily="2" charset="-78"/>
              </a:rPr>
              <a:t>(arguments)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all method with li</a:t>
            </a:r>
            <a:endParaRPr lang="en-US" b="1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40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/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 smtClean="0">
                <a:cs typeface="B Titr" pitchFamily="2" charset="-78"/>
              </a:rPr>
              <a:t>استفاده از کتابخانه ها در پایتون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from library  import *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method(arguments)</a:t>
            </a:r>
            <a:endParaRPr lang="en-US" b="1" dirty="0">
              <a:cs typeface="B Tit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all method without library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No access to special method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from library import method1,method2,…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method(arguments)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some method  </a:t>
            </a:r>
            <a:endParaRPr lang="en-US" b="1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72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/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 smtClean="0">
                <a:cs typeface="B Titr" pitchFamily="2" charset="-78"/>
              </a:rPr>
              <a:t>استفاده از کتابخانه ها در پایتون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from library  import *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method(arguments)</a:t>
            </a:r>
            <a:endParaRPr lang="en-US" b="1" dirty="0">
              <a:cs typeface="B Tit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all method without library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No access to special method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from library import method1,method2,…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method(arguments)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cs typeface="B Titr" pitchFamily="2" charset="-78"/>
              </a:rPr>
              <a:t>Access to some method  </a:t>
            </a:r>
            <a:endParaRPr lang="en-US" b="1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045667"/>
              </p:ext>
            </p:extLst>
          </p:nvPr>
        </p:nvGraphicFramePr>
        <p:xfrm>
          <a:off x="304800" y="1554163"/>
          <a:ext cx="86868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840"/>
                <a:gridCol w="1800200"/>
                <a:gridCol w="3096344"/>
                <a:gridCol w="27634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کوچکترین</a:t>
                      </a:r>
                      <a:r>
                        <a:rPr lang="fa-IR" baseline="0" dirty="0" smtClean="0"/>
                        <a:t> عدد  صحیح بزرگتر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math.ceil</a:t>
                      </a:r>
                      <a:r>
                        <a:rPr lang="en-US" dirty="0" smtClean="0"/>
                        <a:t>(2.6)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بزرگترین عدد صحیح کوچکتر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math.floor</a:t>
                      </a:r>
                      <a:r>
                        <a:rPr lang="en-US" dirty="0" smtClean="0"/>
                        <a:t>(2.6)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بخش</a:t>
                      </a:r>
                      <a:r>
                        <a:rPr lang="fa-IR" baseline="0" dirty="0" smtClean="0"/>
                        <a:t> صحیح عدد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math.trunc</a:t>
                      </a:r>
                      <a:r>
                        <a:rPr lang="en-US" dirty="0" smtClean="0"/>
                        <a:t>(3.2)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Isinf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بی</a:t>
                      </a:r>
                      <a:r>
                        <a:rPr lang="fa-IR" baseline="0" dirty="0" smtClean="0"/>
                        <a:t> نهایت بودن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math.isinf</a:t>
                      </a:r>
                      <a:r>
                        <a:rPr lang="en-US" dirty="0" smtClean="0"/>
                        <a:t>(float(‘</a:t>
                      </a:r>
                      <a:r>
                        <a:rPr lang="en-US" dirty="0" err="1" smtClean="0"/>
                        <a:t>inf</a:t>
                      </a:r>
                      <a:r>
                        <a:rPr lang="en-US" dirty="0" smtClean="0"/>
                        <a:t>’))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مبهم بودن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math.isnan</a:t>
                      </a:r>
                      <a:r>
                        <a:rPr lang="en-US" dirty="0" smtClean="0"/>
                        <a:t>(float(‘nan’))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رادیان</a:t>
                      </a:r>
                      <a:r>
                        <a:rPr lang="fa-IR" baseline="0" dirty="0" smtClean="0"/>
                        <a:t> به درجه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math.degrees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math.pi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درجه به رادیان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math.radians</a:t>
                      </a:r>
                      <a:r>
                        <a:rPr lang="en-US" dirty="0" smtClean="0"/>
                        <a:t>(180)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math.pow</a:t>
                      </a:r>
                      <a:r>
                        <a:rPr lang="en-US" dirty="0" smtClean="0"/>
                        <a:t>(3,2)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جذر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math.sqrt</a:t>
                      </a:r>
                      <a:r>
                        <a:rPr lang="en-US" dirty="0" smtClean="0"/>
                        <a:t>(9)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سینوس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math.sin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math.pi</a:t>
                      </a:r>
                      <a:r>
                        <a:rPr lang="en-US" dirty="0" smtClean="0"/>
                        <a:t>/2)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لگاریتم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math.log(</a:t>
                      </a:r>
                      <a:r>
                        <a:rPr lang="en-US" dirty="0" err="1" smtClean="0"/>
                        <a:t>math.e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0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992888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91774"/>
            <a:ext cx="4680520" cy="29523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30243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18644"/>
            <a:ext cx="3024336" cy="1298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700881"/>
            <a:ext cx="3024336" cy="968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88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Arbitrary </a:t>
            </a:r>
            <a:r>
              <a:rPr lang="en-US" dirty="0" smtClean="0">
                <a:effectLst/>
              </a:rPr>
              <a:t>Arguments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268760"/>
            <a:ext cx="7810500" cy="2705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149080"/>
            <a:ext cx="7734300" cy="1800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80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Recursion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</a:t>
            </a:r>
            <a:r>
              <a:rPr lang="en-US" dirty="0" smtClean="0"/>
              <a:t>function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7605531" cy="43924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579" y="3212976"/>
            <a:ext cx="6060901" cy="34304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61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Anonymous/Lambda Function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124744"/>
            <a:ext cx="6480721" cy="1169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31168"/>
            <a:ext cx="3672408" cy="1169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37756"/>
            <a:ext cx="7488832" cy="16474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27079"/>
            <a:ext cx="7488832" cy="14702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52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1560</TotalTime>
  <Words>207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Python basic tutorial</vt:lpstr>
      <vt:lpstr>Library</vt:lpstr>
      <vt:lpstr>Library</vt:lpstr>
      <vt:lpstr>Library</vt:lpstr>
      <vt:lpstr>math</vt:lpstr>
      <vt:lpstr>Function</vt:lpstr>
      <vt:lpstr>Arbitrary Arguments</vt:lpstr>
      <vt:lpstr>Recursion   function</vt:lpstr>
      <vt:lpstr>Anonymous/Lambda Function</vt:lpstr>
      <vt:lpstr>پایان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Education</dc:creator>
  <cp:lastModifiedBy>Sima</cp:lastModifiedBy>
  <cp:revision>56</cp:revision>
  <dcterms:created xsi:type="dcterms:W3CDTF">2016-08-07T10:36:11Z</dcterms:created>
  <dcterms:modified xsi:type="dcterms:W3CDTF">2016-08-30T15:20:45Z</dcterms:modified>
</cp:coreProperties>
</file>