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24" r:id="rId1"/>
    <p:sldMasterId id="21474839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5" d="100"/>
          <a:sy n="65" d="100"/>
        </p:scale>
        <p:origin x="-10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584B584-1C2A-40C5-9E3E-DFA8FF3E177E}" type="datetimeFigureOut">
              <a:rPr lang="fa-IR" smtClean="0"/>
              <a:pPr/>
              <a:t>01/06/1429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9FF310C-53A4-4062-9CA8-B2A970E8939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1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r" rtl="1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214282" y="4429132"/>
            <a:ext cx="8305800" cy="1143000"/>
          </a:xfrm>
        </p:spPr>
        <p:txBody>
          <a:bodyPr>
            <a:normAutofit fontScale="85000" lnSpcReduction="20000"/>
          </a:bodyPr>
          <a:lstStyle/>
          <a:p>
            <a:endParaRPr lang="fa-IR" dirty="0" smtClean="0">
              <a:solidFill>
                <a:schemeClr val="tx1">
                  <a:lumMod val="95000"/>
                  <a:lumOff val="5000"/>
                </a:schemeClr>
              </a:solidFill>
              <a:latin typeface="Arabic Typesetting" pitchFamily="66" charset="-78"/>
              <a:cs typeface="Arabic Typesetting" pitchFamily="66" charset="-78"/>
            </a:endParaRPr>
          </a:p>
          <a:p>
            <a:pPr algn="r"/>
            <a:r>
              <a:rPr lang="fa-IR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 pitchFamily="66" charset="-78"/>
                <a:cs typeface="B Lotus" pitchFamily="2" charset="-78"/>
              </a:rPr>
              <a:t>کاری از:</a:t>
            </a:r>
          </a:p>
          <a:p>
            <a:pPr algn="r"/>
            <a:r>
              <a:rPr lang="fa-IR" sz="3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abic Typesetting" pitchFamily="66" charset="-78"/>
                <a:cs typeface="B Lotus" pitchFamily="2" charset="-78"/>
              </a:rPr>
              <a:t>محمد رضوی</a:t>
            </a:r>
            <a:endParaRPr lang="fa-IR" sz="3000" b="1" dirty="0">
              <a:solidFill>
                <a:schemeClr val="tx1">
                  <a:lumMod val="95000"/>
                  <a:lumOff val="5000"/>
                </a:schemeClr>
              </a:solidFill>
              <a:latin typeface="Arabic Typesetting" pitchFamily="66" charset="-78"/>
              <a:cs typeface="B Lotus" pitchFamily="2" charset="-78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42910" y="1714488"/>
            <a:ext cx="7772400" cy="2214578"/>
          </a:xfrm>
        </p:spPr>
        <p:txBody>
          <a:bodyPr>
            <a:noAutofit/>
          </a:bodyPr>
          <a:lstStyle/>
          <a:p>
            <a:r>
              <a:rPr lang="fa-IR" sz="13000" b="1" dirty="0" smtClean="0">
                <a:latin typeface="Adobe Arabic" pitchFamily="18" charset="-78"/>
                <a:cs typeface="B Shiraz" pitchFamily="2" charset="-78"/>
              </a:rPr>
              <a:t>رپ فارسی</a:t>
            </a:r>
            <a:endParaRPr lang="fa-IR" sz="13000" b="1" dirty="0">
              <a:latin typeface="Adobe Arabic" pitchFamily="18" charset="-78"/>
              <a:cs typeface="B Shiraz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>
                <a:cs typeface="B Koodak" pitchFamily="2" charset="-78"/>
              </a:rPr>
              <a:t>تاریخچه رپ فارسی</a:t>
            </a:r>
            <a:endParaRPr lang="fa-IR" sz="5400" b="1" dirty="0">
              <a:cs typeface="B Koodak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7829576" cy="4181484"/>
          </a:xfrm>
        </p:spPr>
        <p:txBody>
          <a:bodyPr/>
          <a:lstStyle/>
          <a:p>
            <a:r>
              <a:rPr lang="fa-IR" sz="2400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رپ فارسی در اوخر دهه ۱۳۷۰ خورشیدی در ایران شکل گرفته و خواننده‌های زیادی به طور رسمی و غیر رسمی (اصطلاحاً </a:t>
            </a:r>
            <a:r>
              <a:rPr lang="fa-IR" sz="2400" i="1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زیر زمینی</a:t>
            </a:r>
            <a:r>
              <a:rPr lang="fa-IR" sz="2400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) در این سبک فعال هستند.</a:t>
            </a:r>
          </a:p>
          <a:p>
            <a:endParaRPr lang="fa-IR" b="1" dirty="0">
              <a:cs typeface="B Lotus" pitchFamily="2" charset="-78"/>
            </a:endParaRPr>
          </a:p>
        </p:txBody>
      </p:sp>
      <p:pic>
        <p:nvPicPr>
          <p:cNvPr id="4" name="Picture 3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3571876"/>
            <a:ext cx="6572296" cy="29575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b="1" dirty="0" smtClean="0">
                <a:cs typeface="B Titr" pitchFamily="2" charset="-78"/>
              </a:rPr>
              <a:t>پیشینه غربی</a:t>
            </a:r>
            <a:endParaRPr lang="fa-IR" sz="3600" b="1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400" b="1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موسیقی رپ در دهه ۱۹۸۰ میلادی و از میان موسیقی سیاه پوستان فقیر متولد شد. </a:t>
            </a:r>
          </a:p>
          <a:p>
            <a:r>
              <a:rPr lang="fa-IR" sz="2400" b="1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رپ در واقع یک نوع موسیقی اعتراض‌آمیز خیابانی است. </a:t>
            </a:r>
          </a:p>
          <a:p>
            <a:r>
              <a:rPr lang="fa-IR" sz="2400" b="1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این موسیقی از پیش پا افتاده‌ترین، سهل‌ترین و خیابانی‌ترین کلمات استفاده می‌کند</a:t>
            </a:r>
            <a:endParaRPr lang="fa-IR" sz="2400" b="1" dirty="0">
              <a:solidFill>
                <a:schemeClr val="accent4">
                  <a:lumMod val="75000"/>
                </a:schemeClr>
              </a:solidFill>
              <a:cs typeface="B Koodak" pitchFamily="2" charset="-78"/>
            </a:endParaRPr>
          </a:p>
        </p:txBody>
      </p:sp>
      <p:pic>
        <p:nvPicPr>
          <p:cNvPr id="4" name="Picture 3" descr="4puohg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786578" y="4500570"/>
            <a:ext cx="1928826" cy="1446620"/>
          </a:xfrm>
          <a:prstGeom prst="rect">
            <a:avLst/>
          </a:prstGeom>
        </p:spPr>
      </p:pic>
      <p:pic>
        <p:nvPicPr>
          <p:cNvPr id="5" name="Picture 4" descr="1917173149512024711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7158" y="4500570"/>
            <a:ext cx="2071702" cy="1416447"/>
          </a:xfrm>
          <a:prstGeom prst="rect">
            <a:avLst/>
          </a:prstGeom>
        </p:spPr>
      </p:pic>
      <p:pic>
        <p:nvPicPr>
          <p:cNvPr id="6" name="Picture 5" descr="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71736" y="4500570"/>
            <a:ext cx="1897669" cy="1428747"/>
          </a:xfrm>
          <a:prstGeom prst="rect">
            <a:avLst/>
          </a:prstGeom>
        </p:spPr>
      </p:pic>
      <p:pic>
        <p:nvPicPr>
          <p:cNvPr id="7" name="Picture 6" descr="i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43438" y="4500570"/>
            <a:ext cx="1928826" cy="14447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45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1142984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4900" b="1" dirty="0" smtClean="0">
                <a:cs typeface="B Koodak" pitchFamily="2" charset="-78"/>
              </a:rPr>
              <a:t/>
            </a:r>
            <a:br>
              <a:rPr lang="fa-IR" sz="4900" b="1" dirty="0" smtClean="0">
                <a:cs typeface="B Koodak" pitchFamily="2" charset="-78"/>
              </a:rPr>
            </a:br>
            <a:r>
              <a:rPr lang="fa-IR" sz="4900" b="1" dirty="0" smtClean="0">
                <a:cs typeface="B Koodak" pitchFamily="2" charset="-78"/>
              </a:rPr>
              <a:t/>
            </a:r>
            <a:br>
              <a:rPr lang="fa-IR" sz="4900" b="1" dirty="0" smtClean="0">
                <a:cs typeface="B Koodak" pitchFamily="2" charset="-78"/>
              </a:rPr>
            </a:br>
            <a:r>
              <a:rPr lang="fa-IR" sz="4900" b="1" dirty="0" smtClean="0">
                <a:cs typeface="B Koodak" pitchFamily="2" charset="-78"/>
              </a:rPr>
              <a:t>موقعیت رپ در ایران</a:t>
            </a:r>
            <a:r>
              <a:rPr lang="fa-IR" sz="6000" b="1" dirty="0" smtClean="0"/>
              <a:t/>
            </a:r>
            <a:br>
              <a:rPr lang="fa-IR" sz="6000" b="1" dirty="0" smtClean="0"/>
            </a:br>
            <a:endParaRPr lang="fa-IR"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B Koodak" pitchFamily="2" charset="-78"/>
              </a:rPr>
              <a:t>در چند سال اخیر به تعداد گروه‌های رپ در داخل ایران افزوده شده‌است</a:t>
            </a:r>
            <a:r>
              <a:rPr lang="fa-IR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B Koodak" pitchFamily="2" charset="-78"/>
              </a:rPr>
              <a:t>.</a:t>
            </a:r>
          </a:p>
          <a:p>
            <a:r>
              <a:rPr lang="fa-IR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B Koodak" pitchFamily="2" charset="-78"/>
              </a:rPr>
              <a:t>آهنگ‌های فارسی تعدادی گروه رپ‌خوان در خارج ایران نیز از طریق اینترنت در ایران منتشر می‌شود</a:t>
            </a:r>
            <a:r>
              <a:rPr lang="fa-IR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B Koodak" pitchFamily="2" charset="-78"/>
              </a:rPr>
              <a:t>.</a:t>
            </a:r>
          </a:p>
          <a:p>
            <a:r>
              <a:rPr lang="fa-IR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B Koodak" pitchFamily="2" charset="-78"/>
              </a:rPr>
              <a:t>اغلب گروه‌های رپ زیرزمینی آثارشان را از طریق وب‌گاه‌ها و </a:t>
            </a:r>
            <a:r>
              <a:rPr lang="fa-IR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B Koodak" pitchFamily="2" charset="-78"/>
              </a:rPr>
              <a:t>وب‌نوشت‌های </a:t>
            </a:r>
            <a:r>
              <a:rPr lang="fa-IR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B Koodak" pitchFamily="2" charset="-78"/>
              </a:rPr>
              <a:t>شخصی به گوش شنوندگان </a:t>
            </a:r>
            <a:r>
              <a:rPr lang="fa-IR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B Koodak" pitchFamily="2" charset="-78"/>
              </a:rPr>
              <a:t>می‌رسانند</a:t>
            </a:r>
          </a:p>
          <a:p>
            <a:endParaRPr lang="fa-IR" dirty="0">
              <a:solidFill>
                <a:schemeClr val="accent4">
                  <a:lumMod val="75000"/>
                </a:schemeClr>
              </a:solidFill>
              <a:latin typeface="Arial" pitchFamily="34" charset="0"/>
              <a:cs typeface="B Koodak" pitchFamily="2" charset="-78"/>
            </a:endParaRPr>
          </a:p>
        </p:txBody>
      </p:sp>
      <p:pic>
        <p:nvPicPr>
          <p:cNvPr id="4" name="Picture 3" descr="ur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00100" y="4643446"/>
            <a:ext cx="7286676" cy="19288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5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26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b="1" dirty="0" smtClean="0"/>
              <a:t/>
            </a:r>
            <a:br>
              <a:rPr lang="fa-IR" b="1" dirty="0" smtClean="0"/>
            </a:br>
            <a:r>
              <a:rPr lang="fa-IR" b="1" dirty="0" smtClean="0"/>
              <a:t/>
            </a:r>
            <a:br>
              <a:rPr lang="fa-IR" b="1" dirty="0" smtClean="0"/>
            </a:br>
            <a:r>
              <a:rPr lang="fa-IR" sz="3100" b="1" dirty="0" smtClean="0">
                <a:cs typeface="B Titr" pitchFamily="2" charset="-78"/>
              </a:rPr>
              <a:t>رابطه </a:t>
            </a:r>
            <a:r>
              <a:rPr lang="fa-IR" sz="3100" b="1" dirty="0" smtClean="0">
                <a:cs typeface="B Titr" pitchFamily="2" charset="-78"/>
              </a:rPr>
              <a:t>حکومت جمهوری اسلامی و رپ فارسی</a:t>
            </a:r>
            <a:br>
              <a:rPr lang="fa-IR" sz="3100" b="1" dirty="0" smtClean="0">
                <a:cs typeface="B Titr" pitchFamily="2" charset="-78"/>
              </a:rPr>
            </a:br>
            <a:endParaRPr lang="fa-IR" sz="3100" dirty="0">
              <a:cs typeface="B Titr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a-IR" sz="2200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پلیس، صداوسیما در تلاش برای مبارزه با آنچه که «جریان‌های موسیقی ناسالم» می‌نامند، برخورد با موسیقی رپ را در دستور کار خود قرار داد و اقدام به دستگیری عده کثیری از رپ خوان‌های در شهرهای مختلف ایران کردند</a:t>
            </a:r>
            <a:r>
              <a:rPr lang="fa-IR" sz="2200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.</a:t>
            </a:r>
          </a:p>
          <a:p>
            <a:r>
              <a:rPr lang="fa-IR" sz="2200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تلویزیون دولتی ایران نیز با پخش برنامه‌ای به نام «شوک» اتهامات مختلف را متوجه هنرمندان رپ و هوادارانشان </a:t>
            </a:r>
            <a:r>
              <a:rPr lang="fa-IR" sz="2200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کرد</a:t>
            </a:r>
          </a:p>
          <a:p>
            <a:endParaRPr lang="fa-IR" sz="2200" dirty="0" smtClean="0">
              <a:solidFill>
                <a:schemeClr val="accent4">
                  <a:lumMod val="75000"/>
                </a:schemeClr>
              </a:solidFill>
              <a:cs typeface="B Koodak" pitchFamily="2" charset="-78"/>
            </a:endParaRPr>
          </a:p>
          <a:p>
            <a:endParaRPr lang="fa-IR" sz="2200" dirty="0" smtClean="0">
              <a:solidFill>
                <a:schemeClr val="accent4">
                  <a:lumMod val="75000"/>
                </a:schemeClr>
              </a:solidFill>
              <a:cs typeface="B Koodak" pitchFamily="2" charset="-78"/>
            </a:endParaRPr>
          </a:p>
          <a:p>
            <a:endParaRPr lang="fa-IR" sz="2200" dirty="0" smtClean="0">
              <a:solidFill>
                <a:schemeClr val="accent4">
                  <a:lumMod val="75000"/>
                </a:schemeClr>
              </a:solidFill>
              <a:cs typeface="B Koodak" pitchFamily="2" charset="-78"/>
            </a:endParaRPr>
          </a:p>
          <a:p>
            <a:r>
              <a:rPr lang="fa-IR" sz="2200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در </a:t>
            </a:r>
            <a:r>
              <a:rPr lang="fa-IR" sz="2200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۱۵ شهریور ۱۳۹۳ پیروز ارجمند، مدیرکل دفتر موسیقی وزارت فرهنگ و ارشاد اسلامی، از شروع روند مجوزدهی به رپ در ایران خبر داد که با نام </a:t>
            </a:r>
            <a:r>
              <a:rPr lang="fa-IR" sz="2200" i="1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گفتاواز</a:t>
            </a:r>
            <a:r>
              <a:rPr lang="fa-IR" sz="2200" dirty="0" smtClean="0">
                <a:solidFill>
                  <a:schemeClr val="accent4">
                    <a:lumMod val="75000"/>
                  </a:schemeClr>
                </a:solidFill>
                <a:cs typeface="B Koodak" pitchFamily="2" charset="-78"/>
              </a:rPr>
              <a:t> معرفی خواهد شد.</a:t>
            </a:r>
            <a:endParaRPr lang="fa-IR" sz="2200" dirty="0">
              <a:solidFill>
                <a:schemeClr val="accent4">
                  <a:lumMod val="75000"/>
                </a:schemeClr>
              </a:solidFill>
              <a:cs typeface="B Koodak" pitchFamily="2" charset="-78"/>
            </a:endParaRPr>
          </a:p>
        </p:txBody>
      </p:sp>
      <p:pic>
        <p:nvPicPr>
          <p:cNvPr id="4" name="Picture 3" descr="GIF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3714752"/>
            <a:ext cx="2071702" cy="1062399"/>
          </a:xfrm>
          <a:prstGeom prst="rect">
            <a:avLst/>
          </a:prstGeom>
        </p:spPr>
      </p:pic>
      <p:pic>
        <p:nvPicPr>
          <p:cNvPr id="5" name="Picture 4" descr="mrap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29058" y="3714752"/>
            <a:ext cx="2071702" cy="1071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1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000"/>
                            </p:stCondLst>
                            <p:childTnLst>
                              <p:par>
                                <p:cTn id="43" presetID="24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5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0"/>
                            </p:stCondLst>
                            <p:childTnLst>
                              <p:par>
                                <p:cTn id="47" presetID="26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1000108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b="1" dirty="0" smtClean="0"/>
              <a:t>خوانندگان رپ ایرانی</a:t>
            </a:r>
            <a:br>
              <a:rPr lang="fa-IR" b="1" dirty="0" smtClean="0"/>
            </a:b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aper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210</TotalTime>
  <Words>230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1_Flow</vt:lpstr>
      <vt:lpstr>Paper</vt:lpstr>
      <vt:lpstr>رپ فارسی</vt:lpstr>
      <vt:lpstr>تاریخچه رپ فارسی</vt:lpstr>
      <vt:lpstr>پیشینه غربی</vt:lpstr>
      <vt:lpstr>  موقعیت رپ در ایران </vt:lpstr>
      <vt:lpstr>  رابطه حکومت جمهوری اسلامی و رپ فارسی </vt:lpstr>
      <vt:lpstr>خوانندگان رپ ایرانی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فاطمه</dc:creator>
  <cp:lastModifiedBy>فاطمه</cp:lastModifiedBy>
  <cp:revision>25</cp:revision>
  <dcterms:created xsi:type="dcterms:W3CDTF">2008-01-03T12:35:25Z</dcterms:created>
  <dcterms:modified xsi:type="dcterms:W3CDTF">2008-01-14T13:42:02Z</dcterms:modified>
</cp:coreProperties>
</file>