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5DDE-A418-4BD4-A491-CB7F8E49CF0D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BB251-444E-4FC2-9B72-807984DCA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02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251-444E-4FC2-9B72-807984DCA2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8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9FD4-9799-4F44-B580-88BF718E2BC4}" type="datetimeFigureOut">
              <a:rPr lang="fa-IR" smtClean="0"/>
              <a:t>11/03/1437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9C71-31EB-4522-AD05-84507B6105F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SBCD</a:t>
            </a:r>
            <a:endParaRPr lang="fa-IR" sz="4800" dirty="0"/>
          </a:p>
        </p:txBody>
      </p:sp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1371600" y="4714875"/>
            <a:ext cx="6400800" cy="923925"/>
          </a:xfrm>
        </p:spPr>
        <p:txBody>
          <a:bodyPr>
            <a:noAutofit/>
          </a:bodyPr>
          <a:lstStyle/>
          <a:p>
            <a:r>
              <a:rPr lang="fa-IR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سورا اکبر زاده -  فریده اکبر زاده - احمدی –جودی-ایلخانی-صرصری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7883"/>
            <a:ext cx="9144000" cy="6620117"/>
          </a:xfrm>
        </p:spPr>
        <p:txBody>
          <a:bodyPr/>
          <a:lstStyle/>
          <a:p>
            <a:pPr>
              <a:buNone/>
            </a:pPr>
            <a:endParaRPr lang="fa-I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28992" y="2571744"/>
            <a:ext cx="2214578" cy="142876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SBCD</a:t>
            </a:r>
            <a:endParaRPr lang="fa-I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16200000">
            <a:off x="6093662" y="2748815"/>
            <a:ext cx="385699" cy="97467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Left Arrow 8"/>
          <p:cNvSpPr/>
          <p:nvPr/>
        </p:nvSpPr>
        <p:spPr>
          <a:xfrm>
            <a:off x="2285984" y="3071810"/>
            <a:ext cx="978408" cy="35719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ounded Rectangle 9"/>
          <p:cNvSpPr/>
          <p:nvPr/>
        </p:nvSpPr>
        <p:spPr>
          <a:xfrm>
            <a:off x="6588225" y="2161348"/>
            <a:ext cx="1922984" cy="364391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Is it necessary to use conceptual framework to help 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5114" y="2151571"/>
            <a:ext cx="1980870" cy="365369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200" dirty="0" smtClean="0">
                <a:solidFill>
                  <a:schemeClr val="tx1"/>
                </a:solidFill>
              </a:rPr>
              <a:t>s it </a:t>
            </a:r>
            <a:r>
              <a:rPr lang="en-US" sz="3200" dirty="0" smtClean="0">
                <a:solidFill>
                  <a:schemeClr val="tx1"/>
                </a:solidFill>
              </a:rPr>
              <a:t>necessary </a:t>
            </a:r>
            <a:r>
              <a:rPr lang="en-US" sz="3200" dirty="0" smtClean="0">
                <a:solidFill>
                  <a:schemeClr val="tx1"/>
                </a:solidFill>
              </a:rPr>
              <a:t>to have SBCD as </a:t>
            </a:r>
            <a:r>
              <a:rPr lang="en-US" sz="3200" dirty="0" smtClean="0">
                <a:solidFill>
                  <a:schemeClr val="tx1"/>
                </a:solidFill>
              </a:rPr>
              <a:t>schools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fa-I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28604"/>
            <a:ext cx="8543956" cy="569755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Since                           </a:t>
            </a:r>
            <a:r>
              <a:rPr lang="en-US" sz="2400" b="1" dirty="0" smtClean="0"/>
              <a:t>1999 it has been a highlight of China’s curriculum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                                     </a:t>
            </a:r>
            <a:r>
              <a:rPr lang="en-US" sz="2400" b="1" dirty="0" smtClean="0"/>
              <a:t>Curriculum policy change toward  developing partial power </a:t>
            </a:r>
          </a:p>
          <a:p>
            <a:pPr algn="ctr">
              <a:buNone/>
            </a:pPr>
            <a:endParaRPr lang="en-US" sz="2400" b="1" dirty="0"/>
          </a:p>
          <a:p>
            <a:pPr algn="l">
              <a:buNone/>
            </a:pPr>
            <a:r>
              <a:rPr lang="en-US" sz="2400" b="1" dirty="0" smtClean="0"/>
              <a:t>                                     curriculum decided by local regions and individual schools  </a:t>
            </a:r>
          </a:p>
          <a:p>
            <a:pPr algn="l">
              <a:buNone/>
            </a:pPr>
            <a:endParaRPr lang="en-US" sz="2400" b="1" dirty="0"/>
          </a:p>
          <a:p>
            <a:pPr algn="l">
              <a:buNone/>
            </a:pPr>
            <a:r>
              <a:rPr lang="en-US" sz="2400" b="1" dirty="0" smtClean="0"/>
              <a:t>                         </a:t>
            </a:r>
            <a:r>
              <a:rPr lang="fa-IR" sz="2400" b="1" dirty="0" smtClean="0"/>
              <a:t>  </a:t>
            </a:r>
            <a:r>
              <a:rPr lang="en-US" sz="2400" b="1" dirty="0" smtClean="0"/>
              <a:t>                            transforming teacher’s role  from “book knowledge transmitters” to curriculum developers</a:t>
            </a:r>
            <a:r>
              <a:rPr lang="fa-IR" sz="2400" b="1" dirty="0" smtClean="0"/>
              <a:t>                  </a:t>
            </a:r>
            <a:r>
              <a:rPr lang="en-US" sz="2400" b="1" dirty="0" smtClean="0"/>
              <a:t>   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642918"/>
            <a:ext cx="1857388" cy="785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SBCD IN CHINA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5984" y="1142984"/>
            <a:ext cx="571504" cy="1588"/>
          </a:xfrm>
          <a:prstGeom prst="straightConnector1">
            <a:avLst/>
          </a:prstGeom>
          <a:ln w="34925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43042" y="1714488"/>
            <a:ext cx="642942" cy="50006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1285852" y="2071678"/>
            <a:ext cx="1000132" cy="857256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64315" y="2750339"/>
            <a:ext cx="1785950" cy="571504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l">
              <a:buNone/>
            </a:pPr>
            <a:endParaRPr lang="fa-IR" dirty="0"/>
          </a:p>
        </p:txBody>
      </p:sp>
      <p:sp>
        <p:nvSpPr>
          <p:cNvPr id="4" name="Rounded Rectangle 3"/>
          <p:cNvSpPr/>
          <p:nvPr/>
        </p:nvSpPr>
        <p:spPr>
          <a:xfrm>
            <a:off x="2914676" y="614347"/>
            <a:ext cx="2443142" cy="158263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SBCD’ Definition</a:t>
            </a:r>
            <a:endParaRPr lang="fa-I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23286" y="2832437"/>
            <a:ext cx="2176579" cy="203457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Democratic philosophy</a:t>
            </a:r>
            <a:endParaRPr lang="fa-IR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1295" y="2938525"/>
            <a:ext cx="2566259" cy="1168861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Slogan</a:t>
            </a:r>
            <a:endParaRPr lang="fa-IR" sz="2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24838" y="4161744"/>
            <a:ext cx="1915714" cy="1964419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Practical series of steps</a:t>
            </a:r>
            <a:endParaRPr lang="fa-IR" sz="3200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357430"/>
            <a:ext cx="785818" cy="500066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357554" y="2357430"/>
            <a:ext cx="928694" cy="64294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643306" y="3214686"/>
            <a:ext cx="1571636" cy="15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92696"/>
            <a:ext cx="8229600" cy="5072098"/>
          </a:xfrm>
        </p:spPr>
        <p:txBody>
          <a:bodyPr/>
          <a:lstStyle/>
          <a:p>
            <a:pPr algn="l">
              <a:buNone/>
            </a:pPr>
            <a:r>
              <a:rPr lang="en-US" sz="2800" dirty="0" smtClean="0"/>
              <a:t>                                     </a:t>
            </a:r>
          </a:p>
          <a:p>
            <a:pPr algn="l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     It is difficult to come up with a perfect form of SBCD</a:t>
            </a:r>
          </a:p>
          <a:p>
            <a:pPr algn="l">
              <a:buNone/>
            </a:pPr>
            <a:endParaRPr lang="en-US" sz="2000" dirty="0"/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endParaRPr lang="en-US" sz="2000" dirty="0"/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sz="2000" dirty="0" smtClean="0"/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</a:p>
          <a:p>
            <a:pPr algn="l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hard realities of systems and governments necessitate  limitations </a:t>
            </a:r>
            <a:r>
              <a:rPr lang="en-US" sz="2000" b="1" dirty="0" smtClean="0"/>
              <a:t>        </a:t>
            </a:r>
            <a:endParaRPr lang="fa-IR" sz="2000" b="1" dirty="0"/>
          </a:p>
        </p:txBody>
      </p:sp>
      <p:sp>
        <p:nvSpPr>
          <p:cNvPr id="4" name="Oval 3"/>
          <p:cNvSpPr/>
          <p:nvPr/>
        </p:nvSpPr>
        <p:spPr>
          <a:xfrm>
            <a:off x="428596" y="928670"/>
            <a:ext cx="142876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Caveats of SBCD</a:t>
            </a:r>
            <a:endParaRPr lang="fa-I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00232" y="1571612"/>
            <a:ext cx="785818" cy="1588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57158" y="2857496"/>
            <a:ext cx="1571636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373"/>
            <a:ext cx="9043990" cy="7102051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endParaRPr lang="en-US" sz="2000" dirty="0"/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endParaRPr lang="en-US" sz="2000" dirty="0"/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endParaRPr lang="en-US" sz="2000" dirty="0"/>
          </a:p>
          <a:p>
            <a:pPr algn="l">
              <a:buNone/>
            </a:pPr>
            <a:r>
              <a:rPr lang="en-US" sz="2000" dirty="0" smtClean="0"/>
              <a:t>                                     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provides</a:t>
            </a:r>
            <a:endParaRPr lang="fa-IR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2919" y="2464586"/>
            <a:ext cx="2436007" cy="21788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Conceptual framework of SBCD</a:t>
            </a:r>
            <a:endParaRPr lang="fa-IR" sz="32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4876" y="1035828"/>
            <a:ext cx="2450552" cy="1393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 structure for curriculum planning</a:t>
            </a:r>
            <a:endParaRPr lang="fa-IR" sz="2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14876" y="2943227"/>
            <a:ext cx="2450552" cy="151978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Coherent grouping of terms or values</a:t>
            </a:r>
            <a:endParaRPr lang="fa-IR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14876" y="5082148"/>
            <a:ext cx="2379114" cy="17684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Ideal goals</a:t>
            </a:r>
            <a:endParaRPr lang="fa-IR" sz="3200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00364" y="3071810"/>
            <a:ext cx="928694" cy="158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714744" y="2143116"/>
            <a:ext cx="1214446" cy="64294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00496" y="3071810"/>
            <a:ext cx="571504" cy="1588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3536149" y="3536157"/>
            <a:ext cx="1571636" cy="642942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12576" y="1844824"/>
            <a:ext cx="8589640" cy="4104456"/>
          </a:xfrm>
          <a:blipFill>
            <a:blip r:embed="rId2"/>
            <a:tile tx="0" ty="0" sx="100000" sy="100000" flip="none" algn="tl"/>
          </a:blipFill>
          <a:scene3d>
            <a:camera prst="perspectiveHeroicExtremeLeftFacing"/>
            <a:lightRig rig="threePt" dir="t"/>
          </a:scene3d>
        </p:spPr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0070C0"/>
                </a:solidFill>
              </a:rPr>
              <a:t>با تشکر از استاد گرامی ونگاه گرمتان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3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142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SBCD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SBCD</dc:title>
  <dc:creator>MRT</dc:creator>
  <cp:lastModifiedBy>OliveSoft</cp:lastModifiedBy>
  <cp:revision>15</cp:revision>
  <dcterms:created xsi:type="dcterms:W3CDTF">2015-12-19T09:26:35Z</dcterms:created>
  <dcterms:modified xsi:type="dcterms:W3CDTF">2015-12-22T12:56:59Z</dcterms:modified>
</cp:coreProperties>
</file>