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93" r:id="rId2"/>
  </p:sldMasterIdLst>
  <p:notesMasterIdLst>
    <p:notesMasterId r:id="rId103"/>
  </p:notesMasterIdLst>
  <p:handoutMasterIdLst>
    <p:handoutMasterId r:id="rId104"/>
  </p:handoutMasterIdLst>
  <p:sldIdLst>
    <p:sldId id="411" r:id="rId3"/>
    <p:sldId id="409" r:id="rId4"/>
    <p:sldId id="412" r:id="rId5"/>
    <p:sldId id="403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8" r:id="rId14"/>
    <p:sldId id="414" r:id="rId15"/>
    <p:sldId id="371" r:id="rId16"/>
    <p:sldId id="413" r:id="rId17"/>
    <p:sldId id="289" r:id="rId18"/>
    <p:sldId id="290" r:id="rId19"/>
    <p:sldId id="291" r:id="rId20"/>
    <p:sldId id="292" r:id="rId21"/>
    <p:sldId id="404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405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397" r:id="rId49"/>
    <p:sldId id="398" r:id="rId50"/>
    <p:sldId id="399" r:id="rId51"/>
    <p:sldId id="400" r:id="rId52"/>
    <p:sldId id="401" r:id="rId53"/>
    <p:sldId id="402" r:id="rId54"/>
    <p:sldId id="406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407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68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408" r:id="rId87"/>
    <p:sldId id="354" r:id="rId88"/>
    <p:sldId id="355" r:id="rId89"/>
    <p:sldId id="356" r:id="rId90"/>
    <p:sldId id="357" r:id="rId91"/>
    <p:sldId id="370" r:id="rId92"/>
    <p:sldId id="358" r:id="rId93"/>
    <p:sldId id="359" r:id="rId94"/>
    <p:sldId id="360" r:id="rId95"/>
    <p:sldId id="361" r:id="rId96"/>
    <p:sldId id="362" r:id="rId97"/>
    <p:sldId id="363" r:id="rId98"/>
    <p:sldId id="365" r:id="rId99"/>
    <p:sldId id="369" r:id="rId100"/>
    <p:sldId id="366" r:id="rId101"/>
    <p:sldId id="367" r:id="rId102"/>
  </p:sldIdLst>
  <p:sldSz cx="12188825" cy="6858000"/>
  <p:notesSz cx="6858000" cy="9144000"/>
  <p:embeddedFontLst>
    <p:embeddedFont>
      <p:font typeface="Corbel" panose="020B0503020204020204" pitchFamily="34" charset="0"/>
      <p:regular r:id="rId105"/>
      <p:bold r:id="rId106"/>
      <p:italic r:id="rId107"/>
      <p:boldItalic r:id="rId108"/>
    </p:embeddedFont>
    <p:embeddedFont>
      <p:font typeface="Wingdings 3" panose="05040102010807070707" pitchFamily="18" charset="2"/>
      <p:regular r:id="rId109"/>
    </p:embeddedFont>
    <p:embeddedFont>
      <p:font typeface="B Arshia" panose="00000400000000000000" pitchFamily="2" charset="-78"/>
      <p:regular r:id="rId110"/>
    </p:embeddedFont>
    <p:embeddedFont>
      <p:font typeface="Trebuchet MS" panose="020B0603020202020204" pitchFamily="34" charset="0"/>
      <p:regular r:id="rId111"/>
      <p:bold r:id="rId112"/>
      <p:italic r:id="rId113"/>
      <p:boldItalic r:id="rId114"/>
    </p:embeddedFont>
    <p:embeddedFont>
      <p:font typeface="Belfast-Medium" panose="020B0604020202020204"/>
      <p:regular r:id="rId115"/>
    </p:embeddedFont>
    <p:embeddedFont>
      <p:font typeface="Calibri" panose="020F0502020204030204" pitchFamily="34" charset="0"/>
      <p:regular r:id="rId116"/>
      <p:bold r:id="rId117"/>
      <p:italic r:id="rId118"/>
      <p:boldItalic r:id="rId119"/>
    </p:embeddedFont>
    <p:embeddedFont>
      <p:font typeface="Agency FB" panose="020B0503020202020204" pitchFamily="34" charset="0"/>
      <p:regular r:id="rId120"/>
      <p:bold r:id="rId121"/>
    </p:embeddedFont>
    <p:embeddedFont>
      <p:font typeface="Tahoma" panose="020B0604030504040204" pitchFamily="34" charset="0"/>
      <p:regular r:id="rId122"/>
      <p:bold r:id="rId1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5013" autoAdjust="0"/>
  </p:normalViewPr>
  <p:slideViewPr>
    <p:cSldViewPr>
      <p:cViewPr varScale="1">
        <p:scale>
          <a:sx n="63" d="100"/>
          <a:sy n="63" d="100"/>
        </p:scale>
        <p:origin x="248" y="3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13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8.fntdata"/><Relationship Id="rId16" Type="http://schemas.openxmlformats.org/officeDocument/2006/relationships/slide" Target="slides/slide14.xml"/><Relationship Id="rId107" Type="http://schemas.openxmlformats.org/officeDocument/2006/relationships/font" Target="fonts/font3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19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9.fntdata"/><Relationship Id="rId118" Type="http://schemas.openxmlformats.org/officeDocument/2006/relationships/font" Target="fonts/font14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4.fntdata"/><Relationship Id="rId124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10.fntdata"/><Relationship Id="rId119" Type="http://schemas.openxmlformats.org/officeDocument/2006/relationships/font" Target="fonts/font15.fntdata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5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handoutMaster" Target="handoutMasters/handoutMaster1.xml"/><Relationship Id="rId120" Type="http://schemas.openxmlformats.org/officeDocument/2006/relationships/font" Target="fonts/font16.fntdata"/><Relationship Id="rId125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6.fntdata"/><Relationship Id="rId115" Type="http://schemas.openxmlformats.org/officeDocument/2006/relationships/font" Target="fonts/font11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font" Target="fonts/font1.fntdata"/><Relationship Id="rId12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17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7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font" Target="fonts/font2.fntdata"/><Relationship Id="rId12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2/23/2018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2/23/2018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675" y="2404534"/>
            <a:ext cx="7764913" cy="1646302"/>
          </a:xfrm>
        </p:spPr>
        <p:txBody>
          <a:bodyPr anchor="b">
            <a:noAutofit/>
          </a:bodyPr>
          <a:lstStyle>
            <a:lvl1pPr algn="r">
              <a:defRPr sz="5398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675" y="4050834"/>
            <a:ext cx="7764913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8594429" cy="3403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5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783" y="3632200"/>
            <a:ext cx="722264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799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80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1931988"/>
            <a:ext cx="8594429" cy="2595460"/>
          </a:xfrm>
        </p:spPr>
        <p:txBody>
          <a:bodyPr anchor="b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167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09600"/>
            <a:ext cx="858596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0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5599" y="609600"/>
            <a:ext cx="130440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159" y="609600"/>
            <a:ext cx="7058311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2700868"/>
            <a:ext cx="8594429" cy="1826581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158" y="2160589"/>
            <a:ext cx="418294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8645" y="2160590"/>
            <a:ext cx="418294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570" y="2160983"/>
            <a:ext cx="418453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70" y="2737246"/>
            <a:ext cx="418453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058" y="2160983"/>
            <a:ext cx="4184528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059" y="2737246"/>
            <a:ext cx="418452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498604"/>
            <a:ext cx="3853524" cy="1278466"/>
          </a:xfr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222" y="514925"/>
            <a:ext cx="451236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2777069"/>
            <a:ext cx="385352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4800600"/>
            <a:ext cx="859442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158" y="609600"/>
            <a:ext cx="859442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5367338"/>
            <a:ext cx="859442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8" y="2160590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57" y="6041363"/>
            <a:ext cx="911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66975-C014-42E5-BFA6-B8D5FDD3B81F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158" y="6041363"/>
            <a:ext cx="629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426" y="6041363"/>
            <a:ext cx="68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3B167E-EA96-4147-81DE-549160052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2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0.jp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8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7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slide" Target="slide2.xml"/><Relationship Id="rId10" Type="http://schemas.openxmlformats.org/officeDocument/2006/relationships/slide" Target="slide69.xml"/><Relationship Id="rId4" Type="http://schemas.openxmlformats.org/officeDocument/2006/relationships/slide" Target="slide20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5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5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6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6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6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6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7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7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7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7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7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7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15.png"/><Relationship Id="rId4" Type="http://schemas.openxmlformats.org/officeDocument/2006/relationships/image" Target="../media/image76.jpeg"/><Relationship Id="rId9" Type="http://schemas.openxmlformats.org/officeDocument/2006/relationships/slide" Target="slide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15.png"/><Relationship Id="rId10" Type="http://schemas.openxmlformats.org/officeDocument/2006/relationships/slide" Target="slide2.xml"/><Relationship Id="rId4" Type="http://schemas.openxmlformats.org/officeDocument/2006/relationships/image" Target="../media/image80.jpg"/><Relationship Id="rId9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83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84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85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86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87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88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89.jp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93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95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97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98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99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00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01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0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03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04.jp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05.jp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06.jp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07.jp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11.jp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12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1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15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1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1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18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19.jp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20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21.jp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22.jp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23.jp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4" Type="http://schemas.openxmlformats.org/officeDocument/2006/relationships/image" Target="../media/image1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67" y="453894"/>
            <a:ext cx="11083489" cy="59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93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Neat </a:t>
            </a:r>
            <a:endParaRPr lang="fa-IR" sz="8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2" y="1806575"/>
            <a:ext cx="3810000" cy="294322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9756" y="4869160"/>
            <a:ext cx="4265613" cy="2514600"/>
          </a:xfrm>
        </p:spPr>
        <p:txBody>
          <a:bodyPr>
            <a:norm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American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niːt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British </a:t>
            </a:r>
            <a:r>
              <a:rPr lang="en-US" sz="3600" dirty="0" smtClean="0"/>
              <a:t>: </a:t>
            </a:r>
            <a:r>
              <a:rPr lang="en-US" sz="3600" b="1" dirty="0"/>
              <a:t>/</a:t>
            </a:r>
            <a:r>
              <a:rPr lang="en-US" sz="3600" b="1" dirty="0" err="1"/>
              <a:t>niːt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endParaRPr lang="fa-IR" sz="3600" dirty="0"/>
          </a:p>
        </p:txBody>
      </p:sp>
      <p:pic>
        <p:nvPicPr>
          <p:cNvPr id="6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31" end="38929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3922" y="2543009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4728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He has his leg in a cast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11713"/>
          <a:stretch/>
        </p:blipFill>
        <p:spPr>
          <a:xfrm>
            <a:off x="4726260" y="2204864"/>
            <a:ext cx="5711493" cy="3599953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5" y="4941168"/>
            <a:ext cx="4406403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: </a:t>
            </a:r>
            <a:r>
              <a:rPr lang="en-US" b="1" dirty="0"/>
              <a:t>/hi/ /</a:t>
            </a:r>
            <a:r>
              <a:rPr lang="en-US" b="1" dirty="0" err="1"/>
              <a:t>hæz</a:t>
            </a:r>
            <a:r>
              <a:rPr lang="en-US" b="1" dirty="0"/>
              <a:t>/ /</a:t>
            </a:r>
            <a:r>
              <a:rPr lang="en-US" b="1" dirty="0" err="1"/>
              <a:t>hɪz</a:t>
            </a:r>
            <a:r>
              <a:rPr lang="en-US" b="1" dirty="0"/>
              <a:t>/ /ˈ</a:t>
            </a:r>
            <a:r>
              <a:rPr lang="en-US" b="1" dirty="0" err="1"/>
              <a:t>leɡ</a:t>
            </a:r>
            <a:r>
              <a:rPr lang="en-US" b="1" dirty="0"/>
              <a:t>/ /</a:t>
            </a:r>
            <a:r>
              <a:rPr lang="en-US" b="1" dirty="0" err="1"/>
              <a:t>ɪn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kæst</a:t>
            </a:r>
            <a:r>
              <a:rPr lang="en-US" b="1" dirty="0"/>
              <a:t>/</a:t>
            </a:r>
            <a:r>
              <a:rPr lang="en-US" b="1" dirty="0" smtClean="0"/>
              <a:t> </a:t>
            </a:r>
            <a:endParaRPr lang="en-US" b="1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: </a:t>
            </a:r>
            <a:r>
              <a:rPr lang="en-US" b="1" dirty="0"/>
              <a:t>/hi/ /</a:t>
            </a:r>
            <a:r>
              <a:rPr lang="en-US" b="1" dirty="0" err="1"/>
              <a:t>hæz</a:t>
            </a:r>
            <a:r>
              <a:rPr lang="en-US" b="1" dirty="0"/>
              <a:t>/ /</a:t>
            </a:r>
            <a:r>
              <a:rPr lang="en-US" b="1" dirty="0" err="1"/>
              <a:t>hɪz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leɡ</a:t>
            </a:r>
            <a:r>
              <a:rPr lang="en-US" b="1" dirty="0"/>
              <a:t>/ /</a:t>
            </a:r>
            <a:r>
              <a:rPr lang="en-US" b="1" dirty="0" err="1"/>
              <a:t>ɪn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/>
              <a:t>kɑːst</a:t>
            </a:r>
            <a:r>
              <a:rPr lang="en-US" b="1" dirty="0"/>
              <a:t>/</a:t>
            </a: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76" end="1546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0958" y="252006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5768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Nervous </a:t>
            </a:r>
            <a:endParaRPr lang="fa-IR" sz="8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2132856"/>
            <a:ext cx="5058096" cy="379357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1799" y="4869160"/>
            <a:ext cx="4867945" cy="2514600"/>
          </a:xfrm>
        </p:spPr>
        <p:txBody>
          <a:bodyPr>
            <a:norm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American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nɜːrvəs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British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nɜːvəs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endParaRPr lang="fa-IR" sz="3600" dirty="0"/>
          </a:p>
        </p:txBody>
      </p:sp>
      <p:pic>
        <p:nvPicPr>
          <p:cNvPr id="6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48" end="36590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922" y="2550066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1503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7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47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847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347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Rude </a:t>
            </a:r>
            <a:endParaRPr lang="fa-IR" sz="8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664001"/>
            <a:ext cx="4511675" cy="5228373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4296" y="4581128"/>
            <a:ext cx="4265613" cy="2514600"/>
          </a:xfrm>
        </p:spPr>
        <p:txBody>
          <a:bodyPr>
            <a:norm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American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ruːd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British </a:t>
            </a:r>
            <a:r>
              <a:rPr lang="en-US" sz="3600" dirty="0" smtClean="0"/>
              <a:t>: </a:t>
            </a:r>
            <a:r>
              <a:rPr lang="en-US" sz="3600" b="1" dirty="0"/>
              <a:t>/</a:t>
            </a:r>
            <a:r>
              <a:rPr lang="en-US" sz="3600" b="1" dirty="0" err="1"/>
              <a:t>ruːd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endParaRPr lang="fa-IR" sz="3600" dirty="0"/>
          </a:p>
        </p:txBody>
      </p:sp>
      <p:pic>
        <p:nvPicPr>
          <p:cNvPr id="6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41" end="31723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3932" y="253452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822" y="36577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8519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Quite </a:t>
            </a:r>
            <a:endParaRPr lang="fa-IR" sz="8000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96" y="2027345"/>
            <a:ext cx="4760768" cy="406467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725144"/>
            <a:ext cx="4435897" cy="2514600"/>
          </a:xfrm>
        </p:spPr>
        <p:txBody>
          <a:bodyPr>
            <a:normAutofit/>
          </a:bodyPr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sz="3600" dirty="0"/>
              <a:t>American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kwaɪt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sz="3600" dirty="0"/>
              <a:t>British </a:t>
            </a:r>
            <a:r>
              <a:rPr lang="en-US" sz="3600" dirty="0" smtClean="0"/>
              <a:t>: </a:t>
            </a:r>
            <a:r>
              <a:rPr lang="en-US" sz="3600" b="1" dirty="0"/>
              <a:t>/</a:t>
            </a:r>
            <a:r>
              <a:rPr lang="en-US" sz="3600" b="1" dirty="0" err="1"/>
              <a:t>kwaɪt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sz="3600" dirty="0"/>
          </a:p>
        </p:txBody>
      </p:sp>
      <p:pic>
        <p:nvPicPr>
          <p:cNvPr id="6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94" end="34961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3922" y="250139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720863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Multiply 13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Oval Callout 14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Folded Corner 15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2635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selfish</a:t>
            </a:r>
            <a:endParaRPr lang="fa-IR" sz="6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6"/>
          <a:stretch/>
        </p:blipFill>
        <p:spPr>
          <a:xfrm>
            <a:off x="5710373" y="2087563"/>
            <a:ext cx="3859281" cy="385603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0139" y="4686300"/>
            <a:ext cx="3923927" cy="2514600"/>
          </a:xfrm>
        </p:spPr>
        <p:txBody>
          <a:bodyPr>
            <a:normAutofit/>
          </a:bodyPr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sz="2800" dirty="0"/>
              <a:t>American </a:t>
            </a:r>
            <a:r>
              <a:rPr lang="en-US" sz="2800" dirty="0" smtClean="0"/>
              <a:t>: </a:t>
            </a:r>
            <a:r>
              <a:rPr lang="en-US" sz="2800" b="1" dirty="0"/>
              <a:t>/ˈ</a:t>
            </a:r>
            <a:r>
              <a:rPr lang="en-US" sz="2800" b="1" dirty="0" err="1"/>
              <a:t>selˌfɪʃ</a:t>
            </a:r>
            <a:r>
              <a:rPr lang="en-US" sz="2800" b="1" dirty="0"/>
              <a:t>/</a:t>
            </a:r>
            <a:r>
              <a:rPr lang="en-US" sz="2800" dirty="0"/>
              <a:t>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sz="2800" dirty="0"/>
              <a:t>British </a:t>
            </a:r>
            <a:r>
              <a:rPr lang="en-US" sz="2800" dirty="0" smtClean="0"/>
              <a:t>: </a:t>
            </a:r>
            <a:r>
              <a:rPr lang="en-US" sz="2800" b="1" dirty="0"/>
              <a:t>/ˈ</a:t>
            </a:r>
            <a:r>
              <a:rPr lang="en-US" sz="2800" b="1" dirty="0" err="1"/>
              <a:t>selfɪʃ</a:t>
            </a:r>
            <a:r>
              <a:rPr lang="en-US" sz="2800" b="1" dirty="0"/>
              <a:t>/</a:t>
            </a:r>
            <a:r>
              <a:rPr lang="en-US" sz="2800" dirty="0"/>
              <a:t>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sz="2800" dirty="0"/>
          </a:p>
        </p:txBody>
      </p:sp>
      <p:pic>
        <p:nvPicPr>
          <p:cNvPr id="5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03" end="29563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922" y="253452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40239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pleasant</a:t>
            </a:r>
            <a:endParaRPr lang="fa-IR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33822" y="4716780"/>
            <a:ext cx="3923927" cy="2514600"/>
          </a:xfrm>
        </p:spPr>
        <p:txBody>
          <a:bodyPr>
            <a:normAutofit/>
          </a:bodyPr>
          <a:lstStyle/>
          <a:p>
            <a:pPr marL="457200" indent="-457200" algn="l" rtl="0">
              <a:buFont typeface="Wingdings" panose="05000000000000000000" pitchFamily="2" charset="2"/>
              <a:buChar char="ü"/>
            </a:pPr>
            <a:r>
              <a:rPr lang="en-US" sz="2800" dirty="0"/>
              <a:t>American </a:t>
            </a:r>
            <a:r>
              <a:rPr lang="en-US" sz="2800" dirty="0" smtClean="0"/>
              <a:t>: </a:t>
            </a:r>
            <a:r>
              <a:rPr lang="en-US" sz="2800" b="1" dirty="0"/>
              <a:t>/ˈ</a:t>
            </a:r>
            <a:r>
              <a:rPr lang="en-US" sz="2800" b="1" dirty="0" err="1"/>
              <a:t>plezənt</a:t>
            </a:r>
            <a:r>
              <a:rPr lang="en-US" sz="2800" b="1" dirty="0"/>
              <a:t>/</a:t>
            </a:r>
            <a:r>
              <a:rPr lang="en-US" sz="2800" dirty="0"/>
              <a:t> </a:t>
            </a:r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r>
              <a:rPr lang="en-US" sz="2800" dirty="0"/>
              <a:t>British </a:t>
            </a:r>
            <a:r>
              <a:rPr lang="en-US" sz="2800" dirty="0" smtClean="0"/>
              <a:t>: </a:t>
            </a:r>
            <a:r>
              <a:rPr lang="en-US" sz="2800" b="1" dirty="0"/>
              <a:t>/ˈ</a:t>
            </a:r>
            <a:r>
              <a:rPr lang="en-US" sz="2800" b="1" dirty="0" err="1"/>
              <a:t>pleznt</a:t>
            </a:r>
            <a:r>
              <a:rPr lang="en-US" sz="2800" b="1" dirty="0"/>
              <a:t>/</a:t>
            </a:r>
            <a:r>
              <a:rPr lang="en-US" sz="2800" dirty="0"/>
              <a:t> </a:t>
            </a:r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endParaRPr lang="fa-IR" sz="2800" dirty="0"/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90" y="2278139"/>
            <a:ext cx="5621356" cy="3505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822" y="36577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pic>
        <p:nvPicPr>
          <p:cNvPr id="8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81" end="26686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3932" y="2534524"/>
            <a:ext cx="609600" cy="60960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8773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18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18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Hard-working</a:t>
            </a:r>
            <a:endParaRPr lang="fa-IR" sz="8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668486"/>
            <a:ext cx="4511675" cy="321940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4296" y="4913451"/>
            <a:ext cx="5444009" cy="2514600"/>
          </a:xfrm>
        </p:spPr>
        <p:txBody>
          <a:bodyPr>
            <a:no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2800" dirty="0"/>
              <a:t>American </a:t>
            </a:r>
            <a:r>
              <a:rPr lang="en-US" sz="2800" dirty="0" smtClean="0"/>
              <a:t>c</a:t>
            </a:r>
            <a:r>
              <a:rPr lang="en-US" sz="2800" dirty="0"/>
              <a:t>: </a:t>
            </a:r>
            <a:r>
              <a:rPr lang="en-US" sz="2800" b="1" dirty="0"/>
              <a:t>/ˈ</a:t>
            </a:r>
            <a:r>
              <a:rPr lang="en-US" sz="2800" b="1" dirty="0" err="1"/>
              <a:t>wɜːrkɪŋ</a:t>
            </a:r>
            <a:r>
              <a:rPr lang="en-US" sz="2800" b="1" dirty="0"/>
              <a:t>/</a:t>
            </a:r>
            <a:r>
              <a:rPr lang="en-US" sz="28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2800" dirty="0"/>
              <a:t>British </a:t>
            </a:r>
            <a:r>
              <a:rPr lang="en-US" sz="2800" dirty="0" smtClean="0"/>
              <a:t>: </a:t>
            </a:r>
            <a:r>
              <a:rPr lang="en-US" sz="2800" b="1" dirty="0"/>
              <a:t>/ˈ</a:t>
            </a:r>
            <a:r>
              <a:rPr lang="en-US" sz="2800" b="1" dirty="0" err="1"/>
              <a:t>hɑːdˌwɜːkɪŋ</a:t>
            </a:r>
            <a:r>
              <a:rPr lang="en-US" sz="2800" b="1" dirty="0"/>
              <a:t>/</a:t>
            </a:r>
            <a:r>
              <a:rPr lang="en-US" sz="28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endParaRPr lang="fa-IR" sz="2800" dirty="0"/>
          </a:p>
        </p:txBody>
      </p:sp>
      <p:pic>
        <p:nvPicPr>
          <p:cNvPr id="7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619" end="23805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05547" y="255873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764" y="3748193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205" y="224223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27133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Lazy </a:t>
            </a:r>
            <a:endParaRPr lang="fa-IR" sz="8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7" y="2520950"/>
            <a:ext cx="3028950" cy="15144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215" y="4725144"/>
            <a:ext cx="4255368" cy="2514600"/>
          </a:xfrm>
        </p:spPr>
        <p:txBody>
          <a:bodyPr>
            <a:norm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American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leɪzi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British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leɪzi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</p:txBody>
      </p:sp>
      <p:pic>
        <p:nvPicPr>
          <p:cNvPr id="6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679" end="20571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8079" y="2482946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650567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6807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Shy </a:t>
            </a:r>
            <a:endParaRPr lang="fa-IR" sz="8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76521"/>
            <a:ext cx="4511675" cy="3003333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-39207" y="4492328"/>
            <a:ext cx="4075857" cy="2514600"/>
          </a:xfrm>
        </p:spPr>
        <p:txBody>
          <a:bodyPr>
            <a:norm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American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ʃaɪ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British </a:t>
            </a:r>
            <a:r>
              <a:rPr lang="en-US" sz="3600" dirty="0" smtClean="0"/>
              <a:t>: </a:t>
            </a:r>
            <a:r>
              <a:rPr lang="en-US" sz="3600" b="1" dirty="0"/>
              <a:t>/</a:t>
            </a:r>
            <a:r>
              <a:rPr lang="en-US" sz="3600" b="1" dirty="0" err="1"/>
              <a:t>ʃaɪ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endParaRPr lang="fa-IR" sz="3600" dirty="0"/>
          </a:p>
        </p:txBody>
      </p:sp>
      <p:pic>
        <p:nvPicPr>
          <p:cNvPr id="6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913" end="18408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921" y="2497733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Multiply 12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Oval Callout 13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Folded Corner 14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2018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Generous </a:t>
            </a:r>
            <a:endParaRPr lang="fa-IR" sz="8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2151776"/>
            <a:ext cx="5688632" cy="376871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5829" y="4716575"/>
            <a:ext cx="5832648" cy="2514600"/>
          </a:xfrm>
        </p:spPr>
        <p:txBody>
          <a:bodyPr>
            <a:norm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2800" dirty="0" smtClean="0"/>
              <a:t>American : </a:t>
            </a:r>
            <a:r>
              <a:rPr lang="en-US" sz="2800" b="1" dirty="0"/>
              <a:t>/ˈ</a:t>
            </a:r>
            <a:r>
              <a:rPr lang="en-US" sz="2800" b="1" dirty="0" err="1"/>
              <a:t>dʒenərəs</a:t>
            </a:r>
            <a:r>
              <a:rPr lang="en-US" sz="2800" b="1" dirty="0"/>
              <a:t>/</a:t>
            </a:r>
            <a:r>
              <a:rPr lang="en-US" sz="28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2800" dirty="0"/>
              <a:t>British </a:t>
            </a:r>
            <a:r>
              <a:rPr lang="en-US" sz="2800" b="1" dirty="0" smtClean="0"/>
              <a:t>/</a:t>
            </a:r>
            <a:r>
              <a:rPr lang="en-US" sz="2800" b="1" dirty="0"/>
              <a:t>ˈ</a:t>
            </a:r>
            <a:r>
              <a:rPr lang="en-US" sz="2800" b="1" dirty="0" err="1"/>
              <a:t>dʒenərəs</a:t>
            </a:r>
            <a:r>
              <a:rPr lang="en-US" sz="2800" b="1" dirty="0"/>
              <a:t>/</a:t>
            </a:r>
            <a:r>
              <a:rPr lang="en-US" sz="28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endParaRPr lang="fa-IR" sz="2800" dirty="0"/>
          </a:p>
        </p:txBody>
      </p:sp>
      <p:pic>
        <p:nvPicPr>
          <p:cNvPr id="6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63" end="15342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3922" y="2542475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08189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92" y="-99392"/>
            <a:ext cx="9559357" cy="177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" y="1916832"/>
            <a:ext cx="11290771" cy="4785775"/>
          </a:xfrm>
          <a:prstGeom prst="rect">
            <a:avLst/>
          </a:prstGeom>
        </p:spPr>
      </p:pic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9190756" y="4869160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8542684" y="4869160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Multiply 13">
            <a:hlinkClick r:id="" action="ppaction://hlinkshowjump?jump=endshow"/>
          </p:cNvPr>
          <p:cNvSpPr/>
          <p:nvPr/>
        </p:nvSpPr>
        <p:spPr>
          <a:xfrm>
            <a:off x="8460083" y="3861048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Folded Corner 15"/>
          <p:cNvSpPr/>
          <p:nvPr/>
        </p:nvSpPr>
        <p:spPr>
          <a:xfrm>
            <a:off x="8460083" y="21328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Oval Callout 16">
            <a:hlinkClick r:id="rId4" action="ppaction://hlinksldjump"/>
          </p:cNvPr>
          <p:cNvSpPr/>
          <p:nvPr/>
        </p:nvSpPr>
        <p:spPr>
          <a:xfrm>
            <a:off x="8460083" y="3049579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817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83" b="100000" l="0" r="100000">
                        <a14:foregroundMark x1="68188" y1="17778" x2="68188" y2="17778"/>
                        <a14:foregroundMark x1="65500" y1="12917" x2="65500" y2="12917"/>
                        <a14:foregroundMark x1="61687" y1="12361" x2="61687" y2="12361"/>
                        <a14:foregroundMark x1="61000" y1="12361" x2="42563" y2="13333"/>
                        <a14:foregroundMark x1="63188" y1="15694" x2="56938" y2="12361"/>
                        <a14:foregroundMark x1="44875" y1="12639" x2="34688" y2="21111"/>
                        <a14:foregroundMark x1="83500" y1="54583" x2="83500" y2="54583"/>
                        <a14:foregroundMark x1="83375" y1="49167" x2="83375" y2="49167"/>
                        <a14:foregroundMark x1="81875" y1="57917" x2="81875" y2="57917"/>
                        <a14:foregroundMark x1="72000" y1="50417" x2="72000" y2="50417"/>
                        <a14:foregroundMark x1="71438" y1="57361" x2="71438" y2="57361"/>
                        <a14:foregroundMark x1="72000" y1="58750" x2="72000" y2="58750"/>
                        <a14:foregroundMark x1="62875" y1="47083" x2="62875" y2="47083"/>
                        <a14:foregroundMark x1="64000" y1="38889" x2="64000" y2="38889"/>
                        <a14:foregroundMark x1="66813" y1="47361" x2="53813" y2="40417"/>
                        <a14:foregroundMark x1="59938" y1="34028" x2="59938" y2="34028"/>
                        <a14:foregroundMark x1="53563" y1="31667" x2="53563" y2="31667"/>
                        <a14:foregroundMark x1="55313" y1="34028" x2="61125" y2="35556"/>
                        <a14:foregroundMark x1="73063" y1="35556" x2="74563" y2="29861"/>
                        <a14:foregroundMark x1="50125" y1="28611" x2="50125" y2="28611"/>
                        <a14:foregroundMark x1="50125" y1="22639" x2="50125" y2="22639"/>
                        <a14:foregroundMark x1="40750" y1="25278" x2="40750" y2="25278"/>
                        <a14:foregroundMark x1="35063" y1="59722" x2="35063" y2="59722"/>
                        <a14:foregroundMark x1="31688" y1="50417" x2="31688" y2="50417"/>
                        <a14:foregroundMark x1="30750" y1="44583" x2="30750" y2="44583"/>
                        <a14:foregroundMark x1="29000" y1="40139" x2="29000" y2="40139"/>
                        <a14:foregroundMark x1="16375" y1="46111" x2="16375" y2="46111"/>
                        <a14:foregroundMark x1="21813" y1="54028" x2="21813" y2="54028"/>
                        <a14:foregroundMark x1="15125" y1="34028" x2="15125" y2="34028"/>
                        <a14:foregroundMark x1="19063" y1="30139" x2="19063" y2="30139"/>
                        <a14:foregroundMark x1="86750" y1="60972" x2="86750" y2="60972"/>
                        <a14:foregroundMark x1="86938" y1="66667" x2="86938" y2="66667"/>
                        <a14:foregroundMark x1="85438" y1="68750" x2="85438" y2="68750"/>
                        <a14:foregroundMark x1="87875" y1="62361" x2="87875" y2="62361"/>
                        <a14:foregroundMark x1="81063" y1="60278" x2="81063" y2="60278"/>
                        <a14:foregroundMark x1="82563" y1="61250" x2="82563" y2="61250"/>
                        <a14:backgroundMark x1="6188" y1="62361" x2="3625" y2="97639"/>
                        <a14:backgroundMark x1="93938" y1="66944" x2="93438" y2="9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364" y="2204865"/>
            <a:ext cx="10340304" cy="4653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468" y="1556792"/>
            <a:ext cx="6364776" cy="3700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876" y="77034"/>
            <a:ext cx="9467909" cy="1572904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Multiply 9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Oval Callout 10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Folded Corner 11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344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smtClean="0"/>
              <a:t>Buy a ticket</a:t>
            </a:r>
            <a:endParaRPr lang="fa-IR" sz="6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59" y="2265353"/>
            <a:ext cx="5667947" cy="340076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4296" y="4797152"/>
            <a:ext cx="4104456" cy="2513945"/>
          </a:xfrm>
        </p:spPr>
        <p:txBody>
          <a:bodyPr>
            <a:normAutofit/>
          </a:bodyPr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z="2400" dirty="0" smtClean="0"/>
              <a:t>American:</a:t>
            </a:r>
            <a:r>
              <a:rPr lang="en-US" sz="2400" dirty="0"/>
              <a:t> </a:t>
            </a:r>
            <a:r>
              <a:rPr lang="en-US" sz="2400" b="1" dirty="0"/>
              <a:t>/ˈ</a:t>
            </a:r>
            <a:r>
              <a:rPr lang="en-US" sz="2400" b="1" dirty="0" err="1"/>
              <a:t>baɪ</a:t>
            </a:r>
            <a:r>
              <a:rPr lang="en-US" sz="2400" b="1" dirty="0" smtClean="0"/>
              <a:t>/</a:t>
            </a:r>
            <a:r>
              <a:rPr lang="en-US" sz="2400" dirty="0"/>
              <a:t> </a:t>
            </a:r>
            <a:r>
              <a:rPr lang="en-US" sz="2400" b="1" dirty="0" smtClean="0"/>
              <a:t>/</a:t>
            </a:r>
            <a:r>
              <a:rPr lang="en-US" sz="2400" b="1" dirty="0"/>
              <a:t>ə</a:t>
            </a:r>
            <a:r>
              <a:rPr lang="en-US" sz="2400" b="1" dirty="0" smtClean="0"/>
              <a:t>//</a:t>
            </a:r>
            <a:r>
              <a:rPr lang="en-US" sz="2400" b="1" dirty="0"/>
              <a:t>ˈ</a:t>
            </a:r>
            <a:r>
              <a:rPr lang="en-US" sz="2400" b="1" dirty="0" err="1"/>
              <a:t>tɪkət</a:t>
            </a:r>
            <a:r>
              <a:rPr lang="en-US" sz="2400" b="1" dirty="0"/>
              <a:t>/</a:t>
            </a:r>
            <a:endParaRPr lang="en-US" sz="2400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z="2400" dirty="0" smtClean="0"/>
              <a:t>British: </a:t>
            </a:r>
            <a:r>
              <a:rPr lang="en-US" sz="2400" dirty="0"/>
              <a:t> </a:t>
            </a:r>
            <a:r>
              <a:rPr lang="en-US" sz="2400" b="1" dirty="0"/>
              <a:t>/</a:t>
            </a:r>
            <a:r>
              <a:rPr lang="en-US" sz="2400" b="1" dirty="0" err="1"/>
              <a:t>baɪ</a:t>
            </a:r>
            <a:r>
              <a:rPr lang="en-US" sz="2400" b="1" dirty="0" smtClean="0"/>
              <a:t>/ </a:t>
            </a:r>
            <a:r>
              <a:rPr lang="en-US" sz="2400" b="1" dirty="0"/>
              <a:t>/ə//ˈ</a:t>
            </a:r>
            <a:r>
              <a:rPr lang="en-US" sz="2400" b="1" dirty="0" err="1"/>
              <a:t>tɪkɪt</a:t>
            </a:r>
            <a:r>
              <a:rPr lang="en-US" sz="2400" b="1" dirty="0"/>
              <a:t>/</a:t>
            </a:r>
            <a:endParaRPr lang="en-US" sz="2400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sz="2400" dirty="0"/>
          </a:p>
        </p:txBody>
      </p:sp>
      <p:pic>
        <p:nvPicPr>
          <p:cNvPr id="4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08" end="4731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774" y="2534683"/>
            <a:ext cx="609441" cy="609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296" y="3739289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Multiply 9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Oval Callout 10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Folded Corner 11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819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Check the passport</a:t>
            </a:r>
            <a:endParaRPr lang="fa-IR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55687"/>
            <a:ext cx="4511675" cy="30450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-17937" y="5141001"/>
            <a:ext cx="5151235" cy="2513945"/>
          </a:xfrm>
        </p:spPr>
        <p:txBody>
          <a:bodyPr>
            <a:normAutofit/>
          </a:bodyPr>
          <a:lstStyle/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200" dirty="0" smtClean="0"/>
              <a:t>American:</a:t>
            </a:r>
            <a:r>
              <a:rPr lang="en-US" sz="2200" dirty="0"/>
              <a:t> </a:t>
            </a:r>
            <a:r>
              <a:rPr lang="en-US" sz="2200" b="1" dirty="0"/>
              <a:t>/ˈ</a:t>
            </a:r>
            <a:r>
              <a:rPr lang="en-US" sz="2200" b="1" dirty="0" err="1"/>
              <a:t>t͡ʃek</a:t>
            </a:r>
            <a:r>
              <a:rPr lang="en-US" sz="2200" b="1" dirty="0" smtClean="0"/>
              <a:t>/</a:t>
            </a:r>
            <a:r>
              <a:rPr lang="en-US" sz="2200" b="1" dirty="0"/>
              <a:t> /</a:t>
            </a:r>
            <a:r>
              <a:rPr lang="en-US" sz="2200" b="1" dirty="0" err="1"/>
              <a:t>ði</a:t>
            </a:r>
            <a:r>
              <a:rPr lang="en-US" sz="2200" b="1" dirty="0" smtClean="0"/>
              <a:t>://</a:t>
            </a:r>
            <a:r>
              <a:rPr lang="en-US" sz="2200" b="1" dirty="0"/>
              <a:t>ˈ</a:t>
            </a:r>
            <a:r>
              <a:rPr lang="en-US" sz="2200" b="1" dirty="0" err="1"/>
              <a:t>pæˌspɔːrt</a:t>
            </a:r>
            <a:r>
              <a:rPr lang="en-US" sz="2200" b="1" dirty="0" smtClean="0"/>
              <a:t>/</a:t>
            </a:r>
            <a:endParaRPr lang="en-US" sz="2200" dirty="0"/>
          </a:p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200" dirty="0"/>
              <a:t>British </a:t>
            </a:r>
            <a:r>
              <a:rPr lang="en-US" sz="2200" dirty="0" smtClean="0"/>
              <a:t>:</a:t>
            </a:r>
            <a:r>
              <a:rPr lang="en-US" sz="2200" dirty="0"/>
              <a:t> </a:t>
            </a:r>
            <a:r>
              <a:rPr lang="en-US" sz="2200" b="1" dirty="0"/>
              <a:t>/</a:t>
            </a:r>
            <a:r>
              <a:rPr lang="en-US" sz="2200" b="1" dirty="0" err="1"/>
              <a:t>t͡ʃek</a:t>
            </a:r>
            <a:r>
              <a:rPr lang="en-US" sz="2200" b="1" dirty="0" smtClean="0"/>
              <a:t>/</a:t>
            </a:r>
            <a:r>
              <a:rPr lang="en-US" sz="2200" b="1" dirty="0"/>
              <a:t> /</a:t>
            </a:r>
            <a:r>
              <a:rPr lang="en-US" sz="2200" b="1" dirty="0" err="1"/>
              <a:t>ði</a:t>
            </a:r>
            <a:r>
              <a:rPr lang="en-US" sz="2200" b="1" dirty="0"/>
              <a:t>:/ </a:t>
            </a:r>
            <a:r>
              <a:rPr lang="en-US" sz="2200" dirty="0"/>
              <a:t> </a:t>
            </a:r>
            <a:r>
              <a:rPr lang="en-US" sz="2200" b="1" dirty="0"/>
              <a:t>/ˈ</a:t>
            </a:r>
            <a:r>
              <a:rPr lang="en-US" sz="2200" b="1" dirty="0" err="1"/>
              <a:t>pɑːspɔːt</a:t>
            </a:r>
            <a:r>
              <a:rPr lang="en-US" sz="2200" b="1" dirty="0"/>
              <a:t>/</a:t>
            </a:r>
            <a:endParaRPr lang="en-US" sz="2200" dirty="0"/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endParaRPr lang="fa-IR" sz="2200" dirty="0"/>
          </a:p>
        </p:txBody>
      </p:sp>
      <p:pic>
        <p:nvPicPr>
          <p:cNvPr id="5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93" end="4521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8050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925703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5387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Check in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41" y="2114753"/>
            <a:ext cx="4078005" cy="393119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653136"/>
            <a:ext cx="4507905" cy="2514600"/>
          </a:xfrm>
        </p:spPr>
        <p:txBody>
          <a:bodyPr>
            <a:normAutofit/>
          </a:bodyPr>
          <a:lstStyle/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3200" dirty="0"/>
              <a:t>American : </a:t>
            </a:r>
            <a:r>
              <a:rPr lang="en-US" sz="3200" b="1" dirty="0"/>
              <a:t>/ˈ</a:t>
            </a:r>
            <a:r>
              <a:rPr lang="en-US" sz="3200" b="1" dirty="0" err="1"/>
              <a:t>t͡ʃek</a:t>
            </a:r>
            <a:r>
              <a:rPr lang="en-US" sz="3200" b="1" dirty="0" smtClean="0"/>
              <a:t>/</a:t>
            </a:r>
            <a:r>
              <a:rPr lang="en-US" sz="3200" dirty="0"/>
              <a:t>  </a:t>
            </a:r>
            <a:r>
              <a:rPr lang="en-US" sz="3200" b="1" dirty="0"/>
              <a:t>/</a:t>
            </a:r>
            <a:r>
              <a:rPr lang="en-US" sz="3200" b="1" dirty="0" err="1"/>
              <a:t>ɪn</a:t>
            </a:r>
            <a:r>
              <a:rPr lang="en-US" sz="3200" b="1" dirty="0"/>
              <a:t>/</a:t>
            </a:r>
            <a:endParaRPr lang="en-US" sz="3200" dirty="0"/>
          </a:p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3200" dirty="0"/>
              <a:t>British : </a:t>
            </a:r>
            <a:r>
              <a:rPr lang="en-US" sz="3200" b="1" dirty="0"/>
              <a:t>/</a:t>
            </a:r>
            <a:r>
              <a:rPr lang="en-US" sz="3200" b="1" dirty="0" err="1"/>
              <a:t>t͡ʃek</a:t>
            </a:r>
            <a:r>
              <a:rPr lang="en-US" sz="3200" b="1" dirty="0" smtClean="0"/>
              <a:t>/</a:t>
            </a:r>
            <a:r>
              <a:rPr lang="en-US" sz="3200" dirty="0"/>
              <a:t>  </a:t>
            </a:r>
            <a:r>
              <a:rPr lang="en-US" sz="3200" b="1" dirty="0"/>
              <a:t>/</a:t>
            </a:r>
            <a:r>
              <a:rPr lang="en-US" sz="3200" b="1" dirty="0" err="1"/>
              <a:t>ɪn</a:t>
            </a:r>
            <a:r>
              <a:rPr lang="en-US" sz="3200" b="1" dirty="0"/>
              <a:t>/</a:t>
            </a:r>
            <a:endParaRPr lang="fa-IR" sz="32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5" end="41912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158" y="2517882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618686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8221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Check the timetable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2009279"/>
            <a:ext cx="4511675" cy="253781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435" y="4917202"/>
            <a:ext cx="4798268" cy="2514600"/>
          </a:xfrm>
        </p:spPr>
        <p:txBody>
          <a:bodyPr>
            <a:noAutofit/>
          </a:bodyPr>
          <a:lstStyle/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400" dirty="0"/>
              <a:t>American : </a:t>
            </a:r>
            <a:r>
              <a:rPr lang="en-US" sz="2400" b="1" dirty="0"/>
              <a:t>/</a:t>
            </a:r>
            <a:r>
              <a:rPr lang="en-US" b="1" dirty="0"/>
              <a:t>ˈ</a:t>
            </a:r>
            <a:r>
              <a:rPr lang="en-US" b="1" dirty="0" err="1"/>
              <a:t>t͡</a:t>
            </a:r>
            <a:r>
              <a:rPr lang="en-US" b="1" dirty="0" err="1" smtClean="0"/>
              <a:t>ʃek</a:t>
            </a:r>
            <a:r>
              <a:rPr lang="en-US" b="1" dirty="0" smtClean="0"/>
              <a:t>/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</a:t>
            </a:r>
            <a:r>
              <a:rPr lang="en-US" sz="2400" b="1" dirty="0" smtClean="0"/>
              <a:t>/</a:t>
            </a:r>
            <a:r>
              <a:rPr lang="en-US" sz="2400" b="1" dirty="0"/>
              <a:t>ˈ</a:t>
            </a:r>
            <a:r>
              <a:rPr lang="en-US" b="1" dirty="0" err="1"/>
              <a:t>taɪmˌtebl</a:t>
            </a:r>
            <a:r>
              <a:rPr lang="en-US" b="1" dirty="0"/>
              <a:t>̩/</a:t>
            </a:r>
            <a:r>
              <a:rPr lang="en-US" dirty="0"/>
              <a:t> </a:t>
            </a:r>
            <a:endParaRPr lang="en-US" sz="2400" dirty="0" smtClean="0"/>
          </a:p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400" dirty="0" smtClean="0"/>
              <a:t>British:</a:t>
            </a:r>
            <a:r>
              <a:rPr lang="en-US" sz="2400" dirty="0"/>
              <a:t> </a:t>
            </a:r>
            <a:r>
              <a:rPr lang="en-US" sz="2400" b="1" dirty="0"/>
              <a:t>/</a:t>
            </a:r>
            <a:r>
              <a:rPr lang="en-US" sz="2400" b="1" dirty="0" err="1"/>
              <a:t>t͡ʃek</a:t>
            </a:r>
            <a:r>
              <a:rPr lang="en-US" sz="2400" b="1" dirty="0" smtClean="0"/>
              <a:t>/</a:t>
            </a:r>
            <a:r>
              <a:rPr lang="en-US" sz="2400" b="1" dirty="0"/>
              <a:t>/</a:t>
            </a:r>
            <a:r>
              <a:rPr lang="en-US" sz="2400" b="1" dirty="0" err="1"/>
              <a:t>ði</a:t>
            </a:r>
            <a:r>
              <a:rPr lang="en-US" sz="2400" b="1" dirty="0" smtClean="0"/>
              <a:t>:/</a:t>
            </a:r>
            <a:r>
              <a:rPr lang="en-US" sz="2400" b="1" dirty="0"/>
              <a:t>/ˈ</a:t>
            </a:r>
            <a:r>
              <a:rPr lang="en-US" sz="2400" b="1" dirty="0" err="1"/>
              <a:t>taɪmteɪbl</a:t>
            </a:r>
            <a:r>
              <a:rPr lang="en-US" sz="2400" b="1" dirty="0"/>
              <a:t>̩/</a:t>
            </a:r>
            <a:r>
              <a:rPr lang="en-US" sz="2400" b="1" dirty="0" smtClean="0"/>
              <a:t> </a:t>
            </a:r>
            <a:r>
              <a:rPr lang="en-US" sz="2400" dirty="0"/>
              <a:t> </a:t>
            </a:r>
            <a:endParaRPr lang="fa-IR" sz="24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63" end="4016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6055" y="2473030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733721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0442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Take off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40727"/>
            <a:ext cx="4511675" cy="3074921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61764" y="4941168"/>
            <a:ext cx="3859833" cy="2514600"/>
          </a:xfrm>
        </p:spPr>
        <p:txBody>
          <a:bodyPr>
            <a:normAutofit/>
          </a:bodyPr>
          <a:lstStyle/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800" dirty="0"/>
              <a:t>American </a:t>
            </a:r>
            <a:r>
              <a:rPr lang="en-US" sz="2800" dirty="0" smtClean="0"/>
              <a:t>:</a:t>
            </a:r>
            <a:r>
              <a:rPr lang="en-US" sz="2800" dirty="0"/>
              <a:t> </a:t>
            </a:r>
            <a:r>
              <a:rPr lang="en-US" sz="2800" b="1" dirty="0"/>
              <a:t>/ˈ</a:t>
            </a:r>
            <a:r>
              <a:rPr lang="en-US" sz="2800" b="1" dirty="0" err="1"/>
              <a:t>teɪˌkɒf</a:t>
            </a:r>
            <a:r>
              <a:rPr lang="en-US" sz="2800" b="1" dirty="0"/>
              <a:t>/</a:t>
            </a:r>
            <a:endParaRPr lang="en-US" sz="2800" dirty="0"/>
          </a:p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800" dirty="0"/>
              <a:t>British </a:t>
            </a:r>
            <a:r>
              <a:rPr lang="en-US" sz="2800" dirty="0" smtClean="0"/>
              <a:t>:</a:t>
            </a:r>
            <a:r>
              <a:rPr lang="en-US" sz="2800" dirty="0"/>
              <a:t> </a:t>
            </a:r>
            <a:r>
              <a:rPr lang="en-US" sz="2800" b="1" dirty="0"/>
              <a:t>/ˈ</a:t>
            </a:r>
            <a:r>
              <a:rPr lang="en-US" sz="2800" b="1" dirty="0" err="1"/>
              <a:t>teɪˌkɒf</a:t>
            </a:r>
            <a:r>
              <a:rPr lang="en-US" sz="2800" b="1" dirty="0"/>
              <a:t>/</a:t>
            </a:r>
            <a:endParaRPr lang="en-US" sz="2800" dirty="0"/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endParaRPr lang="fa-IR" sz="28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9" end="38249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158" y="2588425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86104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674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Exchange money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74" y="2350936"/>
            <a:ext cx="5736036" cy="321218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-20211" y="4797152"/>
            <a:ext cx="4707474" cy="2514600"/>
          </a:xfrm>
        </p:spPr>
        <p:txBody>
          <a:bodyPr>
            <a:normAutofit/>
          </a:bodyPr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z="2400" dirty="0" smtClean="0"/>
              <a:t>American:</a:t>
            </a:r>
            <a:r>
              <a:rPr lang="en-US" sz="2400" dirty="0"/>
              <a:t> </a:t>
            </a:r>
            <a:r>
              <a:rPr lang="en-US" sz="2400" b="1" dirty="0"/>
              <a:t>/</a:t>
            </a:r>
            <a:r>
              <a:rPr lang="en-US" sz="2400" b="1" dirty="0" err="1"/>
              <a:t>ɪksˈt͡ʃeɪndʒ</a:t>
            </a:r>
            <a:r>
              <a:rPr lang="en-US" sz="2400" b="1" dirty="0" smtClean="0"/>
              <a:t>/</a:t>
            </a:r>
            <a:r>
              <a:rPr lang="en-US" sz="2400" dirty="0"/>
              <a:t> </a:t>
            </a:r>
            <a:r>
              <a:rPr lang="en-US" sz="2400" b="1" dirty="0"/>
              <a:t>/ˈ</a:t>
            </a:r>
            <a:r>
              <a:rPr lang="en-US" sz="2400" b="1" dirty="0" err="1"/>
              <a:t>məni</a:t>
            </a:r>
            <a:r>
              <a:rPr lang="en-US" sz="2400" b="1" dirty="0"/>
              <a:t>/</a:t>
            </a:r>
            <a:endParaRPr lang="en-US" sz="2400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z="2400" dirty="0" smtClean="0"/>
              <a:t>British:</a:t>
            </a:r>
            <a:r>
              <a:rPr lang="en-US" sz="2400" dirty="0"/>
              <a:t> </a:t>
            </a:r>
            <a:r>
              <a:rPr lang="en-US" sz="2400" b="1" dirty="0"/>
              <a:t>/</a:t>
            </a:r>
            <a:r>
              <a:rPr lang="en-US" sz="2400" b="1" dirty="0" err="1"/>
              <a:t>ɪkˈst͡ʃeɪndʒ</a:t>
            </a:r>
            <a:r>
              <a:rPr lang="en-US" sz="2400" b="1" dirty="0" smtClean="0"/>
              <a:t>/</a:t>
            </a:r>
            <a:r>
              <a:rPr lang="en-US" sz="2400" b="1" dirty="0"/>
              <a:t>/ˈ</a:t>
            </a:r>
            <a:r>
              <a:rPr lang="en-US" sz="2400" b="1" dirty="0" err="1"/>
              <a:t>mʌni</a:t>
            </a:r>
            <a:r>
              <a:rPr lang="en-US" sz="2400" b="1" dirty="0"/>
              <a:t>/</a:t>
            </a:r>
            <a:endParaRPr lang="en-US" sz="2400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sz="24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26" end="36851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158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733721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63956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99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99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99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Fill out a form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04" y="2046067"/>
            <a:ext cx="5847049" cy="389687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898410"/>
            <a:ext cx="4754780" cy="2513945"/>
          </a:xfrm>
        </p:spPr>
        <p:txBody>
          <a:bodyPr>
            <a:normAutofit/>
          </a:bodyPr>
          <a:lstStyle/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600" dirty="0" smtClean="0"/>
              <a:t>American:</a:t>
            </a:r>
            <a:r>
              <a:rPr lang="en-US" sz="2600" dirty="0"/>
              <a:t> </a:t>
            </a:r>
            <a:r>
              <a:rPr lang="en-US" sz="2600" b="1" dirty="0"/>
              <a:t>/ˈ</a:t>
            </a:r>
            <a:r>
              <a:rPr lang="en-US" sz="2600" b="1" dirty="0" err="1"/>
              <a:t>fɪlˈaʊt</a:t>
            </a:r>
            <a:r>
              <a:rPr lang="en-US" sz="2600" b="1" dirty="0" smtClean="0"/>
              <a:t>/</a:t>
            </a:r>
            <a:r>
              <a:rPr lang="en-US" sz="2600" dirty="0"/>
              <a:t>  </a:t>
            </a:r>
            <a:r>
              <a:rPr lang="en-US" sz="2600" b="1" dirty="0"/>
              <a:t>/ˈ</a:t>
            </a:r>
            <a:r>
              <a:rPr lang="en-US" sz="2600" b="1" dirty="0" err="1"/>
              <a:t>fɔːrm</a:t>
            </a:r>
            <a:r>
              <a:rPr lang="en-US" sz="2600" b="1" dirty="0"/>
              <a:t>/</a:t>
            </a:r>
            <a:endParaRPr lang="en-US" sz="2600" dirty="0"/>
          </a:p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600" dirty="0" smtClean="0"/>
              <a:t>British:</a:t>
            </a:r>
            <a:r>
              <a:rPr lang="en-US" sz="2600" dirty="0"/>
              <a:t> </a:t>
            </a:r>
            <a:r>
              <a:rPr lang="en-US" sz="2600" b="1" dirty="0"/>
              <a:t>/</a:t>
            </a:r>
            <a:r>
              <a:rPr lang="en-US" sz="2600" b="1" dirty="0" err="1"/>
              <a:t>fɪlaʊt</a:t>
            </a:r>
            <a:r>
              <a:rPr lang="en-US" sz="2600" b="1" dirty="0" smtClean="0"/>
              <a:t>/</a:t>
            </a:r>
            <a:r>
              <a:rPr lang="en-US" sz="2600" dirty="0"/>
              <a:t>  </a:t>
            </a:r>
            <a:r>
              <a:rPr lang="en-US" sz="2600" b="1" dirty="0"/>
              <a:t>/</a:t>
            </a:r>
            <a:r>
              <a:rPr lang="en-US" sz="2600" b="1" dirty="0" err="1"/>
              <a:t>fɔːm</a:t>
            </a:r>
            <a:r>
              <a:rPr lang="en-US" sz="2600" b="1" dirty="0"/>
              <a:t>/</a:t>
            </a:r>
            <a:endParaRPr lang="en-US" sz="2600" dirty="0"/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endParaRPr lang="fa-IR" sz="26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20" end="33894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8811" y="250690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733721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7938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Book a hotel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32" y="2627499"/>
            <a:ext cx="5791279" cy="2638606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66785" y="4653136"/>
            <a:ext cx="4265613" cy="2513945"/>
          </a:xfrm>
        </p:spPr>
        <p:txBody>
          <a:bodyPr>
            <a:normAutofit/>
          </a:bodyPr>
          <a:lstStyle/>
          <a:p>
            <a:pPr marL="457200" indent="-457200" algn="l" rtl="0">
              <a:buFont typeface="Wingdings" panose="05000000000000000000" pitchFamily="2" charset="2"/>
              <a:buChar char="ü"/>
            </a:pPr>
            <a:r>
              <a:rPr lang="en-US" sz="2400" dirty="0"/>
              <a:t>American </a:t>
            </a:r>
            <a:r>
              <a:rPr lang="en-US" sz="2400" dirty="0" smtClean="0"/>
              <a:t>: </a:t>
            </a:r>
            <a:r>
              <a:rPr lang="en-US" sz="2400" b="1" dirty="0"/>
              <a:t>/ˈ</a:t>
            </a:r>
            <a:r>
              <a:rPr lang="en-US" sz="2400" b="1" dirty="0" err="1"/>
              <a:t>bʊk</a:t>
            </a:r>
            <a:r>
              <a:rPr lang="en-US" sz="2400" b="1" dirty="0" smtClean="0"/>
              <a:t>/</a:t>
            </a:r>
            <a:r>
              <a:rPr lang="en-US" sz="2400" dirty="0"/>
              <a:t> </a:t>
            </a:r>
            <a:r>
              <a:rPr lang="en-US" sz="2400" b="1" dirty="0"/>
              <a:t>/</a:t>
            </a:r>
            <a:r>
              <a:rPr lang="en-US" sz="2400" b="1" dirty="0" err="1"/>
              <a:t>hoʊˈtel</a:t>
            </a:r>
            <a:r>
              <a:rPr lang="en-US" sz="2400" b="1" dirty="0"/>
              <a:t>/</a:t>
            </a:r>
            <a:r>
              <a:rPr lang="en-US" sz="2400" b="1" dirty="0" smtClean="0"/>
              <a:t> </a:t>
            </a:r>
            <a:r>
              <a:rPr lang="en-US" sz="2400" dirty="0" smtClean="0"/>
              <a:t> </a:t>
            </a:r>
            <a:endParaRPr lang="en-US" sz="2400" dirty="0"/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r>
              <a:rPr lang="en-US" sz="2400" dirty="0"/>
              <a:t>British </a:t>
            </a:r>
            <a:r>
              <a:rPr lang="en-US" sz="2400" dirty="0" smtClean="0"/>
              <a:t>: </a:t>
            </a:r>
            <a:r>
              <a:rPr lang="en-US" sz="2400" b="1" dirty="0"/>
              <a:t>/</a:t>
            </a:r>
            <a:r>
              <a:rPr lang="en-US" sz="2400" b="1" dirty="0" err="1"/>
              <a:t>bʊk</a:t>
            </a:r>
            <a:r>
              <a:rPr lang="en-US" sz="2400" b="1" dirty="0" smtClean="0"/>
              <a:t>/</a:t>
            </a:r>
            <a:r>
              <a:rPr lang="en-US" sz="2400" dirty="0"/>
              <a:t> </a:t>
            </a:r>
            <a:r>
              <a:rPr lang="en-US" sz="2400" b="1" dirty="0"/>
              <a:t>/</a:t>
            </a:r>
            <a:r>
              <a:rPr lang="en-US" sz="2400" b="1" dirty="0" err="1"/>
              <a:t>həʊˈtel</a:t>
            </a:r>
            <a:r>
              <a:rPr lang="en-US" sz="2400" b="1" dirty="0"/>
              <a:t>/</a:t>
            </a:r>
            <a:r>
              <a:rPr lang="en-US" sz="2400" dirty="0" smtClean="0"/>
              <a:t> </a:t>
            </a:r>
            <a:endParaRPr lang="en-US" sz="2400" dirty="0"/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endParaRPr lang="fa-IR" sz="24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81" end="3214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8461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785" y="3729806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6779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Pack for a trip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09" y="2123192"/>
            <a:ext cx="5501305" cy="381975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685973"/>
            <a:ext cx="4438228" cy="2513945"/>
          </a:xfrm>
        </p:spPr>
        <p:txBody>
          <a:bodyPr>
            <a:normAutofit/>
          </a:bodyPr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z="2400" dirty="0" smtClean="0"/>
              <a:t>American:</a:t>
            </a:r>
            <a:r>
              <a:rPr lang="en-US" sz="2400" dirty="0"/>
              <a:t> </a:t>
            </a:r>
            <a:r>
              <a:rPr lang="en-US" sz="2400" b="1" dirty="0"/>
              <a:t>/ˈ</a:t>
            </a:r>
            <a:r>
              <a:rPr lang="en-US" sz="2400" b="1" dirty="0" err="1"/>
              <a:t>pæk</a:t>
            </a:r>
            <a:r>
              <a:rPr lang="en-US" sz="2400" b="1" dirty="0" smtClean="0"/>
              <a:t>/</a:t>
            </a:r>
            <a:r>
              <a:rPr lang="en-US" sz="2400" dirty="0"/>
              <a:t>  </a:t>
            </a:r>
            <a:r>
              <a:rPr lang="en-US" sz="2400" b="1" dirty="0"/>
              <a:t>/</a:t>
            </a:r>
            <a:r>
              <a:rPr lang="en-US" sz="2400" b="1" dirty="0" err="1"/>
              <a:t>fɔːr</a:t>
            </a:r>
            <a:r>
              <a:rPr lang="en-US" sz="2400" b="1" dirty="0" smtClean="0"/>
              <a:t>/</a:t>
            </a:r>
            <a:r>
              <a:rPr lang="en-US" sz="2400" dirty="0"/>
              <a:t>  </a:t>
            </a:r>
            <a:r>
              <a:rPr lang="en-US" sz="2400" b="1" dirty="0"/>
              <a:t>/ˈ</a:t>
            </a:r>
            <a:r>
              <a:rPr lang="en-US" sz="2400" b="1" dirty="0" err="1"/>
              <a:t>trɪp</a:t>
            </a:r>
            <a:r>
              <a:rPr lang="en-US" sz="2400" b="1" dirty="0"/>
              <a:t>/</a:t>
            </a:r>
            <a:endParaRPr lang="en-US" sz="2400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z="2400" dirty="0" smtClean="0"/>
              <a:t>British:</a:t>
            </a:r>
            <a:r>
              <a:rPr lang="en-US" sz="2400" dirty="0"/>
              <a:t> </a:t>
            </a:r>
            <a:r>
              <a:rPr lang="en-US" sz="2400" b="1" dirty="0"/>
              <a:t>/</a:t>
            </a:r>
            <a:r>
              <a:rPr lang="en-US" sz="2400" b="1" dirty="0" err="1"/>
              <a:t>pæk</a:t>
            </a:r>
            <a:r>
              <a:rPr lang="en-US" sz="2400" b="1" dirty="0" smtClean="0"/>
              <a:t>/</a:t>
            </a:r>
            <a:r>
              <a:rPr lang="en-US" sz="2400" b="1" dirty="0"/>
              <a:t> /</a:t>
            </a:r>
            <a:r>
              <a:rPr lang="en-US" sz="2400" b="1" dirty="0" err="1"/>
              <a:t>fɔ</a:t>
            </a:r>
            <a:r>
              <a:rPr lang="en-US" sz="2400" b="1" dirty="0"/>
              <a:t>ː</a:t>
            </a:r>
            <a:r>
              <a:rPr lang="en-US" sz="2400" b="1" dirty="0" smtClean="0"/>
              <a:t>/</a:t>
            </a:r>
            <a:r>
              <a:rPr lang="en-US" sz="2400" dirty="0"/>
              <a:t>  </a:t>
            </a:r>
            <a:r>
              <a:rPr lang="en-US" sz="2400" b="1" dirty="0"/>
              <a:t>/</a:t>
            </a:r>
            <a:r>
              <a:rPr lang="en-US" sz="2400" b="1" dirty="0" err="1"/>
              <a:t>trɪp</a:t>
            </a:r>
            <a:r>
              <a:rPr lang="en-US" sz="2400" b="1" dirty="0"/>
              <a:t>/</a:t>
            </a:r>
            <a:endParaRPr lang="en-US" sz="2400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sz="24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28" end="3039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6643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771" y="3762643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68791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31" y="2038622"/>
            <a:ext cx="3371380" cy="120711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314" y="3594859"/>
            <a:ext cx="3371380" cy="1213209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70" y="5157192"/>
            <a:ext cx="3371380" cy="1207113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669" y="2157863"/>
            <a:ext cx="3365284" cy="120711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5449" y="3585003"/>
            <a:ext cx="3365284" cy="1207113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5449" y="5012143"/>
            <a:ext cx="3365284" cy="12071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9876" y="55987"/>
            <a:ext cx="9144793" cy="1146147"/>
          </a:xfrm>
          <a:prstGeom prst="rect">
            <a:avLst/>
          </a:prstGeom>
        </p:spPr>
      </p:pic>
      <p:sp>
        <p:nvSpPr>
          <p:cNvPr id="21" name="Action Button: Forward or Next 20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Action Button: Back or Previous 21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Multiply 22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5" name="Oval Callout 24">
            <a:hlinkClick r:id="rId15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9345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Talk to a receptionist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12" y="2478087"/>
            <a:ext cx="2857500" cy="16002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5013176"/>
            <a:ext cx="4457948" cy="2513945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tɔːk</a:t>
            </a:r>
            <a:r>
              <a:rPr lang="en-US" b="1" dirty="0" smtClean="0"/>
              <a:t>/</a:t>
            </a:r>
            <a:r>
              <a:rPr lang="en-US" b="1" dirty="0"/>
              <a:t> /</a:t>
            </a:r>
            <a:r>
              <a:rPr lang="en-US" b="1" dirty="0" err="1"/>
              <a:t>tu</a:t>
            </a:r>
            <a:r>
              <a:rPr lang="en-US" b="1" dirty="0"/>
              <a:t>ː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rəˈsepʃənəst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tɔːk</a:t>
            </a:r>
            <a:r>
              <a:rPr lang="en-US" b="1" dirty="0" smtClean="0"/>
              <a:t>/</a:t>
            </a:r>
            <a:r>
              <a:rPr lang="en-US" b="1" dirty="0"/>
              <a:t> /</a:t>
            </a:r>
            <a:r>
              <a:rPr lang="en-US" b="1" dirty="0" err="1"/>
              <a:t>tu</a:t>
            </a:r>
            <a:r>
              <a:rPr lang="en-US" b="1" dirty="0"/>
              <a:t>ː</a:t>
            </a:r>
            <a:r>
              <a:rPr lang="en-US" b="1" dirty="0" smtClean="0"/>
              <a:t>/</a:t>
            </a:r>
            <a:r>
              <a:rPr lang="en-US" b="1" dirty="0"/>
              <a:t> /</a:t>
            </a:r>
            <a:r>
              <a:rPr lang="en-US" b="1" dirty="0" err="1"/>
              <a:t>rɪˈsepʃənɪst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77" end="2778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7590" y="2525024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86104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9906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Weigh the baggage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3" y="2161876"/>
            <a:ext cx="5041426" cy="3781069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69702" y="4914803"/>
            <a:ext cx="4098106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weɪ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 smtClean="0"/>
              <a:t>:/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bæɡədʒ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weɪ</a:t>
            </a:r>
            <a:r>
              <a:rPr lang="en-US" b="1" dirty="0" smtClean="0"/>
              <a:t>/</a:t>
            </a:r>
            <a:r>
              <a:rPr lang="en-US" b="1" dirty="0"/>
              <a:t> /</a:t>
            </a:r>
            <a:r>
              <a:rPr lang="en-US" b="1" dirty="0" err="1"/>
              <a:t>ði</a:t>
            </a:r>
            <a:r>
              <a:rPr lang="en-US" b="1" dirty="0" smtClean="0"/>
              <a:t>:/</a:t>
            </a:r>
            <a:r>
              <a:rPr lang="en-US" b="1" dirty="0"/>
              <a:t>/ˈ</a:t>
            </a:r>
            <a:r>
              <a:rPr lang="en-US" b="1" dirty="0" err="1"/>
              <a:t>bæɡɪdʒ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88" end="25523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5428" y="2515099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02" y="386104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3123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65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65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65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Baggage reclaim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59325" y="1775800"/>
            <a:ext cx="4511675" cy="30047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46293" y="4685645"/>
            <a:ext cx="4104456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bæɡədʒ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riˈkleɪm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bæɡɪdʒ</a:t>
            </a:r>
            <a:r>
              <a:rPr lang="en-US" b="1" dirty="0" smtClean="0"/>
              <a:t>/</a:t>
            </a:r>
            <a:r>
              <a:rPr lang="en-US" b="1" dirty="0"/>
              <a:t>/</a:t>
            </a:r>
            <a:r>
              <a:rPr lang="en-US" b="1" dirty="0" err="1"/>
              <a:t>rɪˈkleɪm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40" end="23942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0155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293" y="365543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72328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Board the plane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2"/>
          <a:stretch/>
        </p:blipFill>
        <p:spPr>
          <a:xfrm>
            <a:off x="4758337" y="2273064"/>
            <a:ext cx="5616404" cy="3483186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33772" y="4894664"/>
            <a:ext cx="4265613" cy="2514600"/>
          </a:xfrm>
        </p:spPr>
        <p:txBody>
          <a:bodyPr>
            <a:normAutofit/>
          </a:bodyPr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bɔːrd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 smtClean="0"/>
              <a:t>:/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pleɪn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bɔːd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 smtClean="0"/>
              <a:t>:/</a:t>
            </a:r>
            <a:r>
              <a:rPr lang="en-US" b="1" dirty="0"/>
              <a:t>/</a:t>
            </a:r>
            <a:r>
              <a:rPr lang="en-US" b="1" dirty="0" err="1"/>
              <a:t>pleɪn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33" end="21507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7137" y="2505030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735235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1996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Make a voyage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2008369"/>
            <a:ext cx="4511675" cy="2539636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-19074" y="4920422"/>
            <a:ext cx="4510236" cy="2514600"/>
          </a:xfrm>
        </p:spPr>
        <p:txBody>
          <a:bodyPr>
            <a:normAutofit/>
          </a:bodyPr>
          <a:lstStyle/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800" dirty="0" smtClean="0"/>
              <a:t>American:</a:t>
            </a:r>
            <a:r>
              <a:rPr lang="en-US" sz="2800" dirty="0"/>
              <a:t> </a:t>
            </a:r>
            <a:r>
              <a:rPr lang="en-US" sz="2800" b="1" dirty="0"/>
              <a:t>/ˈ</a:t>
            </a:r>
            <a:r>
              <a:rPr lang="en-US" sz="2800" b="1" dirty="0" err="1"/>
              <a:t>meɪk</a:t>
            </a:r>
            <a:r>
              <a:rPr lang="en-US" sz="2800" b="1" dirty="0"/>
              <a:t>/voyage</a:t>
            </a:r>
            <a:endParaRPr lang="en-US" sz="2800" dirty="0"/>
          </a:p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800" dirty="0" smtClean="0"/>
              <a:t>British:</a:t>
            </a:r>
            <a:r>
              <a:rPr lang="en-US" sz="2800" dirty="0"/>
              <a:t> </a:t>
            </a:r>
            <a:r>
              <a:rPr lang="en-US" sz="2800" b="1" dirty="0"/>
              <a:t>/</a:t>
            </a:r>
            <a:r>
              <a:rPr lang="en-US" sz="2800" b="1" dirty="0" err="1"/>
              <a:t>meɪk</a:t>
            </a:r>
            <a:r>
              <a:rPr lang="en-US" sz="2800" b="1" dirty="0" smtClean="0"/>
              <a:t>/</a:t>
            </a:r>
            <a:r>
              <a:rPr lang="en-US" sz="2800" dirty="0"/>
              <a:t> </a:t>
            </a:r>
            <a:r>
              <a:rPr lang="en-US" sz="2800" b="1" dirty="0"/>
              <a:t>/ˈ</a:t>
            </a:r>
            <a:r>
              <a:rPr lang="en-US" sz="2800" b="1" dirty="0" err="1"/>
              <a:t>vɔɪɪdʒ</a:t>
            </a:r>
            <a:r>
              <a:rPr lang="en-US" sz="2800" b="1" dirty="0"/>
              <a:t>/</a:t>
            </a:r>
            <a:endParaRPr lang="en-US" sz="2800" dirty="0"/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endParaRPr lang="fa-IR" sz="28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22" end="20282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1183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96" y="386104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6474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Take an express train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r="8654"/>
          <a:stretch/>
        </p:blipFill>
        <p:spPr>
          <a:xfrm>
            <a:off x="4751066" y="2378703"/>
            <a:ext cx="5690981" cy="329083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541445"/>
            <a:ext cx="4432105" cy="2514600"/>
          </a:xfrm>
        </p:spPr>
        <p:txBody>
          <a:bodyPr>
            <a:noAutofit/>
          </a:bodyPr>
          <a:lstStyle/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400" dirty="0" smtClean="0"/>
              <a:t>American:</a:t>
            </a:r>
            <a:r>
              <a:rPr lang="en-US" sz="2400" dirty="0"/>
              <a:t> </a:t>
            </a:r>
            <a:r>
              <a:rPr lang="en-US" sz="2400" b="1" dirty="0"/>
              <a:t>/ˈ</a:t>
            </a:r>
            <a:r>
              <a:rPr lang="en-US" sz="2400" b="1" dirty="0" err="1"/>
              <a:t>teɪk</a:t>
            </a:r>
            <a:r>
              <a:rPr lang="en-US" sz="2400" b="1" dirty="0" smtClean="0"/>
              <a:t>/</a:t>
            </a:r>
            <a:r>
              <a:rPr lang="en-US" sz="2400" dirty="0"/>
              <a:t>  </a:t>
            </a:r>
            <a:r>
              <a:rPr lang="en-US" sz="2400" b="1" dirty="0"/>
              <a:t>/</a:t>
            </a:r>
            <a:r>
              <a:rPr lang="en-US" sz="2400" b="1" dirty="0" err="1"/>
              <a:t>æn</a:t>
            </a:r>
            <a:r>
              <a:rPr lang="en-US" sz="2400" b="1" dirty="0" smtClean="0"/>
              <a:t>/</a:t>
            </a:r>
            <a:r>
              <a:rPr lang="en-US" sz="2400" dirty="0"/>
              <a:t>  </a:t>
            </a:r>
            <a:r>
              <a:rPr lang="en-US" sz="2400" b="1" dirty="0"/>
              <a:t>/</a:t>
            </a:r>
            <a:r>
              <a:rPr lang="en-US" sz="2400" b="1" dirty="0" err="1"/>
              <a:t>ɪkˈspres</a:t>
            </a:r>
            <a:r>
              <a:rPr lang="en-US" sz="2400" b="1" dirty="0" smtClean="0"/>
              <a:t>/</a:t>
            </a:r>
            <a:r>
              <a:rPr lang="en-US" sz="2400" b="1" dirty="0"/>
              <a:t>/ˈ</a:t>
            </a:r>
            <a:r>
              <a:rPr lang="en-US" sz="2400" b="1" dirty="0" err="1"/>
              <a:t>treɪn</a:t>
            </a:r>
            <a:r>
              <a:rPr lang="en-US" sz="2400" b="1" dirty="0" smtClean="0"/>
              <a:t>/</a:t>
            </a:r>
          </a:p>
          <a:p>
            <a:pPr marL="457200" indent="-457200" algn="l" rtl="0" fontAlgn="base">
              <a:buFont typeface="Wingdings" panose="05000000000000000000" pitchFamily="2" charset="2"/>
              <a:buChar char="ü"/>
            </a:pPr>
            <a:endParaRPr lang="en-US" sz="1050" dirty="0"/>
          </a:p>
          <a:p>
            <a:pPr marL="457200" indent="-457200" algn="l" rtl="0" fontAlgn="base">
              <a:buFont typeface="Wingdings" panose="05000000000000000000" pitchFamily="2" charset="2"/>
              <a:buChar char="ü"/>
            </a:pPr>
            <a:r>
              <a:rPr lang="en-US" sz="2400" dirty="0" smtClean="0"/>
              <a:t>British:</a:t>
            </a:r>
            <a:r>
              <a:rPr lang="en-US" sz="2400" dirty="0"/>
              <a:t> </a:t>
            </a:r>
            <a:r>
              <a:rPr lang="en-US" sz="2400" b="1" dirty="0"/>
              <a:t>/</a:t>
            </a:r>
            <a:r>
              <a:rPr lang="en-US" sz="2400" b="1" dirty="0" err="1"/>
              <a:t>teɪk</a:t>
            </a:r>
            <a:r>
              <a:rPr lang="en-US" sz="2400" b="1" dirty="0" smtClean="0"/>
              <a:t>/</a:t>
            </a:r>
            <a:r>
              <a:rPr lang="en-US" sz="2400" dirty="0"/>
              <a:t>  </a:t>
            </a:r>
            <a:r>
              <a:rPr lang="en-US" sz="2400" b="1" dirty="0"/>
              <a:t>/</a:t>
            </a:r>
            <a:r>
              <a:rPr lang="en-US" sz="2400" b="1" dirty="0" err="1"/>
              <a:t>æn</a:t>
            </a:r>
            <a:r>
              <a:rPr lang="en-US" sz="2400" b="1" dirty="0" smtClean="0"/>
              <a:t>/</a:t>
            </a:r>
            <a:r>
              <a:rPr lang="en-US" sz="2400" dirty="0"/>
              <a:t>  </a:t>
            </a:r>
            <a:r>
              <a:rPr lang="en-US" sz="2400" b="1" dirty="0"/>
              <a:t>/</a:t>
            </a:r>
            <a:r>
              <a:rPr lang="en-US" sz="2400" b="1" dirty="0" err="1"/>
              <a:t>ɪkˈspres</a:t>
            </a:r>
            <a:r>
              <a:rPr lang="en-US" sz="2400" b="1" dirty="0" smtClean="0"/>
              <a:t>/</a:t>
            </a:r>
            <a:r>
              <a:rPr lang="en-US" sz="2400" b="1" dirty="0"/>
              <a:t>/</a:t>
            </a:r>
            <a:r>
              <a:rPr lang="en-US" sz="2400" b="1" dirty="0" err="1"/>
              <a:t>treɪn</a:t>
            </a:r>
            <a:r>
              <a:rPr lang="en-US" sz="2400" b="1" dirty="0"/>
              <a:t>/</a:t>
            </a:r>
            <a:endParaRPr lang="en-US" sz="24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289" end="17489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4543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7266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Pay toll</a:t>
            </a:r>
            <a:endParaRPr lang="fa-IR" sz="6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65" y="2254108"/>
            <a:ext cx="5660724" cy="3526931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4296" y="4869160"/>
            <a:ext cx="4104456" cy="2514600"/>
          </a:xfrm>
        </p:spPr>
        <p:txBody>
          <a:bodyPr>
            <a:normAutofit/>
          </a:bodyPr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z="2800" dirty="0" smtClean="0"/>
              <a:t>American:</a:t>
            </a:r>
            <a:r>
              <a:rPr lang="en-US" sz="2800" dirty="0"/>
              <a:t> </a:t>
            </a:r>
            <a:r>
              <a:rPr lang="en-US" sz="2800" b="1" dirty="0"/>
              <a:t>/ˈ</a:t>
            </a:r>
            <a:r>
              <a:rPr lang="en-US" sz="2800" b="1" dirty="0" err="1"/>
              <a:t>peɪ</a:t>
            </a:r>
            <a:r>
              <a:rPr lang="en-US" sz="2800" b="1" dirty="0" smtClean="0"/>
              <a:t>/</a:t>
            </a:r>
            <a:r>
              <a:rPr lang="en-US" sz="2800" b="1" dirty="0"/>
              <a:t>/</a:t>
            </a:r>
            <a:r>
              <a:rPr lang="en-US" sz="2800" b="1" dirty="0" err="1"/>
              <a:t>toʊl</a:t>
            </a:r>
            <a:r>
              <a:rPr lang="en-US" sz="2800" b="1" dirty="0"/>
              <a:t>/</a:t>
            </a:r>
            <a:endParaRPr lang="en-US" sz="2800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z="2800" dirty="0" smtClean="0"/>
              <a:t>British:</a:t>
            </a:r>
            <a:r>
              <a:rPr lang="en-US" sz="2800" dirty="0"/>
              <a:t> </a:t>
            </a:r>
            <a:r>
              <a:rPr lang="en-US" sz="2800" b="1" dirty="0"/>
              <a:t>/</a:t>
            </a:r>
            <a:r>
              <a:rPr lang="en-US" sz="2800" b="1" dirty="0" err="1" smtClean="0"/>
              <a:t>peɪ</a:t>
            </a:r>
            <a:r>
              <a:rPr lang="en-US" sz="2800" b="1" dirty="0" smtClean="0"/>
              <a:t>/</a:t>
            </a:r>
            <a:r>
              <a:rPr lang="en-US" sz="2800" b="1" dirty="0"/>
              <a:t>/</a:t>
            </a:r>
            <a:r>
              <a:rPr lang="en-US" sz="2800" b="1" dirty="0" err="1"/>
              <a:t>təʊl</a:t>
            </a:r>
            <a:r>
              <a:rPr lang="en-US" sz="2800" b="1" dirty="0"/>
              <a:t>/</a:t>
            </a:r>
            <a:endParaRPr lang="en-US" sz="2800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sz="2800" dirty="0"/>
          </a:p>
        </p:txBody>
      </p:sp>
      <p:pic>
        <p:nvPicPr>
          <p:cNvPr id="6" name="02-zaban9-photo dictionery-darse2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86" end="1539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001" y="2492278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0210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11" y="2348880"/>
            <a:ext cx="11528535" cy="2353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487" y="4221088"/>
            <a:ext cx="12272312" cy="2024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714" y="260648"/>
            <a:ext cx="9467909" cy="1572904"/>
          </a:xfrm>
          <a:prstGeom prst="rect">
            <a:avLst/>
          </a:prstGeom>
        </p:spPr>
      </p:pic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Multiply 11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Oval Callout 12">
            <a:hlinkClick r:id="rId5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Folded Corner 13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32462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70475"/>
            <a:ext cx="9144000" cy="114425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Make lunch/dinner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12" y="1963737"/>
            <a:ext cx="4381500" cy="26289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6747" y="4887681"/>
            <a:ext cx="4308270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meɪk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ləntʃ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dɪnər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meɪk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lʌntʃ</a:t>
            </a:r>
            <a:r>
              <a:rPr lang="en-US" b="1" dirty="0" smtClean="0"/>
              <a:t>/</a:t>
            </a:r>
            <a:r>
              <a:rPr lang="en-US" b="1" dirty="0"/>
              <a:t>/ˈ</a:t>
            </a:r>
            <a:r>
              <a:rPr lang="en-US" b="1" dirty="0" err="1"/>
              <a:t>dɪnə</a:t>
            </a:r>
            <a:r>
              <a:rPr lang="en-US" b="1" dirty="0" smtClean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4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26" end="4917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001" y="2534683"/>
            <a:ext cx="609441" cy="609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Multiply 9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Oval Callout 10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Folded Corner 11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9342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Bake a cake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76" y="2220794"/>
            <a:ext cx="5312832" cy="354188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0989" y="4941168"/>
            <a:ext cx="3347863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mtClean="0"/>
              <a:t>American: </a:t>
            </a:r>
            <a:r>
              <a:rPr lang="en-US" b="1" smtClean="0"/>
              <a:t>/ˈbeɪk/</a:t>
            </a:r>
            <a:r>
              <a:rPr lang="en-US" smtClean="0"/>
              <a:t> </a:t>
            </a:r>
            <a:r>
              <a:rPr lang="en-US" b="1" smtClean="0"/>
              <a:t>/ˈkeɪk/</a:t>
            </a:r>
            <a:endParaRPr lang="en-US" smtClean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smtClean="0"/>
              <a:t>British: </a:t>
            </a:r>
            <a:r>
              <a:rPr lang="en-US" b="1" smtClean="0"/>
              <a:t>/beɪk/</a:t>
            </a:r>
            <a:r>
              <a:rPr lang="en-US" smtClean="0"/>
              <a:t> </a:t>
            </a:r>
            <a:r>
              <a:rPr lang="en-US" b="1" smtClean="0"/>
              <a:t>/keɪk/</a:t>
            </a:r>
            <a:endParaRPr lang="en-US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61" end="4748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001" y="2528282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6979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0" b="100000" l="4676" r="89928">
                        <a14:foregroundMark x1="19245" y1="29545" x2="19245" y2="29545"/>
                        <a14:foregroundMark x1="21223" y1="26948" x2="22662" y2="46429"/>
                        <a14:foregroundMark x1="35432" y1="26623" x2="36331" y2="49675"/>
                        <a14:foregroundMark x1="48022" y1="29545" x2="45504" y2="55844"/>
                        <a14:foregroundMark x1="51079" y1="24675" x2="52878" y2="52273"/>
                        <a14:foregroundMark x1="53237" y1="23701" x2="43885" y2="23701"/>
                        <a14:foregroundMark x1="67986" y1="26299" x2="67626" y2="41234"/>
                        <a14:foregroundMark x1="79496" y1="30519" x2="80935" y2="41558"/>
                        <a14:foregroundMark x1="61151" y1="72727" x2="57374" y2="55844"/>
                        <a14:foregroundMark x1="64388" y1="81169" x2="57554" y2="57468"/>
                        <a14:foregroundMark x1="43525" y1="70130" x2="39029" y2="99675"/>
                        <a14:foregroundMark x1="57014" y1="78571" x2="57374" y2="98052"/>
                        <a14:foregroundMark x1="39388" y1="60065" x2="39388" y2="60065"/>
                        <a14:foregroundMark x1="36151" y1="68506" x2="35072" y2="77922"/>
                        <a14:foregroundMark x1="55576" y1="19481" x2="55935" y2="59091"/>
                        <a14:foregroundMark x1="42626" y1="22403" x2="41727" y2="56818"/>
                        <a14:foregroundMark x1="42626" y1="20130" x2="55935" y2="20455"/>
                        <a14:foregroundMark x1="75000" y1="26299" x2="75000" y2="36688"/>
                        <a14:backgroundMark x1="40288" y1="23052" x2="41007" y2="42857"/>
                        <a14:backgroundMark x1="41007" y1="46753" x2="41007" y2="46753"/>
                        <a14:backgroundMark x1="58094" y1="35065" x2="58094" y2="35065"/>
                        <a14:backgroundMark x1="57194" y1="25974" x2="56835" y2="37662"/>
                        <a14:backgroundMark x1="57374" y1="37662" x2="57734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2137789"/>
            <a:ext cx="8549342" cy="4735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996" y="908720"/>
            <a:ext cx="7632848" cy="3230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465" y="122268"/>
            <a:ext cx="9467909" cy="1572904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Multiply 9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Oval Callout 10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Folded Corner 11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5400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Set the table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2087965"/>
            <a:ext cx="4511675" cy="238044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61764" y="4897112"/>
            <a:ext cx="3787825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/ˈset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 smtClean="0"/>
              <a:t>:/</a:t>
            </a:r>
            <a:r>
              <a:rPr lang="en-US" b="1" dirty="0"/>
              <a:t>/ˈ</a:t>
            </a:r>
            <a:r>
              <a:rPr lang="en-US" b="1" dirty="0" err="1"/>
              <a:t>teɪbl</a:t>
            </a:r>
            <a:r>
              <a:rPr lang="en-US" b="1" dirty="0"/>
              <a:t>̩/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b="1" dirty="0"/>
              <a:t>/set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 smtClean="0"/>
              <a:t>:/</a:t>
            </a:r>
            <a:r>
              <a:rPr lang="en-US" b="1" dirty="0"/>
              <a:t>/ˈ</a:t>
            </a:r>
            <a:r>
              <a:rPr lang="en-US" b="1" dirty="0" err="1"/>
              <a:t>teɪbl</a:t>
            </a:r>
            <a:r>
              <a:rPr lang="en-US" b="1" dirty="0"/>
              <a:t>̩/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55" end="44878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001" y="2518811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62934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 the national anthem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93094"/>
            <a:ext cx="4511675" cy="2970186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4296" y="4868135"/>
            <a:ext cx="4828712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sɪŋ</a:t>
            </a:r>
            <a:r>
              <a:rPr lang="en-US" b="1" dirty="0" smtClean="0"/>
              <a:t>/ /</a:t>
            </a:r>
            <a:r>
              <a:rPr lang="en-US" b="1" dirty="0" err="1"/>
              <a:t>ði</a:t>
            </a:r>
            <a:r>
              <a:rPr lang="en-US" b="1" dirty="0" smtClean="0"/>
              <a:t>:/ /</a:t>
            </a:r>
            <a:r>
              <a:rPr lang="en-US" b="1" dirty="0"/>
              <a:t>ˈ</a:t>
            </a:r>
            <a:r>
              <a:rPr lang="en-US" b="1" dirty="0" err="1" smtClean="0"/>
              <a:t>næʃənəl</a:t>
            </a:r>
            <a:r>
              <a:rPr lang="en-US" b="1" dirty="0" smtClean="0"/>
              <a:t> /</a:t>
            </a:r>
            <a:r>
              <a:rPr lang="en-US" dirty="0"/>
              <a:t> </a:t>
            </a:r>
            <a:endParaRPr lang="en-US" dirty="0" smtClean="0"/>
          </a:p>
          <a:p>
            <a:pPr algn="l" rtl="0" fontAlgn="base"/>
            <a:r>
              <a:rPr lang="en-US" b="1" dirty="0" smtClean="0"/>
              <a:t>/</a:t>
            </a:r>
            <a:r>
              <a:rPr lang="en-US" b="1" dirty="0"/>
              <a:t>ˈ</a:t>
            </a:r>
            <a:r>
              <a:rPr lang="en-US" b="1" dirty="0" err="1"/>
              <a:t>æn</a:t>
            </a:r>
            <a:r>
              <a:rPr lang="el-GR" b="1" dirty="0"/>
              <a:t>θ</a:t>
            </a:r>
            <a:r>
              <a:rPr lang="en-US" b="1" dirty="0" err="1" smtClean="0"/>
              <a:t>əm</a:t>
            </a:r>
            <a:r>
              <a:rPr lang="en-US" b="1" dirty="0" smtClean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sɪŋ</a:t>
            </a:r>
            <a:r>
              <a:rPr lang="en-US" b="1" dirty="0" smtClean="0"/>
              <a:t>/</a:t>
            </a:r>
            <a:r>
              <a:rPr lang="en-US" b="1" dirty="0"/>
              <a:t> /</a:t>
            </a:r>
            <a:r>
              <a:rPr lang="en-US" b="1" dirty="0" err="1"/>
              <a:t>ði</a:t>
            </a:r>
            <a:r>
              <a:rPr lang="en-US" b="1" dirty="0" smtClean="0"/>
              <a:t>:/</a:t>
            </a:r>
            <a:r>
              <a:rPr lang="en-US" b="1" dirty="0"/>
              <a:t> /ˈ</a:t>
            </a:r>
            <a:r>
              <a:rPr lang="en-US" b="1" dirty="0" err="1"/>
              <a:t>næʃnəl</a:t>
            </a:r>
            <a:r>
              <a:rPr lang="en-US" b="1" dirty="0" smtClean="0"/>
              <a:t>/</a:t>
            </a:r>
            <a:r>
              <a:rPr lang="en-US" b="1" dirty="0"/>
              <a:t>/ˈ</a:t>
            </a:r>
            <a:r>
              <a:rPr lang="en-US" b="1" dirty="0" err="1"/>
              <a:t>æn</a:t>
            </a:r>
            <a:r>
              <a:rPr lang="el-GR" b="1" dirty="0"/>
              <a:t>θ</a:t>
            </a:r>
            <a:r>
              <a:rPr lang="en-US" b="1" dirty="0" err="1"/>
              <a:t>əm</a:t>
            </a:r>
            <a:r>
              <a:rPr lang="en-US" b="1" dirty="0"/>
              <a:t>/</a:t>
            </a:r>
            <a:endParaRPr lang="en-US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62" end="4301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001" y="2517849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5569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Hold a ceremony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06621"/>
            <a:ext cx="4511675" cy="3143133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0139" y="4897112"/>
            <a:ext cx="4067943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hoʊld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/ˈ</a:t>
            </a:r>
            <a:r>
              <a:rPr lang="en-US" b="1" dirty="0" err="1"/>
              <a:t>serəˌmoʊni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həʊld</a:t>
            </a:r>
            <a:r>
              <a:rPr lang="en-US" b="1" dirty="0" smtClean="0"/>
              <a:t>/</a:t>
            </a:r>
            <a:r>
              <a:rPr lang="en-US" b="1" dirty="0"/>
              <a:t> /ˈ</a:t>
            </a:r>
            <a:r>
              <a:rPr lang="en-US" b="1" dirty="0" err="1"/>
              <a:t>serɪməni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27" end="4114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9389" y="2606322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4778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16632"/>
            <a:ext cx="9144000" cy="114455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Clear the table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75453"/>
            <a:ext cx="4511675" cy="3005469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61764" y="4941226"/>
            <a:ext cx="3657759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klɪr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 smtClean="0"/>
              <a:t>:/</a:t>
            </a:r>
            <a:r>
              <a:rPr lang="en-US" b="1" dirty="0"/>
              <a:t> /ˈ</a:t>
            </a:r>
            <a:r>
              <a:rPr lang="en-US" b="1" dirty="0" err="1"/>
              <a:t>teɪbl</a:t>
            </a:r>
            <a:r>
              <a:rPr lang="en-US" b="1" dirty="0"/>
              <a:t>̩/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klɪə</a:t>
            </a:r>
            <a:r>
              <a:rPr lang="en-US" b="1" dirty="0" smtClean="0"/>
              <a:t>/</a:t>
            </a:r>
            <a:r>
              <a:rPr lang="en-US" b="1" dirty="0"/>
              <a:t> /</a:t>
            </a:r>
            <a:r>
              <a:rPr lang="en-US" b="1" dirty="0" err="1"/>
              <a:t>ði</a:t>
            </a:r>
            <a:r>
              <a:rPr lang="en-US" b="1" dirty="0" smtClean="0"/>
              <a:t>:/</a:t>
            </a:r>
            <a:r>
              <a:rPr lang="en-US" b="1" dirty="0"/>
              <a:t> /ˈ</a:t>
            </a:r>
            <a:r>
              <a:rPr lang="en-US" b="1" dirty="0" err="1"/>
              <a:t>teɪbl</a:t>
            </a:r>
            <a:r>
              <a:rPr lang="en-US" b="1" dirty="0"/>
              <a:t>̩/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98" end="38714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5922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1754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Watch fireworks</a:t>
            </a:r>
            <a:endParaRPr lang="fa-IR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2009279"/>
            <a:ext cx="4511675" cy="253781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0139" y="4868135"/>
            <a:ext cx="4115474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wɑːt͡ʃ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faɪˌrwərks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wɒt͡ʃ</a:t>
            </a:r>
            <a:r>
              <a:rPr lang="en-US" b="1" dirty="0" smtClean="0"/>
              <a:t>/</a:t>
            </a:r>
            <a:r>
              <a:rPr lang="en-US" b="1" dirty="0"/>
              <a:t>/ˈ</a:t>
            </a:r>
            <a:r>
              <a:rPr lang="en-US" b="1" dirty="0" err="1"/>
              <a:t>faɪəwɜːks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5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26" end="36848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001" y="2491765"/>
            <a:ext cx="609441" cy="609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6333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Read poems of Hafez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62" y="2087912"/>
            <a:ext cx="5832610" cy="388518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0139" y="4868135"/>
            <a:ext cx="3995935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/ˈred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/ˈ</a:t>
            </a:r>
            <a:r>
              <a:rPr lang="en-US" b="1" dirty="0" err="1"/>
              <a:t>poʊɪm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ʌv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riːd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/ˈ</a:t>
            </a:r>
            <a:r>
              <a:rPr lang="en-US" b="1" dirty="0" err="1"/>
              <a:t>pəʊɪm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ɒv</a:t>
            </a:r>
            <a:r>
              <a:rPr lang="en-US" b="1" dirty="0"/>
              <a:t>/</a:t>
            </a:r>
            <a:endParaRPr lang="en-US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92" end="34421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001" y="2512145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47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Wear special clothes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898403"/>
            <a:ext cx="4511675" cy="4759569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1444" y="4884234"/>
            <a:ext cx="4207366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wer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/ˈ</a:t>
            </a:r>
            <a:r>
              <a:rPr lang="en-US" b="1" dirty="0" err="1"/>
              <a:t>speʃl</a:t>
            </a:r>
            <a:r>
              <a:rPr lang="en-US" b="1" dirty="0"/>
              <a:t>̩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kloʊðz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weə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/ˈ</a:t>
            </a:r>
            <a:r>
              <a:rPr lang="en-US" b="1" dirty="0" err="1"/>
              <a:t>speʃl</a:t>
            </a:r>
            <a:r>
              <a:rPr lang="en-US" b="1" dirty="0"/>
              <a:t>̩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kləʊðz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19" end="32181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5512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1298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Go out on Nature Day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666517"/>
            <a:ext cx="4511675" cy="3223341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820172"/>
            <a:ext cx="4727873" cy="2514600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ɡoʊˈaʊt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/ˈ</a:t>
            </a:r>
            <a:r>
              <a:rPr lang="en-US" b="1" dirty="0" err="1"/>
              <a:t>ɑːn</a:t>
            </a:r>
            <a:r>
              <a:rPr lang="en-US" b="1" dirty="0" smtClean="0"/>
              <a:t>/</a:t>
            </a:r>
            <a:r>
              <a:rPr lang="en-US" b="1" dirty="0"/>
              <a:t> /ˈ</a:t>
            </a:r>
            <a:r>
              <a:rPr lang="en-US" b="1" dirty="0" err="1"/>
              <a:t>neɪt͡ʃər</a:t>
            </a:r>
            <a:r>
              <a:rPr lang="en-US" b="1" dirty="0" smtClean="0"/>
              <a:t>/ /</a:t>
            </a:r>
            <a:r>
              <a:rPr lang="en-US" b="1" dirty="0"/>
              <a:t>ˈ</a:t>
            </a:r>
            <a:r>
              <a:rPr lang="en-US" b="1" dirty="0" err="1"/>
              <a:t>deɪ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ɡəʊaʊt</a:t>
            </a:r>
            <a:r>
              <a:rPr lang="en-US" b="1" dirty="0" smtClean="0"/>
              <a:t>/</a:t>
            </a:r>
            <a:r>
              <a:rPr lang="en-US" b="1" dirty="0"/>
              <a:t> /</a:t>
            </a:r>
            <a:r>
              <a:rPr lang="en-US" b="1" dirty="0" err="1"/>
              <a:t>ɒn</a:t>
            </a:r>
            <a:r>
              <a:rPr lang="en-US" b="1" dirty="0" smtClean="0"/>
              <a:t>/</a:t>
            </a:r>
            <a:r>
              <a:rPr lang="en-US" b="1" dirty="0"/>
              <a:t> /ˈ</a:t>
            </a:r>
            <a:r>
              <a:rPr lang="en-US" b="1" dirty="0" err="1"/>
              <a:t>neɪt͡ʃə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deɪ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859" end="2920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4495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90036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Celebrate a religious holiday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0"/>
          <a:stretch/>
        </p:blipFill>
        <p:spPr>
          <a:xfrm>
            <a:off x="4798268" y="2249771"/>
            <a:ext cx="5576824" cy="350132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0139" y="4790020"/>
            <a:ext cx="4288090" cy="2513945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seləˌbret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</a:t>
            </a:r>
            <a:r>
              <a:rPr lang="en-US" b="1" dirty="0" err="1"/>
              <a:t>rəˈlɪdʒəs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/ˈ</a:t>
            </a:r>
            <a:r>
              <a:rPr lang="en-US" b="1" dirty="0" err="1"/>
              <a:t>hɑːlədeɪ</a:t>
            </a:r>
            <a:r>
              <a:rPr lang="en-US" b="1" dirty="0" smtClean="0"/>
              <a:t>/</a:t>
            </a:r>
            <a:endParaRPr lang="fa-IR" b="1" dirty="0" smtClean="0"/>
          </a:p>
          <a:p>
            <a:pPr marL="171450" indent="-171450" algn="l" rtl="0" fontAlgn="base">
              <a:buFont typeface="Wingdings" panose="05000000000000000000" pitchFamily="2" charset="2"/>
              <a:buChar char="ü"/>
            </a:pPr>
            <a:endParaRPr lang="en-US" sz="1200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selɪbreɪt</a:t>
            </a:r>
            <a:r>
              <a:rPr lang="en-US" b="1" dirty="0" smtClean="0"/>
              <a:t>/</a:t>
            </a:r>
            <a:r>
              <a:rPr lang="en-US" b="1" dirty="0"/>
              <a:t> /</a:t>
            </a:r>
            <a:r>
              <a:rPr lang="en-US" b="1" dirty="0" err="1"/>
              <a:t>rɪˈlɪdʒəs</a:t>
            </a:r>
            <a:r>
              <a:rPr lang="en-US" b="1" dirty="0" smtClean="0"/>
              <a:t>/</a:t>
            </a:r>
            <a:r>
              <a:rPr lang="en-US" b="1" dirty="0"/>
              <a:t> /ˈ</a:t>
            </a:r>
            <a:r>
              <a:rPr lang="en-US" b="1" dirty="0" err="1"/>
              <a:t>hɒlədeɪ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461" end="2714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6827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76447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9522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Watch military parade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6"/>
          <a:stretch/>
        </p:blipFill>
        <p:spPr>
          <a:xfrm>
            <a:off x="4675557" y="2098572"/>
            <a:ext cx="5791279" cy="361905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63794" y="4868790"/>
            <a:ext cx="3893827" cy="2513945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wɑːt͡ʃ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/ˈ</a:t>
            </a:r>
            <a:r>
              <a:rPr lang="en-US" b="1" dirty="0" err="1"/>
              <a:t>mɪləˌteri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pəˈreɪd</a:t>
            </a:r>
            <a:r>
              <a:rPr lang="en-US" b="1" dirty="0" smtClean="0"/>
              <a:t>/</a:t>
            </a:r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endParaRPr lang="en-US" sz="600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wɒt͡ʃ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/ˈ</a:t>
            </a:r>
            <a:r>
              <a:rPr lang="en-US" b="1" dirty="0" err="1"/>
              <a:t>mɪlɪtri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pəˈreɪd</a:t>
            </a:r>
            <a:r>
              <a:rPr lang="en-US" b="1" dirty="0"/>
              <a:t>/</a:t>
            </a:r>
            <a:endParaRPr lang="en-US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75" end="2397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001" y="2535554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7145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Angr</a:t>
            </a:r>
            <a:r>
              <a:rPr lang="en-US" sz="8800" dirty="0"/>
              <a:t>y</a:t>
            </a:r>
            <a:endParaRPr lang="fa-IR" sz="8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10252"/>
            <a:ext cx="4511675" cy="3135871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4441" y="4630986"/>
            <a:ext cx="4680520" cy="2514600"/>
          </a:xfrm>
        </p:spPr>
        <p:txBody>
          <a:bodyPr>
            <a:norm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 smtClean="0">
                <a:latin typeface="Calibri" panose="020F0502020204030204" pitchFamily="34" charset="0"/>
              </a:rPr>
              <a:t>American: </a:t>
            </a:r>
            <a:r>
              <a:rPr lang="en-US" sz="3200" b="1" dirty="0">
                <a:latin typeface="Belfast-Medium" pitchFamily="2" charset="0"/>
                <a:cs typeface="B Arshia" panose="00000400000000000000" pitchFamily="2" charset="-78"/>
              </a:rPr>
              <a:t>/ˈ</a:t>
            </a:r>
            <a:r>
              <a:rPr lang="en-US" sz="3200" b="1" dirty="0" err="1">
                <a:latin typeface="Belfast-Medium" pitchFamily="2" charset="0"/>
                <a:cs typeface="B Arshia" panose="00000400000000000000" pitchFamily="2" charset="-78"/>
              </a:rPr>
              <a:t>æŋɡri</a:t>
            </a:r>
            <a:r>
              <a:rPr lang="en-US" sz="3200" b="1" dirty="0">
                <a:latin typeface="Belfast-Medium" pitchFamily="2" charset="0"/>
                <a:cs typeface="B Arshia" panose="00000400000000000000" pitchFamily="2" charset="-78"/>
              </a:rPr>
              <a:t>/</a:t>
            </a:r>
            <a:r>
              <a:rPr lang="en-US" sz="3200" dirty="0">
                <a:latin typeface="Belfast-Medium" pitchFamily="2" charset="0"/>
                <a:cs typeface="B Arshia" panose="00000400000000000000" pitchFamily="2" charset="-78"/>
              </a:rPr>
              <a:t> </a:t>
            </a:r>
            <a:endParaRPr lang="en-US" sz="3600" dirty="0">
              <a:latin typeface="Belfast-Medium" pitchFamily="2" charset="0"/>
              <a:cs typeface="B Arshia" panose="00000400000000000000" pitchFamily="2" charset="-78"/>
            </a:endParaRP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</a:rPr>
              <a:t>British </a:t>
            </a:r>
            <a:r>
              <a:rPr lang="en-US" sz="3200" dirty="0" smtClean="0">
                <a:latin typeface="Belfast-Medium" pitchFamily="2" charset="0"/>
              </a:rPr>
              <a:t>: </a:t>
            </a:r>
            <a:r>
              <a:rPr lang="en-US" sz="3200" b="1" dirty="0">
                <a:latin typeface="Belfast-Medium" pitchFamily="2" charset="0"/>
                <a:cs typeface="B Arshia" panose="00000400000000000000" pitchFamily="2" charset="-78"/>
              </a:rPr>
              <a:t>/ˈ</a:t>
            </a:r>
            <a:r>
              <a:rPr lang="en-US" sz="3200" b="1" dirty="0" err="1">
                <a:latin typeface="Belfast-Medium" pitchFamily="2" charset="0"/>
                <a:cs typeface="B Arshia" panose="00000400000000000000" pitchFamily="2" charset="-78"/>
              </a:rPr>
              <a:t>æŋɡri</a:t>
            </a:r>
            <a:r>
              <a:rPr lang="en-US" sz="3200" b="1" dirty="0">
                <a:latin typeface="Belfast-Medium" pitchFamily="2" charset="0"/>
                <a:cs typeface="B Arshia" panose="00000400000000000000" pitchFamily="2" charset="-78"/>
              </a:rPr>
              <a:t>/</a:t>
            </a:r>
            <a:r>
              <a:rPr lang="en-US" sz="3600" dirty="0">
                <a:latin typeface="Agency FB" panose="020B0503020202020204" pitchFamily="34" charset="0"/>
                <a:cs typeface="B Arshia" panose="00000400000000000000" pitchFamily="2" charset="-78"/>
              </a:rPr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endParaRPr lang="fa-IR" sz="3600" dirty="0">
              <a:latin typeface="Calibri" panose="020F0502020204030204" pitchFamily="34" charset="0"/>
            </a:endParaRPr>
          </a:p>
        </p:txBody>
      </p:sp>
      <p:pic>
        <p:nvPicPr>
          <p:cNvPr id="7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68" end="49913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3922" y="253452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48647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Commemorate NE* martyrs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2009279"/>
            <a:ext cx="4511675" cy="253781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1183" y="4941168"/>
            <a:ext cx="3655078" cy="2514600"/>
          </a:xfrm>
        </p:spPr>
        <p:txBody>
          <a:bodyPr>
            <a:normAutofit/>
          </a:bodyPr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kəˈmeməˌret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kəˈmeməreɪt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889" end="2080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227" y="2534683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601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Islamic-Iranian culture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2008473"/>
            <a:ext cx="4511675" cy="253942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0138" y="4820172"/>
            <a:ext cx="4288089" cy="2513945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American: </a:t>
            </a:r>
            <a:r>
              <a:rPr lang="en-US" b="1" dirty="0" smtClean="0"/>
              <a:t>/</a:t>
            </a:r>
            <a:r>
              <a:rPr lang="en-US" b="1" dirty="0"/>
              <a:t>ˌ</a:t>
            </a:r>
            <a:r>
              <a:rPr lang="en-US" b="1" dirty="0" err="1"/>
              <a:t>ɪzˈlɑːmɪk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ɪˈrɑːniən</a:t>
            </a:r>
            <a:r>
              <a:rPr lang="en-US" b="1" dirty="0" smtClean="0"/>
              <a:t>/</a:t>
            </a:r>
            <a:r>
              <a:rPr lang="en-US" b="1" dirty="0"/>
              <a:t>/ˈ</a:t>
            </a:r>
            <a:r>
              <a:rPr lang="en-US" b="1" dirty="0" err="1"/>
              <a:t>kʌltʃər</a:t>
            </a:r>
            <a:r>
              <a:rPr lang="en-US" b="1" dirty="0" smtClean="0"/>
              <a:t>/</a:t>
            </a:r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 smtClean="0"/>
              <a:t>British:</a:t>
            </a:r>
          </a:p>
          <a:p>
            <a:pPr algn="l" rtl="0" fontAlgn="base"/>
            <a:r>
              <a:rPr lang="en-US" dirty="0" smtClean="0"/>
              <a:t>    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ɪzˈlæmɪk</a:t>
            </a:r>
            <a:r>
              <a:rPr lang="en-US" b="1" dirty="0"/>
              <a:t>/</a:t>
            </a:r>
            <a:r>
              <a:rPr lang="en-US" dirty="0"/>
              <a:t>   </a:t>
            </a:r>
            <a:r>
              <a:rPr lang="en-US" b="1" dirty="0"/>
              <a:t>/</a:t>
            </a:r>
            <a:r>
              <a:rPr lang="en-US" b="1" dirty="0" err="1"/>
              <a:t>ɪˈreɪnɪən</a:t>
            </a:r>
            <a:r>
              <a:rPr lang="en-US" b="1" dirty="0" smtClean="0"/>
              <a:t>/</a:t>
            </a:r>
            <a:r>
              <a:rPr lang="en-US" dirty="0"/>
              <a:t> </a:t>
            </a:r>
            <a:r>
              <a:rPr lang="en-US" b="1" dirty="0"/>
              <a:t>/ˈ</a:t>
            </a:r>
            <a:r>
              <a:rPr lang="en-US" b="1" dirty="0" err="1"/>
              <a:t>kʌltʃə</a:t>
            </a:r>
            <a:r>
              <a:rPr lang="en-US" b="1" dirty="0"/>
              <a:t>/</a:t>
            </a: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63" end="18744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5940" y="2521016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72037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Islamic revolution anniversary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91" y="2087912"/>
            <a:ext cx="5587975" cy="388518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785967"/>
            <a:ext cx="4866509" cy="2513945"/>
          </a:xfrm>
        </p:spPr>
        <p:txBody>
          <a:bodyPr/>
          <a:lstStyle/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b="1" dirty="0"/>
              <a:t>/ˌ</a:t>
            </a:r>
            <a:r>
              <a:rPr lang="en-US" b="1" dirty="0" err="1"/>
              <a:t>ɪzˈlɑːmɪk</a:t>
            </a:r>
            <a:r>
              <a:rPr lang="en-US" b="1" dirty="0" smtClean="0"/>
              <a:t>/</a:t>
            </a:r>
            <a:r>
              <a:rPr lang="en-US" dirty="0"/>
              <a:t>  </a:t>
            </a:r>
            <a:r>
              <a:rPr lang="en-US" b="1" dirty="0"/>
              <a:t>/ˌ</a:t>
            </a:r>
            <a:r>
              <a:rPr lang="en-US" b="1" dirty="0" err="1"/>
              <a:t>revəˈluːʃn</a:t>
            </a:r>
            <a:r>
              <a:rPr lang="en-US" b="1" dirty="0"/>
              <a:t>̩</a:t>
            </a:r>
            <a:r>
              <a:rPr lang="en-US" b="1" dirty="0" smtClean="0"/>
              <a:t>/ /</a:t>
            </a:r>
            <a:r>
              <a:rPr lang="en-US" b="1" dirty="0"/>
              <a:t>ˌ</a:t>
            </a:r>
            <a:r>
              <a:rPr lang="en-US" b="1" dirty="0" err="1"/>
              <a:t>ænəˈvɜːrsəri</a:t>
            </a:r>
            <a:r>
              <a:rPr lang="en-US" b="1" dirty="0" smtClean="0"/>
              <a:t>/</a:t>
            </a:r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endParaRPr lang="en-US" sz="700" dirty="0"/>
          </a:p>
          <a:p>
            <a:pPr marL="342900" indent="-342900" algn="l" rtl="0" fontAlgn="base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b="1" dirty="0"/>
              <a:t>/</a:t>
            </a:r>
            <a:r>
              <a:rPr lang="en-US" b="1" dirty="0" err="1"/>
              <a:t>ɪzˈlæmɪk</a:t>
            </a:r>
            <a:r>
              <a:rPr lang="en-US" b="1" dirty="0" smtClean="0"/>
              <a:t>/</a:t>
            </a:r>
            <a:r>
              <a:rPr lang="en-US" dirty="0"/>
              <a:t> </a:t>
            </a:r>
            <a:r>
              <a:rPr lang="en-US" b="1" dirty="0" smtClean="0"/>
              <a:t>/</a:t>
            </a:r>
            <a:r>
              <a:rPr lang="en-US" b="1" dirty="0"/>
              <a:t>ˌ</a:t>
            </a:r>
            <a:r>
              <a:rPr lang="en-US" b="1" dirty="0" err="1"/>
              <a:t>revəˈluːʃn</a:t>
            </a:r>
            <a:r>
              <a:rPr lang="en-US" b="1" dirty="0"/>
              <a:t>̩</a:t>
            </a:r>
            <a:r>
              <a:rPr lang="en-US" b="1" dirty="0" smtClean="0"/>
              <a:t>/ /</a:t>
            </a:r>
            <a:r>
              <a:rPr lang="en-US" b="1" dirty="0"/>
              <a:t>ˌ</a:t>
            </a:r>
            <a:r>
              <a:rPr lang="en-US" b="1" dirty="0" err="1"/>
              <a:t>ænɪˈvɜːsəri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3-zaban9-photo dictionery-darse3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96" end="15581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044" y="2486811"/>
            <a:ext cx="609441" cy="609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182" y="3862637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9218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780928"/>
            <a:ext cx="10058400" cy="3902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04" y="548680"/>
            <a:ext cx="11912616" cy="3700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13" y="91900"/>
            <a:ext cx="9467909" cy="1572904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Multiply 9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Oval Callout 10">
            <a:hlinkClick r:id="rId5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Folded Corner 11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317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Get on a bus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16969"/>
            <a:ext cx="4511675" cy="3122436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8177" y="5013176"/>
            <a:ext cx="4222204" cy="2514600"/>
          </a:xfrm>
        </p:spPr>
        <p:txBody>
          <a:bodyPr>
            <a:normAutofit/>
          </a:bodyPr>
          <a:lstStyle/>
          <a:p>
            <a:pPr marL="457200" indent="-4572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ɡet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/ˈ</a:t>
            </a:r>
            <a:r>
              <a:rPr lang="en-US" b="1" dirty="0" err="1"/>
              <a:t>ɑːn</a:t>
            </a:r>
            <a:r>
              <a:rPr lang="en-US" b="1" dirty="0"/>
              <a:t>/ /ˈ</a:t>
            </a:r>
            <a:r>
              <a:rPr lang="en-US" b="1" dirty="0" err="1"/>
              <a:t>bəs</a:t>
            </a:r>
            <a:r>
              <a:rPr lang="en-US" b="1" dirty="0"/>
              <a:t>/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c</a:t>
            </a:r>
            <a:r>
              <a:rPr lang="en-US" dirty="0"/>
              <a:t>: </a:t>
            </a:r>
            <a:r>
              <a:rPr lang="en-US" b="1" dirty="0"/>
              <a:t>/</a:t>
            </a:r>
            <a:r>
              <a:rPr lang="en-US" b="1" dirty="0" err="1"/>
              <a:t>ɡet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ɒn</a:t>
            </a:r>
            <a:r>
              <a:rPr lang="en-US" b="1" dirty="0" smtClean="0"/>
              <a:t>/</a:t>
            </a:r>
            <a:r>
              <a:rPr lang="en-US" b="1" dirty="0"/>
              <a:t>/</a:t>
            </a:r>
            <a:r>
              <a:rPr lang="en-US" b="1" dirty="0" err="1"/>
              <a:t>bʌs</a:t>
            </a:r>
            <a:r>
              <a:rPr lang="en-US" b="1" dirty="0"/>
              <a:t>/</a:t>
            </a:r>
            <a:endParaRPr lang="en-US" dirty="0"/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7" end="47103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922" y="253452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Multiply 9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Oval Callout 10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Folded Corner 11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61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Get off a bus</a:t>
            </a:r>
            <a:endParaRPr lang="fa-IR" sz="5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21" y="2132856"/>
            <a:ext cx="5698171" cy="3788990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1232" y="4884308"/>
            <a:ext cx="5184576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SzPct val="11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rtl="0">
              <a:buFont typeface="Wingdings" panose="05000000000000000000" pitchFamily="2" charset="2"/>
              <a:buChar char="ü"/>
            </a:pPr>
            <a:r>
              <a:rPr lang="en-US" sz="2400" dirty="0" smtClean="0"/>
              <a:t>American : </a:t>
            </a:r>
            <a:r>
              <a:rPr lang="en-US" sz="2400" b="1" dirty="0" smtClean="0"/>
              <a:t>/ˈ</a:t>
            </a:r>
            <a:r>
              <a:rPr lang="en-US" sz="2400" b="1" dirty="0" err="1" smtClean="0"/>
              <a:t>ɡet</a:t>
            </a:r>
            <a:r>
              <a:rPr lang="en-US" sz="2400" b="1" dirty="0" smtClean="0"/>
              <a:t>/</a:t>
            </a:r>
            <a:r>
              <a:rPr lang="en-US" sz="2400" dirty="0" smtClean="0"/>
              <a:t> </a:t>
            </a:r>
            <a:r>
              <a:rPr lang="en-US" sz="2400" b="1" dirty="0"/>
              <a:t>/ˈ</a:t>
            </a:r>
            <a:r>
              <a:rPr lang="en-US" sz="2400" b="1" dirty="0" err="1" smtClean="0"/>
              <a:t>ɒf</a:t>
            </a:r>
            <a:r>
              <a:rPr lang="en-US" sz="2400" b="1" dirty="0" smtClean="0"/>
              <a:t>/ /ˈ</a:t>
            </a:r>
            <a:r>
              <a:rPr lang="en-US" sz="2400" b="1" dirty="0" err="1" smtClean="0"/>
              <a:t>bəs</a:t>
            </a:r>
            <a:r>
              <a:rPr lang="en-US" sz="2400" b="1" dirty="0" smtClean="0"/>
              <a:t>/</a:t>
            </a:r>
            <a:r>
              <a:rPr lang="en-US" sz="2400" dirty="0" smtClean="0"/>
              <a:t> </a:t>
            </a:r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r>
              <a:rPr lang="en-US" sz="2400" dirty="0" smtClean="0"/>
              <a:t>British c: 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ɡet</a:t>
            </a:r>
            <a:r>
              <a:rPr lang="en-US" sz="2400" b="1" dirty="0" smtClean="0"/>
              <a:t>/</a:t>
            </a:r>
            <a:r>
              <a:rPr lang="en-US" sz="2400" dirty="0" smtClean="0"/>
              <a:t> </a:t>
            </a:r>
            <a:r>
              <a:rPr lang="en-US" sz="2400" b="1" dirty="0"/>
              <a:t>/</a:t>
            </a:r>
            <a:r>
              <a:rPr lang="en-US" sz="2400" b="1" dirty="0" err="1" smtClean="0"/>
              <a:t>ɒf</a:t>
            </a:r>
            <a:r>
              <a:rPr lang="en-US" sz="2400" b="1" dirty="0" smtClean="0"/>
              <a:t>/ /</a:t>
            </a:r>
            <a:r>
              <a:rPr lang="en-US" sz="2400" b="1" dirty="0" err="1" smtClean="0"/>
              <a:t>bʌs</a:t>
            </a:r>
            <a:r>
              <a:rPr lang="en-US" sz="2400" b="1" dirty="0" smtClean="0"/>
              <a:t>/</a:t>
            </a:r>
            <a:endParaRPr lang="en-US" sz="2400" dirty="0" smtClean="0"/>
          </a:p>
          <a:p>
            <a:pPr marL="457200" indent="-457200" algn="l" rtl="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  <p:pic>
        <p:nvPicPr>
          <p:cNvPr id="7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72" end="45211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922" y="2552971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Multiply 11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Oval Callout 12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Folded Corner 13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061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Take out money from an ATM</a:t>
            </a:r>
            <a:endParaRPr lang="fa-IR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480707"/>
            <a:ext cx="4511675" cy="359496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820172"/>
            <a:ext cx="4599044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American </a:t>
            </a:r>
            <a:r>
              <a:rPr lang="en-US" b="1" dirty="0" smtClean="0"/>
              <a:t>/ˈ</a:t>
            </a:r>
            <a:r>
              <a:rPr lang="en-US" b="1" dirty="0" err="1" smtClean="0"/>
              <a:t>teɪk</a:t>
            </a:r>
            <a:r>
              <a:rPr lang="en-US" b="1" dirty="0" smtClean="0"/>
              <a:t>/ </a:t>
            </a:r>
            <a:r>
              <a:rPr lang="en-US" dirty="0" smtClean="0"/>
              <a:t>: </a:t>
            </a:r>
            <a:r>
              <a:rPr lang="en-US" b="1" dirty="0" smtClean="0"/>
              <a:t>/ˈ</a:t>
            </a:r>
            <a:r>
              <a:rPr lang="en-US" b="1" dirty="0" err="1" smtClean="0"/>
              <a:t>aʊt</a:t>
            </a:r>
            <a:r>
              <a:rPr lang="en-US" b="1" dirty="0" smtClean="0"/>
              <a:t>/ /ˈ</a:t>
            </a:r>
            <a:r>
              <a:rPr lang="en-US" b="1" dirty="0" err="1" smtClean="0"/>
              <a:t>məni</a:t>
            </a:r>
            <a:r>
              <a:rPr lang="en-US" b="1" dirty="0" smtClean="0"/>
              <a:t>/ /</a:t>
            </a:r>
            <a:r>
              <a:rPr lang="en-US" b="1" dirty="0" err="1" smtClean="0"/>
              <a:t>frʌm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/>
              <a:t>æn</a:t>
            </a:r>
            <a:r>
              <a:rPr lang="en-US" b="1" dirty="0"/>
              <a:t>/ /ˌ</a:t>
            </a:r>
            <a:r>
              <a:rPr lang="en-US" b="1" dirty="0" err="1"/>
              <a:t>eɪti</a:t>
            </a:r>
            <a:r>
              <a:rPr lang="en-US" b="1" dirty="0"/>
              <a:t>ːˈ</a:t>
            </a:r>
            <a:r>
              <a:rPr lang="en-US" b="1" dirty="0" err="1"/>
              <a:t>em</a:t>
            </a:r>
            <a:r>
              <a:rPr lang="en-US" b="1" dirty="0" smtClean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sz="1050" b="1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b="1" dirty="0" smtClean="0"/>
              <a:t> </a:t>
            </a:r>
            <a:r>
              <a:rPr lang="en-US" dirty="0" smtClean="0"/>
              <a:t>British : </a:t>
            </a:r>
            <a:r>
              <a:rPr lang="en-US" b="1" dirty="0" smtClean="0"/>
              <a:t>/</a:t>
            </a:r>
            <a:r>
              <a:rPr lang="en-US" b="1" dirty="0" err="1" smtClean="0"/>
              <a:t>teɪk</a:t>
            </a:r>
            <a:r>
              <a:rPr lang="en-US" b="1" dirty="0" smtClean="0"/>
              <a:t>/</a:t>
            </a:r>
            <a:r>
              <a:rPr lang="en-US" dirty="0" smtClean="0"/>
              <a:t> </a:t>
            </a:r>
            <a:r>
              <a:rPr lang="en-US" b="1" dirty="0" smtClean="0"/>
              <a:t>/</a:t>
            </a:r>
            <a:r>
              <a:rPr lang="en-US" b="1" dirty="0" err="1" smtClean="0"/>
              <a:t>aʊt</a:t>
            </a:r>
            <a:r>
              <a:rPr lang="en-US" b="1" dirty="0" smtClean="0"/>
              <a:t>/ /ˈ</a:t>
            </a:r>
            <a:r>
              <a:rPr lang="en-US" b="1" dirty="0" err="1" smtClean="0"/>
              <a:t>mʌni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frɒm</a:t>
            </a:r>
            <a:r>
              <a:rPr lang="en-US" b="1" dirty="0" smtClean="0"/>
              <a:t>/</a:t>
            </a:r>
            <a:r>
              <a:rPr lang="en-US" b="1" dirty="0"/>
              <a:t> /</a:t>
            </a:r>
            <a:r>
              <a:rPr lang="en-US" b="1" dirty="0" err="1"/>
              <a:t>æn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r>
              <a:rPr lang="en-US" b="1" dirty="0"/>
              <a:t>/ˌ</a:t>
            </a:r>
            <a:r>
              <a:rPr lang="en-US" b="1" dirty="0" err="1"/>
              <a:t>eɪti</a:t>
            </a:r>
            <a:r>
              <a:rPr lang="en-US" b="1" dirty="0"/>
              <a:t>ːˈ</a:t>
            </a:r>
            <a:r>
              <a:rPr lang="en-US" b="1" dirty="0" err="1"/>
              <a:t>em</a:t>
            </a:r>
            <a:r>
              <a:rPr lang="en-US" b="1" dirty="0"/>
              <a:t>/</a:t>
            </a:r>
            <a:endParaRPr lang="en-US" dirty="0"/>
          </a:p>
          <a:p>
            <a:pPr algn="l" rtl="0"/>
            <a:endParaRPr lang="en-US" b="1" dirty="0" smtClean="0"/>
          </a:p>
        </p:txBody>
      </p:sp>
      <p:pic>
        <p:nvPicPr>
          <p:cNvPr id="5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64" end="42459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9922" y="253452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64563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Send an e-mail</a:t>
            </a:r>
            <a:endParaRPr lang="fa-IR" sz="4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61372"/>
            <a:ext cx="4511675" cy="3033631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4296" y="4868512"/>
            <a:ext cx="4265613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/ˈsend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æn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/>
              <a:t>ˈ</a:t>
            </a:r>
            <a:r>
              <a:rPr lang="en-US" b="1" dirty="0" err="1"/>
              <a:t>iːmeɪl</a:t>
            </a:r>
            <a:r>
              <a:rPr lang="en-US" b="1" dirty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/>
              <a:t>/send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æn</a:t>
            </a:r>
            <a:r>
              <a:rPr lang="en-US" b="1" dirty="0" smtClean="0"/>
              <a:t>/ /</a:t>
            </a:r>
            <a:r>
              <a:rPr lang="en-US" b="1" dirty="0"/>
              <a:t>ˈ</a:t>
            </a:r>
            <a:r>
              <a:rPr lang="en-US" b="1" dirty="0" err="1"/>
              <a:t>iːmeɪl</a:t>
            </a:r>
            <a:r>
              <a:rPr lang="en-US" b="1" dirty="0"/>
              <a:t>/ </a:t>
            </a:r>
            <a:r>
              <a:rPr lang="en-US" dirty="0"/>
              <a:t> </a:t>
            </a:r>
          </a:p>
          <a:p>
            <a:pPr algn="l" rtl="0"/>
            <a:endParaRPr lang="en-US" dirty="0"/>
          </a:p>
        </p:txBody>
      </p:sp>
      <p:pic>
        <p:nvPicPr>
          <p:cNvPr id="5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16" end="39879.9166"/>
                </p14:media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502" y="2523525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88559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Hire a taxi</a:t>
            </a:r>
            <a:endParaRPr lang="fa-IR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/>
          <a:stretch/>
        </p:blipFill>
        <p:spPr>
          <a:xfrm>
            <a:off x="4654252" y="2420888"/>
            <a:ext cx="5780324" cy="324036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3442" y="4836271"/>
            <a:ext cx="4265613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haɪər</a:t>
            </a:r>
            <a:r>
              <a:rPr lang="en-US" b="1" dirty="0"/>
              <a:t>/ /ˈ</a:t>
            </a:r>
            <a:r>
              <a:rPr lang="en-US" b="1" dirty="0" err="1"/>
              <a:t>tæksi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haɪə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/>
              <a:t>/ˈ</a:t>
            </a:r>
            <a:r>
              <a:rPr lang="en-US" b="1" dirty="0" err="1"/>
              <a:t>tæksi</a:t>
            </a:r>
            <a:r>
              <a:rPr lang="en-US" b="1" dirty="0"/>
              <a:t>/</a:t>
            </a:r>
            <a:endParaRPr lang="en-US" dirty="0"/>
          </a:p>
        </p:txBody>
      </p:sp>
      <p:pic>
        <p:nvPicPr>
          <p:cNvPr id="6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25" end="37973.9166"/>
                </p14:media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93922" y="254009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2898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Open an account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62" y="1913187"/>
            <a:ext cx="3640000" cy="27300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6591" y="5013176"/>
            <a:ext cx="4680520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oʊpən</a:t>
            </a:r>
            <a:r>
              <a:rPr lang="en-US" b="1" dirty="0"/>
              <a:t>/ /</a:t>
            </a:r>
            <a:r>
              <a:rPr lang="en-US" b="1" dirty="0" err="1"/>
              <a:t>æn</a:t>
            </a:r>
            <a:r>
              <a:rPr lang="en-US" b="1" dirty="0"/>
              <a:t>/</a:t>
            </a:r>
            <a:r>
              <a:rPr lang="en-US" b="1" dirty="0" smtClean="0"/>
              <a:t> </a:t>
            </a:r>
            <a:r>
              <a:rPr lang="en-US" b="1" dirty="0"/>
              <a:t>/</a:t>
            </a:r>
            <a:r>
              <a:rPr lang="en-US" b="1" dirty="0" err="1"/>
              <a:t>əˈkaʊnt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əʊpən</a:t>
            </a:r>
            <a:r>
              <a:rPr lang="en-US" b="1" dirty="0"/>
              <a:t>/ /</a:t>
            </a:r>
            <a:r>
              <a:rPr lang="en-US" b="1" dirty="0" err="1"/>
              <a:t>æn</a:t>
            </a:r>
            <a:r>
              <a:rPr lang="en-US" b="1" dirty="0"/>
              <a:t>/</a:t>
            </a:r>
            <a:r>
              <a:rPr lang="en-US" b="1" dirty="0" smtClean="0"/>
              <a:t> </a:t>
            </a:r>
            <a:r>
              <a:rPr lang="en-US" b="1" dirty="0"/>
              <a:t>/</a:t>
            </a:r>
            <a:r>
              <a:rPr lang="en-US" b="1" dirty="0" err="1"/>
              <a:t>əˈkaʊnt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89" end="35906.9166"/>
                </p14:media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93922" y="253452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896842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0373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Brave </a:t>
            </a:r>
            <a:endParaRPr lang="fa-IR" sz="8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59325" y="1407578"/>
            <a:ext cx="4511675" cy="3741219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3086" y="4581128"/>
            <a:ext cx="4435897" cy="2514600"/>
          </a:xfrm>
        </p:spPr>
        <p:txBody>
          <a:bodyPr>
            <a:norm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</a:rPr>
              <a:t>American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breɪv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</a:rPr>
              <a:t>British</a:t>
            </a:r>
            <a:r>
              <a:rPr lang="en-US" sz="3600" dirty="0"/>
              <a:t> </a:t>
            </a:r>
            <a:r>
              <a:rPr lang="en-US" sz="3600" dirty="0" smtClean="0"/>
              <a:t>: </a:t>
            </a:r>
            <a:r>
              <a:rPr lang="en-US" sz="3600" b="1" dirty="0"/>
              <a:t>/</a:t>
            </a:r>
            <a:r>
              <a:rPr lang="en-US" sz="3600" b="1" dirty="0" err="1"/>
              <a:t>breɪv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endParaRPr lang="fa-IR" sz="3600" dirty="0"/>
          </a:p>
        </p:txBody>
      </p:sp>
      <p:pic>
        <p:nvPicPr>
          <p:cNvPr id="7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27" end="47924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3922" y="2466483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Multiply 12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Oval Callout 13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Folded Corner 14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50758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33962" y="2238819"/>
            <a:ext cx="3962400" cy="2078736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0139" y="5013176"/>
            <a:ext cx="4072065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pʊt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aʊt</a:t>
            </a:r>
            <a:r>
              <a:rPr lang="en-US" b="1" dirty="0"/>
              <a:t>/ /ˈ</a:t>
            </a:r>
            <a:r>
              <a:rPr lang="en-US" b="1" dirty="0" err="1"/>
              <a:t>faɪər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pʊt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 smtClean="0"/>
              <a:t>/</a:t>
            </a:r>
            <a:r>
              <a:rPr lang="en-US" b="1" dirty="0" err="1" smtClean="0"/>
              <a:t>aʊt</a:t>
            </a:r>
            <a:r>
              <a:rPr lang="en-US" b="1" dirty="0"/>
              <a:t>/ /ˈ</a:t>
            </a:r>
            <a:r>
              <a:rPr lang="en-US" b="1" dirty="0" err="1" smtClean="0"/>
              <a:t>faɪə</a:t>
            </a:r>
            <a:r>
              <a:rPr lang="en-US" b="1" dirty="0" smtClean="0"/>
              <a:t>/</a:t>
            </a:r>
            <a:endParaRPr lang="en-US" dirty="0"/>
          </a:p>
        </p:txBody>
      </p:sp>
      <p:pic>
        <p:nvPicPr>
          <p:cNvPr id="6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98" end="34525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922" y="2585479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458" y="104353"/>
            <a:ext cx="9467909" cy="1524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Action Button: Back or Previous 13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Multiply 14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Oval Callout 15">
            <a:hlinkClick r:id="rId9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Folded Corner 16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0150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80665" y="514350"/>
            <a:ext cx="3668994" cy="5527675"/>
          </a:xfrm>
        </p:spPr>
      </p:pic>
      <p:pic>
        <p:nvPicPr>
          <p:cNvPr id="6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50" end="32279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1516" y="261547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560" y="125068"/>
            <a:ext cx="9327688" cy="1383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48" y="4941168"/>
            <a:ext cx="4365114" cy="2591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Multiply 13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Oval Callout 14">
            <a:hlinkClick r:id="rId10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Folded Corner 15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0269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Call the emergency(155)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2060848"/>
            <a:ext cx="4698180" cy="386230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5" y="5013176"/>
            <a:ext cx="4896544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kɒl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/ˌ</a:t>
            </a:r>
            <a:r>
              <a:rPr lang="en-US" b="1" dirty="0" err="1"/>
              <a:t>ɪˈmɜːrdʒənsi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kɔːl</a:t>
            </a:r>
            <a:r>
              <a:rPr lang="en-US" b="1" dirty="0"/>
              <a:t>/ /</a:t>
            </a:r>
            <a:r>
              <a:rPr lang="en-US" b="1" dirty="0" err="1"/>
              <a:t>ði</a:t>
            </a:r>
            <a:r>
              <a:rPr lang="en-US" b="1" dirty="0"/>
              <a:t>:/ /ˌ</a:t>
            </a:r>
            <a:r>
              <a:rPr lang="en-US" b="1" dirty="0" err="1"/>
              <a:t>ɪˈ</a:t>
            </a:r>
            <a:r>
              <a:rPr lang="en-US" b="1" dirty="0" err="1" smtClean="0"/>
              <a:t>mɜːdʒənsi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96" end="29003.9166"/>
                </p14:media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39597" y="254251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14386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Ask the information desk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/>
          <a:stretch/>
        </p:blipFill>
        <p:spPr>
          <a:xfrm>
            <a:off x="4942284" y="2060848"/>
            <a:ext cx="5236072" cy="397106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748" y="4941168"/>
            <a:ext cx="4464496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æsk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/ˌ</a:t>
            </a:r>
            <a:r>
              <a:rPr lang="en-US" b="1" dirty="0" err="1"/>
              <a:t>ɪnfərˈmeɪʃn</a:t>
            </a:r>
            <a:r>
              <a:rPr lang="en-US" b="1" dirty="0"/>
              <a:t>̩/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ɑːsk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/ˌ</a:t>
            </a:r>
            <a:r>
              <a:rPr lang="en-US" b="1" dirty="0" err="1" smtClean="0"/>
              <a:t>ɪnfəˈ</a:t>
            </a:r>
            <a:r>
              <a:rPr lang="en-US" b="1" dirty="0" err="1"/>
              <a:t>meɪʃn</a:t>
            </a:r>
            <a:r>
              <a:rPr lang="en-US" b="1" dirty="0"/>
              <a:t>̩/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72" end="26250.9166"/>
                </p14:media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40396" y="265136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5406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Donate blood</a:t>
            </a:r>
            <a:endParaRPr lang="fa-IR" sz="4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37" y="1992312"/>
            <a:ext cx="4286250" cy="257175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-68040" y="4984418"/>
            <a:ext cx="5076055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doʊˈ</a:t>
            </a:r>
            <a:r>
              <a:rPr lang="en-US" b="1" dirty="0" err="1" smtClean="0"/>
              <a:t>neɪt</a:t>
            </a:r>
            <a:r>
              <a:rPr lang="en-US" b="1" dirty="0" smtClean="0"/>
              <a:t>/ /</a:t>
            </a:r>
            <a:r>
              <a:rPr lang="en-US" b="1" dirty="0" err="1"/>
              <a:t>blʌd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dəʊˈ</a:t>
            </a:r>
            <a:r>
              <a:rPr lang="en-US" b="1" dirty="0" err="1" smtClean="0"/>
              <a:t>neɪt</a:t>
            </a:r>
            <a:r>
              <a:rPr lang="en-US" b="1" dirty="0" smtClean="0"/>
              <a:t>/ /</a:t>
            </a:r>
            <a:r>
              <a:rPr lang="en-US" b="1" dirty="0" err="1" smtClean="0"/>
              <a:t>blʌd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5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25" end="24014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7335" y="262974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81992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Do voluntary work</a:t>
            </a:r>
            <a:endParaRPr lang="fa-IR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406650"/>
            <a:ext cx="2628900" cy="17430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5085184"/>
            <a:ext cx="4720958" cy="2514600"/>
          </a:xfrm>
        </p:spPr>
        <p:txBody>
          <a:bodyPr>
            <a:normAutofit/>
          </a:bodyPr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/duː/  /ˈ</a:t>
            </a:r>
            <a:r>
              <a:rPr lang="en-US" b="1" dirty="0" err="1"/>
              <a:t>vɑːlənteri</a:t>
            </a:r>
            <a:r>
              <a:rPr lang="en-US" b="1" dirty="0"/>
              <a:t>/ /ˈ</a:t>
            </a:r>
            <a:r>
              <a:rPr lang="en-US" b="1" dirty="0" err="1"/>
              <a:t>wɜːrk</a:t>
            </a:r>
            <a:r>
              <a:rPr lang="en-US" b="1" dirty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/>
              <a:t>/duː/</a:t>
            </a:r>
            <a:r>
              <a:rPr lang="en-US" dirty="0"/>
              <a:t> </a:t>
            </a:r>
            <a:r>
              <a:rPr lang="en-US" b="1" dirty="0"/>
              <a:t>/ˈ</a:t>
            </a:r>
            <a:r>
              <a:rPr lang="en-US" b="1" dirty="0" err="1"/>
              <a:t>vɒləntri</a:t>
            </a:r>
            <a:r>
              <a:rPr lang="en-US" b="1" dirty="0"/>
              <a:t>/ </a:t>
            </a:r>
            <a:r>
              <a:rPr lang="en-US" dirty="0"/>
              <a:t> </a:t>
            </a:r>
            <a:r>
              <a:rPr lang="en-US" b="1" dirty="0"/>
              <a:t>/ˈ</a:t>
            </a:r>
            <a:r>
              <a:rPr lang="en-US" b="1" dirty="0" err="1" smtClean="0"/>
              <a:t>wɜːk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5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61" end="21943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0754" y="252006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8980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Help charity</a:t>
            </a:r>
            <a:endParaRPr lang="fa-IR" sz="5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59325" y="1774296"/>
            <a:ext cx="4511675" cy="3007783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748" y="4869160"/>
            <a:ext cx="4003849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/ˈhelp/ /ˈ</a:t>
            </a:r>
            <a:r>
              <a:rPr lang="en-US" b="1" dirty="0" err="1"/>
              <a:t>t͡ʃerəti</a:t>
            </a:r>
            <a:r>
              <a:rPr lang="en-US" b="1" dirty="0" smtClean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/help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t͡ʃærɪti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5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69" end="19697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4872" y="252006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601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 to the ER*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2147338"/>
            <a:ext cx="4995081" cy="379626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33772" y="5085184"/>
            <a:ext cx="4265613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brɪŋ</a:t>
            </a:r>
            <a:r>
              <a:rPr lang="en-US" b="1" dirty="0"/>
              <a:t>/ /</a:t>
            </a:r>
            <a:r>
              <a:rPr lang="en-US" b="1" dirty="0" err="1"/>
              <a:t>tu</a:t>
            </a:r>
            <a:r>
              <a:rPr lang="en-US" b="1" dirty="0"/>
              <a:t>ː/</a:t>
            </a:r>
            <a:r>
              <a:rPr lang="en-US" dirty="0" smtClean="0"/>
              <a:t>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brɪŋ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tu</a:t>
            </a:r>
            <a:r>
              <a:rPr lang="en-US" b="1" dirty="0"/>
              <a:t>ː/</a:t>
            </a:r>
            <a:r>
              <a:rPr lang="en-US" dirty="0" smtClean="0"/>
              <a:t>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78" end="17804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5218" y="257936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3701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Keep the city clean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4" y="2055496"/>
            <a:ext cx="5184576" cy="388843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748" y="5013176"/>
            <a:ext cx="4392488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kiːp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/ˈ</a:t>
            </a:r>
            <a:r>
              <a:rPr lang="en-US" b="1" dirty="0" err="1"/>
              <a:t>sɪti</a:t>
            </a:r>
            <a:r>
              <a:rPr lang="en-US" b="1" dirty="0"/>
              <a:t>/ /ˈ</a:t>
            </a:r>
            <a:r>
              <a:rPr lang="en-US" b="1" dirty="0" err="1"/>
              <a:t>kliːn</a:t>
            </a:r>
            <a:r>
              <a:rPr lang="en-US" b="1" dirty="0" smtClean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kiːp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/ˈ</a:t>
            </a:r>
            <a:r>
              <a:rPr lang="en-US" b="1" dirty="0" err="1"/>
              <a:t>sɪti</a:t>
            </a:r>
            <a:r>
              <a:rPr lang="en-US" b="1" dirty="0"/>
              <a:t>/ /ˈ</a:t>
            </a:r>
            <a:r>
              <a:rPr lang="en-US" b="1" dirty="0" err="1"/>
              <a:t>kliːn</a:t>
            </a:r>
            <a:r>
              <a:rPr lang="en-US" b="1" dirty="0"/>
              <a:t>/</a:t>
            </a:r>
            <a:endParaRPr lang="en-US" dirty="0"/>
          </a:p>
          <a:p>
            <a:pPr algn="l" rtl="0"/>
            <a:endParaRPr lang="fa-IR" dirty="0"/>
          </a:p>
        </p:txBody>
      </p:sp>
      <p:pic>
        <p:nvPicPr>
          <p:cNvPr id="6" name="04-zaban9-photo dictionery-darse4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471" end="15219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1573" y="252006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6329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886" y1="68080" x2="95138" y2="76640"/>
                        <a14:backgroundMark x1="19328" y1="60160" x2="57923" y2="85520"/>
                        <a14:backgroundMark x1="19028" y1="37840" x2="60744" y2="15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1691057"/>
            <a:ext cx="6886501" cy="5166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88" y="157630"/>
            <a:ext cx="9467909" cy="1572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284" y="2204864"/>
            <a:ext cx="11912616" cy="3694496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Multiply 9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Oval Callout 10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Folded Corner 11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5324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careless</a:t>
            </a:r>
            <a:endParaRPr lang="fa-IR" sz="8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2084420"/>
            <a:ext cx="5688632" cy="3993894"/>
          </a:xfrm>
        </p:spPr>
      </p:pic>
      <p:sp>
        <p:nvSpPr>
          <p:cNvPr id="7" name="Rectangle 2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0" y="4797152"/>
            <a:ext cx="4573624" cy="192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</a:rPr>
              <a:t>American</a:t>
            </a:r>
            <a:r>
              <a:rPr lang="en-US" sz="3600" dirty="0"/>
              <a:t>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kerləs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  <a:endParaRPr lang="en-US" sz="3600" dirty="0">
              <a:latin typeface="Calibri" panose="020F0502020204030204" pitchFamily="34" charset="0"/>
            </a:endParaRP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</a:rPr>
              <a:t>British</a:t>
            </a:r>
            <a:r>
              <a:rPr lang="en-US" sz="3600" dirty="0"/>
              <a:t>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keələs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1028700" lvl="1" indent="-571500"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Char char="ü"/>
            </a:pPr>
            <a:endParaRPr kumimoji="0" lang="fa-IR" altLang="fa-I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95" end="45770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2303" y="250218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Multiply 11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Oval Callout 12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Folded Corner 13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17257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 build="p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Interview somebody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62" y="1952307"/>
            <a:ext cx="3962400" cy="265176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9756" y="4941168"/>
            <a:ext cx="4363889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ɪntərˌvju</a:t>
            </a:r>
            <a:r>
              <a:rPr lang="en-US" b="1" dirty="0"/>
              <a:t>ː/ /ˈ</a:t>
            </a:r>
            <a:r>
              <a:rPr lang="en-US" b="1" dirty="0" err="1"/>
              <a:t>səmˌbɑːdi</a:t>
            </a:r>
            <a:r>
              <a:rPr lang="en-US" b="1" dirty="0"/>
              <a:t>/</a:t>
            </a:r>
            <a:r>
              <a:rPr lang="en-US" dirty="0"/>
              <a:t> </a:t>
            </a:r>
            <a:endParaRPr lang="fa-IR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/>
              <a:t>/ˈ</a:t>
            </a:r>
            <a:r>
              <a:rPr lang="en-US" b="1" dirty="0" err="1"/>
              <a:t>ɪntəvju</a:t>
            </a:r>
            <a:r>
              <a:rPr lang="en-US" b="1" dirty="0"/>
              <a:t>ː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sʌmbədi</a:t>
            </a:r>
            <a:r>
              <a:rPr lang="en-US" b="1" dirty="0"/>
              <a:t>/</a:t>
            </a:r>
            <a:r>
              <a:rPr lang="en-US" dirty="0"/>
              <a:t>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2" end="47748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6452" y="252812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1417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Text a message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62" y="2330450"/>
            <a:ext cx="2209800" cy="18954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9756" y="5085184"/>
            <a:ext cx="3787825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tekst</a:t>
            </a:r>
            <a:r>
              <a:rPr lang="en-US" b="1" dirty="0"/>
              <a:t>/ /ˈ</a:t>
            </a:r>
            <a:r>
              <a:rPr lang="en-US" b="1" dirty="0" err="1"/>
              <a:t>mesədʒ</a:t>
            </a:r>
            <a:r>
              <a:rPr lang="en-US" b="1" dirty="0" smtClean="0"/>
              <a:t>/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/>
              <a:t>/</a:t>
            </a:r>
            <a:r>
              <a:rPr lang="en-US" b="1" dirty="0" err="1"/>
              <a:t>tekst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mesɪdʒ</a:t>
            </a:r>
            <a:r>
              <a:rPr lang="en-US" b="1" dirty="0"/>
              <a:t>/</a:t>
            </a:r>
            <a:r>
              <a:rPr lang="en-US" dirty="0"/>
              <a:t> </a:t>
            </a:r>
          </a:p>
          <a:p>
            <a:pPr algn="l" rtl="0"/>
            <a:endParaRPr lang="en-US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49" end="46348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4805" y="257936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74245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892" y="188640"/>
            <a:ext cx="9144000" cy="114455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Receive an e-mail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8"/>
          <a:stretch/>
        </p:blipFill>
        <p:spPr>
          <a:xfrm>
            <a:off x="5086300" y="2087563"/>
            <a:ext cx="5081506" cy="385603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61764" y="5013176"/>
            <a:ext cx="4536504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rəˈsiːv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æn</a:t>
            </a:r>
            <a:r>
              <a:rPr lang="en-US" b="1" dirty="0"/>
              <a:t>/ /ˈ</a:t>
            </a:r>
            <a:r>
              <a:rPr lang="en-US" b="1" dirty="0" err="1"/>
              <a:t>iːmeɪl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rɪˈsiːv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æn</a:t>
            </a:r>
            <a:r>
              <a:rPr lang="en-US" b="1" dirty="0"/>
              <a:t>/ /ˈ</a:t>
            </a:r>
            <a:r>
              <a:rPr lang="en-US" b="1" dirty="0" err="1"/>
              <a:t>iːmeɪl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3" end="44424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2283" y="256358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786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Update a blog</a:t>
            </a:r>
            <a:endParaRPr lang="fa-IR" sz="4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2233469"/>
            <a:ext cx="4511675" cy="208943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77788" y="5157192"/>
            <a:ext cx="3499793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əpˈdeɪt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/ˌ</a:t>
            </a:r>
            <a:r>
              <a:rPr lang="en-US" b="1" dirty="0" err="1"/>
              <a:t>ʌpˈdeɪt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  <a:p>
            <a:pPr algn="l" rtl="0"/>
            <a:r>
              <a:rPr lang="en-US" dirty="0" smtClean="0"/>
              <a:t> </a:t>
            </a:r>
            <a:endParaRPr lang="fa-IR" dirty="0"/>
          </a:p>
        </p:txBody>
      </p:sp>
      <p:pic>
        <p:nvPicPr>
          <p:cNvPr id="5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47" end="42666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3932" y="254335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1143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Participate in an online course</a:t>
            </a:r>
            <a:endParaRPr lang="fa-IR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960619"/>
            <a:ext cx="4511675" cy="263513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5" y="4869160"/>
            <a:ext cx="4485432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parˈtɪsəˌpet</a:t>
            </a:r>
            <a:r>
              <a:rPr lang="en-US" b="1" dirty="0"/>
              <a:t>/ /</a:t>
            </a:r>
            <a:r>
              <a:rPr lang="en-US" b="1" dirty="0" err="1"/>
              <a:t>ɪn</a:t>
            </a:r>
            <a:r>
              <a:rPr lang="en-US" b="1" dirty="0"/>
              <a:t>/ /</a:t>
            </a:r>
            <a:r>
              <a:rPr lang="en-US" b="1" dirty="0" err="1"/>
              <a:t>æn</a:t>
            </a:r>
            <a:r>
              <a:rPr lang="en-US" b="1" dirty="0"/>
              <a:t>/ /ˈ</a:t>
            </a:r>
            <a:r>
              <a:rPr lang="en-US" b="1" dirty="0" err="1"/>
              <a:t>ɒnˌlaɪn</a:t>
            </a:r>
            <a:r>
              <a:rPr lang="en-US" b="1" dirty="0"/>
              <a:t>/ /ˈ</a:t>
            </a:r>
            <a:r>
              <a:rPr lang="en-US" b="1" dirty="0" err="1"/>
              <a:t>kɔːrs</a:t>
            </a:r>
            <a:r>
              <a:rPr lang="en-US" b="1" dirty="0"/>
              <a:t>/</a:t>
            </a:r>
            <a:r>
              <a:rPr lang="en-US" dirty="0" smtClean="0"/>
              <a:t>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sz="400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/>
              <a:t>/</a:t>
            </a:r>
            <a:r>
              <a:rPr lang="en-US" b="1" dirty="0" err="1"/>
              <a:t>pɑ</a:t>
            </a:r>
            <a:r>
              <a:rPr lang="en-US" b="1" dirty="0"/>
              <a:t>ːˈ</a:t>
            </a:r>
            <a:r>
              <a:rPr lang="en-US" b="1" dirty="0" err="1"/>
              <a:t>tɪsɪpeɪt</a:t>
            </a:r>
            <a:r>
              <a:rPr lang="en-US" b="1" dirty="0"/>
              <a:t>/ /</a:t>
            </a:r>
            <a:r>
              <a:rPr lang="en-US" b="1" dirty="0" err="1"/>
              <a:t>ɪn</a:t>
            </a:r>
            <a:r>
              <a:rPr lang="en-US" b="1" dirty="0"/>
              <a:t>/ /</a:t>
            </a:r>
            <a:r>
              <a:rPr lang="en-US" b="1" dirty="0" err="1"/>
              <a:t>æn</a:t>
            </a:r>
            <a:r>
              <a:rPr lang="en-US" b="1" dirty="0"/>
              <a:t>/ /ˈ</a:t>
            </a:r>
            <a:r>
              <a:rPr lang="en-US" b="1" dirty="0" err="1"/>
              <a:t>ɒnˌlaɪn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kɔːs</a:t>
            </a:r>
            <a:r>
              <a:rPr lang="en-US" b="1" dirty="0"/>
              <a:t>/ 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05" end="39862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3942" y="252006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3332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Connect to the internet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28425"/>
          <a:stretch/>
        </p:blipFill>
        <p:spPr>
          <a:xfrm>
            <a:off x="4726260" y="2204863"/>
            <a:ext cx="5688632" cy="3493789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-34869" y="4869160"/>
            <a:ext cx="4536504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kəˈnekt</a:t>
            </a:r>
            <a:r>
              <a:rPr lang="en-US" b="1" dirty="0"/>
              <a:t>/ /</a:t>
            </a:r>
            <a:r>
              <a:rPr lang="en-US" b="1" dirty="0" err="1"/>
              <a:t>tu</a:t>
            </a:r>
            <a:r>
              <a:rPr lang="en-US" b="1" dirty="0"/>
              <a:t>ː/ /</a:t>
            </a:r>
            <a:r>
              <a:rPr lang="en-US" b="1" dirty="0" err="1"/>
              <a:t>ði</a:t>
            </a:r>
            <a:r>
              <a:rPr lang="en-US" b="1" dirty="0" smtClean="0"/>
              <a:t>:/ </a:t>
            </a:r>
            <a:r>
              <a:rPr lang="en-US" dirty="0" smtClean="0"/>
              <a:t> </a:t>
            </a:r>
            <a:r>
              <a:rPr lang="en-US" b="1" dirty="0"/>
              <a:t>/ˈ</a:t>
            </a:r>
            <a:r>
              <a:rPr lang="en-US" b="1" dirty="0" err="1"/>
              <a:t>ɪntərˌnet</a:t>
            </a:r>
            <a:r>
              <a:rPr lang="en-US" b="1" dirty="0" smtClean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kəˈnekt</a:t>
            </a:r>
            <a:r>
              <a:rPr lang="en-US" b="1" dirty="0"/>
              <a:t>/ /</a:t>
            </a:r>
            <a:r>
              <a:rPr lang="en-US" b="1" dirty="0" err="1"/>
              <a:t>tu</a:t>
            </a:r>
            <a:r>
              <a:rPr lang="en-US" b="1" dirty="0"/>
              <a:t>ː/ /</a:t>
            </a:r>
            <a:r>
              <a:rPr lang="en-US" b="1" dirty="0" err="1"/>
              <a:t>ði</a:t>
            </a:r>
            <a:r>
              <a:rPr lang="en-US" b="1" dirty="0" smtClean="0"/>
              <a:t>:/ </a:t>
            </a:r>
            <a:r>
              <a:rPr lang="en-US" b="1" dirty="0"/>
              <a:t>/ˈ</a:t>
            </a:r>
            <a:r>
              <a:rPr lang="en-US" b="1" dirty="0" err="1"/>
              <a:t>ɪntənet</a:t>
            </a:r>
            <a:r>
              <a:rPr lang="en-US" b="1" dirty="0" smtClean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09" end="37409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9736" y="255355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0501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Download something from the internet</a:t>
            </a:r>
            <a:endParaRPr lang="fa-IR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699101"/>
            <a:ext cx="4511675" cy="315817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748" y="4941168"/>
            <a:ext cx="4320480" cy="2514600"/>
          </a:xfrm>
        </p:spPr>
        <p:txBody>
          <a:bodyPr>
            <a:normAutofit/>
          </a:bodyPr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/ˌ</a:t>
            </a:r>
            <a:r>
              <a:rPr lang="en-US" b="1" dirty="0" err="1"/>
              <a:t>daʊnˈloʊd</a:t>
            </a:r>
            <a:r>
              <a:rPr lang="en-US" b="1" dirty="0"/>
              <a:t>/ /ˈ</a:t>
            </a:r>
            <a:r>
              <a:rPr lang="en-US" b="1" dirty="0" err="1"/>
              <a:t>səm</a:t>
            </a:r>
            <a:r>
              <a:rPr lang="el-GR" b="1" dirty="0"/>
              <a:t>θ</a:t>
            </a:r>
            <a:r>
              <a:rPr lang="en-US" b="1" dirty="0" err="1"/>
              <a:t>ɪŋ</a:t>
            </a:r>
            <a:r>
              <a:rPr lang="en-US" b="1" dirty="0"/>
              <a:t>/ /</a:t>
            </a:r>
            <a:r>
              <a:rPr lang="en-US" b="1" dirty="0" err="1"/>
              <a:t>frʌm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 smtClean="0"/>
              <a:t>:/ </a:t>
            </a:r>
            <a:r>
              <a:rPr lang="en-US" b="1" dirty="0"/>
              <a:t>/ˈ</a:t>
            </a:r>
            <a:r>
              <a:rPr lang="en-US" b="1" dirty="0" err="1"/>
              <a:t>ɪntərˌnet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/>
              <a:t>/ˌ</a:t>
            </a:r>
            <a:r>
              <a:rPr lang="en-US" b="1" dirty="0" err="1"/>
              <a:t>daʊnˈləʊd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sʌm</a:t>
            </a:r>
            <a:r>
              <a:rPr lang="el-GR" b="1" dirty="0"/>
              <a:t>θ</a:t>
            </a:r>
            <a:r>
              <a:rPr lang="en-US" b="1" dirty="0" err="1" smtClean="0"/>
              <a:t>ɪŋ</a:t>
            </a:r>
            <a:r>
              <a:rPr lang="en-US" b="1" dirty="0" smtClean="0"/>
              <a:t>/ 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frɒm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</a:t>
            </a:r>
            <a:r>
              <a:rPr lang="en-US" dirty="0" smtClean="0"/>
              <a:t>  </a:t>
            </a:r>
            <a:r>
              <a:rPr lang="en-US" b="1" dirty="0"/>
              <a:t>/ˈ</a:t>
            </a:r>
            <a:r>
              <a:rPr lang="en-US" b="1" dirty="0" err="1"/>
              <a:t>ɪntənet</a:t>
            </a:r>
            <a:r>
              <a:rPr lang="en-US" b="1" dirty="0"/>
              <a:t>/  </a:t>
            </a:r>
            <a:endParaRPr lang="en-US" dirty="0"/>
          </a:p>
          <a:p>
            <a:pPr algn="l" rtl="0"/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5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62" end="34784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745" y="252812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55084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Attend a </a:t>
            </a:r>
            <a:r>
              <a:rPr lang="en-US" sz="4000" dirty="0" err="1" smtClean="0"/>
              <a:t>TV</a:t>
            </a:r>
            <a:r>
              <a:rPr lang="en-US" sz="4000" dirty="0" err="1"/>
              <a:t>program</a:t>
            </a:r>
            <a:endParaRPr lang="fa-IR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912" y="2497137"/>
            <a:ext cx="2476500" cy="15621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-68040" y="4941168"/>
            <a:ext cx="4780742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əˈtend</a:t>
            </a:r>
            <a:r>
              <a:rPr lang="en-US" b="1" dirty="0"/>
              <a:t>/ /ˈ</a:t>
            </a:r>
            <a:r>
              <a:rPr lang="en-US" b="1" dirty="0" err="1"/>
              <a:t>ti</a:t>
            </a:r>
            <a:r>
              <a:rPr lang="en-US" b="1" dirty="0"/>
              <a:t>ːˈviː/ /ˈ</a:t>
            </a:r>
            <a:r>
              <a:rPr lang="en-US" b="1" dirty="0" err="1"/>
              <a:t>proʊɡræm</a:t>
            </a:r>
            <a:r>
              <a:rPr lang="en-US" b="1" dirty="0" smtClean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sz="100" b="1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 British : </a:t>
            </a:r>
            <a:r>
              <a:rPr lang="en-US" b="1" dirty="0"/>
              <a:t>/</a:t>
            </a:r>
            <a:r>
              <a:rPr lang="en-US" b="1" dirty="0" err="1"/>
              <a:t>əˈtend</a:t>
            </a:r>
            <a:r>
              <a:rPr lang="en-US" b="1" dirty="0" smtClean="0"/>
              <a:t>/ </a:t>
            </a:r>
            <a:r>
              <a:rPr lang="en-US" dirty="0"/>
              <a:t> </a:t>
            </a:r>
            <a:r>
              <a:rPr lang="en-US" b="1" dirty="0"/>
              <a:t>/ˌ</a:t>
            </a:r>
            <a:r>
              <a:rPr lang="en-US" b="1" dirty="0" err="1"/>
              <a:t>ti</a:t>
            </a:r>
            <a:r>
              <a:rPr lang="en-US" b="1" dirty="0"/>
              <a:t>ːˈviː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prəʊɡræm</a:t>
            </a:r>
            <a:r>
              <a:rPr lang="en-US" b="1" dirty="0"/>
              <a:t>/</a:t>
            </a:r>
            <a:endParaRPr lang="en-US" dirty="0"/>
          </a:p>
          <a:p>
            <a:pPr algn="l" rtl="0"/>
            <a:endParaRPr lang="fa-IR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587" end="31980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2966" y="252006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7829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Use IT</a:t>
            </a:r>
            <a:endParaRPr lang="fa-IR" sz="6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76" y="2214205"/>
            <a:ext cx="5434558" cy="3589133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61764" y="5013176"/>
            <a:ext cx="3211761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juːs</a:t>
            </a:r>
            <a:r>
              <a:rPr lang="en-US" b="1" dirty="0"/>
              <a:t>/ /ˈ</a:t>
            </a:r>
            <a:r>
              <a:rPr lang="en-US" b="1" dirty="0" err="1"/>
              <a:t>ɪt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juːz</a:t>
            </a:r>
            <a:r>
              <a:rPr lang="en-US" b="1" dirty="0"/>
              <a:t>/ /ˈ</a:t>
            </a:r>
            <a:r>
              <a:rPr lang="en-US" b="1" dirty="0" err="1"/>
              <a:t>ɪt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5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91" end="30230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4805" y="252642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533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Install a computer dictionary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2276872"/>
            <a:ext cx="5904656" cy="332629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748" y="4941168"/>
            <a:ext cx="4392488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/ˌ</a:t>
            </a:r>
            <a:r>
              <a:rPr lang="en-US" b="1" dirty="0" err="1"/>
              <a:t>ɪnˈstɒl</a:t>
            </a:r>
            <a:r>
              <a:rPr lang="en-US" b="1" dirty="0"/>
              <a:t>/ /</a:t>
            </a:r>
            <a:r>
              <a:rPr lang="en-US" b="1" dirty="0" err="1"/>
              <a:t>kəmˈpjuːtər</a:t>
            </a:r>
            <a:r>
              <a:rPr lang="en-US" b="1" dirty="0"/>
              <a:t>/ /ˈ</a:t>
            </a:r>
            <a:r>
              <a:rPr lang="en-US" b="1" dirty="0" err="1"/>
              <a:t>dɪkʃəˌneri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ɪnˈstɔːl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kəmˈ</a:t>
            </a:r>
            <a:r>
              <a:rPr lang="en-US" b="1" dirty="0" err="1" smtClean="0"/>
              <a:t>pjuːtə</a:t>
            </a:r>
            <a:r>
              <a:rPr lang="en-US" b="1" dirty="0"/>
              <a:t>/ /ˈ</a:t>
            </a:r>
            <a:r>
              <a:rPr lang="en-US" b="1" dirty="0" err="1"/>
              <a:t>dɪkʃəˌ</a:t>
            </a:r>
            <a:r>
              <a:rPr lang="en-US" b="1" dirty="0" err="1" smtClean="0"/>
              <a:t>nei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41" end="27255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8874" y="252812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0713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Cruel </a:t>
            </a:r>
            <a:endParaRPr lang="fa-IR" sz="8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28" y="514350"/>
            <a:ext cx="3655869" cy="55276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748" y="4869160"/>
            <a:ext cx="4651921" cy="2514600"/>
          </a:xfrm>
        </p:spPr>
        <p:txBody>
          <a:bodyPr>
            <a:normAutofit/>
          </a:bodyPr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sz="3600" dirty="0"/>
              <a:t>American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kruːəl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sz="3600" dirty="0"/>
              <a:t>British </a:t>
            </a:r>
            <a:r>
              <a:rPr lang="en-US" sz="3600" dirty="0" smtClean="0"/>
              <a:t>: </a:t>
            </a:r>
            <a:r>
              <a:rPr lang="en-US" sz="3600" b="1" dirty="0"/>
              <a:t>/</a:t>
            </a:r>
            <a:r>
              <a:rPr lang="en-US" sz="3600" b="1" dirty="0" err="1"/>
              <a:t>krʊəl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sz="3600" dirty="0"/>
          </a:p>
        </p:txBody>
      </p:sp>
      <p:pic>
        <p:nvPicPr>
          <p:cNvPr id="6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14" end="43793.1666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3922" y="252098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0052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Look at the newsstand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" t="688" r="298" b="9208"/>
          <a:stretch/>
        </p:blipFill>
        <p:spPr>
          <a:xfrm>
            <a:off x="4798268" y="2276872"/>
            <a:ext cx="5578277" cy="350167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941168"/>
            <a:ext cx="4510236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lʊk</a:t>
            </a:r>
            <a:r>
              <a:rPr lang="en-US" b="1" dirty="0"/>
              <a:t>/ /</a:t>
            </a:r>
            <a:r>
              <a:rPr lang="en-US" b="1" dirty="0" err="1"/>
              <a:t>æt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</a:t>
            </a:r>
            <a:r>
              <a:rPr lang="en-US" dirty="0" smtClean="0"/>
              <a:t>  </a:t>
            </a:r>
            <a:r>
              <a:rPr lang="en-US" b="1" dirty="0"/>
              <a:t>/ˈ</a:t>
            </a:r>
            <a:r>
              <a:rPr lang="en-US" b="1" dirty="0" err="1"/>
              <a:t>nuːzˌstænd</a:t>
            </a:r>
            <a:r>
              <a:rPr lang="en-US" b="1" dirty="0"/>
              <a:t>/</a:t>
            </a:r>
            <a:r>
              <a:rPr lang="en-US" dirty="0"/>
              <a:t> </a:t>
            </a:r>
            <a:endParaRPr lang="en-US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/>
              <a:t>/</a:t>
            </a:r>
            <a:r>
              <a:rPr lang="en-US" b="1" dirty="0" err="1"/>
              <a:t>lʊk</a:t>
            </a:r>
            <a:r>
              <a:rPr lang="en-US" b="1" dirty="0"/>
              <a:t>/ /</a:t>
            </a:r>
            <a:r>
              <a:rPr lang="en-US" b="1" dirty="0" err="1"/>
              <a:t>æt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</a:t>
            </a:r>
            <a:r>
              <a:rPr lang="en-US" dirty="0" smtClean="0"/>
              <a:t> </a:t>
            </a:r>
            <a:r>
              <a:rPr lang="en-US" b="1" dirty="0"/>
              <a:t>/ˈ</a:t>
            </a:r>
            <a:r>
              <a:rPr lang="en-US" b="1" dirty="0" err="1"/>
              <a:t>njuːzstænd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116" end="24805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3932" y="252812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7735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Watch a quiz show</a:t>
            </a:r>
            <a:endParaRPr lang="fa-IR" sz="4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2101327"/>
            <a:ext cx="5118098" cy="383322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9756" y="5013176"/>
            <a:ext cx="4147865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wɑːt͡ʃ</a:t>
            </a:r>
            <a:r>
              <a:rPr lang="en-US" b="1" dirty="0"/>
              <a:t>/ /ˈ</a:t>
            </a:r>
            <a:r>
              <a:rPr lang="en-US" b="1" dirty="0" err="1"/>
              <a:t>kwɪz</a:t>
            </a:r>
            <a:r>
              <a:rPr lang="en-US" b="1" dirty="0"/>
              <a:t>/ /ˈ</a:t>
            </a:r>
            <a:r>
              <a:rPr lang="en-US" b="1" dirty="0" err="1"/>
              <a:t>ʃoʊ</a:t>
            </a:r>
            <a:r>
              <a:rPr lang="en-US" b="1" dirty="0" smtClean="0"/>
              <a:t>/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/>
              <a:t>/</a:t>
            </a:r>
            <a:r>
              <a:rPr lang="en-US" b="1" dirty="0" err="1"/>
              <a:t>wɒt͡ʃ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kwɪz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ʃəʊ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5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66" end="22528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673" y="252006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0915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See a war movie 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9"/>
          <a:stretch/>
        </p:blipFill>
        <p:spPr>
          <a:xfrm>
            <a:off x="4654252" y="2204864"/>
            <a:ext cx="5832648" cy="359916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748" y="5013176"/>
            <a:ext cx="4003849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si</a:t>
            </a:r>
            <a:r>
              <a:rPr lang="en-US" b="1" dirty="0"/>
              <a:t>ː/ /ˈ</a:t>
            </a:r>
            <a:r>
              <a:rPr lang="en-US" b="1" dirty="0" err="1"/>
              <a:t>wɔːr</a:t>
            </a:r>
            <a:r>
              <a:rPr lang="en-US" b="1" dirty="0"/>
              <a:t>/ /ˈ</a:t>
            </a:r>
            <a:r>
              <a:rPr lang="en-US" b="1" dirty="0" err="1"/>
              <a:t>muːvi</a:t>
            </a:r>
            <a:r>
              <a:rPr lang="en-US" b="1" dirty="0"/>
              <a:t>/ 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si</a:t>
            </a:r>
            <a:r>
              <a:rPr lang="en-US" b="1" dirty="0"/>
              <a:t>ː/ </a:t>
            </a:r>
            <a:r>
              <a:rPr lang="en-US" b="1" dirty="0" smtClean="0"/>
              <a:t>/</a:t>
            </a:r>
            <a:r>
              <a:rPr lang="en-US" b="1" dirty="0" err="1" smtClean="0"/>
              <a:t>wɔ</a:t>
            </a:r>
            <a:r>
              <a:rPr lang="en-US" b="1" dirty="0"/>
              <a:t>ː/ /ˈ</a:t>
            </a:r>
            <a:r>
              <a:rPr lang="en-US" b="1" dirty="0" err="1"/>
              <a:t>muːvi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43" end="20250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8399" y="252642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74956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the TV channels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77565"/>
            <a:ext cx="4511675" cy="300124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5" y="4967204"/>
            <a:ext cx="4680520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America : </a:t>
            </a:r>
            <a:r>
              <a:rPr lang="en-US" b="1" dirty="0"/>
              <a:t>/ˈ</a:t>
            </a:r>
            <a:r>
              <a:rPr lang="en-US" b="1" dirty="0" err="1"/>
              <a:t>t͡ʃeɪndʒ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</a:t>
            </a:r>
            <a:r>
              <a:rPr lang="en-US" dirty="0" smtClean="0"/>
              <a:t> </a:t>
            </a:r>
            <a:r>
              <a:rPr lang="en-US" b="1" dirty="0"/>
              <a:t>/ˌ</a:t>
            </a:r>
            <a:r>
              <a:rPr lang="en-US" b="1" dirty="0" err="1"/>
              <a:t>ti</a:t>
            </a:r>
            <a:r>
              <a:rPr lang="en-US" b="1" dirty="0"/>
              <a:t>ːˈviː/ /ˈ</a:t>
            </a:r>
            <a:r>
              <a:rPr lang="en-US" b="1" dirty="0" err="1"/>
              <a:t>t͡ʃænl</a:t>
            </a:r>
            <a:r>
              <a:rPr lang="en-US" b="1" dirty="0"/>
              <a:t>̩/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t͡ʃeɪndʒ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/ˈ</a:t>
            </a:r>
            <a:r>
              <a:rPr lang="en-US" b="1" dirty="0" err="1"/>
              <a:t>ti</a:t>
            </a:r>
            <a:r>
              <a:rPr lang="en-US" b="1" dirty="0"/>
              <a:t>ːˈviː/ /ˈ</a:t>
            </a:r>
            <a:r>
              <a:rPr lang="en-US" b="1" dirty="0" err="1"/>
              <a:t>t͡ʃænl</a:t>
            </a:r>
            <a:r>
              <a:rPr lang="en-US" b="1" dirty="0"/>
              <a:t>̩/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21" end="18326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370" y="254114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4017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Install an antivirus program</a:t>
            </a:r>
            <a:endParaRPr lang="fa-IR" sz="4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2096327"/>
            <a:ext cx="5040213" cy="384389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4984418"/>
            <a:ext cx="4896544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/ˌ</a:t>
            </a:r>
            <a:r>
              <a:rPr lang="en-US" b="1" dirty="0" err="1"/>
              <a:t>ɪnˈstɒl</a:t>
            </a:r>
            <a:r>
              <a:rPr lang="en-US" b="1" dirty="0"/>
              <a:t>/ /</a:t>
            </a:r>
            <a:r>
              <a:rPr lang="en-US" b="1" dirty="0" err="1"/>
              <a:t>æn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proʊɡræm</a:t>
            </a:r>
            <a:r>
              <a:rPr lang="en-US" b="1" dirty="0" smtClean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ɪnˈstɔːl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æn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prəʊɡræm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5" name="05-zaban9-photo dictionery-darse5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45" end="15351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8184" y="254974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1677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89" y1="12097" x2="17849" y2="9677"/>
                        <a14:foregroundMark x1="81693" y1="12500" x2="83295" y2="10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08" y="3077942"/>
            <a:ext cx="7337796" cy="4164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20" y="1484784"/>
            <a:ext cx="11674852" cy="256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52" y="188640"/>
            <a:ext cx="9467909" cy="1572904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Multiply 9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Oval Callout 10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Folded Corner 11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7310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She burned her hand 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2075810"/>
            <a:ext cx="5732475" cy="388275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5" y="5013176"/>
            <a:ext cx="4578512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ʃi</a:t>
            </a:r>
            <a:r>
              <a:rPr lang="en-US" b="1" dirty="0"/>
              <a:t>/ /ˈ</a:t>
            </a:r>
            <a:r>
              <a:rPr lang="en-US" b="1" dirty="0" err="1"/>
              <a:t>bɜːrnd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r>
              <a:rPr lang="en-US" b="1" dirty="0"/>
              <a:t>/</a:t>
            </a:r>
            <a:r>
              <a:rPr lang="en-US" b="1" dirty="0" err="1"/>
              <a:t>hər</a:t>
            </a:r>
            <a:r>
              <a:rPr lang="en-US" b="1" dirty="0"/>
              <a:t>/ /ˈ</a:t>
            </a:r>
            <a:r>
              <a:rPr lang="en-US" b="1" dirty="0" err="1"/>
              <a:t>hænd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 smtClean="0"/>
              <a:t>ʃi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bɜːrnd</a:t>
            </a:r>
            <a:r>
              <a:rPr lang="en-US" b="1" dirty="0"/>
              <a:t>/ /</a:t>
            </a:r>
            <a:r>
              <a:rPr lang="en-US" b="1" dirty="0" err="1" smtClean="0"/>
              <a:t>hə</a:t>
            </a:r>
            <a:r>
              <a:rPr lang="en-US" b="1" dirty="0" smtClean="0"/>
              <a:t>/</a:t>
            </a:r>
            <a:r>
              <a:rPr lang="en-US" dirty="0" smtClean="0"/>
              <a:t> </a:t>
            </a:r>
            <a:r>
              <a:rPr lang="en-US" b="1" dirty="0" smtClean="0"/>
              <a:t>/</a:t>
            </a:r>
            <a:r>
              <a:rPr lang="en-US" b="1" dirty="0" err="1" smtClean="0"/>
              <a:t>hænd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9" end="51131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4632" y="250388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92573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He hit his head on the door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10262" y="2239962"/>
            <a:ext cx="2209800" cy="207645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9313" y="4941168"/>
            <a:ext cx="4568074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/hi/  /ˈ</a:t>
            </a:r>
            <a:r>
              <a:rPr lang="en-US" b="1" dirty="0" err="1"/>
              <a:t>hɪt</a:t>
            </a:r>
            <a:r>
              <a:rPr lang="en-US" b="1" dirty="0"/>
              <a:t>/ /</a:t>
            </a:r>
            <a:r>
              <a:rPr lang="en-US" b="1" dirty="0" err="1"/>
              <a:t>hɪz</a:t>
            </a:r>
            <a:r>
              <a:rPr lang="en-US" b="1" dirty="0"/>
              <a:t>/ /ˈ</a:t>
            </a:r>
            <a:r>
              <a:rPr lang="en-US" b="1" dirty="0" err="1"/>
              <a:t>hænd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r>
              <a:rPr lang="en-US" b="1" dirty="0"/>
              <a:t>/ˈ</a:t>
            </a:r>
            <a:r>
              <a:rPr lang="en-US" b="1" dirty="0" err="1"/>
              <a:t>ɑːn</a:t>
            </a:r>
            <a:r>
              <a:rPr lang="en-US" b="1" dirty="0"/>
              <a:t>/ /</a:t>
            </a:r>
            <a:r>
              <a:rPr lang="en-US" b="1" dirty="0" err="1"/>
              <a:t>ði</a:t>
            </a:r>
            <a:r>
              <a:rPr lang="en-US" b="1" dirty="0"/>
              <a:t>:/ /ˈ</a:t>
            </a:r>
            <a:r>
              <a:rPr lang="en-US" b="1" dirty="0" err="1"/>
              <a:t>dɔːr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/hi/ </a:t>
            </a:r>
            <a:r>
              <a:rPr lang="en-US" b="1" dirty="0" smtClean="0"/>
              <a:t>/</a:t>
            </a:r>
            <a:r>
              <a:rPr lang="en-US" b="1" dirty="0" err="1" smtClean="0"/>
              <a:t>hɪt</a:t>
            </a:r>
            <a:r>
              <a:rPr lang="en-US" b="1" dirty="0"/>
              <a:t>/ /</a:t>
            </a:r>
            <a:r>
              <a:rPr lang="en-US" b="1" dirty="0" err="1"/>
              <a:t>hɪz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hænd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/>
              <a:t>ɒn</a:t>
            </a:r>
            <a:r>
              <a:rPr lang="en-US" b="1" dirty="0"/>
              <a:t>/ /</a:t>
            </a:r>
            <a:r>
              <a:rPr lang="en-US" b="1" dirty="0" err="1"/>
              <a:t>ði</a:t>
            </a:r>
            <a:r>
              <a:rPr lang="en-US" b="1" dirty="0"/>
              <a:t>:/ </a:t>
            </a:r>
            <a:r>
              <a:rPr lang="en-US" b="1" dirty="0" smtClean="0"/>
              <a:t>/</a:t>
            </a:r>
            <a:r>
              <a:rPr lang="en-US" b="1" dirty="0" err="1" smtClean="0"/>
              <a:t>dɔ</a:t>
            </a:r>
            <a:r>
              <a:rPr lang="en-US" b="1" dirty="0" smtClean="0"/>
              <a:t>ː/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00" end="48697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4139" y="256730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58351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He broke his leg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2058877"/>
            <a:ext cx="2908316" cy="388275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748" y="4941168"/>
            <a:ext cx="4427983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: </a:t>
            </a:r>
            <a:r>
              <a:rPr lang="en-US" b="1" dirty="0"/>
              <a:t>/hi/ /</a:t>
            </a:r>
            <a:r>
              <a:rPr lang="en-US" b="1" dirty="0" err="1"/>
              <a:t>broʊk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hɪz</a:t>
            </a:r>
            <a:r>
              <a:rPr lang="en-US" b="1" dirty="0"/>
              <a:t>/ /ˈ</a:t>
            </a:r>
            <a:r>
              <a:rPr lang="en-US" b="1" dirty="0" err="1"/>
              <a:t>leɡ</a:t>
            </a:r>
            <a:r>
              <a:rPr lang="en-US" b="1" dirty="0"/>
              <a:t>/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</a:t>
            </a:r>
            <a:r>
              <a:rPr lang="en-US" dirty="0"/>
              <a:t>: </a:t>
            </a:r>
            <a:r>
              <a:rPr lang="en-US" b="1" dirty="0"/>
              <a:t>/hi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brəʊk</a:t>
            </a:r>
            <a:r>
              <a:rPr lang="en-US" b="1" dirty="0"/>
              <a:t>/ /</a:t>
            </a:r>
            <a:r>
              <a:rPr lang="en-US" b="1" dirty="0" err="1"/>
              <a:t>hɪz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leɡ</a:t>
            </a:r>
            <a:r>
              <a:rPr lang="en-US" b="1" dirty="0"/>
              <a:t>/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34" end="4700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4805" y="252812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32964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It is bleeding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589470"/>
            <a:ext cx="4511675" cy="337743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9756" y="5085184"/>
            <a:ext cx="3996016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ɪt</a:t>
            </a:r>
            <a:r>
              <a:rPr lang="en-US" b="1" dirty="0"/>
              <a:t>/ /</a:t>
            </a:r>
            <a:r>
              <a:rPr lang="en-US" b="1" dirty="0" err="1"/>
              <a:t>ɪz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r>
              <a:rPr lang="en-US" b="1" dirty="0"/>
              <a:t>/ˈ</a:t>
            </a:r>
            <a:r>
              <a:rPr lang="en-US" b="1" dirty="0" err="1"/>
              <a:t>bliːdɪŋ</a:t>
            </a:r>
            <a:r>
              <a:rPr lang="en-US" b="1" dirty="0"/>
              <a:t>/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ɪt</a:t>
            </a:r>
            <a:r>
              <a:rPr lang="en-US" b="1" dirty="0"/>
              <a:t>/ /</a:t>
            </a:r>
            <a:r>
              <a:rPr lang="en-US" b="1" dirty="0" err="1"/>
              <a:t>ɪz</a:t>
            </a:r>
            <a:r>
              <a:rPr lang="en-US" b="1" dirty="0"/>
              <a:t>/ /ˈ</a:t>
            </a:r>
            <a:r>
              <a:rPr lang="en-US" b="1" dirty="0" err="1"/>
              <a:t>bliːdɪŋ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17" end="45496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3167" y="257936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0244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Funny </a:t>
            </a:r>
            <a:endParaRPr lang="fa-IR" sz="8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47" y="514350"/>
            <a:ext cx="3161830" cy="55276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61764" y="4716780"/>
            <a:ext cx="4147865" cy="2514600"/>
          </a:xfrm>
        </p:spPr>
        <p:txBody>
          <a:bodyPr>
            <a:normAutofit/>
          </a:bodyPr>
          <a:lstStyle/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American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fəni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r>
              <a:rPr lang="en-US" sz="3600" dirty="0"/>
              <a:t>British </a:t>
            </a:r>
            <a:r>
              <a:rPr lang="en-US" sz="3600" dirty="0" smtClean="0"/>
              <a:t>: </a:t>
            </a:r>
            <a:r>
              <a:rPr lang="en-US" sz="3600" b="1" dirty="0"/>
              <a:t>/ˈ</a:t>
            </a:r>
            <a:r>
              <a:rPr lang="en-US" sz="3600" b="1" dirty="0" err="1"/>
              <a:t>fʌni</a:t>
            </a:r>
            <a:r>
              <a:rPr lang="en-US" sz="3600" b="1" dirty="0"/>
              <a:t>/</a:t>
            </a:r>
            <a:r>
              <a:rPr lang="en-US" sz="3600" dirty="0"/>
              <a:t> </a:t>
            </a:r>
          </a:p>
          <a:p>
            <a:pPr marL="571500" indent="-571500" algn="l" rtl="0">
              <a:buFont typeface="Wingdings" panose="05000000000000000000" pitchFamily="2" charset="2"/>
              <a:buChar char="ü"/>
            </a:pPr>
            <a:endParaRPr lang="fa-IR" sz="3600" dirty="0"/>
          </a:p>
        </p:txBody>
      </p:sp>
      <p:pic>
        <p:nvPicPr>
          <p:cNvPr id="5" name="01-zaban9-photo dictionery-darse1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91" end="41453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6788" y="253452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139" y="3568998"/>
            <a:ext cx="184858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Phonetic: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96" y="2220794"/>
            <a:ext cx="137249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 smtClean="0">
                <a:latin typeface="4 Star Face Font" panose="00000400000000000000" pitchFamily="2" charset="0"/>
              </a:rPr>
              <a:t>Sound:</a:t>
            </a:r>
            <a:endParaRPr lang="fa-IR" sz="5400" dirty="0">
              <a:latin typeface="4 Star Face Font" panose="00000400000000000000" pitchFamily="2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6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6335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It hurts a lot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59325" y="2212931"/>
            <a:ext cx="4511675" cy="213051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9756" y="5013176"/>
            <a:ext cx="3748341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: </a:t>
            </a:r>
            <a:r>
              <a:rPr lang="en-US" b="1" dirty="0"/>
              <a:t>/ˈ</a:t>
            </a:r>
            <a:r>
              <a:rPr lang="en-US" b="1" dirty="0" err="1"/>
              <a:t>ɪt</a:t>
            </a:r>
            <a:r>
              <a:rPr lang="en-US" b="1" dirty="0"/>
              <a:t>/ /ˈ</a:t>
            </a:r>
            <a:r>
              <a:rPr lang="en-US" b="1" dirty="0" err="1"/>
              <a:t>hɜːrt</a:t>
            </a:r>
            <a:r>
              <a:rPr lang="en-US" b="1" dirty="0"/>
              <a:t>/ /ˈ</a:t>
            </a:r>
            <a:r>
              <a:rPr lang="en-US" b="1" dirty="0" err="1"/>
              <a:t>lɑːt</a:t>
            </a:r>
            <a:r>
              <a:rPr lang="en-US" b="1" dirty="0"/>
              <a:t>/</a:t>
            </a:r>
            <a:r>
              <a:rPr lang="en-US" dirty="0"/>
              <a:t> </a:t>
            </a:r>
            <a:endParaRPr lang="en-US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</a:t>
            </a:r>
            <a:r>
              <a:rPr lang="en-US" dirty="0"/>
              <a:t>: </a:t>
            </a:r>
            <a:r>
              <a:rPr lang="en-US" b="1" dirty="0"/>
              <a:t>/</a:t>
            </a:r>
            <a:r>
              <a:rPr lang="en-US" b="1" dirty="0" err="1"/>
              <a:t>ɪt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hɜːt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lɒt</a:t>
            </a:r>
            <a:r>
              <a:rPr lang="en-US" b="1" dirty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35" end="43067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2465" y="256412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3190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stick/put a plaster on the wound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59325" y="1676543"/>
            <a:ext cx="4511675" cy="3203289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-12597" y="4953938"/>
            <a:ext cx="4870276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American : </a:t>
            </a:r>
            <a:r>
              <a:rPr lang="en-US" b="1" dirty="0" smtClean="0"/>
              <a:t>/ˈ</a:t>
            </a:r>
            <a:r>
              <a:rPr lang="en-US" b="1" dirty="0" err="1" smtClean="0"/>
              <a:t>stɪk</a:t>
            </a:r>
            <a:r>
              <a:rPr lang="en-US" b="1" dirty="0" smtClean="0"/>
              <a:t>/ /</a:t>
            </a:r>
            <a:r>
              <a:rPr lang="en-US" dirty="0" smtClean="0"/>
              <a:t>  </a:t>
            </a:r>
            <a:r>
              <a:rPr lang="en-US" b="1" dirty="0" smtClean="0"/>
              <a:t>/</a:t>
            </a:r>
            <a:r>
              <a:rPr lang="en-US" b="1" dirty="0" err="1" smtClean="0"/>
              <a:t>pʊt</a:t>
            </a:r>
            <a:r>
              <a:rPr lang="en-US" b="1" dirty="0" smtClean="0"/>
              <a:t>/ /ˈ</a:t>
            </a:r>
            <a:r>
              <a:rPr lang="en-US" b="1" dirty="0" err="1" smtClean="0"/>
              <a:t>plæstər</a:t>
            </a:r>
            <a:r>
              <a:rPr lang="en-US" b="1" dirty="0" smtClean="0"/>
              <a:t>/</a:t>
            </a:r>
            <a:r>
              <a:rPr lang="en-US" dirty="0" smtClean="0"/>
              <a:t> </a:t>
            </a:r>
            <a:r>
              <a:rPr lang="en-US" b="1" dirty="0"/>
              <a:t>/ˈ</a:t>
            </a:r>
            <a:r>
              <a:rPr lang="en-US" b="1" dirty="0" err="1"/>
              <a:t>ɑːn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 /ˈ</a:t>
            </a:r>
            <a:r>
              <a:rPr lang="en-US" b="1" dirty="0" err="1"/>
              <a:t>waʊnd</a:t>
            </a:r>
            <a:r>
              <a:rPr lang="en-US" b="1" dirty="0"/>
              <a:t>/</a:t>
            </a:r>
            <a:r>
              <a:rPr lang="en-US" dirty="0"/>
              <a:t> </a:t>
            </a:r>
            <a:endParaRPr lang="en-US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sz="100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 smtClean="0"/>
              <a:t>/</a:t>
            </a:r>
            <a:r>
              <a:rPr lang="en-US" b="1" dirty="0" err="1" smtClean="0"/>
              <a:t>stɪk</a:t>
            </a:r>
            <a:r>
              <a:rPr lang="en-US" b="1" dirty="0" smtClean="0"/>
              <a:t>/ / /</a:t>
            </a:r>
            <a:r>
              <a:rPr lang="en-US" b="1" dirty="0" err="1" smtClean="0"/>
              <a:t>pʊt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ɒn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ði</a:t>
            </a:r>
            <a:r>
              <a:rPr lang="en-US" b="1" dirty="0"/>
              <a:t>:/</a:t>
            </a:r>
            <a:r>
              <a:rPr lang="en-US" dirty="0" smtClean="0"/>
              <a:t> </a:t>
            </a:r>
            <a:r>
              <a:rPr lang="en-US" b="1" dirty="0"/>
              <a:t>/</a:t>
            </a:r>
            <a:r>
              <a:rPr lang="en-US" b="1" dirty="0" err="1"/>
              <a:t>wuːnd</a:t>
            </a:r>
            <a:r>
              <a:rPr lang="en-US" b="1" dirty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64" end="3708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4632" y="253450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2181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I hurt my knee</a:t>
            </a:r>
            <a:endParaRPr lang="fa-IR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" r="4609" b="4336"/>
          <a:stretch/>
        </p:blipFill>
        <p:spPr>
          <a:xfrm>
            <a:off x="5578091" y="2060848"/>
            <a:ext cx="4079389" cy="3882752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7748" y="5157192"/>
            <a:ext cx="4507905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/ˈ</a:t>
            </a:r>
            <a:r>
              <a:rPr lang="en-US" b="1" dirty="0" err="1"/>
              <a:t>aɪ</a:t>
            </a:r>
            <a:r>
              <a:rPr lang="en-US" b="1" dirty="0" smtClean="0"/>
              <a:t>/ </a:t>
            </a:r>
            <a:r>
              <a:rPr lang="en-US" b="1" dirty="0"/>
              <a:t>/ˈ</a:t>
            </a:r>
            <a:r>
              <a:rPr lang="en-US" b="1" dirty="0" err="1"/>
              <a:t>hɜːrt</a:t>
            </a:r>
            <a:r>
              <a:rPr lang="en-US" b="1" dirty="0"/>
              <a:t>/ /ˈ</a:t>
            </a:r>
            <a:r>
              <a:rPr lang="en-US" b="1" dirty="0" err="1"/>
              <a:t>maɪ</a:t>
            </a:r>
            <a:r>
              <a:rPr lang="en-US" b="1" dirty="0"/>
              <a:t>/ /ˈ</a:t>
            </a:r>
            <a:r>
              <a:rPr lang="en-US" b="1" dirty="0" err="1"/>
              <a:t>ni</a:t>
            </a:r>
            <a:r>
              <a:rPr lang="en-US" b="1" dirty="0"/>
              <a:t>ː/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</a:t>
            </a:r>
            <a:r>
              <a:rPr lang="en-US" b="1" dirty="0" err="1"/>
              <a:t>aɪ</a:t>
            </a:r>
            <a:r>
              <a:rPr lang="en-US" b="1" dirty="0" smtClean="0"/>
              <a:t>/ /</a:t>
            </a:r>
            <a:r>
              <a:rPr lang="en-US" b="1" dirty="0" err="1" smtClean="0"/>
              <a:t>hɜːt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maɪ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ni</a:t>
            </a:r>
            <a:r>
              <a:rPr lang="en-US" b="1" dirty="0" smtClean="0"/>
              <a:t>ː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48" end="35213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100" y="235269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378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71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She cut her finger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2235850"/>
            <a:ext cx="5541598" cy="367240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9756" y="5157192"/>
            <a:ext cx="4267200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: </a:t>
            </a:r>
            <a:r>
              <a:rPr lang="en-US" b="1" dirty="0"/>
              <a:t>/</a:t>
            </a:r>
            <a:r>
              <a:rPr lang="en-US" b="1" dirty="0" err="1"/>
              <a:t>ʃi</a:t>
            </a:r>
            <a:r>
              <a:rPr lang="en-US" b="1" dirty="0"/>
              <a:t>/ /ˈ</a:t>
            </a:r>
            <a:r>
              <a:rPr lang="en-US" b="1" dirty="0" err="1"/>
              <a:t>kət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hər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r>
              <a:rPr lang="en-US" b="1" dirty="0"/>
              <a:t>/ˈ</a:t>
            </a:r>
            <a:r>
              <a:rPr lang="en-US" b="1" dirty="0" err="1"/>
              <a:t>fɪŋɡər</a:t>
            </a:r>
            <a:r>
              <a:rPr lang="en-US" b="1" dirty="0" smtClean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b="1" dirty="0" smtClean="0"/>
              <a:t> </a:t>
            </a:r>
            <a:r>
              <a:rPr lang="en-US" dirty="0" smtClean="0"/>
              <a:t>British </a:t>
            </a:r>
            <a:r>
              <a:rPr lang="en-US" dirty="0"/>
              <a:t>: </a:t>
            </a:r>
            <a:r>
              <a:rPr lang="en-US" b="1" dirty="0"/>
              <a:t>/</a:t>
            </a:r>
            <a:r>
              <a:rPr lang="en-US" b="1" dirty="0" err="1"/>
              <a:t>ʃi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kʌt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 smtClean="0"/>
              <a:t>hə</a:t>
            </a:r>
            <a:r>
              <a:rPr lang="en-US" b="1" dirty="0"/>
              <a:t>/ /ˈ</a:t>
            </a:r>
            <a:r>
              <a:rPr lang="en-US" b="1" dirty="0" err="1" smtClean="0"/>
              <a:t>fɪŋɡə</a:t>
            </a:r>
            <a:r>
              <a:rPr lang="en-US" b="1" dirty="0" smtClean="0"/>
              <a:t>/</a:t>
            </a:r>
            <a:endParaRPr lang="en-US" b="1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18" end="32225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3756" y="249289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5020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89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She takes care of her child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773222"/>
            <a:ext cx="4511675" cy="3009931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5" y="5013176"/>
            <a:ext cx="4557440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: </a:t>
            </a:r>
            <a:r>
              <a:rPr lang="en-US" b="1" dirty="0"/>
              <a:t>/</a:t>
            </a:r>
            <a:r>
              <a:rPr lang="en-US" b="1" dirty="0" err="1"/>
              <a:t>ʃi</a:t>
            </a:r>
            <a:r>
              <a:rPr lang="en-US" b="1" dirty="0"/>
              <a:t>/ /ˈ</a:t>
            </a:r>
            <a:r>
              <a:rPr lang="en-US" b="1" dirty="0" err="1"/>
              <a:t>teɪk</a:t>
            </a:r>
            <a:r>
              <a:rPr lang="en-US" b="1" dirty="0"/>
              <a:t>/ /ˈ</a:t>
            </a:r>
            <a:r>
              <a:rPr lang="en-US" b="1" dirty="0" err="1"/>
              <a:t>ker</a:t>
            </a:r>
            <a:r>
              <a:rPr lang="en-US" b="1" dirty="0"/>
              <a:t>/ /</a:t>
            </a:r>
            <a:r>
              <a:rPr lang="en-US" b="1" dirty="0" err="1"/>
              <a:t>ʌv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ɒv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hər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r>
              <a:rPr lang="en-US" b="1" dirty="0"/>
              <a:t>/ˈ</a:t>
            </a:r>
            <a:r>
              <a:rPr lang="en-US" b="1" dirty="0" err="1"/>
              <a:t>t͡ʃaɪld</a:t>
            </a:r>
            <a:r>
              <a:rPr lang="en-US" b="1" dirty="0"/>
              <a:t>/</a:t>
            </a:r>
            <a:endParaRPr lang="en-US" dirty="0" smtClean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</a:t>
            </a:r>
            <a:r>
              <a:rPr lang="en-US" dirty="0"/>
              <a:t>: </a:t>
            </a:r>
            <a:r>
              <a:rPr lang="en-US" b="1" dirty="0"/>
              <a:t>/</a:t>
            </a:r>
            <a:r>
              <a:rPr lang="en-US" b="1" dirty="0" err="1"/>
              <a:t>ʃi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teɪk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keə</a:t>
            </a:r>
            <a:r>
              <a:rPr lang="en-US" b="1" dirty="0"/>
              <a:t>/ /</a:t>
            </a:r>
            <a:r>
              <a:rPr lang="en-US" b="1" dirty="0" err="1"/>
              <a:t>ʌv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/</a:t>
            </a:r>
            <a:r>
              <a:rPr lang="en-US" b="1" dirty="0" err="1"/>
              <a:t>ɒv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 smtClean="0"/>
              <a:t>hə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t</a:t>
            </a:r>
            <a:r>
              <a:rPr lang="en-US" b="1" dirty="0" err="1"/>
              <a:t>͡ʃaɪld</a:t>
            </a:r>
            <a:r>
              <a:rPr lang="en-US" b="1" dirty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06" end="29981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859" y="256412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4261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45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45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45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He has some bruises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62" y="2365865"/>
            <a:ext cx="2743200" cy="182464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9756" y="5013176"/>
            <a:ext cx="4320480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</a:t>
            </a:r>
            <a:r>
              <a:rPr lang="en-US" dirty="0" smtClean="0"/>
              <a:t>: </a:t>
            </a:r>
            <a:r>
              <a:rPr lang="en-US" b="1" dirty="0"/>
              <a:t>/hi/ /</a:t>
            </a:r>
            <a:r>
              <a:rPr lang="en-US" b="1" dirty="0" err="1"/>
              <a:t>hæz</a:t>
            </a:r>
            <a:r>
              <a:rPr lang="en-US" b="1" dirty="0"/>
              <a:t>/ /</a:t>
            </a:r>
            <a:r>
              <a:rPr lang="en-US" b="1" dirty="0" err="1"/>
              <a:t>sʌm</a:t>
            </a:r>
            <a:r>
              <a:rPr lang="en-US" b="1" dirty="0"/>
              <a:t>/ /ˈ</a:t>
            </a:r>
            <a:r>
              <a:rPr lang="en-US" b="1" dirty="0" err="1"/>
              <a:t>bruːz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</a:t>
            </a:r>
            <a:r>
              <a:rPr lang="en-US" dirty="0" smtClean="0"/>
              <a:t>: </a:t>
            </a:r>
            <a:r>
              <a:rPr lang="en-US" b="1" dirty="0"/>
              <a:t>/hi/ /</a:t>
            </a:r>
            <a:r>
              <a:rPr lang="en-US" b="1" dirty="0" err="1"/>
              <a:t>hæz</a:t>
            </a:r>
            <a:r>
              <a:rPr lang="en-US" b="1" dirty="0"/>
              <a:t>/ /</a:t>
            </a:r>
            <a:r>
              <a:rPr lang="en-US" b="1" dirty="0" err="1"/>
              <a:t>sʌm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bruːz</a:t>
            </a:r>
            <a:r>
              <a:rPr lang="en-US" b="1" dirty="0"/>
              <a:t>/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450" end="27920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4617" y="261536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994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He has a black eye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47" b="63998"/>
          <a:stretch/>
        </p:blipFill>
        <p:spPr>
          <a:xfrm>
            <a:off x="4726260" y="2276872"/>
            <a:ext cx="5688633" cy="346651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5185" y="5013176"/>
            <a:ext cx="4392488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: </a:t>
            </a:r>
            <a:r>
              <a:rPr lang="en-US" b="1" dirty="0"/>
              <a:t>/hi/ /</a:t>
            </a:r>
            <a:r>
              <a:rPr lang="en-US" b="1" dirty="0" err="1"/>
              <a:t>hæz</a:t>
            </a:r>
            <a:r>
              <a:rPr lang="en-US" b="1" dirty="0"/>
              <a:t>/ /ˈ</a:t>
            </a:r>
            <a:r>
              <a:rPr lang="en-US" b="1" dirty="0" err="1"/>
              <a:t>blæk</a:t>
            </a:r>
            <a:r>
              <a:rPr lang="en-US" b="1" dirty="0"/>
              <a:t>/ /ˈ</a:t>
            </a:r>
            <a:r>
              <a:rPr lang="en-US" b="1" dirty="0" err="1"/>
              <a:t>aɪ</a:t>
            </a:r>
            <a:r>
              <a:rPr lang="en-US" b="1" dirty="0"/>
              <a:t>/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 smtClean="0"/>
              <a:t>British : </a:t>
            </a:r>
            <a:r>
              <a:rPr lang="en-US" b="1" dirty="0" smtClean="0"/>
              <a:t>/hi/ /</a:t>
            </a:r>
            <a:r>
              <a:rPr lang="en-US" b="1" dirty="0" err="1" smtClean="0"/>
              <a:t>hæz</a:t>
            </a:r>
            <a:r>
              <a:rPr lang="en-US" b="1" dirty="0" smtClean="0"/>
              <a:t>/ /</a:t>
            </a:r>
            <a:r>
              <a:rPr lang="en-US" b="1" dirty="0" err="1" smtClean="0"/>
              <a:t>blæk</a:t>
            </a:r>
            <a:r>
              <a:rPr lang="en-US" b="1" dirty="0" smtClean="0"/>
              <a:t>/ /</a:t>
            </a:r>
            <a:r>
              <a:rPr lang="en-US" b="1" dirty="0" err="1" smtClean="0"/>
              <a:t>aɪ</a:t>
            </a:r>
            <a:r>
              <a:rPr lang="en-US" b="1" dirty="0" smtClean="0"/>
              <a:t>/</a:t>
            </a: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511" end="25944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4805" y="261536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4634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had a car crash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81675" y="2354262"/>
            <a:ext cx="2466975" cy="184785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95153" y="5085184"/>
            <a:ext cx="4507905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: </a:t>
            </a:r>
            <a:r>
              <a:rPr lang="en-US" b="1" dirty="0"/>
              <a:t>/hi/ /</a:t>
            </a:r>
            <a:r>
              <a:rPr lang="en-US" b="1" dirty="0" err="1"/>
              <a:t>hæd</a:t>
            </a:r>
            <a:r>
              <a:rPr lang="en-US" b="1" dirty="0"/>
              <a:t>/ /ˈ</a:t>
            </a:r>
            <a:r>
              <a:rPr lang="en-US" b="1" dirty="0" err="1"/>
              <a:t>kɑːr</a:t>
            </a:r>
            <a:r>
              <a:rPr lang="en-US" b="1" dirty="0"/>
              <a:t>/ /ˈ</a:t>
            </a:r>
            <a:r>
              <a:rPr lang="en-US" b="1" dirty="0" err="1"/>
              <a:t>kræʃ</a:t>
            </a:r>
            <a:r>
              <a:rPr lang="en-US" b="1" dirty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: </a:t>
            </a:r>
            <a:r>
              <a:rPr lang="en-US" b="1" dirty="0"/>
              <a:t>/hi/ /</a:t>
            </a:r>
            <a:r>
              <a:rPr lang="en-US" b="1" dirty="0" err="1"/>
              <a:t>hæd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kɑ</a:t>
            </a:r>
            <a:r>
              <a:rPr lang="en-US" b="1" dirty="0"/>
              <a:t>ː/ </a:t>
            </a:r>
            <a:r>
              <a:rPr lang="en-US" b="1" dirty="0" smtClean="0"/>
              <a:t>/</a:t>
            </a:r>
            <a:r>
              <a:rPr lang="en-US" b="1" dirty="0" err="1" smtClean="0"/>
              <a:t>kræʃ</a:t>
            </a:r>
            <a:r>
              <a:rPr lang="en-US" b="1" dirty="0"/>
              <a:t>/</a:t>
            </a: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87" end="23507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1530" y="260013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79391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He has a scar</a:t>
            </a:r>
            <a:endParaRPr lang="fa-IR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2080294"/>
            <a:ext cx="5157712" cy="3863306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05780" y="5085184"/>
            <a:ext cx="3859833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: </a:t>
            </a:r>
            <a:r>
              <a:rPr lang="en-US" b="1" dirty="0"/>
              <a:t>/hi/ /</a:t>
            </a:r>
            <a:r>
              <a:rPr lang="en-US" b="1" dirty="0" err="1"/>
              <a:t>hæz</a:t>
            </a:r>
            <a:r>
              <a:rPr lang="en-US" b="1" dirty="0"/>
              <a:t>/ /ˈ</a:t>
            </a:r>
            <a:r>
              <a:rPr lang="en-US" b="1" dirty="0" err="1"/>
              <a:t>skɑːr</a:t>
            </a:r>
            <a:r>
              <a:rPr lang="en-US" b="1" dirty="0"/>
              <a:t>/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: </a:t>
            </a:r>
            <a:r>
              <a:rPr lang="en-US" b="1" dirty="0"/>
              <a:t>/hi/ /</a:t>
            </a:r>
            <a:r>
              <a:rPr lang="en-US" b="1" dirty="0" err="1"/>
              <a:t>hæz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skɑ</a:t>
            </a:r>
            <a:r>
              <a:rPr lang="en-US" b="1" dirty="0" smtClean="0"/>
              <a:t>ː/</a:t>
            </a: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672" end="20325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4805" y="260013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9388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She had a heart attack</a:t>
            </a:r>
            <a:endParaRPr lang="fa-IR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815012" y="2482850"/>
            <a:ext cx="2400300" cy="15906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080" y="4941362"/>
            <a:ext cx="4736690" cy="2514600"/>
          </a:xfrm>
        </p:spPr>
        <p:txBody>
          <a:bodyPr/>
          <a:lstStyle/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American : </a:t>
            </a:r>
            <a:r>
              <a:rPr lang="en-US" b="1" dirty="0"/>
              <a:t>/</a:t>
            </a:r>
            <a:r>
              <a:rPr lang="en-US" b="1" dirty="0" err="1"/>
              <a:t>ʃi</a:t>
            </a:r>
            <a:r>
              <a:rPr lang="en-US" b="1" dirty="0"/>
              <a:t>/ /</a:t>
            </a:r>
            <a:r>
              <a:rPr lang="en-US" b="1" dirty="0" err="1"/>
              <a:t>hæd</a:t>
            </a:r>
            <a:r>
              <a:rPr lang="en-US" b="1" dirty="0"/>
              <a:t>/ /ˈ</a:t>
            </a:r>
            <a:r>
              <a:rPr lang="en-US" b="1" dirty="0" err="1"/>
              <a:t>hɑːrt</a:t>
            </a:r>
            <a:r>
              <a:rPr lang="en-US" b="1" dirty="0"/>
              <a:t>/ /</a:t>
            </a:r>
            <a:r>
              <a:rPr lang="en-US" b="1" dirty="0" err="1"/>
              <a:t>əˈtæk</a:t>
            </a:r>
            <a:r>
              <a:rPr lang="en-US" b="1" dirty="0"/>
              <a:t>/ </a:t>
            </a:r>
          </a:p>
          <a:p>
            <a:pPr marL="342900" indent="-342900" algn="l" rtl="0">
              <a:buFont typeface="Wingdings" panose="05000000000000000000" pitchFamily="2" charset="2"/>
              <a:buChar char="ü"/>
            </a:pPr>
            <a:r>
              <a:rPr lang="en-US" dirty="0"/>
              <a:t>British : </a:t>
            </a:r>
            <a:r>
              <a:rPr lang="en-US" b="1" dirty="0"/>
              <a:t>/</a:t>
            </a:r>
            <a:r>
              <a:rPr lang="en-US" b="1" dirty="0" err="1"/>
              <a:t>ʃi</a:t>
            </a:r>
            <a:r>
              <a:rPr lang="en-US" b="1" dirty="0" smtClean="0"/>
              <a:t>/ </a:t>
            </a:r>
            <a:r>
              <a:rPr lang="en-US" b="1" dirty="0"/>
              <a:t>/</a:t>
            </a:r>
            <a:r>
              <a:rPr lang="en-US" b="1" dirty="0" err="1"/>
              <a:t>hæd</a:t>
            </a:r>
            <a:r>
              <a:rPr lang="en-US" b="1" dirty="0"/>
              <a:t>/ </a:t>
            </a:r>
            <a:r>
              <a:rPr lang="en-US" b="1" dirty="0" smtClean="0"/>
              <a:t>/</a:t>
            </a:r>
            <a:r>
              <a:rPr lang="en-US" b="1" dirty="0" err="1" smtClean="0"/>
              <a:t>hɑːt</a:t>
            </a:r>
            <a:r>
              <a:rPr lang="en-US" b="1" dirty="0"/>
              <a:t>/ /</a:t>
            </a:r>
            <a:r>
              <a:rPr lang="en-US" b="1" dirty="0" err="1"/>
              <a:t>əˈtæk</a:t>
            </a:r>
            <a:r>
              <a:rPr lang="en-US" b="1" dirty="0"/>
              <a:t>/</a:t>
            </a:r>
            <a:endParaRPr lang="fa-IR" dirty="0"/>
          </a:p>
        </p:txBody>
      </p:sp>
      <p:pic>
        <p:nvPicPr>
          <p:cNvPr id="6" name="06-zaban9-photo dictionery-darse6-fina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106" end="18455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111" y="261865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40" y="2096327"/>
            <a:ext cx="2017951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" y="3821035"/>
            <a:ext cx="2493480" cy="1457070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10474300" y="6219256"/>
            <a:ext cx="250328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10104651" y="6219256"/>
            <a:ext cx="288032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Multiply 10">
            <a:hlinkClick r:id="" action="ppaction://hlinkshowjump?jump=endshow"/>
          </p:cNvPr>
          <p:cNvSpPr/>
          <p:nvPr/>
        </p:nvSpPr>
        <p:spPr>
          <a:xfrm>
            <a:off x="10724628" y="6092022"/>
            <a:ext cx="698376" cy="76597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Oval Callout 11">
            <a:hlinkClick r:id="rId8" action="ppaction://hlinksldjump"/>
          </p:cNvPr>
          <p:cNvSpPr/>
          <p:nvPr/>
        </p:nvSpPr>
        <p:spPr>
          <a:xfrm>
            <a:off x="11423004" y="6219256"/>
            <a:ext cx="648072" cy="5040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Folded Corner 12"/>
          <p:cNvSpPr/>
          <p:nvPr/>
        </p:nvSpPr>
        <p:spPr>
          <a:xfrm>
            <a:off x="9436007" y="6219256"/>
            <a:ext cx="504056" cy="504056"/>
          </a:xfrm>
          <a:prstGeom prst="foldedCorner">
            <a:avLst>
              <a:gd name="adj" fmla="val 30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5086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0661D01-5C9C-48FA-9887-83B1E66B59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2107</Words>
  <Application>Microsoft Office PowerPoint</Application>
  <PresentationFormat>Custom</PresentationFormat>
  <Paragraphs>384</Paragraphs>
  <Slides>100</Slides>
  <Notes>0</Notes>
  <HiddenSlides>0</HiddenSlides>
  <MMClips>91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2" baseType="lpstr">
      <vt:lpstr>Corbel</vt:lpstr>
      <vt:lpstr>Wingdings 3</vt:lpstr>
      <vt:lpstr>B Arshia</vt:lpstr>
      <vt:lpstr>Arial</vt:lpstr>
      <vt:lpstr>Trebuchet MS</vt:lpstr>
      <vt:lpstr>Belfast-Medium</vt:lpstr>
      <vt:lpstr>Calibri</vt:lpstr>
      <vt:lpstr>Wingdings</vt:lpstr>
      <vt:lpstr>Agency FB</vt:lpstr>
      <vt:lpstr>Tahoma</vt:lpstr>
      <vt:lpstr>4 Star Face Font</vt:lpstr>
      <vt:lpstr>Facet</vt:lpstr>
      <vt:lpstr>PowerPoint Presentation</vt:lpstr>
      <vt:lpstr>PowerPoint Presentation</vt:lpstr>
      <vt:lpstr>PowerPoint Presentation</vt:lpstr>
      <vt:lpstr>PowerPoint Presentation</vt:lpstr>
      <vt:lpstr>Angry</vt:lpstr>
      <vt:lpstr>Brave </vt:lpstr>
      <vt:lpstr>careless</vt:lpstr>
      <vt:lpstr>Cruel </vt:lpstr>
      <vt:lpstr>Funny </vt:lpstr>
      <vt:lpstr>Neat </vt:lpstr>
      <vt:lpstr>Nervous </vt:lpstr>
      <vt:lpstr>Rude </vt:lpstr>
      <vt:lpstr>Quite </vt:lpstr>
      <vt:lpstr>selfish</vt:lpstr>
      <vt:lpstr>pleasant</vt:lpstr>
      <vt:lpstr>Hard-working</vt:lpstr>
      <vt:lpstr>Lazy </vt:lpstr>
      <vt:lpstr>Shy </vt:lpstr>
      <vt:lpstr>Generous </vt:lpstr>
      <vt:lpstr>PowerPoint Presentation</vt:lpstr>
      <vt:lpstr>Buy a ticket</vt:lpstr>
      <vt:lpstr>Check the passport</vt:lpstr>
      <vt:lpstr>Check in</vt:lpstr>
      <vt:lpstr>Check the timetable</vt:lpstr>
      <vt:lpstr>Take off</vt:lpstr>
      <vt:lpstr>Exchange money</vt:lpstr>
      <vt:lpstr>Fill out a form</vt:lpstr>
      <vt:lpstr>Book a hotel</vt:lpstr>
      <vt:lpstr>Pack for a trip</vt:lpstr>
      <vt:lpstr>Talk to a receptionist</vt:lpstr>
      <vt:lpstr>Weigh the baggage</vt:lpstr>
      <vt:lpstr>Baggage reclaim</vt:lpstr>
      <vt:lpstr>Board the plane</vt:lpstr>
      <vt:lpstr>Make a voyage</vt:lpstr>
      <vt:lpstr>Take an express train</vt:lpstr>
      <vt:lpstr>Pay toll</vt:lpstr>
      <vt:lpstr>PowerPoint Presentation</vt:lpstr>
      <vt:lpstr>Make lunch/dinner</vt:lpstr>
      <vt:lpstr>Bake a cake</vt:lpstr>
      <vt:lpstr>Set the table</vt:lpstr>
      <vt:lpstr>Sing the national anthem</vt:lpstr>
      <vt:lpstr>Hold a ceremony</vt:lpstr>
      <vt:lpstr>Clear the table</vt:lpstr>
      <vt:lpstr>Watch fireworks</vt:lpstr>
      <vt:lpstr>Read poems of Hafez</vt:lpstr>
      <vt:lpstr>Wear special clothes</vt:lpstr>
      <vt:lpstr>Go out on Nature Day</vt:lpstr>
      <vt:lpstr>Celebrate a religious holiday</vt:lpstr>
      <vt:lpstr>Watch military parade</vt:lpstr>
      <vt:lpstr>Commemorate NE* martyrs</vt:lpstr>
      <vt:lpstr>Islamic-Iranian culture</vt:lpstr>
      <vt:lpstr>Islamic revolution anniversary</vt:lpstr>
      <vt:lpstr>PowerPoint Presentation</vt:lpstr>
      <vt:lpstr>Get on a bus</vt:lpstr>
      <vt:lpstr>Get off a bus</vt:lpstr>
      <vt:lpstr>Take out money from an ATM</vt:lpstr>
      <vt:lpstr>Send an e-mail</vt:lpstr>
      <vt:lpstr>Hire a taxi</vt:lpstr>
      <vt:lpstr>Open an account</vt:lpstr>
      <vt:lpstr>PowerPoint Presentation</vt:lpstr>
      <vt:lpstr>PowerPoint Presentation</vt:lpstr>
      <vt:lpstr>Call the emergency(155)</vt:lpstr>
      <vt:lpstr>Ask the information desk</vt:lpstr>
      <vt:lpstr>Donate blood</vt:lpstr>
      <vt:lpstr>Do voluntary work</vt:lpstr>
      <vt:lpstr>Help charity</vt:lpstr>
      <vt:lpstr>Bring to the ER*</vt:lpstr>
      <vt:lpstr>Keep the city clean</vt:lpstr>
      <vt:lpstr>PowerPoint Presentation</vt:lpstr>
      <vt:lpstr>Interview somebody</vt:lpstr>
      <vt:lpstr>Text a message</vt:lpstr>
      <vt:lpstr>Receive an e-mail</vt:lpstr>
      <vt:lpstr>Update a blog</vt:lpstr>
      <vt:lpstr>Participate in an online course</vt:lpstr>
      <vt:lpstr>Connect to the internet</vt:lpstr>
      <vt:lpstr>Download something from the internet</vt:lpstr>
      <vt:lpstr>Attend a TVprogram</vt:lpstr>
      <vt:lpstr>Use IT</vt:lpstr>
      <vt:lpstr>Install a computer dictionary</vt:lpstr>
      <vt:lpstr>Look at the newsstand</vt:lpstr>
      <vt:lpstr>Watch a quiz show</vt:lpstr>
      <vt:lpstr>See a war movie </vt:lpstr>
      <vt:lpstr>Change the TV channels</vt:lpstr>
      <vt:lpstr>Install an antivirus program</vt:lpstr>
      <vt:lpstr>PowerPoint Presentation</vt:lpstr>
      <vt:lpstr>She burned her hand </vt:lpstr>
      <vt:lpstr>He hit his head on the door</vt:lpstr>
      <vt:lpstr>He broke his leg</vt:lpstr>
      <vt:lpstr>It is bleeding</vt:lpstr>
      <vt:lpstr>It hurts a lot</vt:lpstr>
      <vt:lpstr>stick/put a plaster on the wound</vt:lpstr>
      <vt:lpstr>I hurt my knee</vt:lpstr>
      <vt:lpstr>She cut her finger</vt:lpstr>
      <vt:lpstr>She takes care of her child</vt:lpstr>
      <vt:lpstr>He has some bruises</vt:lpstr>
      <vt:lpstr>He has a black eye</vt:lpstr>
      <vt:lpstr>He had a car crash</vt:lpstr>
      <vt:lpstr>He has a scar</vt:lpstr>
      <vt:lpstr>She had a heart attack</vt:lpstr>
      <vt:lpstr>He has his leg in a cast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2017-02-02T19:56:13Z</dcterms:created>
  <dcterms:modified xsi:type="dcterms:W3CDTF">2018-02-23T15:35:13Z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