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24"/>
  </p:notesMasterIdLst>
  <p:handoutMasterIdLst>
    <p:handoutMasterId r:id="rId25"/>
  </p:handoutMasterIdLst>
  <p:sldIdLst>
    <p:sldId id="267" r:id="rId2"/>
    <p:sldId id="273" r:id="rId3"/>
    <p:sldId id="422" r:id="rId4"/>
    <p:sldId id="423" r:id="rId5"/>
    <p:sldId id="424" r:id="rId6"/>
    <p:sldId id="425" r:id="rId7"/>
    <p:sldId id="426" r:id="rId8"/>
    <p:sldId id="411" r:id="rId9"/>
    <p:sldId id="427" r:id="rId10"/>
    <p:sldId id="428" r:id="rId11"/>
    <p:sldId id="429" r:id="rId12"/>
    <p:sldId id="430" r:id="rId13"/>
    <p:sldId id="431" r:id="rId14"/>
    <p:sldId id="432" r:id="rId15"/>
    <p:sldId id="415" r:id="rId16"/>
    <p:sldId id="433" r:id="rId17"/>
    <p:sldId id="434" r:id="rId18"/>
    <p:sldId id="412" r:id="rId19"/>
    <p:sldId id="416" r:id="rId20"/>
    <p:sldId id="435" r:id="rId21"/>
    <p:sldId id="436" r:id="rId22"/>
    <p:sldId id="43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9" autoAdjust="0"/>
    <p:restoredTop sz="91733" autoAdjust="0"/>
  </p:normalViewPr>
  <p:slideViewPr>
    <p:cSldViewPr>
      <p:cViewPr varScale="1">
        <p:scale>
          <a:sx n="68" d="100"/>
          <a:sy n="68" d="100"/>
        </p:scale>
        <p:origin x="13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4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E5DC85-1107-47AF-8917-28547003606E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5F4053-2307-423A-9797-A03D53DBB1B8}">
      <dgm:prSet phldrT="[Text]"/>
      <dgm:spPr/>
      <dgm:t>
        <a:bodyPr/>
        <a:lstStyle/>
        <a:p>
          <a:r>
            <a:rPr lang="en-US" dirty="0" smtClean="0"/>
            <a:t>M</a:t>
          </a:r>
          <a:endParaRPr lang="en-US" dirty="0"/>
        </a:p>
      </dgm:t>
    </dgm:pt>
    <dgm:pt modelId="{FA391F2F-0F3B-4D62-A8FB-18CB9262D70B}" type="parTrans" cxnId="{3CBDDA08-9875-4B2D-934A-E678346DC2D6}">
      <dgm:prSet/>
      <dgm:spPr/>
      <dgm:t>
        <a:bodyPr/>
        <a:lstStyle/>
        <a:p>
          <a:endParaRPr lang="en-US"/>
        </a:p>
      </dgm:t>
    </dgm:pt>
    <dgm:pt modelId="{CCC64DE4-BBCC-4DFA-8AEE-26AC37C358DE}" type="sibTrans" cxnId="{3CBDDA08-9875-4B2D-934A-E678346DC2D6}">
      <dgm:prSet/>
      <dgm:spPr/>
      <dgm:t>
        <a:bodyPr/>
        <a:lstStyle/>
        <a:p>
          <a:endParaRPr lang="en-US"/>
        </a:p>
      </dgm:t>
    </dgm:pt>
    <dgm:pt modelId="{7F4AF334-FB9B-4E23-9AAB-4B71CAF92B92}" type="asst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B9FAFD0F-4EB9-42C9-964D-AB4D541397F9}" type="parTrans" cxnId="{13957630-4021-4A0D-A8B3-6AAD65C64026}">
      <dgm:prSet/>
      <dgm:spPr/>
      <dgm:t>
        <a:bodyPr/>
        <a:lstStyle/>
        <a:p>
          <a:endParaRPr lang="en-US"/>
        </a:p>
      </dgm:t>
    </dgm:pt>
    <dgm:pt modelId="{A1EFBCEC-B097-4CA2-820F-F5A771078C33}" type="sibTrans" cxnId="{13957630-4021-4A0D-A8B3-6AAD65C64026}">
      <dgm:prSet/>
      <dgm:spPr/>
      <dgm:t>
        <a:bodyPr/>
        <a:lstStyle/>
        <a:p>
          <a:endParaRPr lang="en-US"/>
        </a:p>
      </dgm:t>
    </dgm:pt>
    <dgm:pt modelId="{9F4059E4-4F1E-4D46-B406-EAC85D21B182}" type="asst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603CF3DF-7613-4895-ADBE-F1AEC5D954C5}" type="parTrans" cxnId="{3DB94C26-0F90-4C90-9D21-6E0FC87181B7}">
      <dgm:prSet/>
      <dgm:spPr/>
      <dgm:t>
        <a:bodyPr/>
        <a:lstStyle/>
        <a:p>
          <a:endParaRPr lang="en-US"/>
        </a:p>
      </dgm:t>
    </dgm:pt>
    <dgm:pt modelId="{A5FABE3D-A2A1-4669-A173-862F5D264CFD}" type="sibTrans" cxnId="{3DB94C26-0F90-4C90-9D21-6E0FC87181B7}">
      <dgm:prSet/>
      <dgm:spPr/>
      <dgm:t>
        <a:bodyPr/>
        <a:lstStyle/>
        <a:p>
          <a:endParaRPr lang="en-US"/>
        </a:p>
      </dgm:t>
    </dgm:pt>
    <dgm:pt modelId="{273BFFA7-F87E-4DF4-996F-AF8C9BEA9618}" type="asst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036F36F5-0927-4AC1-AFC6-90E52AE96F41}" type="parTrans" cxnId="{D6FEF47B-E740-43D8-877E-F26FC9CCA86C}">
      <dgm:prSet/>
      <dgm:spPr/>
      <dgm:t>
        <a:bodyPr/>
        <a:lstStyle/>
        <a:p>
          <a:endParaRPr lang="en-US"/>
        </a:p>
      </dgm:t>
    </dgm:pt>
    <dgm:pt modelId="{62A3366B-FEDE-4215-AC39-101CAEAFD534}" type="sibTrans" cxnId="{D6FEF47B-E740-43D8-877E-F26FC9CCA86C}">
      <dgm:prSet/>
      <dgm:spPr/>
      <dgm:t>
        <a:bodyPr/>
        <a:lstStyle/>
        <a:p>
          <a:endParaRPr lang="en-US"/>
        </a:p>
      </dgm:t>
    </dgm:pt>
    <dgm:pt modelId="{FFB3DFDB-08A0-4184-BEE7-59B39B8374B2}" type="asst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2484247C-8237-4273-8571-10460CFD5C99}" type="parTrans" cxnId="{247D05A1-424A-4004-91CB-BC90A5AF23C6}">
      <dgm:prSet/>
      <dgm:spPr/>
      <dgm:t>
        <a:bodyPr/>
        <a:lstStyle/>
        <a:p>
          <a:endParaRPr lang="en-US"/>
        </a:p>
      </dgm:t>
    </dgm:pt>
    <dgm:pt modelId="{DCBDDF17-3AB8-4CAA-891B-6271B0C330D2}" type="sibTrans" cxnId="{247D05A1-424A-4004-91CB-BC90A5AF23C6}">
      <dgm:prSet/>
      <dgm:spPr/>
      <dgm:t>
        <a:bodyPr/>
        <a:lstStyle/>
        <a:p>
          <a:endParaRPr lang="en-US"/>
        </a:p>
      </dgm:t>
    </dgm:pt>
    <dgm:pt modelId="{31E4B5DB-DB97-4087-A8D8-70DA8C383053}" type="asst">
      <dgm:prSet phldrT="[Text]"/>
      <dgm:spPr/>
      <dgm:t>
        <a:bodyPr/>
        <a:lstStyle/>
        <a:p>
          <a:r>
            <a:rPr lang="en-US" dirty="0" smtClean="0"/>
            <a:t>H</a:t>
          </a:r>
          <a:endParaRPr lang="en-US" dirty="0"/>
        </a:p>
      </dgm:t>
    </dgm:pt>
    <dgm:pt modelId="{EFA3417A-E1C1-4A8A-9A15-7447E9D82AC5}" type="parTrans" cxnId="{CBE0EDB7-C9CC-4330-985D-5C5F318F6B89}">
      <dgm:prSet/>
      <dgm:spPr/>
      <dgm:t>
        <a:bodyPr/>
        <a:lstStyle/>
        <a:p>
          <a:endParaRPr lang="en-US"/>
        </a:p>
      </dgm:t>
    </dgm:pt>
    <dgm:pt modelId="{56BE72BD-6684-4D1B-8A4C-9101265B698E}" type="sibTrans" cxnId="{CBE0EDB7-C9CC-4330-985D-5C5F318F6B89}">
      <dgm:prSet/>
      <dgm:spPr/>
      <dgm:t>
        <a:bodyPr/>
        <a:lstStyle/>
        <a:p>
          <a:endParaRPr lang="en-US"/>
        </a:p>
      </dgm:t>
    </dgm:pt>
    <dgm:pt modelId="{E94E83E9-9498-4259-8B49-63388F1B0514}" type="asst">
      <dgm:prSet phldrT="[Text]"/>
      <dgm:spPr/>
      <dgm:t>
        <a:bodyPr/>
        <a:lstStyle/>
        <a:p>
          <a:r>
            <a:rPr lang="en-US" dirty="0" smtClean="0"/>
            <a:t>G</a:t>
          </a:r>
          <a:endParaRPr lang="en-US" dirty="0"/>
        </a:p>
      </dgm:t>
    </dgm:pt>
    <dgm:pt modelId="{FB005938-A8BD-4424-B310-77AFFE2F4106}" type="parTrans" cxnId="{69701A83-CDB2-4E4A-92D9-15E91DDD1893}">
      <dgm:prSet/>
      <dgm:spPr/>
      <dgm:t>
        <a:bodyPr/>
        <a:lstStyle/>
        <a:p>
          <a:endParaRPr lang="en-US"/>
        </a:p>
      </dgm:t>
    </dgm:pt>
    <dgm:pt modelId="{DAECC76C-80AB-4275-8E61-9394DA0DF62A}" type="sibTrans" cxnId="{69701A83-CDB2-4E4A-92D9-15E91DDD1893}">
      <dgm:prSet/>
      <dgm:spPr/>
      <dgm:t>
        <a:bodyPr/>
        <a:lstStyle/>
        <a:p>
          <a:endParaRPr lang="en-US"/>
        </a:p>
      </dgm:t>
    </dgm:pt>
    <dgm:pt modelId="{FA0126C7-1186-406F-A532-3E6CE7CE42A6}" type="asst">
      <dgm:prSet phldrT="[Text]"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50BD58D4-F9CB-4351-8418-E65149EAA1A8}" type="parTrans" cxnId="{99A7BC09-B37C-4E2E-A222-9777B19962D2}">
      <dgm:prSet/>
      <dgm:spPr/>
      <dgm:t>
        <a:bodyPr/>
        <a:lstStyle/>
        <a:p>
          <a:endParaRPr lang="en-US"/>
        </a:p>
      </dgm:t>
    </dgm:pt>
    <dgm:pt modelId="{C9785969-1F35-442F-AD1D-251B498D1CE8}" type="sibTrans" cxnId="{99A7BC09-B37C-4E2E-A222-9777B19962D2}">
      <dgm:prSet/>
      <dgm:spPr/>
      <dgm:t>
        <a:bodyPr/>
        <a:lstStyle/>
        <a:p>
          <a:endParaRPr lang="en-US"/>
        </a:p>
      </dgm:t>
    </dgm:pt>
    <dgm:pt modelId="{0A66957C-86D9-49D6-BDF3-E86763BDA6BF}" type="asst">
      <dgm:prSet phldrT="[Text]"/>
      <dgm:spPr/>
      <dgm:t>
        <a:bodyPr/>
        <a:lstStyle/>
        <a:p>
          <a:r>
            <a:rPr lang="en-US" dirty="0" smtClean="0"/>
            <a:t>G</a:t>
          </a:r>
          <a:endParaRPr lang="en-US" dirty="0"/>
        </a:p>
      </dgm:t>
    </dgm:pt>
    <dgm:pt modelId="{6D3BCDEB-CF1C-4971-AF40-C4F8BFAA10FA}" type="parTrans" cxnId="{6FACD8AF-07D6-4F54-998B-7C504D654417}">
      <dgm:prSet/>
      <dgm:spPr/>
      <dgm:t>
        <a:bodyPr/>
        <a:lstStyle/>
        <a:p>
          <a:endParaRPr lang="en-US"/>
        </a:p>
      </dgm:t>
    </dgm:pt>
    <dgm:pt modelId="{42A803B0-8E70-4B72-A37B-7BD25F7CF6F5}" type="sibTrans" cxnId="{6FACD8AF-07D6-4F54-998B-7C504D654417}">
      <dgm:prSet/>
      <dgm:spPr/>
      <dgm:t>
        <a:bodyPr/>
        <a:lstStyle/>
        <a:p>
          <a:endParaRPr lang="en-US"/>
        </a:p>
      </dgm:t>
    </dgm:pt>
    <dgm:pt modelId="{7FA428FE-2615-42C3-942B-F8CBB2B04FFC}" type="asst">
      <dgm:prSet phldrT="[Text]"/>
      <dgm:spPr/>
      <dgm:t>
        <a:bodyPr/>
        <a:lstStyle/>
        <a:p>
          <a:r>
            <a:rPr lang="en-US" smtClean="0"/>
            <a:t>E</a:t>
          </a:r>
          <a:endParaRPr lang="en-US" dirty="0"/>
        </a:p>
      </dgm:t>
    </dgm:pt>
    <dgm:pt modelId="{10EBE178-D58A-41B5-9A38-328A9900FDF2}" type="parTrans" cxnId="{2A2A8E90-A6B9-4E95-94EB-B89408302E90}">
      <dgm:prSet/>
      <dgm:spPr/>
      <dgm:t>
        <a:bodyPr/>
        <a:lstStyle/>
        <a:p>
          <a:endParaRPr lang="en-US"/>
        </a:p>
      </dgm:t>
    </dgm:pt>
    <dgm:pt modelId="{5859341D-860A-42BC-93E6-4F34F9FE2AD8}" type="sibTrans" cxnId="{2A2A8E90-A6B9-4E95-94EB-B89408302E90}">
      <dgm:prSet/>
      <dgm:spPr/>
      <dgm:t>
        <a:bodyPr/>
        <a:lstStyle/>
        <a:p>
          <a:endParaRPr lang="en-US"/>
        </a:p>
      </dgm:t>
    </dgm:pt>
    <dgm:pt modelId="{5395DD48-E168-479A-BAD7-88D7524B52E6}" type="asst">
      <dgm:prSet phldrT="[Text]"/>
      <dgm:spPr/>
      <dgm:t>
        <a:bodyPr/>
        <a:lstStyle/>
        <a:p>
          <a:r>
            <a:rPr lang="en-US" dirty="0" smtClean="0"/>
            <a:t>K</a:t>
          </a:r>
          <a:endParaRPr lang="en-US" dirty="0"/>
        </a:p>
      </dgm:t>
    </dgm:pt>
    <dgm:pt modelId="{C7C7F61E-ADC5-4B9E-97F9-C72EDBBA0956}" type="parTrans" cxnId="{41F3C827-F539-44C3-923D-8CAD512DD3C2}">
      <dgm:prSet/>
      <dgm:spPr/>
      <dgm:t>
        <a:bodyPr/>
        <a:lstStyle/>
        <a:p>
          <a:endParaRPr lang="en-US"/>
        </a:p>
      </dgm:t>
    </dgm:pt>
    <dgm:pt modelId="{204F603C-20B8-4C4C-8D9B-6ECFB591D6B0}" type="sibTrans" cxnId="{41F3C827-F539-44C3-923D-8CAD512DD3C2}">
      <dgm:prSet/>
      <dgm:spPr/>
      <dgm:t>
        <a:bodyPr/>
        <a:lstStyle/>
        <a:p>
          <a:endParaRPr lang="en-US"/>
        </a:p>
      </dgm:t>
    </dgm:pt>
    <dgm:pt modelId="{36985D0A-57CF-4498-9901-65930D237B6C}" type="asst">
      <dgm:prSet phldrT="[Text]"/>
      <dgm:spPr/>
      <dgm:t>
        <a:bodyPr/>
        <a:lstStyle/>
        <a:p>
          <a:r>
            <a:rPr lang="en-US" dirty="0" smtClean="0"/>
            <a:t>L</a:t>
          </a:r>
          <a:endParaRPr lang="en-US" dirty="0"/>
        </a:p>
      </dgm:t>
    </dgm:pt>
    <dgm:pt modelId="{50932773-F781-4F32-B1AD-EC5DEF314AE7}" type="parTrans" cxnId="{699B1D9C-9934-4282-A5C3-E18094E57E05}">
      <dgm:prSet/>
      <dgm:spPr/>
      <dgm:t>
        <a:bodyPr/>
        <a:lstStyle/>
        <a:p>
          <a:endParaRPr lang="en-US"/>
        </a:p>
      </dgm:t>
    </dgm:pt>
    <dgm:pt modelId="{1148EBAC-74E4-4FCE-9EFC-BF5219C12FFA}" type="sibTrans" cxnId="{699B1D9C-9934-4282-A5C3-E18094E57E05}">
      <dgm:prSet/>
      <dgm:spPr/>
      <dgm:t>
        <a:bodyPr/>
        <a:lstStyle/>
        <a:p>
          <a:endParaRPr lang="en-US"/>
        </a:p>
      </dgm:t>
    </dgm:pt>
    <dgm:pt modelId="{E1F75456-F512-4A3E-9A40-D46544FB7A36}" type="asst">
      <dgm:prSet phldrT="[Text]"/>
      <dgm:spPr/>
      <dgm:t>
        <a:bodyPr/>
        <a:lstStyle/>
        <a:p>
          <a:r>
            <a:rPr lang="en-US" dirty="0" smtClean="0"/>
            <a:t>Q</a:t>
          </a:r>
          <a:endParaRPr lang="en-US" dirty="0"/>
        </a:p>
      </dgm:t>
    </dgm:pt>
    <dgm:pt modelId="{65727F58-A241-4FA5-94CB-4B08160771C8}" type="parTrans" cxnId="{2CB10C4C-5DBE-4E9D-A8EC-020D68895A03}">
      <dgm:prSet/>
      <dgm:spPr/>
      <dgm:t>
        <a:bodyPr/>
        <a:lstStyle/>
        <a:p>
          <a:endParaRPr lang="en-US"/>
        </a:p>
      </dgm:t>
    </dgm:pt>
    <dgm:pt modelId="{EBE45D10-7CB9-4B54-B079-2AC7AF32C28B}" type="sibTrans" cxnId="{2CB10C4C-5DBE-4E9D-A8EC-020D68895A03}">
      <dgm:prSet/>
      <dgm:spPr/>
      <dgm:t>
        <a:bodyPr/>
        <a:lstStyle/>
        <a:p>
          <a:endParaRPr lang="en-US"/>
        </a:p>
      </dgm:t>
    </dgm:pt>
    <dgm:pt modelId="{3145B2A3-5134-4704-BFD3-A43203871201}" type="asst">
      <dgm:prSet phldrT="[Text]"/>
      <dgm:spPr/>
      <dgm:t>
        <a:bodyPr/>
        <a:lstStyle/>
        <a:p>
          <a:r>
            <a:rPr lang="en-US" dirty="0" smtClean="0"/>
            <a:t>N</a:t>
          </a:r>
          <a:endParaRPr lang="en-US" dirty="0"/>
        </a:p>
      </dgm:t>
    </dgm:pt>
    <dgm:pt modelId="{A7ADA315-73A2-45B9-B96A-5DA2C960995A}" type="parTrans" cxnId="{860E05F1-55AB-46CC-8EE6-6562EFDE4346}">
      <dgm:prSet/>
      <dgm:spPr/>
      <dgm:t>
        <a:bodyPr/>
        <a:lstStyle/>
        <a:p>
          <a:endParaRPr lang="en-US"/>
        </a:p>
      </dgm:t>
    </dgm:pt>
    <dgm:pt modelId="{BF3F5967-F86E-454A-92C1-CF769554B2FA}" type="sibTrans" cxnId="{860E05F1-55AB-46CC-8EE6-6562EFDE4346}">
      <dgm:prSet/>
      <dgm:spPr/>
      <dgm:t>
        <a:bodyPr/>
        <a:lstStyle/>
        <a:p>
          <a:endParaRPr lang="en-US"/>
        </a:p>
      </dgm:t>
    </dgm:pt>
    <dgm:pt modelId="{1702F9A4-D5DB-4644-90A0-A7B9B5463070}" type="asst">
      <dgm:prSet phldrT="[Text]"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F9B436E6-B9A4-4E9C-8347-4EA786787175}" type="parTrans" cxnId="{48680D5E-06C1-4F12-8356-112C0724B8E1}">
      <dgm:prSet/>
      <dgm:spPr/>
      <dgm:t>
        <a:bodyPr/>
        <a:lstStyle/>
        <a:p>
          <a:endParaRPr lang="en-US"/>
        </a:p>
      </dgm:t>
    </dgm:pt>
    <dgm:pt modelId="{760B3E2F-8C4E-4A6E-AAAA-BE71FEE64804}" type="sibTrans" cxnId="{48680D5E-06C1-4F12-8356-112C0724B8E1}">
      <dgm:prSet/>
      <dgm:spPr/>
      <dgm:t>
        <a:bodyPr/>
        <a:lstStyle/>
        <a:p>
          <a:endParaRPr lang="en-US"/>
        </a:p>
      </dgm:t>
    </dgm:pt>
    <dgm:pt modelId="{4F56A9D9-6BFD-4390-A673-861061D2C984}" type="asst">
      <dgm:prSet phldrT="[Text]"/>
      <dgm:spPr/>
      <dgm:t>
        <a:bodyPr/>
        <a:lstStyle/>
        <a:p>
          <a:r>
            <a:rPr lang="en-US" dirty="0" smtClean="0"/>
            <a:t>P</a:t>
          </a:r>
          <a:endParaRPr lang="en-US" dirty="0"/>
        </a:p>
      </dgm:t>
    </dgm:pt>
    <dgm:pt modelId="{FC09D46E-2C1A-46A7-9CE1-AD0D45FFD97F}" type="parTrans" cxnId="{BFD7C93B-C0AD-403C-9D6E-EEE0648A4D92}">
      <dgm:prSet/>
      <dgm:spPr/>
      <dgm:t>
        <a:bodyPr/>
        <a:lstStyle/>
        <a:p>
          <a:endParaRPr lang="en-US"/>
        </a:p>
      </dgm:t>
    </dgm:pt>
    <dgm:pt modelId="{01B01EF9-3AF6-47A7-864D-EE81B954AC5F}" type="sibTrans" cxnId="{BFD7C93B-C0AD-403C-9D6E-EEE0648A4D92}">
      <dgm:prSet/>
      <dgm:spPr/>
      <dgm:t>
        <a:bodyPr/>
        <a:lstStyle/>
        <a:p>
          <a:endParaRPr lang="en-US"/>
        </a:p>
      </dgm:t>
    </dgm:pt>
    <dgm:pt modelId="{E43CB1EE-1E97-43FF-9AE6-E94A590BE618}" type="asst">
      <dgm:prSet phldrT="[Text]"/>
      <dgm:spPr/>
      <dgm:t>
        <a:bodyPr/>
        <a:lstStyle/>
        <a:p>
          <a:r>
            <a:rPr lang="en-US" dirty="0" smtClean="0"/>
            <a:t>K</a:t>
          </a:r>
          <a:endParaRPr lang="en-US" dirty="0"/>
        </a:p>
      </dgm:t>
    </dgm:pt>
    <dgm:pt modelId="{61582401-61EF-415B-A49A-17888E8FED03}" type="parTrans" cxnId="{D8078AB5-0790-44FE-BF9B-DE17658A1B38}">
      <dgm:prSet/>
      <dgm:spPr/>
      <dgm:t>
        <a:bodyPr/>
        <a:lstStyle/>
        <a:p>
          <a:endParaRPr lang="en-US"/>
        </a:p>
      </dgm:t>
    </dgm:pt>
    <dgm:pt modelId="{D2978DBD-0911-434A-A8DE-37C3B116265D}" type="sibTrans" cxnId="{D8078AB5-0790-44FE-BF9B-DE17658A1B38}">
      <dgm:prSet/>
      <dgm:spPr/>
      <dgm:t>
        <a:bodyPr/>
        <a:lstStyle/>
        <a:p>
          <a:endParaRPr lang="en-US"/>
        </a:p>
      </dgm:t>
    </dgm:pt>
    <dgm:pt modelId="{83316B79-CE3D-4BFE-8D58-705082075AFC}" type="pres">
      <dgm:prSet presAssocID="{60E5DC85-1107-47AF-8917-28547003606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5AEE90C-411C-4643-BD7A-2D95B0813E82}" type="pres">
      <dgm:prSet presAssocID="{825F4053-2307-423A-9797-A03D53DBB1B8}" presName="hierRoot1" presStyleCnt="0"/>
      <dgm:spPr/>
    </dgm:pt>
    <dgm:pt modelId="{6C7DF3F6-F469-40DB-980E-400435781870}" type="pres">
      <dgm:prSet presAssocID="{825F4053-2307-423A-9797-A03D53DBB1B8}" presName="composite" presStyleCnt="0"/>
      <dgm:spPr/>
    </dgm:pt>
    <dgm:pt modelId="{5B715EAF-5FB5-4341-9A17-69A9F546FC23}" type="pres">
      <dgm:prSet presAssocID="{825F4053-2307-423A-9797-A03D53DBB1B8}" presName="background" presStyleLbl="node0" presStyleIdx="0" presStyleCnt="1"/>
      <dgm:spPr/>
    </dgm:pt>
    <dgm:pt modelId="{DD49D233-5761-4C76-9B09-405D8131FCD2}" type="pres">
      <dgm:prSet presAssocID="{825F4053-2307-423A-9797-A03D53DBB1B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264A5-32E8-4C22-AA89-8388BC46966E}" type="pres">
      <dgm:prSet presAssocID="{825F4053-2307-423A-9797-A03D53DBB1B8}" presName="hierChild2" presStyleCnt="0"/>
      <dgm:spPr/>
    </dgm:pt>
    <dgm:pt modelId="{CE381E3F-6EDA-4617-B35C-5E4763A71123}" type="pres">
      <dgm:prSet presAssocID="{B9FAFD0F-4EB9-42C9-964D-AB4D541397F9}" presName="Name10" presStyleLbl="parChTrans1D2" presStyleIdx="0" presStyleCnt="4"/>
      <dgm:spPr/>
      <dgm:t>
        <a:bodyPr/>
        <a:lstStyle/>
        <a:p>
          <a:endParaRPr lang="en-US"/>
        </a:p>
      </dgm:t>
    </dgm:pt>
    <dgm:pt modelId="{0541396F-F1D7-40E1-87C8-9078B53B448D}" type="pres">
      <dgm:prSet presAssocID="{7F4AF334-FB9B-4E23-9AAB-4B71CAF92B92}" presName="hierRoot2" presStyleCnt="0"/>
      <dgm:spPr/>
    </dgm:pt>
    <dgm:pt modelId="{07AA0C55-B8D9-415F-8063-B771419840E6}" type="pres">
      <dgm:prSet presAssocID="{7F4AF334-FB9B-4E23-9AAB-4B71CAF92B92}" presName="composite2" presStyleCnt="0"/>
      <dgm:spPr/>
    </dgm:pt>
    <dgm:pt modelId="{5CE3615A-3B4E-485B-8715-B9620910B400}" type="pres">
      <dgm:prSet presAssocID="{7F4AF334-FB9B-4E23-9AAB-4B71CAF92B92}" presName="background2" presStyleLbl="asst1" presStyleIdx="0" presStyleCnt="16"/>
      <dgm:spPr/>
    </dgm:pt>
    <dgm:pt modelId="{0E3B63E4-5062-4568-A1A1-236C9BE5B624}" type="pres">
      <dgm:prSet presAssocID="{7F4AF334-FB9B-4E23-9AAB-4B71CAF92B92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8F6AFA-E174-49F4-9A7D-0D9A9C2382A2}" type="pres">
      <dgm:prSet presAssocID="{7F4AF334-FB9B-4E23-9AAB-4B71CAF92B92}" presName="hierChild3" presStyleCnt="0"/>
      <dgm:spPr/>
    </dgm:pt>
    <dgm:pt modelId="{3C8C1C6E-4EAF-49C8-9375-FC6A18D93CEE}" type="pres">
      <dgm:prSet presAssocID="{2484247C-8237-4273-8571-10460CFD5C99}" presName="Name17" presStyleLbl="parChTrans1D3" presStyleIdx="0" presStyleCnt="6"/>
      <dgm:spPr/>
      <dgm:t>
        <a:bodyPr/>
        <a:lstStyle/>
        <a:p>
          <a:endParaRPr lang="en-US"/>
        </a:p>
      </dgm:t>
    </dgm:pt>
    <dgm:pt modelId="{1A40ABA4-1BE8-45FE-93F6-2CF7AF1B240D}" type="pres">
      <dgm:prSet presAssocID="{FFB3DFDB-08A0-4184-BEE7-59B39B8374B2}" presName="hierRoot3" presStyleCnt="0"/>
      <dgm:spPr/>
    </dgm:pt>
    <dgm:pt modelId="{28B02FA0-305C-4421-84D9-0C73D07AF34F}" type="pres">
      <dgm:prSet presAssocID="{FFB3DFDB-08A0-4184-BEE7-59B39B8374B2}" presName="composite3" presStyleCnt="0"/>
      <dgm:spPr/>
    </dgm:pt>
    <dgm:pt modelId="{4C3574D4-9167-4844-BD04-F4FD240D9455}" type="pres">
      <dgm:prSet presAssocID="{FFB3DFDB-08A0-4184-BEE7-59B39B8374B2}" presName="background3" presStyleLbl="asst1" presStyleIdx="1" presStyleCnt="16"/>
      <dgm:spPr/>
    </dgm:pt>
    <dgm:pt modelId="{DC1E9F4F-F9DF-49F1-9445-E88C57BC1A48}" type="pres">
      <dgm:prSet presAssocID="{FFB3DFDB-08A0-4184-BEE7-59B39B8374B2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EE29D8-7F27-4DA8-B1A9-7F112EB0AD2B}" type="pres">
      <dgm:prSet presAssocID="{FFB3DFDB-08A0-4184-BEE7-59B39B8374B2}" presName="hierChild4" presStyleCnt="0"/>
      <dgm:spPr/>
    </dgm:pt>
    <dgm:pt modelId="{168B017F-C87C-431C-B03F-B075045ED2ED}" type="pres">
      <dgm:prSet presAssocID="{50BD58D4-F9CB-4351-8418-E65149EAA1A8}" presName="Name23" presStyleLbl="parChTrans1D4" presStyleIdx="0" presStyleCnt="6"/>
      <dgm:spPr/>
      <dgm:t>
        <a:bodyPr/>
        <a:lstStyle/>
        <a:p>
          <a:endParaRPr lang="en-US"/>
        </a:p>
      </dgm:t>
    </dgm:pt>
    <dgm:pt modelId="{332CB26A-D853-4263-8ADA-CB3324448C5A}" type="pres">
      <dgm:prSet presAssocID="{FA0126C7-1186-406F-A532-3E6CE7CE42A6}" presName="hierRoot4" presStyleCnt="0"/>
      <dgm:spPr/>
    </dgm:pt>
    <dgm:pt modelId="{80AA31B9-C242-4464-996D-7947B26C9839}" type="pres">
      <dgm:prSet presAssocID="{FA0126C7-1186-406F-A532-3E6CE7CE42A6}" presName="composite4" presStyleCnt="0"/>
      <dgm:spPr/>
    </dgm:pt>
    <dgm:pt modelId="{CA185423-ECD2-44C0-8A13-F25C02CCC5B6}" type="pres">
      <dgm:prSet presAssocID="{FA0126C7-1186-406F-A532-3E6CE7CE42A6}" presName="background4" presStyleLbl="asst1" presStyleIdx="2" presStyleCnt="16"/>
      <dgm:spPr/>
    </dgm:pt>
    <dgm:pt modelId="{552EA13A-25A3-434F-9608-694CAFE6751D}" type="pres">
      <dgm:prSet presAssocID="{FA0126C7-1186-406F-A532-3E6CE7CE42A6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7B1B09-A8D6-4677-8745-7E65CDFB2934}" type="pres">
      <dgm:prSet presAssocID="{FA0126C7-1186-406F-A532-3E6CE7CE42A6}" presName="hierChild5" presStyleCnt="0"/>
      <dgm:spPr/>
    </dgm:pt>
    <dgm:pt modelId="{3E2F4100-95E0-4D2D-A785-3F6C5DC1EF5E}" type="pres">
      <dgm:prSet presAssocID="{6D3BCDEB-CF1C-4971-AF40-C4F8BFAA10FA}" presName="Name23" presStyleLbl="parChTrans1D4" presStyleIdx="1" presStyleCnt="6"/>
      <dgm:spPr/>
      <dgm:t>
        <a:bodyPr/>
        <a:lstStyle/>
        <a:p>
          <a:endParaRPr lang="en-US"/>
        </a:p>
      </dgm:t>
    </dgm:pt>
    <dgm:pt modelId="{AB9B3CEE-77CC-4A08-BEAC-520E2348DD47}" type="pres">
      <dgm:prSet presAssocID="{0A66957C-86D9-49D6-BDF3-E86763BDA6BF}" presName="hierRoot4" presStyleCnt="0"/>
      <dgm:spPr/>
    </dgm:pt>
    <dgm:pt modelId="{B368C778-F4F8-4648-8C6D-FCC5210FD0E2}" type="pres">
      <dgm:prSet presAssocID="{0A66957C-86D9-49D6-BDF3-E86763BDA6BF}" presName="composite4" presStyleCnt="0"/>
      <dgm:spPr/>
    </dgm:pt>
    <dgm:pt modelId="{080EBB45-ABD9-49A4-BD24-F126EE2DEB86}" type="pres">
      <dgm:prSet presAssocID="{0A66957C-86D9-49D6-BDF3-E86763BDA6BF}" presName="background4" presStyleLbl="asst1" presStyleIdx="3" presStyleCnt="16"/>
      <dgm:spPr/>
    </dgm:pt>
    <dgm:pt modelId="{0EB44D49-1229-4B12-87CA-DB92C314E096}" type="pres">
      <dgm:prSet presAssocID="{0A66957C-86D9-49D6-BDF3-E86763BDA6BF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3FF768-3C40-460C-B3D3-036EB4905C44}" type="pres">
      <dgm:prSet presAssocID="{0A66957C-86D9-49D6-BDF3-E86763BDA6BF}" presName="hierChild5" presStyleCnt="0"/>
      <dgm:spPr/>
    </dgm:pt>
    <dgm:pt modelId="{2496F8D5-2701-4359-8230-B027453A7DA6}" type="pres">
      <dgm:prSet presAssocID="{10EBE178-D58A-41B5-9A38-328A9900FDF2}" presName="Name17" presStyleLbl="parChTrans1D3" presStyleIdx="1" presStyleCnt="6"/>
      <dgm:spPr/>
      <dgm:t>
        <a:bodyPr/>
        <a:lstStyle/>
        <a:p>
          <a:endParaRPr lang="en-US"/>
        </a:p>
      </dgm:t>
    </dgm:pt>
    <dgm:pt modelId="{5B8F16BA-CBDA-43FA-A08D-C07C86893420}" type="pres">
      <dgm:prSet presAssocID="{7FA428FE-2615-42C3-942B-F8CBB2B04FFC}" presName="hierRoot3" presStyleCnt="0"/>
      <dgm:spPr/>
    </dgm:pt>
    <dgm:pt modelId="{D8F3719C-7AB9-4FA3-ADA6-670D455F4E40}" type="pres">
      <dgm:prSet presAssocID="{7FA428FE-2615-42C3-942B-F8CBB2B04FFC}" presName="composite3" presStyleCnt="0"/>
      <dgm:spPr/>
    </dgm:pt>
    <dgm:pt modelId="{4394E6A8-C966-4E2F-A70F-38BBCB57DF68}" type="pres">
      <dgm:prSet presAssocID="{7FA428FE-2615-42C3-942B-F8CBB2B04FFC}" presName="background3" presStyleLbl="asst1" presStyleIdx="4" presStyleCnt="16"/>
      <dgm:spPr/>
    </dgm:pt>
    <dgm:pt modelId="{3D685968-CB6E-4359-B0A3-BED606032525}" type="pres">
      <dgm:prSet presAssocID="{7FA428FE-2615-42C3-942B-F8CBB2B04FFC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7399E4-B6F0-41D2-8D2E-EEDE11C443C7}" type="pres">
      <dgm:prSet presAssocID="{7FA428FE-2615-42C3-942B-F8CBB2B04FFC}" presName="hierChild4" presStyleCnt="0"/>
      <dgm:spPr/>
    </dgm:pt>
    <dgm:pt modelId="{D7E73D67-D5EF-467C-A324-94E86B3BBD2E}" type="pres">
      <dgm:prSet presAssocID="{EFA3417A-E1C1-4A8A-9A15-7447E9D82AC5}" presName="Name10" presStyleLbl="parChTrans1D2" presStyleIdx="1" presStyleCnt="4"/>
      <dgm:spPr/>
      <dgm:t>
        <a:bodyPr/>
        <a:lstStyle/>
        <a:p>
          <a:endParaRPr lang="en-US"/>
        </a:p>
      </dgm:t>
    </dgm:pt>
    <dgm:pt modelId="{BF898DBC-C59D-482F-B9CC-46BE53568044}" type="pres">
      <dgm:prSet presAssocID="{31E4B5DB-DB97-4087-A8D8-70DA8C383053}" presName="hierRoot2" presStyleCnt="0"/>
      <dgm:spPr/>
    </dgm:pt>
    <dgm:pt modelId="{05124A35-E1B1-461C-A87C-53C13E02B2C8}" type="pres">
      <dgm:prSet presAssocID="{31E4B5DB-DB97-4087-A8D8-70DA8C383053}" presName="composite2" presStyleCnt="0"/>
      <dgm:spPr/>
    </dgm:pt>
    <dgm:pt modelId="{2578726D-2B26-4107-BBFE-276A3ACEAE91}" type="pres">
      <dgm:prSet presAssocID="{31E4B5DB-DB97-4087-A8D8-70DA8C383053}" presName="background2" presStyleLbl="asst1" presStyleIdx="5" presStyleCnt="16"/>
      <dgm:spPr/>
    </dgm:pt>
    <dgm:pt modelId="{394897BB-4AEF-43A2-A813-12A80BD4BCBF}" type="pres">
      <dgm:prSet presAssocID="{31E4B5DB-DB97-4087-A8D8-70DA8C383053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86DAF5-B4D5-45CD-94FC-4453ED88275C}" type="pres">
      <dgm:prSet presAssocID="{31E4B5DB-DB97-4087-A8D8-70DA8C383053}" presName="hierChild3" presStyleCnt="0"/>
      <dgm:spPr/>
    </dgm:pt>
    <dgm:pt modelId="{91ED150D-BB49-449B-807C-4DA6311FAB3D}" type="pres">
      <dgm:prSet presAssocID="{FB005938-A8BD-4424-B310-77AFFE2F4106}" presName="Name17" presStyleLbl="parChTrans1D3" presStyleIdx="2" presStyleCnt="6"/>
      <dgm:spPr/>
      <dgm:t>
        <a:bodyPr/>
        <a:lstStyle/>
        <a:p>
          <a:endParaRPr lang="en-US"/>
        </a:p>
      </dgm:t>
    </dgm:pt>
    <dgm:pt modelId="{F33B5696-790B-4ECE-8AA1-A8D2DC2FBF5B}" type="pres">
      <dgm:prSet presAssocID="{E94E83E9-9498-4259-8B49-63388F1B0514}" presName="hierRoot3" presStyleCnt="0"/>
      <dgm:spPr/>
    </dgm:pt>
    <dgm:pt modelId="{215AAB22-F60A-484B-973F-6C285F0D8F78}" type="pres">
      <dgm:prSet presAssocID="{E94E83E9-9498-4259-8B49-63388F1B0514}" presName="composite3" presStyleCnt="0"/>
      <dgm:spPr/>
    </dgm:pt>
    <dgm:pt modelId="{3BF3DD72-32B4-45EA-B3DB-C3F78EAA5DB0}" type="pres">
      <dgm:prSet presAssocID="{E94E83E9-9498-4259-8B49-63388F1B0514}" presName="background3" presStyleLbl="asst1" presStyleIdx="6" presStyleCnt="16"/>
      <dgm:spPr/>
    </dgm:pt>
    <dgm:pt modelId="{B269C113-FEC0-4D4C-B801-72335EB4F19B}" type="pres">
      <dgm:prSet presAssocID="{E94E83E9-9498-4259-8B49-63388F1B0514}" presName="text3" presStyleLbl="fgAcc3" presStyleIdx="2" presStyleCnt="6" custLinFactY="100000" custLinFactNeighborX="-4269" custLinFactNeighborY="1952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6E4497-72BC-4EDD-ABC4-827134129E81}" type="pres">
      <dgm:prSet presAssocID="{E94E83E9-9498-4259-8B49-63388F1B0514}" presName="hierChild4" presStyleCnt="0"/>
      <dgm:spPr/>
    </dgm:pt>
    <dgm:pt modelId="{894D2CB0-6780-45FD-AD41-9E11DA62AD0D}" type="pres">
      <dgm:prSet presAssocID="{603CF3DF-7613-4895-ADBE-F1AEC5D954C5}" presName="Name10" presStyleLbl="parChTrans1D2" presStyleIdx="2" presStyleCnt="4"/>
      <dgm:spPr/>
      <dgm:t>
        <a:bodyPr/>
        <a:lstStyle/>
        <a:p>
          <a:endParaRPr lang="en-US"/>
        </a:p>
      </dgm:t>
    </dgm:pt>
    <dgm:pt modelId="{4E67FD8C-DFC1-47B2-BAFD-789784D48347}" type="pres">
      <dgm:prSet presAssocID="{9F4059E4-4F1E-4D46-B406-EAC85D21B182}" presName="hierRoot2" presStyleCnt="0"/>
      <dgm:spPr/>
    </dgm:pt>
    <dgm:pt modelId="{7D60B990-5759-4C4F-9110-4D1104769B05}" type="pres">
      <dgm:prSet presAssocID="{9F4059E4-4F1E-4D46-B406-EAC85D21B182}" presName="composite2" presStyleCnt="0"/>
      <dgm:spPr/>
    </dgm:pt>
    <dgm:pt modelId="{50EB61C7-3B64-46BB-81FE-8BBA4FDD0121}" type="pres">
      <dgm:prSet presAssocID="{9F4059E4-4F1E-4D46-B406-EAC85D21B182}" presName="background2" presStyleLbl="asst1" presStyleIdx="7" presStyleCnt="16"/>
      <dgm:spPr/>
    </dgm:pt>
    <dgm:pt modelId="{3BA6BEBC-4297-4644-BAD0-0CF5BDDBB0D4}" type="pres">
      <dgm:prSet presAssocID="{9F4059E4-4F1E-4D46-B406-EAC85D21B182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60519A-95A2-4A1A-A52B-2679E74DE842}" type="pres">
      <dgm:prSet presAssocID="{9F4059E4-4F1E-4D46-B406-EAC85D21B182}" presName="hierChild3" presStyleCnt="0"/>
      <dgm:spPr/>
    </dgm:pt>
    <dgm:pt modelId="{3F112A56-BC22-4242-85FA-023182AE211E}" type="pres">
      <dgm:prSet presAssocID="{C7C7F61E-ADC5-4B9E-97F9-C72EDBBA0956}" presName="Name17" presStyleLbl="parChTrans1D3" presStyleIdx="3" presStyleCnt="6"/>
      <dgm:spPr/>
      <dgm:t>
        <a:bodyPr/>
        <a:lstStyle/>
        <a:p>
          <a:endParaRPr lang="en-US"/>
        </a:p>
      </dgm:t>
    </dgm:pt>
    <dgm:pt modelId="{8F624D4E-F132-496E-87B4-E42AAA295DB9}" type="pres">
      <dgm:prSet presAssocID="{5395DD48-E168-479A-BAD7-88D7524B52E6}" presName="hierRoot3" presStyleCnt="0"/>
      <dgm:spPr/>
    </dgm:pt>
    <dgm:pt modelId="{FAD3AE4F-A054-413B-B4C0-14097A8E0CC8}" type="pres">
      <dgm:prSet presAssocID="{5395DD48-E168-479A-BAD7-88D7524B52E6}" presName="composite3" presStyleCnt="0"/>
      <dgm:spPr/>
    </dgm:pt>
    <dgm:pt modelId="{3FA285C4-8B15-4DAA-AE24-5AB82B869E4E}" type="pres">
      <dgm:prSet presAssocID="{5395DD48-E168-479A-BAD7-88D7524B52E6}" presName="background3" presStyleLbl="asst1" presStyleIdx="8" presStyleCnt="16"/>
      <dgm:spPr/>
    </dgm:pt>
    <dgm:pt modelId="{6A764DFE-8BF5-4031-A870-506954475E5A}" type="pres">
      <dgm:prSet presAssocID="{5395DD48-E168-479A-BAD7-88D7524B52E6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C236BA-CDFC-4446-A5F9-4A7BB695FB41}" type="pres">
      <dgm:prSet presAssocID="{5395DD48-E168-479A-BAD7-88D7524B52E6}" presName="hierChild4" presStyleCnt="0"/>
      <dgm:spPr/>
    </dgm:pt>
    <dgm:pt modelId="{1E4A72CE-3995-4F2E-8AD4-F760DB2334CD}" type="pres">
      <dgm:prSet presAssocID="{036F36F5-0927-4AC1-AFC6-90E52AE96F41}" presName="Name10" presStyleLbl="parChTrans1D2" presStyleIdx="3" presStyleCnt="4"/>
      <dgm:spPr/>
      <dgm:t>
        <a:bodyPr/>
        <a:lstStyle/>
        <a:p>
          <a:endParaRPr lang="en-US"/>
        </a:p>
      </dgm:t>
    </dgm:pt>
    <dgm:pt modelId="{7511B111-7D46-479D-BD03-1E010C2AA321}" type="pres">
      <dgm:prSet presAssocID="{273BFFA7-F87E-4DF4-996F-AF8C9BEA9618}" presName="hierRoot2" presStyleCnt="0"/>
      <dgm:spPr/>
    </dgm:pt>
    <dgm:pt modelId="{B9A86D70-B8CA-4FFE-8CE8-D71987739B6E}" type="pres">
      <dgm:prSet presAssocID="{273BFFA7-F87E-4DF4-996F-AF8C9BEA9618}" presName="composite2" presStyleCnt="0"/>
      <dgm:spPr/>
    </dgm:pt>
    <dgm:pt modelId="{798E1BA5-D246-47A9-8C6F-7CFFAE000313}" type="pres">
      <dgm:prSet presAssocID="{273BFFA7-F87E-4DF4-996F-AF8C9BEA9618}" presName="background2" presStyleLbl="asst1" presStyleIdx="9" presStyleCnt="16"/>
      <dgm:spPr/>
    </dgm:pt>
    <dgm:pt modelId="{183D11A0-DAFC-4507-BD4D-3E09B323311D}" type="pres">
      <dgm:prSet presAssocID="{273BFFA7-F87E-4DF4-996F-AF8C9BEA9618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9F1D85-51F6-430C-8F46-79ACD2023E66}" type="pres">
      <dgm:prSet presAssocID="{273BFFA7-F87E-4DF4-996F-AF8C9BEA9618}" presName="hierChild3" presStyleCnt="0"/>
      <dgm:spPr/>
    </dgm:pt>
    <dgm:pt modelId="{264D6D8E-AEA9-447C-B9C8-48AC18DD7555}" type="pres">
      <dgm:prSet presAssocID="{50932773-F781-4F32-B1AD-EC5DEF314AE7}" presName="Name17" presStyleLbl="parChTrans1D3" presStyleIdx="4" presStyleCnt="6"/>
      <dgm:spPr/>
      <dgm:t>
        <a:bodyPr/>
        <a:lstStyle/>
        <a:p>
          <a:endParaRPr lang="en-US"/>
        </a:p>
      </dgm:t>
    </dgm:pt>
    <dgm:pt modelId="{D557A4EF-FD4F-4D16-B938-D937C4E81140}" type="pres">
      <dgm:prSet presAssocID="{36985D0A-57CF-4498-9901-65930D237B6C}" presName="hierRoot3" presStyleCnt="0"/>
      <dgm:spPr/>
    </dgm:pt>
    <dgm:pt modelId="{931EF5CB-8168-403D-9001-1AF5222831D9}" type="pres">
      <dgm:prSet presAssocID="{36985D0A-57CF-4498-9901-65930D237B6C}" presName="composite3" presStyleCnt="0"/>
      <dgm:spPr/>
    </dgm:pt>
    <dgm:pt modelId="{03F47885-B436-4158-824F-62C6ACBAB0B9}" type="pres">
      <dgm:prSet presAssocID="{36985D0A-57CF-4498-9901-65930D237B6C}" presName="background3" presStyleLbl="asst1" presStyleIdx="10" presStyleCnt="16"/>
      <dgm:spPr/>
    </dgm:pt>
    <dgm:pt modelId="{5D399AE4-F5BD-4045-A764-FEBC2EE3DAE1}" type="pres">
      <dgm:prSet presAssocID="{36985D0A-57CF-4498-9901-65930D237B6C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99144-2215-44B6-8321-611FD68628D1}" type="pres">
      <dgm:prSet presAssocID="{36985D0A-57CF-4498-9901-65930D237B6C}" presName="hierChild4" presStyleCnt="0"/>
      <dgm:spPr/>
    </dgm:pt>
    <dgm:pt modelId="{290AF7A2-D963-45FF-BCB3-3AC97A28434C}" type="pres">
      <dgm:prSet presAssocID="{65727F58-A241-4FA5-94CB-4B08160771C8}" presName="Name17" presStyleLbl="parChTrans1D3" presStyleIdx="5" presStyleCnt="6"/>
      <dgm:spPr/>
      <dgm:t>
        <a:bodyPr/>
        <a:lstStyle/>
        <a:p>
          <a:endParaRPr lang="en-US"/>
        </a:p>
      </dgm:t>
    </dgm:pt>
    <dgm:pt modelId="{FEE1A732-E47E-4346-988D-000D82A63BDA}" type="pres">
      <dgm:prSet presAssocID="{E1F75456-F512-4A3E-9A40-D46544FB7A36}" presName="hierRoot3" presStyleCnt="0"/>
      <dgm:spPr/>
    </dgm:pt>
    <dgm:pt modelId="{BD9FCA88-E0BF-4994-ACCB-62FA7D86BF27}" type="pres">
      <dgm:prSet presAssocID="{E1F75456-F512-4A3E-9A40-D46544FB7A36}" presName="composite3" presStyleCnt="0"/>
      <dgm:spPr/>
    </dgm:pt>
    <dgm:pt modelId="{B904D0EE-6CEE-4373-9080-21FFC3F04FEF}" type="pres">
      <dgm:prSet presAssocID="{E1F75456-F512-4A3E-9A40-D46544FB7A36}" presName="background3" presStyleLbl="asst1" presStyleIdx="11" presStyleCnt="16"/>
      <dgm:spPr/>
    </dgm:pt>
    <dgm:pt modelId="{A62005F3-3972-4AD5-87F5-E6C4E5BD91F4}" type="pres">
      <dgm:prSet presAssocID="{E1F75456-F512-4A3E-9A40-D46544FB7A36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62C4BF-408D-4F81-84A5-7726EF36A66B}" type="pres">
      <dgm:prSet presAssocID="{E1F75456-F512-4A3E-9A40-D46544FB7A36}" presName="hierChild4" presStyleCnt="0"/>
      <dgm:spPr/>
    </dgm:pt>
    <dgm:pt modelId="{CAE6F38C-8C0F-46A2-B959-D6DB6C2E3626}" type="pres">
      <dgm:prSet presAssocID="{A7ADA315-73A2-45B9-B96A-5DA2C960995A}" presName="Name23" presStyleLbl="parChTrans1D4" presStyleIdx="2" presStyleCnt="6"/>
      <dgm:spPr/>
      <dgm:t>
        <a:bodyPr/>
        <a:lstStyle/>
        <a:p>
          <a:endParaRPr lang="en-US"/>
        </a:p>
      </dgm:t>
    </dgm:pt>
    <dgm:pt modelId="{3C639182-5102-4574-AB27-9B48C3C7D43C}" type="pres">
      <dgm:prSet presAssocID="{3145B2A3-5134-4704-BFD3-A43203871201}" presName="hierRoot4" presStyleCnt="0"/>
      <dgm:spPr/>
    </dgm:pt>
    <dgm:pt modelId="{8BFF1002-C903-41E7-AB8C-094C9D7E2ED9}" type="pres">
      <dgm:prSet presAssocID="{3145B2A3-5134-4704-BFD3-A43203871201}" presName="composite4" presStyleCnt="0"/>
      <dgm:spPr/>
    </dgm:pt>
    <dgm:pt modelId="{CE20D310-A79A-4B44-A1B1-CF73D2529E5E}" type="pres">
      <dgm:prSet presAssocID="{3145B2A3-5134-4704-BFD3-A43203871201}" presName="background4" presStyleLbl="asst1" presStyleIdx="12" presStyleCnt="16"/>
      <dgm:spPr/>
    </dgm:pt>
    <dgm:pt modelId="{50512E73-874A-423E-B042-BC98C9CC3C42}" type="pres">
      <dgm:prSet presAssocID="{3145B2A3-5134-4704-BFD3-A43203871201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E3BA04-D400-4B92-98B8-0222395C20E8}" type="pres">
      <dgm:prSet presAssocID="{3145B2A3-5134-4704-BFD3-A43203871201}" presName="hierChild5" presStyleCnt="0"/>
      <dgm:spPr/>
    </dgm:pt>
    <dgm:pt modelId="{E360015E-FA04-41F3-AC3F-E5490933B8CD}" type="pres">
      <dgm:prSet presAssocID="{F9B436E6-B9A4-4E9C-8347-4EA786787175}" presName="Name23" presStyleLbl="parChTrans1D4" presStyleIdx="3" presStyleCnt="6"/>
      <dgm:spPr/>
      <dgm:t>
        <a:bodyPr/>
        <a:lstStyle/>
        <a:p>
          <a:endParaRPr lang="en-US"/>
        </a:p>
      </dgm:t>
    </dgm:pt>
    <dgm:pt modelId="{F8E20AE0-5EA1-4193-ADC0-44C4729478FE}" type="pres">
      <dgm:prSet presAssocID="{1702F9A4-D5DB-4644-90A0-A7B9B5463070}" presName="hierRoot4" presStyleCnt="0"/>
      <dgm:spPr/>
    </dgm:pt>
    <dgm:pt modelId="{DC5FFA3F-0F2B-4BF6-84A2-3FFD161B77A1}" type="pres">
      <dgm:prSet presAssocID="{1702F9A4-D5DB-4644-90A0-A7B9B5463070}" presName="composite4" presStyleCnt="0"/>
      <dgm:spPr/>
    </dgm:pt>
    <dgm:pt modelId="{1F596495-E4AA-4DFA-8B92-4DC85E739F55}" type="pres">
      <dgm:prSet presAssocID="{1702F9A4-D5DB-4644-90A0-A7B9B5463070}" presName="background4" presStyleLbl="asst1" presStyleIdx="13" presStyleCnt="16"/>
      <dgm:spPr/>
    </dgm:pt>
    <dgm:pt modelId="{7E513E68-D942-4469-A622-C773D2E12A1A}" type="pres">
      <dgm:prSet presAssocID="{1702F9A4-D5DB-4644-90A0-A7B9B5463070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96E703-D123-4236-813A-23B6D274D2AF}" type="pres">
      <dgm:prSet presAssocID="{1702F9A4-D5DB-4644-90A0-A7B9B5463070}" presName="hierChild5" presStyleCnt="0"/>
      <dgm:spPr/>
    </dgm:pt>
    <dgm:pt modelId="{803754B4-EEBC-4AF2-92BB-EFE3D958E387}" type="pres">
      <dgm:prSet presAssocID="{FC09D46E-2C1A-46A7-9CE1-AD0D45FFD97F}" presName="Name23" presStyleLbl="parChTrans1D4" presStyleIdx="4" presStyleCnt="6"/>
      <dgm:spPr/>
      <dgm:t>
        <a:bodyPr/>
        <a:lstStyle/>
        <a:p>
          <a:endParaRPr lang="en-US"/>
        </a:p>
      </dgm:t>
    </dgm:pt>
    <dgm:pt modelId="{F8FCF992-04D6-4543-942B-03A046E00DF2}" type="pres">
      <dgm:prSet presAssocID="{4F56A9D9-6BFD-4390-A673-861061D2C984}" presName="hierRoot4" presStyleCnt="0"/>
      <dgm:spPr/>
    </dgm:pt>
    <dgm:pt modelId="{92ADA46E-EAC5-4A9D-B5A1-667078BC7375}" type="pres">
      <dgm:prSet presAssocID="{4F56A9D9-6BFD-4390-A673-861061D2C984}" presName="composite4" presStyleCnt="0"/>
      <dgm:spPr/>
    </dgm:pt>
    <dgm:pt modelId="{1892D654-4FA0-42B0-9B20-D326E018AABB}" type="pres">
      <dgm:prSet presAssocID="{4F56A9D9-6BFD-4390-A673-861061D2C984}" presName="background4" presStyleLbl="asst1" presStyleIdx="14" presStyleCnt="16"/>
      <dgm:spPr/>
    </dgm:pt>
    <dgm:pt modelId="{94E1CDFA-3C68-4E67-B2ED-B3A5CE28DC3C}" type="pres">
      <dgm:prSet presAssocID="{4F56A9D9-6BFD-4390-A673-861061D2C984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6F1EB0-CC17-4F05-8223-4A7E6862C5FD}" type="pres">
      <dgm:prSet presAssocID="{4F56A9D9-6BFD-4390-A673-861061D2C984}" presName="hierChild5" presStyleCnt="0"/>
      <dgm:spPr/>
    </dgm:pt>
    <dgm:pt modelId="{9621315A-9EE3-4AA9-BDF8-A7A557757F87}" type="pres">
      <dgm:prSet presAssocID="{61582401-61EF-415B-A49A-17888E8FED03}" presName="Name23" presStyleLbl="parChTrans1D4" presStyleIdx="5" presStyleCnt="6"/>
      <dgm:spPr/>
      <dgm:t>
        <a:bodyPr/>
        <a:lstStyle/>
        <a:p>
          <a:endParaRPr lang="en-US"/>
        </a:p>
      </dgm:t>
    </dgm:pt>
    <dgm:pt modelId="{D05AD969-94A7-49BD-95B1-D23F6522E34A}" type="pres">
      <dgm:prSet presAssocID="{E43CB1EE-1E97-43FF-9AE6-E94A590BE618}" presName="hierRoot4" presStyleCnt="0"/>
      <dgm:spPr/>
    </dgm:pt>
    <dgm:pt modelId="{AF7FAEB4-0F56-4D6E-9DBE-FC2E062FA262}" type="pres">
      <dgm:prSet presAssocID="{E43CB1EE-1E97-43FF-9AE6-E94A590BE618}" presName="composite4" presStyleCnt="0"/>
      <dgm:spPr/>
    </dgm:pt>
    <dgm:pt modelId="{3FC7B760-4D58-46D6-80F8-7CBAAECEE040}" type="pres">
      <dgm:prSet presAssocID="{E43CB1EE-1E97-43FF-9AE6-E94A590BE618}" presName="background4" presStyleLbl="asst1" presStyleIdx="15" presStyleCnt="16"/>
      <dgm:spPr/>
    </dgm:pt>
    <dgm:pt modelId="{92BC1D49-1370-4316-86CC-EE5C8DE2B2E5}" type="pres">
      <dgm:prSet presAssocID="{E43CB1EE-1E97-43FF-9AE6-E94A590BE618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93E8FE-F662-4E48-B4CD-C3E912CF08BD}" type="pres">
      <dgm:prSet presAssocID="{E43CB1EE-1E97-43FF-9AE6-E94A590BE618}" presName="hierChild5" presStyleCnt="0"/>
      <dgm:spPr/>
    </dgm:pt>
  </dgm:ptLst>
  <dgm:cxnLst>
    <dgm:cxn modelId="{BD4A85FC-E0B1-4163-8791-0F1E6042ED12}" type="presOf" srcId="{FB005938-A8BD-4424-B310-77AFFE2F4106}" destId="{91ED150D-BB49-449B-807C-4DA6311FAB3D}" srcOrd="0" destOrd="0" presId="urn:microsoft.com/office/officeart/2005/8/layout/hierarchy1"/>
    <dgm:cxn modelId="{9E8FA987-38FE-45CF-B897-70F714682103}" type="presOf" srcId="{036F36F5-0927-4AC1-AFC6-90E52AE96F41}" destId="{1E4A72CE-3995-4F2E-8AD4-F760DB2334CD}" srcOrd="0" destOrd="0" presId="urn:microsoft.com/office/officeart/2005/8/layout/hierarchy1"/>
    <dgm:cxn modelId="{BFD7C93B-C0AD-403C-9D6E-EEE0648A4D92}" srcId="{E1F75456-F512-4A3E-9A40-D46544FB7A36}" destId="{4F56A9D9-6BFD-4390-A673-861061D2C984}" srcOrd="2" destOrd="0" parTransId="{FC09D46E-2C1A-46A7-9CE1-AD0D45FFD97F}" sibTransId="{01B01EF9-3AF6-47A7-864D-EE81B954AC5F}"/>
    <dgm:cxn modelId="{3DB94C26-0F90-4C90-9D21-6E0FC87181B7}" srcId="{825F4053-2307-423A-9797-A03D53DBB1B8}" destId="{9F4059E4-4F1E-4D46-B406-EAC85D21B182}" srcOrd="2" destOrd="0" parTransId="{603CF3DF-7613-4895-ADBE-F1AEC5D954C5}" sibTransId="{A5FABE3D-A2A1-4669-A173-862F5D264CFD}"/>
    <dgm:cxn modelId="{2A2A8E90-A6B9-4E95-94EB-B89408302E90}" srcId="{7F4AF334-FB9B-4E23-9AAB-4B71CAF92B92}" destId="{7FA428FE-2615-42C3-942B-F8CBB2B04FFC}" srcOrd="1" destOrd="0" parTransId="{10EBE178-D58A-41B5-9A38-328A9900FDF2}" sibTransId="{5859341D-860A-42BC-93E6-4F34F9FE2AD8}"/>
    <dgm:cxn modelId="{C7C6D8D3-32AB-4049-B6E2-6159D15FB3C6}" type="presOf" srcId="{F9B436E6-B9A4-4E9C-8347-4EA786787175}" destId="{E360015E-FA04-41F3-AC3F-E5490933B8CD}" srcOrd="0" destOrd="0" presId="urn:microsoft.com/office/officeart/2005/8/layout/hierarchy1"/>
    <dgm:cxn modelId="{2CB10C4C-5DBE-4E9D-A8EC-020D68895A03}" srcId="{273BFFA7-F87E-4DF4-996F-AF8C9BEA9618}" destId="{E1F75456-F512-4A3E-9A40-D46544FB7A36}" srcOrd="1" destOrd="0" parTransId="{65727F58-A241-4FA5-94CB-4B08160771C8}" sibTransId="{EBE45D10-7CB9-4B54-B079-2AC7AF32C28B}"/>
    <dgm:cxn modelId="{50404615-D42B-4634-8F95-5E6D7784E989}" type="presOf" srcId="{31E4B5DB-DB97-4087-A8D8-70DA8C383053}" destId="{394897BB-4AEF-43A2-A813-12A80BD4BCBF}" srcOrd="0" destOrd="0" presId="urn:microsoft.com/office/officeart/2005/8/layout/hierarchy1"/>
    <dgm:cxn modelId="{8D67CE32-F061-48F7-B71C-3C3771AA367D}" type="presOf" srcId="{3145B2A3-5134-4704-BFD3-A43203871201}" destId="{50512E73-874A-423E-B042-BC98C9CC3C42}" srcOrd="0" destOrd="0" presId="urn:microsoft.com/office/officeart/2005/8/layout/hierarchy1"/>
    <dgm:cxn modelId="{48680D5E-06C1-4F12-8356-112C0724B8E1}" srcId="{E1F75456-F512-4A3E-9A40-D46544FB7A36}" destId="{1702F9A4-D5DB-4644-90A0-A7B9B5463070}" srcOrd="1" destOrd="0" parTransId="{F9B436E6-B9A4-4E9C-8347-4EA786787175}" sibTransId="{760B3E2F-8C4E-4A6E-AAAA-BE71FEE64804}"/>
    <dgm:cxn modelId="{13957630-4021-4A0D-A8B3-6AAD65C64026}" srcId="{825F4053-2307-423A-9797-A03D53DBB1B8}" destId="{7F4AF334-FB9B-4E23-9AAB-4B71CAF92B92}" srcOrd="0" destOrd="0" parTransId="{B9FAFD0F-4EB9-42C9-964D-AB4D541397F9}" sibTransId="{A1EFBCEC-B097-4CA2-820F-F5A771078C33}"/>
    <dgm:cxn modelId="{35B3ED00-B9D2-4DCB-8179-052E3078A638}" type="presOf" srcId="{2484247C-8237-4273-8571-10460CFD5C99}" destId="{3C8C1C6E-4EAF-49C8-9375-FC6A18D93CEE}" srcOrd="0" destOrd="0" presId="urn:microsoft.com/office/officeart/2005/8/layout/hierarchy1"/>
    <dgm:cxn modelId="{5B60297E-F11D-42C0-9A33-6F59412A8E22}" type="presOf" srcId="{61582401-61EF-415B-A49A-17888E8FED03}" destId="{9621315A-9EE3-4AA9-BDF8-A7A557757F87}" srcOrd="0" destOrd="0" presId="urn:microsoft.com/office/officeart/2005/8/layout/hierarchy1"/>
    <dgm:cxn modelId="{03DC1B76-59E8-4B25-9D28-8F8A4E277F38}" type="presOf" srcId="{825F4053-2307-423A-9797-A03D53DBB1B8}" destId="{DD49D233-5761-4C76-9B09-405D8131FCD2}" srcOrd="0" destOrd="0" presId="urn:microsoft.com/office/officeart/2005/8/layout/hierarchy1"/>
    <dgm:cxn modelId="{587A01DD-B2E4-4CB2-849F-CE792F192703}" type="presOf" srcId="{5395DD48-E168-479A-BAD7-88D7524B52E6}" destId="{6A764DFE-8BF5-4031-A870-506954475E5A}" srcOrd="0" destOrd="0" presId="urn:microsoft.com/office/officeart/2005/8/layout/hierarchy1"/>
    <dgm:cxn modelId="{41F3C827-F539-44C3-923D-8CAD512DD3C2}" srcId="{9F4059E4-4F1E-4D46-B406-EAC85D21B182}" destId="{5395DD48-E168-479A-BAD7-88D7524B52E6}" srcOrd="0" destOrd="0" parTransId="{C7C7F61E-ADC5-4B9E-97F9-C72EDBBA0956}" sibTransId="{204F603C-20B8-4C4C-8D9B-6ECFB591D6B0}"/>
    <dgm:cxn modelId="{D8078AB5-0790-44FE-BF9B-DE17658A1B38}" srcId="{E1F75456-F512-4A3E-9A40-D46544FB7A36}" destId="{E43CB1EE-1E97-43FF-9AE6-E94A590BE618}" srcOrd="3" destOrd="0" parTransId="{61582401-61EF-415B-A49A-17888E8FED03}" sibTransId="{D2978DBD-0911-434A-A8DE-37C3B116265D}"/>
    <dgm:cxn modelId="{524CB413-CD34-4340-BB4E-D89D6C39432E}" type="presOf" srcId="{FC09D46E-2C1A-46A7-9CE1-AD0D45FFD97F}" destId="{803754B4-EEBC-4AF2-92BB-EFE3D958E387}" srcOrd="0" destOrd="0" presId="urn:microsoft.com/office/officeart/2005/8/layout/hierarchy1"/>
    <dgm:cxn modelId="{4D0D5122-1719-490C-B2F4-EB9D1A6C061D}" type="presOf" srcId="{65727F58-A241-4FA5-94CB-4B08160771C8}" destId="{290AF7A2-D963-45FF-BCB3-3AC97A28434C}" srcOrd="0" destOrd="0" presId="urn:microsoft.com/office/officeart/2005/8/layout/hierarchy1"/>
    <dgm:cxn modelId="{247D05A1-424A-4004-91CB-BC90A5AF23C6}" srcId="{7F4AF334-FB9B-4E23-9AAB-4B71CAF92B92}" destId="{FFB3DFDB-08A0-4184-BEE7-59B39B8374B2}" srcOrd="0" destOrd="0" parTransId="{2484247C-8237-4273-8571-10460CFD5C99}" sibTransId="{DCBDDF17-3AB8-4CAA-891B-6271B0C330D2}"/>
    <dgm:cxn modelId="{139225E6-0B76-45A2-A5AD-A805A11A8F3E}" type="presOf" srcId="{FA0126C7-1186-406F-A532-3E6CE7CE42A6}" destId="{552EA13A-25A3-434F-9608-694CAFE6751D}" srcOrd="0" destOrd="0" presId="urn:microsoft.com/office/officeart/2005/8/layout/hierarchy1"/>
    <dgm:cxn modelId="{69701A83-CDB2-4E4A-92D9-15E91DDD1893}" srcId="{31E4B5DB-DB97-4087-A8D8-70DA8C383053}" destId="{E94E83E9-9498-4259-8B49-63388F1B0514}" srcOrd="0" destOrd="0" parTransId="{FB005938-A8BD-4424-B310-77AFFE2F4106}" sibTransId="{DAECC76C-80AB-4275-8E61-9394DA0DF62A}"/>
    <dgm:cxn modelId="{3CBDDA08-9875-4B2D-934A-E678346DC2D6}" srcId="{60E5DC85-1107-47AF-8917-28547003606E}" destId="{825F4053-2307-423A-9797-A03D53DBB1B8}" srcOrd="0" destOrd="0" parTransId="{FA391F2F-0F3B-4D62-A8FB-18CB9262D70B}" sibTransId="{CCC64DE4-BBCC-4DFA-8AEE-26AC37C358DE}"/>
    <dgm:cxn modelId="{A63DDD7C-AB33-4293-A366-B23A40F89138}" type="presOf" srcId="{36985D0A-57CF-4498-9901-65930D237B6C}" destId="{5D399AE4-F5BD-4045-A764-FEBC2EE3DAE1}" srcOrd="0" destOrd="0" presId="urn:microsoft.com/office/officeart/2005/8/layout/hierarchy1"/>
    <dgm:cxn modelId="{67F818FD-CDEB-492A-8C0A-3D3DD7B1EE79}" type="presOf" srcId="{7F4AF334-FB9B-4E23-9AAB-4B71CAF92B92}" destId="{0E3B63E4-5062-4568-A1A1-236C9BE5B624}" srcOrd="0" destOrd="0" presId="urn:microsoft.com/office/officeart/2005/8/layout/hierarchy1"/>
    <dgm:cxn modelId="{C860D301-674C-47D1-B542-39D8B2FFB2F7}" type="presOf" srcId="{273BFFA7-F87E-4DF4-996F-AF8C9BEA9618}" destId="{183D11A0-DAFC-4507-BD4D-3E09B323311D}" srcOrd="0" destOrd="0" presId="urn:microsoft.com/office/officeart/2005/8/layout/hierarchy1"/>
    <dgm:cxn modelId="{C7D305EA-D399-4A71-9355-79E73917BC73}" type="presOf" srcId="{A7ADA315-73A2-45B9-B96A-5DA2C960995A}" destId="{CAE6F38C-8C0F-46A2-B959-D6DB6C2E3626}" srcOrd="0" destOrd="0" presId="urn:microsoft.com/office/officeart/2005/8/layout/hierarchy1"/>
    <dgm:cxn modelId="{638B3856-352A-40D9-8B31-1D4FE10867CC}" type="presOf" srcId="{C7C7F61E-ADC5-4B9E-97F9-C72EDBBA0956}" destId="{3F112A56-BC22-4242-85FA-023182AE211E}" srcOrd="0" destOrd="0" presId="urn:microsoft.com/office/officeart/2005/8/layout/hierarchy1"/>
    <dgm:cxn modelId="{6FACD8AF-07D6-4F54-998B-7C504D654417}" srcId="{FFB3DFDB-08A0-4184-BEE7-59B39B8374B2}" destId="{0A66957C-86D9-49D6-BDF3-E86763BDA6BF}" srcOrd="1" destOrd="0" parTransId="{6D3BCDEB-CF1C-4971-AF40-C4F8BFAA10FA}" sibTransId="{42A803B0-8E70-4B72-A37B-7BD25F7CF6F5}"/>
    <dgm:cxn modelId="{860E05F1-55AB-46CC-8EE6-6562EFDE4346}" srcId="{E1F75456-F512-4A3E-9A40-D46544FB7A36}" destId="{3145B2A3-5134-4704-BFD3-A43203871201}" srcOrd="0" destOrd="0" parTransId="{A7ADA315-73A2-45B9-B96A-5DA2C960995A}" sibTransId="{BF3F5967-F86E-454A-92C1-CF769554B2FA}"/>
    <dgm:cxn modelId="{D6FEF47B-E740-43D8-877E-F26FC9CCA86C}" srcId="{825F4053-2307-423A-9797-A03D53DBB1B8}" destId="{273BFFA7-F87E-4DF4-996F-AF8C9BEA9618}" srcOrd="3" destOrd="0" parTransId="{036F36F5-0927-4AC1-AFC6-90E52AE96F41}" sibTransId="{62A3366B-FEDE-4215-AC39-101CAEAFD534}"/>
    <dgm:cxn modelId="{AF284721-4ECE-4AD3-B1A7-D14F818243AA}" type="presOf" srcId="{E43CB1EE-1E97-43FF-9AE6-E94A590BE618}" destId="{92BC1D49-1370-4316-86CC-EE5C8DE2B2E5}" srcOrd="0" destOrd="0" presId="urn:microsoft.com/office/officeart/2005/8/layout/hierarchy1"/>
    <dgm:cxn modelId="{73CCB285-C18F-4CA9-9E85-1A5CBDCDF76F}" type="presOf" srcId="{FFB3DFDB-08A0-4184-BEE7-59B39B8374B2}" destId="{DC1E9F4F-F9DF-49F1-9445-E88C57BC1A48}" srcOrd="0" destOrd="0" presId="urn:microsoft.com/office/officeart/2005/8/layout/hierarchy1"/>
    <dgm:cxn modelId="{04B9F8D5-A8E5-4D2D-90AA-7BA7A742A110}" type="presOf" srcId="{4F56A9D9-6BFD-4390-A673-861061D2C984}" destId="{94E1CDFA-3C68-4E67-B2ED-B3A5CE28DC3C}" srcOrd="0" destOrd="0" presId="urn:microsoft.com/office/officeart/2005/8/layout/hierarchy1"/>
    <dgm:cxn modelId="{0E4858D1-3F3F-42CE-BDA7-659A2DAC7C68}" type="presOf" srcId="{E1F75456-F512-4A3E-9A40-D46544FB7A36}" destId="{A62005F3-3972-4AD5-87F5-E6C4E5BD91F4}" srcOrd="0" destOrd="0" presId="urn:microsoft.com/office/officeart/2005/8/layout/hierarchy1"/>
    <dgm:cxn modelId="{3435E7AB-7094-4047-B00D-CD82E3D9E0AD}" type="presOf" srcId="{60E5DC85-1107-47AF-8917-28547003606E}" destId="{83316B79-CE3D-4BFE-8D58-705082075AFC}" srcOrd="0" destOrd="0" presId="urn:microsoft.com/office/officeart/2005/8/layout/hierarchy1"/>
    <dgm:cxn modelId="{99A7BC09-B37C-4E2E-A222-9777B19962D2}" srcId="{FFB3DFDB-08A0-4184-BEE7-59B39B8374B2}" destId="{FA0126C7-1186-406F-A532-3E6CE7CE42A6}" srcOrd="0" destOrd="0" parTransId="{50BD58D4-F9CB-4351-8418-E65149EAA1A8}" sibTransId="{C9785969-1F35-442F-AD1D-251B498D1CE8}"/>
    <dgm:cxn modelId="{CBE0EDB7-C9CC-4330-985D-5C5F318F6B89}" srcId="{825F4053-2307-423A-9797-A03D53DBB1B8}" destId="{31E4B5DB-DB97-4087-A8D8-70DA8C383053}" srcOrd="1" destOrd="0" parTransId="{EFA3417A-E1C1-4A8A-9A15-7447E9D82AC5}" sibTransId="{56BE72BD-6684-4D1B-8A4C-9101265B698E}"/>
    <dgm:cxn modelId="{1B17D5B4-3BA9-4576-974E-AEC1305F2329}" type="presOf" srcId="{E94E83E9-9498-4259-8B49-63388F1B0514}" destId="{B269C113-FEC0-4D4C-B801-72335EB4F19B}" srcOrd="0" destOrd="0" presId="urn:microsoft.com/office/officeart/2005/8/layout/hierarchy1"/>
    <dgm:cxn modelId="{976A7076-8A88-4AE2-8384-C2E4E4458D2D}" type="presOf" srcId="{6D3BCDEB-CF1C-4971-AF40-C4F8BFAA10FA}" destId="{3E2F4100-95E0-4D2D-A785-3F6C5DC1EF5E}" srcOrd="0" destOrd="0" presId="urn:microsoft.com/office/officeart/2005/8/layout/hierarchy1"/>
    <dgm:cxn modelId="{0F2B4D17-9191-4C23-A835-071D4EF162AB}" type="presOf" srcId="{7FA428FE-2615-42C3-942B-F8CBB2B04FFC}" destId="{3D685968-CB6E-4359-B0A3-BED606032525}" srcOrd="0" destOrd="0" presId="urn:microsoft.com/office/officeart/2005/8/layout/hierarchy1"/>
    <dgm:cxn modelId="{CD298C8E-DE1E-43EC-A18E-CE7D7D6E3B77}" type="presOf" srcId="{0A66957C-86D9-49D6-BDF3-E86763BDA6BF}" destId="{0EB44D49-1229-4B12-87CA-DB92C314E096}" srcOrd="0" destOrd="0" presId="urn:microsoft.com/office/officeart/2005/8/layout/hierarchy1"/>
    <dgm:cxn modelId="{B3969CD3-AB2F-4E2E-B47B-B8A268C7FEAA}" type="presOf" srcId="{603CF3DF-7613-4895-ADBE-F1AEC5D954C5}" destId="{894D2CB0-6780-45FD-AD41-9E11DA62AD0D}" srcOrd="0" destOrd="0" presId="urn:microsoft.com/office/officeart/2005/8/layout/hierarchy1"/>
    <dgm:cxn modelId="{25FB9B7B-61A4-4C8C-AC8A-1B3DB45EC91E}" type="presOf" srcId="{EFA3417A-E1C1-4A8A-9A15-7447E9D82AC5}" destId="{D7E73D67-D5EF-467C-A324-94E86B3BBD2E}" srcOrd="0" destOrd="0" presId="urn:microsoft.com/office/officeart/2005/8/layout/hierarchy1"/>
    <dgm:cxn modelId="{73182BB1-1C59-4552-929F-90550A813771}" type="presOf" srcId="{B9FAFD0F-4EB9-42C9-964D-AB4D541397F9}" destId="{CE381E3F-6EDA-4617-B35C-5E4763A71123}" srcOrd="0" destOrd="0" presId="urn:microsoft.com/office/officeart/2005/8/layout/hierarchy1"/>
    <dgm:cxn modelId="{AFDF2686-6BC0-438B-A374-745EEC74A49F}" type="presOf" srcId="{50BD58D4-F9CB-4351-8418-E65149EAA1A8}" destId="{168B017F-C87C-431C-B03F-B075045ED2ED}" srcOrd="0" destOrd="0" presId="urn:microsoft.com/office/officeart/2005/8/layout/hierarchy1"/>
    <dgm:cxn modelId="{CD614070-6EE8-447B-BCFD-9A7CC8AF7FB7}" type="presOf" srcId="{1702F9A4-D5DB-4644-90A0-A7B9B5463070}" destId="{7E513E68-D942-4469-A622-C773D2E12A1A}" srcOrd="0" destOrd="0" presId="urn:microsoft.com/office/officeart/2005/8/layout/hierarchy1"/>
    <dgm:cxn modelId="{699B1D9C-9934-4282-A5C3-E18094E57E05}" srcId="{273BFFA7-F87E-4DF4-996F-AF8C9BEA9618}" destId="{36985D0A-57CF-4498-9901-65930D237B6C}" srcOrd="0" destOrd="0" parTransId="{50932773-F781-4F32-B1AD-EC5DEF314AE7}" sibTransId="{1148EBAC-74E4-4FCE-9EFC-BF5219C12FFA}"/>
    <dgm:cxn modelId="{E42641E4-03E3-4DC2-8DEA-943824D87E5A}" type="presOf" srcId="{50932773-F781-4F32-B1AD-EC5DEF314AE7}" destId="{264D6D8E-AEA9-447C-B9C8-48AC18DD7555}" srcOrd="0" destOrd="0" presId="urn:microsoft.com/office/officeart/2005/8/layout/hierarchy1"/>
    <dgm:cxn modelId="{2CD50B69-5E3E-4B45-B562-877C61470879}" type="presOf" srcId="{9F4059E4-4F1E-4D46-B406-EAC85D21B182}" destId="{3BA6BEBC-4297-4644-BAD0-0CF5BDDBB0D4}" srcOrd="0" destOrd="0" presId="urn:microsoft.com/office/officeart/2005/8/layout/hierarchy1"/>
    <dgm:cxn modelId="{D3BE22D3-AF74-4A49-91CE-7DAE1D66CAD8}" type="presOf" srcId="{10EBE178-D58A-41B5-9A38-328A9900FDF2}" destId="{2496F8D5-2701-4359-8230-B027453A7DA6}" srcOrd="0" destOrd="0" presId="urn:microsoft.com/office/officeart/2005/8/layout/hierarchy1"/>
    <dgm:cxn modelId="{3B5E16E8-6E89-4D61-912E-F1817F616FA8}" type="presParOf" srcId="{83316B79-CE3D-4BFE-8D58-705082075AFC}" destId="{E5AEE90C-411C-4643-BD7A-2D95B0813E82}" srcOrd="0" destOrd="0" presId="urn:microsoft.com/office/officeart/2005/8/layout/hierarchy1"/>
    <dgm:cxn modelId="{EAB35F54-D3B9-46C8-9D52-34199A376AE9}" type="presParOf" srcId="{E5AEE90C-411C-4643-BD7A-2D95B0813E82}" destId="{6C7DF3F6-F469-40DB-980E-400435781870}" srcOrd="0" destOrd="0" presId="urn:microsoft.com/office/officeart/2005/8/layout/hierarchy1"/>
    <dgm:cxn modelId="{A82E0919-E6BA-4E26-8473-DFC79717B99A}" type="presParOf" srcId="{6C7DF3F6-F469-40DB-980E-400435781870}" destId="{5B715EAF-5FB5-4341-9A17-69A9F546FC23}" srcOrd="0" destOrd="0" presId="urn:microsoft.com/office/officeart/2005/8/layout/hierarchy1"/>
    <dgm:cxn modelId="{7E1C6CFB-BE6F-44F9-A8D1-4EE75330354C}" type="presParOf" srcId="{6C7DF3F6-F469-40DB-980E-400435781870}" destId="{DD49D233-5761-4C76-9B09-405D8131FCD2}" srcOrd="1" destOrd="0" presId="urn:microsoft.com/office/officeart/2005/8/layout/hierarchy1"/>
    <dgm:cxn modelId="{AAE923F9-E6AF-4E1C-9743-B4F0E67B1426}" type="presParOf" srcId="{E5AEE90C-411C-4643-BD7A-2D95B0813E82}" destId="{8AF264A5-32E8-4C22-AA89-8388BC46966E}" srcOrd="1" destOrd="0" presId="urn:microsoft.com/office/officeart/2005/8/layout/hierarchy1"/>
    <dgm:cxn modelId="{24AE3A7E-BAA5-4CC5-A1BF-DF8B3BAB0431}" type="presParOf" srcId="{8AF264A5-32E8-4C22-AA89-8388BC46966E}" destId="{CE381E3F-6EDA-4617-B35C-5E4763A71123}" srcOrd="0" destOrd="0" presId="urn:microsoft.com/office/officeart/2005/8/layout/hierarchy1"/>
    <dgm:cxn modelId="{FCB38EF4-7E87-41F1-B574-17BDF54541ED}" type="presParOf" srcId="{8AF264A5-32E8-4C22-AA89-8388BC46966E}" destId="{0541396F-F1D7-40E1-87C8-9078B53B448D}" srcOrd="1" destOrd="0" presId="urn:microsoft.com/office/officeart/2005/8/layout/hierarchy1"/>
    <dgm:cxn modelId="{CBC49ACF-004A-46A4-A138-4A3D8C6CD76C}" type="presParOf" srcId="{0541396F-F1D7-40E1-87C8-9078B53B448D}" destId="{07AA0C55-B8D9-415F-8063-B771419840E6}" srcOrd="0" destOrd="0" presId="urn:microsoft.com/office/officeart/2005/8/layout/hierarchy1"/>
    <dgm:cxn modelId="{56D0DC5D-2757-42BD-A3FF-603859337E78}" type="presParOf" srcId="{07AA0C55-B8D9-415F-8063-B771419840E6}" destId="{5CE3615A-3B4E-485B-8715-B9620910B400}" srcOrd="0" destOrd="0" presId="urn:microsoft.com/office/officeart/2005/8/layout/hierarchy1"/>
    <dgm:cxn modelId="{89656917-1D49-4DD8-B161-E753F6C81326}" type="presParOf" srcId="{07AA0C55-B8D9-415F-8063-B771419840E6}" destId="{0E3B63E4-5062-4568-A1A1-236C9BE5B624}" srcOrd="1" destOrd="0" presId="urn:microsoft.com/office/officeart/2005/8/layout/hierarchy1"/>
    <dgm:cxn modelId="{B4B56C46-01A3-4BEB-9213-18B7BF607DD3}" type="presParOf" srcId="{0541396F-F1D7-40E1-87C8-9078B53B448D}" destId="{638F6AFA-E174-49F4-9A7D-0D9A9C2382A2}" srcOrd="1" destOrd="0" presId="urn:microsoft.com/office/officeart/2005/8/layout/hierarchy1"/>
    <dgm:cxn modelId="{09BB02B2-DE13-4179-9035-EB709EBCF0BB}" type="presParOf" srcId="{638F6AFA-E174-49F4-9A7D-0D9A9C2382A2}" destId="{3C8C1C6E-4EAF-49C8-9375-FC6A18D93CEE}" srcOrd="0" destOrd="0" presId="urn:microsoft.com/office/officeart/2005/8/layout/hierarchy1"/>
    <dgm:cxn modelId="{E2CA4829-963C-4A94-9679-DD4EDE7CEA82}" type="presParOf" srcId="{638F6AFA-E174-49F4-9A7D-0D9A9C2382A2}" destId="{1A40ABA4-1BE8-45FE-93F6-2CF7AF1B240D}" srcOrd="1" destOrd="0" presId="urn:microsoft.com/office/officeart/2005/8/layout/hierarchy1"/>
    <dgm:cxn modelId="{267003E6-D685-4550-81A2-1E5B0CCE921B}" type="presParOf" srcId="{1A40ABA4-1BE8-45FE-93F6-2CF7AF1B240D}" destId="{28B02FA0-305C-4421-84D9-0C73D07AF34F}" srcOrd="0" destOrd="0" presId="urn:microsoft.com/office/officeart/2005/8/layout/hierarchy1"/>
    <dgm:cxn modelId="{DBC0A6A1-8E83-4541-902E-C5384C432B26}" type="presParOf" srcId="{28B02FA0-305C-4421-84D9-0C73D07AF34F}" destId="{4C3574D4-9167-4844-BD04-F4FD240D9455}" srcOrd="0" destOrd="0" presId="urn:microsoft.com/office/officeart/2005/8/layout/hierarchy1"/>
    <dgm:cxn modelId="{304D8EC5-18AF-4D42-BF99-556081262DD1}" type="presParOf" srcId="{28B02FA0-305C-4421-84D9-0C73D07AF34F}" destId="{DC1E9F4F-F9DF-49F1-9445-E88C57BC1A48}" srcOrd="1" destOrd="0" presId="urn:microsoft.com/office/officeart/2005/8/layout/hierarchy1"/>
    <dgm:cxn modelId="{402AAA40-578D-4A9A-9FA1-3C6F7490AAC2}" type="presParOf" srcId="{1A40ABA4-1BE8-45FE-93F6-2CF7AF1B240D}" destId="{6FEE29D8-7F27-4DA8-B1A9-7F112EB0AD2B}" srcOrd="1" destOrd="0" presId="urn:microsoft.com/office/officeart/2005/8/layout/hierarchy1"/>
    <dgm:cxn modelId="{752A6FCC-B3FC-457B-B5EB-5ABC686CE586}" type="presParOf" srcId="{6FEE29D8-7F27-4DA8-B1A9-7F112EB0AD2B}" destId="{168B017F-C87C-431C-B03F-B075045ED2ED}" srcOrd="0" destOrd="0" presId="urn:microsoft.com/office/officeart/2005/8/layout/hierarchy1"/>
    <dgm:cxn modelId="{CC63118D-F131-437D-ADA5-8CCF507AA831}" type="presParOf" srcId="{6FEE29D8-7F27-4DA8-B1A9-7F112EB0AD2B}" destId="{332CB26A-D853-4263-8ADA-CB3324448C5A}" srcOrd="1" destOrd="0" presId="urn:microsoft.com/office/officeart/2005/8/layout/hierarchy1"/>
    <dgm:cxn modelId="{86E63FAB-85E5-47D6-BF43-452A64F39DB0}" type="presParOf" srcId="{332CB26A-D853-4263-8ADA-CB3324448C5A}" destId="{80AA31B9-C242-4464-996D-7947B26C9839}" srcOrd="0" destOrd="0" presId="urn:microsoft.com/office/officeart/2005/8/layout/hierarchy1"/>
    <dgm:cxn modelId="{9C088F6C-2E19-4CD1-8381-263FA30F2762}" type="presParOf" srcId="{80AA31B9-C242-4464-996D-7947B26C9839}" destId="{CA185423-ECD2-44C0-8A13-F25C02CCC5B6}" srcOrd="0" destOrd="0" presId="urn:microsoft.com/office/officeart/2005/8/layout/hierarchy1"/>
    <dgm:cxn modelId="{A3783D33-3094-4DBD-B5EF-6D817FD89208}" type="presParOf" srcId="{80AA31B9-C242-4464-996D-7947B26C9839}" destId="{552EA13A-25A3-434F-9608-694CAFE6751D}" srcOrd="1" destOrd="0" presId="urn:microsoft.com/office/officeart/2005/8/layout/hierarchy1"/>
    <dgm:cxn modelId="{F89D71D3-7A6B-4B24-BEF2-8CF1D5FAA509}" type="presParOf" srcId="{332CB26A-D853-4263-8ADA-CB3324448C5A}" destId="{9C7B1B09-A8D6-4677-8745-7E65CDFB2934}" srcOrd="1" destOrd="0" presId="urn:microsoft.com/office/officeart/2005/8/layout/hierarchy1"/>
    <dgm:cxn modelId="{52EAECF1-2855-44DC-AF7D-5027D1D1DD35}" type="presParOf" srcId="{6FEE29D8-7F27-4DA8-B1A9-7F112EB0AD2B}" destId="{3E2F4100-95E0-4D2D-A785-3F6C5DC1EF5E}" srcOrd="2" destOrd="0" presId="urn:microsoft.com/office/officeart/2005/8/layout/hierarchy1"/>
    <dgm:cxn modelId="{622B5634-B3BE-42D9-A576-DAD5DB116FBB}" type="presParOf" srcId="{6FEE29D8-7F27-4DA8-B1A9-7F112EB0AD2B}" destId="{AB9B3CEE-77CC-4A08-BEAC-520E2348DD47}" srcOrd="3" destOrd="0" presId="urn:microsoft.com/office/officeart/2005/8/layout/hierarchy1"/>
    <dgm:cxn modelId="{51FECB18-B700-48AE-9638-3F94725DF5B9}" type="presParOf" srcId="{AB9B3CEE-77CC-4A08-BEAC-520E2348DD47}" destId="{B368C778-F4F8-4648-8C6D-FCC5210FD0E2}" srcOrd="0" destOrd="0" presId="urn:microsoft.com/office/officeart/2005/8/layout/hierarchy1"/>
    <dgm:cxn modelId="{1219C43C-30C9-497A-BEC0-B9298D996707}" type="presParOf" srcId="{B368C778-F4F8-4648-8C6D-FCC5210FD0E2}" destId="{080EBB45-ABD9-49A4-BD24-F126EE2DEB86}" srcOrd="0" destOrd="0" presId="urn:microsoft.com/office/officeart/2005/8/layout/hierarchy1"/>
    <dgm:cxn modelId="{009E1A11-56D1-48E4-966D-B37C0D58EA29}" type="presParOf" srcId="{B368C778-F4F8-4648-8C6D-FCC5210FD0E2}" destId="{0EB44D49-1229-4B12-87CA-DB92C314E096}" srcOrd="1" destOrd="0" presId="urn:microsoft.com/office/officeart/2005/8/layout/hierarchy1"/>
    <dgm:cxn modelId="{8C6AFDD5-12DA-4EDC-BFC7-7561154146DC}" type="presParOf" srcId="{AB9B3CEE-77CC-4A08-BEAC-520E2348DD47}" destId="{AB3FF768-3C40-460C-B3D3-036EB4905C44}" srcOrd="1" destOrd="0" presId="urn:microsoft.com/office/officeart/2005/8/layout/hierarchy1"/>
    <dgm:cxn modelId="{54C037A4-7BF7-471D-A077-E85D65ADAF28}" type="presParOf" srcId="{638F6AFA-E174-49F4-9A7D-0D9A9C2382A2}" destId="{2496F8D5-2701-4359-8230-B027453A7DA6}" srcOrd="2" destOrd="0" presId="urn:microsoft.com/office/officeart/2005/8/layout/hierarchy1"/>
    <dgm:cxn modelId="{D3533CC3-02CC-4884-B6AA-E41D5C122822}" type="presParOf" srcId="{638F6AFA-E174-49F4-9A7D-0D9A9C2382A2}" destId="{5B8F16BA-CBDA-43FA-A08D-C07C86893420}" srcOrd="3" destOrd="0" presId="urn:microsoft.com/office/officeart/2005/8/layout/hierarchy1"/>
    <dgm:cxn modelId="{6F0B71DE-0B38-4D75-AC3F-88A59816189E}" type="presParOf" srcId="{5B8F16BA-CBDA-43FA-A08D-C07C86893420}" destId="{D8F3719C-7AB9-4FA3-ADA6-670D455F4E40}" srcOrd="0" destOrd="0" presId="urn:microsoft.com/office/officeart/2005/8/layout/hierarchy1"/>
    <dgm:cxn modelId="{AEDD417C-1E7E-4F37-9869-4C5DF5C151EF}" type="presParOf" srcId="{D8F3719C-7AB9-4FA3-ADA6-670D455F4E40}" destId="{4394E6A8-C966-4E2F-A70F-38BBCB57DF68}" srcOrd="0" destOrd="0" presId="urn:microsoft.com/office/officeart/2005/8/layout/hierarchy1"/>
    <dgm:cxn modelId="{9E200C06-BC1B-4506-BBF9-B6329DD8AD7A}" type="presParOf" srcId="{D8F3719C-7AB9-4FA3-ADA6-670D455F4E40}" destId="{3D685968-CB6E-4359-B0A3-BED606032525}" srcOrd="1" destOrd="0" presId="urn:microsoft.com/office/officeart/2005/8/layout/hierarchy1"/>
    <dgm:cxn modelId="{1F0820C3-1805-48F0-98B0-73C4F6BD885A}" type="presParOf" srcId="{5B8F16BA-CBDA-43FA-A08D-C07C86893420}" destId="{E37399E4-B6F0-41D2-8D2E-EEDE11C443C7}" srcOrd="1" destOrd="0" presId="urn:microsoft.com/office/officeart/2005/8/layout/hierarchy1"/>
    <dgm:cxn modelId="{DB60047B-7AA9-4A67-B364-492473568D48}" type="presParOf" srcId="{8AF264A5-32E8-4C22-AA89-8388BC46966E}" destId="{D7E73D67-D5EF-467C-A324-94E86B3BBD2E}" srcOrd="2" destOrd="0" presId="urn:microsoft.com/office/officeart/2005/8/layout/hierarchy1"/>
    <dgm:cxn modelId="{EF4ADC23-1E8D-4E55-AFCE-BB6FB0B63296}" type="presParOf" srcId="{8AF264A5-32E8-4C22-AA89-8388BC46966E}" destId="{BF898DBC-C59D-482F-B9CC-46BE53568044}" srcOrd="3" destOrd="0" presId="urn:microsoft.com/office/officeart/2005/8/layout/hierarchy1"/>
    <dgm:cxn modelId="{927347D7-C289-47D8-9115-F3E55332DAA7}" type="presParOf" srcId="{BF898DBC-C59D-482F-B9CC-46BE53568044}" destId="{05124A35-E1B1-461C-A87C-53C13E02B2C8}" srcOrd="0" destOrd="0" presId="urn:microsoft.com/office/officeart/2005/8/layout/hierarchy1"/>
    <dgm:cxn modelId="{CC257FB5-DD89-4F17-B283-82F13667C596}" type="presParOf" srcId="{05124A35-E1B1-461C-A87C-53C13E02B2C8}" destId="{2578726D-2B26-4107-BBFE-276A3ACEAE91}" srcOrd="0" destOrd="0" presId="urn:microsoft.com/office/officeart/2005/8/layout/hierarchy1"/>
    <dgm:cxn modelId="{9EFB3389-93A8-4F71-9C57-A0DAF50C7390}" type="presParOf" srcId="{05124A35-E1B1-461C-A87C-53C13E02B2C8}" destId="{394897BB-4AEF-43A2-A813-12A80BD4BCBF}" srcOrd="1" destOrd="0" presId="urn:microsoft.com/office/officeart/2005/8/layout/hierarchy1"/>
    <dgm:cxn modelId="{1EB5CABA-498F-49F4-A55F-28CCA6A39DF9}" type="presParOf" srcId="{BF898DBC-C59D-482F-B9CC-46BE53568044}" destId="{4B86DAF5-B4D5-45CD-94FC-4453ED88275C}" srcOrd="1" destOrd="0" presId="urn:microsoft.com/office/officeart/2005/8/layout/hierarchy1"/>
    <dgm:cxn modelId="{23C26D49-B443-4932-96AB-555E904B12B9}" type="presParOf" srcId="{4B86DAF5-B4D5-45CD-94FC-4453ED88275C}" destId="{91ED150D-BB49-449B-807C-4DA6311FAB3D}" srcOrd="0" destOrd="0" presId="urn:microsoft.com/office/officeart/2005/8/layout/hierarchy1"/>
    <dgm:cxn modelId="{61503016-114A-44E4-A516-7BE5C6C0F746}" type="presParOf" srcId="{4B86DAF5-B4D5-45CD-94FC-4453ED88275C}" destId="{F33B5696-790B-4ECE-8AA1-A8D2DC2FBF5B}" srcOrd="1" destOrd="0" presId="urn:microsoft.com/office/officeart/2005/8/layout/hierarchy1"/>
    <dgm:cxn modelId="{A6D23FAB-3D3F-4BB4-B780-F937CEF06F2A}" type="presParOf" srcId="{F33B5696-790B-4ECE-8AA1-A8D2DC2FBF5B}" destId="{215AAB22-F60A-484B-973F-6C285F0D8F78}" srcOrd="0" destOrd="0" presId="urn:microsoft.com/office/officeart/2005/8/layout/hierarchy1"/>
    <dgm:cxn modelId="{4FC75F1C-7202-4ADC-B18A-813F1DADD516}" type="presParOf" srcId="{215AAB22-F60A-484B-973F-6C285F0D8F78}" destId="{3BF3DD72-32B4-45EA-B3DB-C3F78EAA5DB0}" srcOrd="0" destOrd="0" presId="urn:microsoft.com/office/officeart/2005/8/layout/hierarchy1"/>
    <dgm:cxn modelId="{446E3B05-8BBC-45E2-851A-B21BCECC01CA}" type="presParOf" srcId="{215AAB22-F60A-484B-973F-6C285F0D8F78}" destId="{B269C113-FEC0-4D4C-B801-72335EB4F19B}" srcOrd="1" destOrd="0" presId="urn:microsoft.com/office/officeart/2005/8/layout/hierarchy1"/>
    <dgm:cxn modelId="{36406FB4-FC72-47DD-A208-3AF70DDAF661}" type="presParOf" srcId="{F33B5696-790B-4ECE-8AA1-A8D2DC2FBF5B}" destId="{D86E4497-72BC-4EDD-ABC4-827134129E81}" srcOrd="1" destOrd="0" presId="urn:microsoft.com/office/officeart/2005/8/layout/hierarchy1"/>
    <dgm:cxn modelId="{69995DE3-2D7D-41FD-B470-E50FCDEA9165}" type="presParOf" srcId="{8AF264A5-32E8-4C22-AA89-8388BC46966E}" destId="{894D2CB0-6780-45FD-AD41-9E11DA62AD0D}" srcOrd="4" destOrd="0" presId="urn:microsoft.com/office/officeart/2005/8/layout/hierarchy1"/>
    <dgm:cxn modelId="{2D59D0F7-5D2A-40CD-AB9D-65F5AE00F528}" type="presParOf" srcId="{8AF264A5-32E8-4C22-AA89-8388BC46966E}" destId="{4E67FD8C-DFC1-47B2-BAFD-789784D48347}" srcOrd="5" destOrd="0" presId="urn:microsoft.com/office/officeart/2005/8/layout/hierarchy1"/>
    <dgm:cxn modelId="{27ADBC9E-6FBC-412D-8FB2-6767E6B3627A}" type="presParOf" srcId="{4E67FD8C-DFC1-47B2-BAFD-789784D48347}" destId="{7D60B990-5759-4C4F-9110-4D1104769B05}" srcOrd="0" destOrd="0" presId="urn:microsoft.com/office/officeart/2005/8/layout/hierarchy1"/>
    <dgm:cxn modelId="{7CE4FF71-21BE-4396-94AB-37CC2F5B6C11}" type="presParOf" srcId="{7D60B990-5759-4C4F-9110-4D1104769B05}" destId="{50EB61C7-3B64-46BB-81FE-8BBA4FDD0121}" srcOrd="0" destOrd="0" presId="urn:microsoft.com/office/officeart/2005/8/layout/hierarchy1"/>
    <dgm:cxn modelId="{8D5B70D2-83B2-4381-9BA1-4AD04440B4E2}" type="presParOf" srcId="{7D60B990-5759-4C4F-9110-4D1104769B05}" destId="{3BA6BEBC-4297-4644-BAD0-0CF5BDDBB0D4}" srcOrd="1" destOrd="0" presId="urn:microsoft.com/office/officeart/2005/8/layout/hierarchy1"/>
    <dgm:cxn modelId="{5A7DFE3F-0BD0-4CB3-A9A8-BD6B3F33D261}" type="presParOf" srcId="{4E67FD8C-DFC1-47B2-BAFD-789784D48347}" destId="{3060519A-95A2-4A1A-A52B-2679E74DE842}" srcOrd="1" destOrd="0" presId="urn:microsoft.com/office/officeart/2005/8/layout/hierarchy1"/>
    <dgm:cxn modelId="{EBA158FD-97B3-40FB-8E9D-D63CEA9CFAEA}" type="presParOf" srcId="{3060519A-95A2-4A1A-A52B-2679E74DE842}" destId="{3F112A56-BC22-4242-85FA-023182AE211E}" srcOrd="0" destOrd="0" presId="urn:microsoft.com/office/officeart/2005/8/layout/hierarchy1"/>
    <dgm:cxn modelId="{41C15107-D7EE-4915-AF9A-A43B3386E5D3}" type="presParOf" srcId="{3060519A-95A2-4A1A-A52B-2679E74DE842}" destId="{8F624D4E-F132-496E-87B4-E42AAA295DB9}" srcOrd="1" destOrd="0" presId="urn:microsoft.com/office/officeart/2005/8/layout/hierarchy1"/>
    <dgm:cxn modelId="{A04DCD35-81FE-4FE5-93B7-32E097687385}" type="presParOf" srcId="{8F624D4E-F132-496E-87B4-E42AAA295DB9}" destId="{FAD3AE4F-A054-413B-B4C0-14097A8E0CC8}" srcOrd="0" destOrd="0" presId="urn:microsoft.com/office/officeart/2005/8/layout/hierarchy1"/>
    <dgm:cxn modelId="{2C00784A-A9C5-406E-B4C9-0BD2D9EC1057}" type="presParOf" srcId="{FAD3AE4F-A054-413B-B4C0-14097A8E0CC8}" destId="{3FA285C4-8B15-4DAA-AE24-5AB82B869E4E}" srcOrd="0" destOrd="0" presId="urn:microsoft.com/office/officeart/2005/8/layout/hierarchy1"/>
    <dgm:cxn modelId="{885F3727-262B-4A20-B201-B50199A48EB5}" type="presParOf" srcId="{FAD3AE4F-A054-413B-B4C0-14097A8E0CC8}" destId="{6A764DFE-8BF5-4031-A870-506954475E5A}" srcOrd="1" destOrd="0" presId="urn:microsoft.com/office/officeart/2005/8/layout/hierarchy1"/>
    <dgm:cxn modelId="{ADD46BFF-0082-4904-9B79-3086B481A3A4}" type="presParOf" srcId="{8F624D4E-F132-496E-87B4-E42AAA295DB9}" destId="{B1C236BA-CDFC-4446-A5F9-4A7BB695FB41}" srcOrd="1" destOrd="0" presId="urn:microsoft.com/office/officeart/2005/8/layout/hierarchy1"/>
    <dgm:cxn modelId="{2AED7C72-6EB0-40D1-BE23-AC89E149D89B}" type="presParOf" srcId="{8AF264A5-32E8-4C22-AA89-8388BC46966E}" destId="{1E4A72CE-3995-4F2E-8AD4-F760DB2334CD}" srcOrd="6" destOrd="0" presId="urn:microsoft.com/office/officeart/2005/8/layout/hierarchy1"/>
    <dgm:cxn modelId="{444EFE5C-574C-4743-AEED-CCF61C65B67A}" type="presParOf" srcId="{8AF264A5-32E8-4C22-AA89-8388BC46966E}" destId="{7511B111-7D46-479D-BD03-1E010C2AA321}" srcOrd="7" destOrd="0" presId="urn:microsoft.com/office/officeart/2005/8/layout/hierarchy1"/>
    <dgm:cxn modelId="{508EE714-1386-4070-B425-444789093598}" type="presParOf" srcId="{7511B111-7D46-479D-BD03-1E010C2AA321}" destId="{B9A86D70-B8CA-4FFE-8CE8-D71987739B6E}" srcOrd="0" destOrd="0" presId="urn:microsoft.com/office/officeart/2005/8/layout/hierarchy1"/>
    <dgm:cxn modelId="{AE11EC47-6267-42B5-8F66-86B763415994}" type="presParOf" srcId="{B9A86D70-B8CA-4FFE-8CE8-D71987739B6E}" destId="{798E1BA5-D246-47A9-8C6F-7CFFAE000313}" srcOrd="0" destOrd="0" presId="urn:microsoft.com/office/officeart/2005/8/layout/hierarchy1"/>
    <dgm:cxn modelId="{D9CD7950-694C-4D55-A003-C38FD28ECDF1}" type="presParOf" srcId="{B9A86D70-B8CA-4FFE-8CE8-D71987739B6E}" destId="{183D11A0-DAFC-4507-BD4D-3E09B323311D}" srcOrd="1" destOrd="0" presId="urn:microsoft.com/office/officeart/2005/8/layout/hierarchy1"/>
    <dgm:cxn modelId="{F451F6F9-F3BC-491C-BBB9-67B0DB500A50}" type="presParOf" srcId="{7511B111-7D46-479D-BD03-1E010C2AA321}" destId="{FA9F1D85-51F6-430C-8F46-79ACD2023E66}" srcOrd="1" destOrd="0" presId="urn:microsoft.com/office/officeart/2005/8/layout/hierarchy1"/>
    <dgm:cxn modelId="{32E5B21C-1863-4DEE-95AB-BFF7F78663B7}" type="presParOf" srcId="{FA9F1D85-51F6-430C-8F46-79ACD2023E66}" destId="{264D6D8E-AEA9-447C-B9C8-48AC18DD7555}" srcOrd="0" destOrd="0" presId="urn:microsoft.com/office/officeart/2005/8/layout/hierarchy1"/>
    <dgm:cxn modelId="{64F5CCFD-EF9D-4E78-9CB6-DC33B285BF19}" type="presParOf" srcId="{FA9F1D85-51F6-430C-8F46-79ACD2023E66}" destId="{D557A4EF-FD4F-4D16-B938-D937C4E81140}" srcOrd="1" destOrd="0" presId="urn:microsoft.com/office/officeart/2005/8/layout/hierarchy1"/>
    <dgm:cxn modelId="{139B638A-97ED-42B3-9B51-5436C7CD4E17}" type="presParOf" srcId="{D557A4EF-FD4F-4D16-B938-D937C4E81140}" destId="{931EF5CB-8168-403D-9001-1AF5222831D9}" srcOrd="0" destOrd="0" presId="urn:microsoft.com/office/officeart/2005/8/layout/hierarchy1"/>
    <dgm:cxn modelId="{468912D1-EF0D-4606-A007-B289C1A9720E}" type="presParOf" srcId="{931EF5CB-8168-403D-9001-1AF5222831D9}" destId="{03F47885-B436-4158-824F-62C6ACBAB0B9}" srcOrd="0" destOrd="0" presId="urn:microsoft.com/office/officeart/2005/8/layout/hierarchy1"/>
    <dgm:cxn modelId="{66E40B06-DFF3-43E4-A703-E476EC122B9C}" type="presParOf" srcId="{931EF5CB-8168-403D-9001-1AF5222831D9}" destId="{5D399AE4-F5BD-4045-A764-FEBC2EE3DAE1}" srcOrd="1" destOrd="0" presId="urn:microsoft.com/office/officeart/2005/8/layout/hierarchy1"/>
    <dgm:cxn modelId="{894E15B6-0192-4969-908E-8EE9C8279870}" type="presParOf" srcId="{D557A4EF-FD4F-4D16-B938-D937C4E81140}" destId="{79499144-2215-44B6-8321-611FD68628D1}" srcOrd="1" destOrd="0" presId="urn:microsoft.com/office/officeart/2005/8/layout/hierarchy1"/>
    <dgm:cxn modelId="{C5A9307B-A650-4B7F-A9DA-3876DB7ED6DE}" type="presParOf" srcId="{FA9F1D85-51F6-430C-8F46-79ACD2023E66}" destId="{290AF7A2-D963-45FF-BCB3-3AC97A28434C}" srcOrd="2" destOrd="0" presId="urn:microsoft.com/office/officeart/2005/8/layout/hierarchy1"/>
    <dgm:cxn modelId="{5428C131-B8F7-4F57-A188-1D85D446E16A}" type="presParOf" srcId="{FA9F1D85-51F6-430C-8F46-79ACD2023E66}" destId="{FEE1A732-E47E-4346-988D-000D82A63BDA}" srcOrd="3" destOrd="0" presId="urn:microsoft.com/office/officeart/2005/8/layout/hierarchy1"/>
    <dgm:cxn modelId="{111E326E-4307-4F91-B74E-FB61B50599C8}" type="presParOf" srcId="{FEE1A732-E47E-4346-988D-000D82A63BDA}" destId="{BD9FCA88-E0BF-4994-ACCB-62FA7D86BF27}" srcOrd="0" destOrd="0" presId="urn:microsoft.com/office/officeart/2005/8/layout/hierarchy1"/>
    <dgm:cxn modelId="{540FA735-5E2A-41B5-B967-DCE998A6A4AE}" type="presParOf" srcId="{BD9FCA88-E0BF-4994-ACCB-62FA7D86BF27}" destId="{B904D0EE-6CEE-4373-9080-21FFC3F04FEF}" srcOrd="0" destOrd="0" presId="urn:microsoft.com/office/officeart/2005/8/layout/hierarchy1"/>
    <dgm:cxn modelId="{A1730517-8B3A-4938-89B4-9052493DB9AD}" type="presParOf" srcId="{BD9FCA88-E0BF-4994-ACCB-62FA7D86BF27}" destId="{A62005F3-3972-4AD5-87F5-E6C4E5BD91F4}" srcOrd="1" destOrd="0" presId="urn:microsoft.com/office/officeart/2005/8/layout/hierarchy1"/>
    <dgm:cxn modelId="{E1946986-B425-40A8-A2F3-50F905261238}" type="presParOf" srcId="{FEE1A732-E47E-4346-988D-000D82A63BDA}" destId="{9262C4BF-408D-4F81-84A5-7726EF36A66B}" srcOrd="1" destOrd="0" presId="urn:microsoft.com/office/officeart/2005/8/layout/hierarchy1"/>
    <dgm:cxn modelId="{2706AC6E-1EA3-4276-B887-8D5621D8AF87}" type="presParOf" srcId="{9262C4BF-408D-4F81-84A5-7726EF36A66B}" destId="{CAE6F38C-8C0F-46A2-B959-D6DB6C2E3626}" srcOrd="0" destOrd="0" presId="urn:microsoft.com/office/officeart/2005/8/layout/hierarchy1"/>
    <dgm:cxn modelId="{3C7A45D5-9151-4A94-88A3-1E626359FF5E}" type="presParOf" srcId="{9262C4BF-408D-4F81-84A5-7726EF36A66B}" destId="{3C639182-5102-4574-AB27-9B48C3C7D43C}" srcOrd="1" destOrd="0" presId="urn:microsoft.com/office/officeart/2005/8/layout/hierarchy1"/>
    <dgm:cxn modelId="{21A57825-DD4F-459A-ACEF-7277AC8C7313}" type="presParOf" srcId="{3C639182-5102-4574-AB27-9B48C3C7D43C}" destId="{8BFF1002-C903-41E7-AB8C-094C9D7E2ED9}" srcOrd="0" destOrd="0" presId="urn:microsoft.com/office/officeart/2005/8/layout/hierarchy1"/>
    <dgm:cxn modelId="{91307861-232F-44BC-B996-FEB08FA9D2ED}" type="presParOf" srcId="{8BFF1002-C903-41E7-AB8C-094C9D7E2ED9}" destId="{CE20D310-A79A-4B44-A1B1-CF73D2529E5E}" srcOrd="0" destOrd="0" presId="urn:microsoft.com/office/officeart/2005/8/layout/hierarchy1"/>
    <dgm:cxn modelId="{014518AA-6A21-4A12-8595-55633EAF469C}" type="presParOf" srcId="{8BFF1002-C903-41E7-AB8C-094C9D7E2ED9}" destId="{50512E73-874A-423E-B042-BC98C9CC3C42}" srcOrd="1" destOrd="0" presId="urn:microsoft.com/office/officeart/2005/8/layout/hierarchy1"/>
    <dgm:cxn modelId="{90CC5171-C497-4EA4-8934-DCECAD2ACD88}" type="presParOf" srcId="{3C639182-5102-4574-AB27-9B48C3C7D43C}" destId="{DEE3BA04-D400-4B92-98B8-0222395C20E8}" srcOrd="1" destOrd="0" presId="urn:microsoft.com/office/officeart/2005/8/layout/hierarchy1"/>
    <dgm:cxn modelId="{9CD94E7A-677E-4D37-A350-171394BE7180}" type="presParOf" srcId="{9262C4BF-408D-4F81-84A5-7726EF36A66B}" destId="{E360015E-FA04-41F3-AC3F-E5490933B8CD}" srcOrd="2" destOrd="0" presId="urn:microsoft.com/office/officeart/2005/8/layout/hierarchy1"/>
    <dgm:cxn modelId="{B25946B9-7882-4E62-AF43-6DE0C33ABDB6}" type="presParOf" srcId="{9262C4BF-408D-4F81-84A5-7726EF36A66B}" destId="{F8E20AE0-5EA1-4193-ADC0-44C4729478FE}" srcOrd="3" destOrd="0" presId="urn:microsoft.com/office/officeart/2005/8/layout/hierarchy1"/>
    <dgm:cxn modelId="{E76DA06D-32C0-4590-BE53-AF4F8600866D}" type="presParOf" srcId="{F8E20AE0-5EA1-4193-ADC0-44C4729478FE}" destId="{DC5FFA3F-0F2B-4BF6-84A2-3FFD161B77A1}" srcOrd="0" destOrd="0" presId="urn:microsoft.com/office/officeart/2005/8/layout/hierarchy1"/>
    <dgm:cxn modelId="{650202E7-04B1-482B-AD76-2873592CCD4A}" type="presParOf" srcId="{DC5FFA3F-0F2B-4BF6-84A2-3FFD161B77A1}" destId="{1F596495-E4AA-4DFA-8B92-4DC85E739F55}" srcOrd="0" destOrd="0" presId="urn:microsoft.com/office/officeart/2005/8/layout/hierarchy1"/>
    <dgm:cxn modelId="{D708B7B3-3A2F-4666-8234-58F617CE4B00}" type="presParOf" srcId="{DC5FFA3F-0F2B-4BF6-84A2-3FFD161B77A1}" destId="{7E513E68-D942-4469-A622-C773D2E12A1A}" srcOrd="1" destOrd="0" presId="urn:microsoft.com/office/officeart/2005/8/layout/hierarchy1"/>
    <dgm:cxn modelId="{E73122EA-6526-48DA-A9AC-DA9B512A3EDE}" type="presParOf" srcId="{F8E20AE0-5EA1-4193-ADC0-44C4729478FE}" destId="{6F96E703-D123-4236-813A-23B6D274D2AF}" srcOrd="1" destOrd="0" presId="urn:microsoft.com/office/officeart/2005/8/layout/hierarchy1"/>
    <dgm:cxn modelId="{E97DFBEA-9BB8-4B5D-8B6F-8EB5D00BA460}" type="presParOf" srcId="{9262C4BF-408D-4F81-84A5-7726EF36A66B}" destId="{803754B4-EEBC-4AF2-92BB-EFE3D958E387}" srcOrd="4" destOrd="0" presId="urn:microsoft.com/office/officeart/2005/8/layout/hierarchy1"/>
    <dgm:cxn modelId="{6840AB22-E97A-44C2-B825-926864876A9B}" type="presParOf" srcId="{9262C4BF-408D-4F81-84A5-7726EF36A66B}" destId="{F8FCF992-04D6-4543-942B-03A046E00DF2}" srcOrd="5" destOrd="0" presId="urn:microsoft.com/office/officeart/2005/8/layout/hierarchy1"/>
    <dgm:cxn modelId="{561E04BE-9D3D-4E26-9DE8-14DB4E08F332}" type="presParOf" srcId="{F8FCF992-04D6-4543-942B-03A046E00DF2}" destId="{92ADA46E-EAC5-4A9D-B5A1-667078BC7375}" srcOrd="0" destOrd="0" presId="urn:microsoft.com/office/officeart/2005/8/layout/hierarchy1"/>
    <dgm:cxn modelId="{2FE06E94-98C5-4B3F-86AF-4CBE00FECA54}" type="presParOf" srcId="{92ADA46E-EAC5-4A9D-B5A1-667078BC7375}" destId="{1892D654-4FA0-42B0-9B20-D326E018AABB}" srcOrd="0" destOrd="0" presId="urn:microsoft.com/office/officeart/2005/8/layout/hierarchy1"/>
    <dgm:cxn modelId="{82E6D603-E0FD-4BAB-AC6C-927E9C536551}" type="presParOf" srcId="{92ADA46E-EAC5-4A9D-B5A1-667078BC7375}" destId="{94E1CDFA-3C68-4E67-B2ED-B3A5CE28DC3C}" srcOrd="1" destOrd="0" presId="urn:microsoft.com/office/officeart/2005/8/layout/hierarchy1"/>
    <dgm:cxn modelId="{0C456758-05C8-4482-9F12-AFA84A779A59}" type="presParOf" srcId="{F8FCF992-04D6-4543-942B-03A046E00DF2}" destId="{736F1EB0-CC17-4F05-8223-4A7E6862C5FD}" srcOrd="1" destOrd="0" presId="urn:microsoft.com/office/officeart/2005/8/layout/hierarchy1"/>
    <dgm:cxn modelId="{6EC6B0C9-CF2F-407F-A7CB-5A4AD25AE567}" type="presParOf" srcId="{9262C4BF-408D-4F81-84A5-7726EF36A66B}" destId="{9621315A-9EE3-4AA9-BDF8-A7A557757F87}" srcOrd="6" destOrd="0" presId="urn:microsoft.com/office/officeart/2005/8/layout/hierarchy1"/>
    <dgm:cxn modelId="{4932A544-685F-4D2E-B08E-904CB088EA68}" type="presParOf" srcId="{9262C4BF-408D-4F81-84A5-7726EF36A66B}" destId="{D05AD969-94A7-49BD-95B1-D23F6522E34A}" srcOrd="7" destOrd="0" presId="urn:microsoft.com/office/officeart/2005/8/layout/hierarchy1"/>
    <dgm:cxn modelId="{6C0EB63D-9C81-414C-A320-F848BBF1F064}" type="presParOf" srcId="{D05AD969-94A7-49BD-95B1-D23F6522E34A}" destId="{AF7FAEB4-0F56-4D6E-9DBE-FC2E062FA262}" srcOrd="0" destOrd="0" presId="urn:microsoft.com/office/officeart/2005/8/layout/hierarchy1"/>
    <dgm:cxn modelId="{5623EF4E-D6E5-419F-BA94-840E8AD7C990}" type="presParOf" srcId="{AF7FAEB4-0F56-4D6E-9DBE-FC2E062FA262}" destId="{3FC7B760-4D58-46D6-80F8-7CBAAECEE040}" srcOrd="0" destOrd="0" presId="urn:microsoft.com/office/officeart/2005/8/layout/hierarchy1"/>
    <dgm:cxn modelId="{BF736366-6C8C-4BF8-9781-0CB18A9D4DC6}" type="presParOf" srcId="{AF7FAEB4-0F56-4D6E-9DBE-FC2E062FA262}" destId="{92BC1D49-1370-4316-86CC-EE5C8DE2B2E5}" srcOrd="1" destOrd="0" presId="urn:microsoft.com/office/officeart/2005/8/layout/hierarchy1"/>
    <dgm:cxn modelId="{BA3DF89E-5B50-4FF3-9D6C-6FDAFDA5237A}" type="presParOf" srcId="{D05AD969-94A7-49BD-95B1-D23F6522E34A}" destId="{B993E8FE-F662-4E48-B4CD-C3E912CF08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1315A-9EE3-4AA9-BDF8-A7A557757F87}">
      <dsp:nvSpPr>
        <dsp:cNvPr id="0" name=""/>
        <dsp:cNvSpPr/>
      </dsp:nvSpPr>
      <dsp:spPr>
        <a:xfrm>
          <a:off x="4382751" y="2460670"/>
          <a:ext cx="1112062" cy="176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220"/>
              </a:lnTo>
              <a:lnTo>
                <a:pt x="1112062" y="120220"/>
              </a:lnTo>
              <a:lnTo>
                <a:pt x="1112062" y="176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754B4-EEBC-4AF2-92BB-EFE3D958E387}">
      <dsp:nvSpPr>
        <dsp:cNvPr id="0" name=""/>
        <dsp:cNvSpPr/>
      </dsp:nvSpPr>
      <dsp:spPr>
        <a:xfrm>
          <a:off x="4382751" y="2460670"/>
          <a:ext cx="370687" cy="176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220"/>
              </a:lnTo>
              <a:lnTo>
                <a:pt x="370687" y="120220"/>
              </a:lnTo>
              <a:lnTo>
                <a:pt x="370687" y="176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0015E-FA04-41F3-AC3F-E5490933B8CD}">
      <dsp:nvSpPr>
        <dsp:cNvPr id="0" name=""/>
        <dsp:cNvSpPr/>
      </dsp:nvSpPr>
      <dsp:spPr>
        <a:xfrm>
          <a:off x="4012063" y="2460670"/>
          <a:ext cx="370687" cy="176413"/>
        </a:xfrm>
        <a:custGeom>
          <a:avLst/>
          <a:gdLst/>
          <a:ahLst/>
          <a:cxnLst/>
          <a:rect l="0" t="0" r="0" b="0"/>
          <a:pathLst>
            <a:path>
              <a:moveTo>
                <a:pt x="370687" y="0"/>
              </a:moveTo>
              <a:lnTo>
                <a:pt x="370687" y="120220"/>
              </a:lnTo>
              <a:lnTo>
                <a:pt x="0" y="120220"/>
              </a:lnTo>
              <a:lnTo>
                <a:pt x="0" y="176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6F38C-8C0F-46A2-B959-D6DB6C2E3626}">
      <dsp:nvSpPr>
        <dsp:cNvPr id="0" name=""/>
        <dsp:cNvSpPr/>
      </dsp:nvSpPr>
      <dsp:spPr>
        <a:xfrm>
          <a:off x="3270688" y="2460670"/>
          <a:ext cx="1112062" cy="176413"/>
        </a:xfrm>
        <a:custGeom>
          <a:avLst/>
          <a:gdLst/>
          <a:ahLst/>
          <a:cxnLst/>
          <a:rect l="0" t="0" r="0" b="0"/>
          <a:pathLst>
            <a:path>
              <a:moveTo>
                <a:pt x="1112062" y="0"/>
              </a:moveTo>
              <a:lnTo>
                <a:pt x="1112062" y="120220"/>
              </a:lnTo>
              <a:lnTo>
                <a:pt x="0" y="120220"/>
              </a:lnTo>
              <a:lnTo>
                <a:pt x="0" y="176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AF7A2-D963-45FF-BCB3-3AC97A28434C}">
      <dsp:nvSpPr>
        <dsp:cNvPr id="0" name=""/>
        <dsp:cNvSpPr/>
      </dsp:nvSpPr>
      <dsp:spPr>
        <a:xfrm>
          <a:off x="4012063" y="1899079"/>
          <a:ext cx="370687" cy="176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220"/>
              </a:lnTo>
              <a:lnTo>
                <a:pt x="370687" y="120220"/>
              </a:lnTo>
              <a:lnTo>
                <a:pt x="370687" y="176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D6D8E-AEA9-447C-B9C8-48AC18DD7555}">
      <dsp:nvSpPr>
        <dsp:cNvPr id="0" name=""/>
        <dsp:cNvSpPr/>
      </dsp:nvSpPr>
      <dsp:spPr>
        <a:xfrm>
          <a:off x="3641376" y="1899079"/>
          <a:ext cx="370687" cy="176413"/>
        </a:xfrm>
        <a:custGeom>
          <a:avLst/>
          <a:gdLst/>
          <a:ahLst/>
          <a:cxnLst/>
          <a:rect l="0" t="0" r="0" b="0"/>
          <a:pathLst>
            <a:path>
              <a:moveTo>
                <a:pt x="370687" y="0"/>
              </a:moveTo>
              <a:lnTo>
                <a:pt x="370687" y="120220"/>
              </a:lnTo>
              <a:lnTo>
                <a:pt x="0" y="120220"/>
              </a:lnTo>
              <a:lnTo>
                <a:pt x="0" y="176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A72CE-3995-4F2E-8AD4-F760DB2334CD}">
      <dsp:nvSpPr>
        <dsp:cNvPr id="0" name=""/>
        <dsp:cNvSpPr/>
      </dsp:nvSpPr>
      <dsp:spPr>
        <a:xfrm>
          <a:off x="2529313" y="1337487"/>
          <a:ext cx="1482750" cy="176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220"/>
              </a:lnTo>
              <a:lnTo>
                <a:pt x="1482750" y="120220"/>
              </a:lnTo>
              <a:lnTo>
                <a:pt x="1482750" y="1764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12A56-BC22-4242-85FA-023182AE211E}">
      <dsp:nvSpPr>
        <dsp:cNvPr id="0" name=""/>
        <dsp:cNvSpPr/>
      </dsp:nvSpPr>
      <dsp:spPr>
        <a:xfrm>
          <a:off x="2854281" y="1899079"/>
          <a:ext cx="91440" cy="1764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6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D2CB0-6780-45FD-AD41-9E11DA62AD0D}">
      <dsp:nvSpPr>
        <dsp:cNvPr id="0" name=""/>
        <dsp:cNvSpPr/>
      </dsp:nvSpPr>
      <dsp:spPr>
        <a:xfrm>
          <a:off x="2529313" y="1337487"/>
          <a:ext cx="370687" cy="176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220"/>
              </a:lnTo>
              <a:lnTo>
                <a:pt x="370687" y="120220"/>
              </a:lnTo>
              <a:lnTo>
                <a:pt x="370687" y="1764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D150D-BB49-449B-807C-4DA6311FAB3D}">
      <dsp:nvSpPr>
        <dsp:cNvPr id="0" name=""/>
        <dsp:cNvSpPr/>
      </dsp:nvSpPr>
      <dsp:spPr>
        <a:xfrm>
          <a:off x="2087011" y="1899079"/>
          <a:ext cx="91440" cy="1313494"/>
        </a:xfrm>
        <a:custGeom>
          <a:avLst/>
          <a:gdLst/>
          <a:ahLst/>
          <a:cxnLst/>
          <a:rect l="0" t="0" r="0" b="0"/>
          <a:pathLst>
            <a:path>
              <a:moveTo>
                <a:pt x="71614" y="0"/>
              </a:moveTo>
              <a:lnTo>
                <a:pt x="71614" y="1257301"/>
              </a:lnTo>
              <a:lnTo>
                <a:pt x="45720" y="1257301"/>
              </a:lnTo>
              <a:lnTo>
                <a:pt x="45720" y="13134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73D67-D5EF-467C-A324-94E86B3BBD2E}">
      <dsp:nvSpPr>
        <dsp:cNvPr id="0" name=""/>
        <dsp:cNvSpPr/>
      </dsp:nvSpPr>
      <dsp:spPr>
        <a:xfrm>
          <a:off x="2158625" y="1337487"/>
          <a:ext cx="370687" cy="176413"/>
        </a:xfrm>
        <a:custGeom>
          <a:avLst/>
          <a:gdLst/>
          <a:ahLst/>
          <a:cxnLst/>
          <a:rect l="0" t="0" r="0" b="0"/>
          <a:pathLst>
            <a:path>
              <a:moveTo>
                <a:pt x="370687" y="0"/>
              </a:moveTo>
              <a:lnTo>
                <a:pt x="370687" y="120220"/>
              </a:lnTo>
              <a:lnTo>
                <a:pt x="0" y="120220"/>
              </a:lnTo>
              <a:lnTo>
                <a:pt x="0" y="1764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6F8D5-2701-4359-8230-B027453A7DA6}">
      <dsp:nvSpPr>
        <dsp:cNvPr id="0" name=""/>
        <dsp:cNvSpPr/>
      </dsp:nvSpPr>
      <dsp:spPr>
        <a:xfrm>
          <a:off x="1046563" y="1899079"/>
          <a:ext cx="370687" cy="176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220"/>
              </a:lnTo>
              <a:lnTo>
                <a:pt x="370687" y="120220"/>
              </a:lnTo>
              <a:lnTo>
                <a:pt x="370687" y="176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F4100-95E0-4D2D-A785-3F6C5DC1EF5E}">
      <dsp:nvSpPr>
        <dsp:cNvPr id="0" name=""/>
        <dsp:cNvSpPr/>
      </dsp:nvSpPr>
      <dsp:spPr>
        <a:xfrm>
          <a:off x="675875" y="2460670"/>
          <a:ext cx="370687" cy="176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220"/>
              </a:lnTo>
              <a:lnTo>
                <a:pt x="370687" y="120220"/>
              </a:lnTo>
              <a:lnTo>
                <a:pt x="370687" y="176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B017F-C87C-431C-B03F-B075045ED2ED}">
      <dsp:nvSpPr>
        <dsp:cNvPr id="0" name=""/>
        <dsp:cNvSpPr/>
      </dsp:nvSpPr>
      <dsp:spPr>
        <a:xfrm>
          <a:off x="305187" y="2460670"/>
          <a:ext cx="370687" cy="176413"/>
        </a:xfrm>
        <a:custGeom>
          <a:avLst/>
          <a:gdLst/>
          <a:ahLst/>
          <a:cxnLst/>
          <a:rect l="0" t="0" r="0" b="0"/>
          <a:pathLst>
            <a:path>
              <a:moveTo>
                <a:pt x="370687" y="0"/>
              </a:moveTo>
              <a:lnTo>
                <a:pt x="370687" y="120220"/>
              </a:lnTo>
              <a:lnTo>
                <a:pt x="0" y="120220"/>
              </a:lnTo>
              <a:lnTo>
                <a:pt x="0" y="176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C1C6E-4EAF-49C8-9375-FC6A18D93CEE}">
      <dsp:nvSpPr>
        <dsp:cNvPr id="0" name=""/>
        <dsp:cNvSpPr/>
      </dsp:nvSpPr>
      <dsp:spPr>
        <a:xfrm>
          <a:off x="675875" y="1899079"/>
          <a:ext cx="370687" cy="176413"/>
        </a:xfrm>
        <a:custGeom>
          <a:avLst/>
          <a:gdLst/>
          <a:ahLst/>
          <a:cxnLst/>
          <a:rect l="0" t="0" r="0" b="0"/>
          <a:pathLst>
            <a:path>
              <a:moveTo>
                <a:pt x="370687" y="0"/>
              </a:moveTo>
              <a:lnTo>
                <a:pt x="370687" y="120220"/>
              </a:lnTo>
              <a:lnTo>
                <a:pt x="0" y="120220"/>
              </a:lnTo>
              <a:lnTo>
                <a:pt x="0" y="176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381E3F-6EDA-4617-B35C-5E4763A71123}">
      <dsp:nvSpPr>
        <dsp:cNvPr id="0" name=""/>
        <dsp:cNvSpPr/>
      </dsp:nvSpPr>
      <dsp:spPr>
        <a:xfrm>
          <a:off x="1046563" y="1337487"/>
          <a:ext cx="1482750" cy="176413"/>
        </a:xfrm>
        <a:custGeom>
          <a:avLst/>
          <a:gdLst/>
          <a:ahLst/>
          <a:cxnLst/>
          <a:rect l="0" t="0" r="0" b="0"/>
          <a:pathLst>
            <a:path>
              <a:moveTo>
                <a:pt x="1482750" y="0"/>
              </a:moveTo>
              <a:lnTo>
                <a:pt x="1482750" y="120220"/>
              </a:lnTo>
              <a:lnTo>
                <a:pt x="0" y="120220"/>
              </a:lnTo>
              <a:lnTo>
                <a:pt x="0" y="1764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15EAF-5FB5-4341-9A17-69A9F546FC23}">
      <dsp:nvSpPr>
        <dsp:cNvPr id="0" name=""/>
        <dsp:cNvSpPr/>
      </dsp:nvSpPr>
      <dsp:spPr>
        <a:xfrm>
          <a:off x="2226023" y="952309"/>
          <a:ext cx="606579" cy="3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49D233-5761-4C76-9B09-405D8131FCD2}">
      <dsp:nvSpPr>
        <dsp:cNvPr id="0" name=""/>
        <dsp:cNvSpPr/>
      </dsp:nvSpPr>
      <dsp:spPr>
        <a:xfrm>
          <a:off x="2293421" y="1016337"/>
          <a:ext cx="606579" cy="3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</a:t>
          </a:r>
          <a:endParaRPr lang="en-US" sz="1600" kern="1200" dirty="0"/>
        </a:p>
      </dsp:txBody>
      <dsp:txXfrm>
        <a:off x="2304702" y="1027618"/>
        <a:ext cx="584017" cy="362616"/>
      </dsp:txXfrm>
    </dsp:sp>
    <dsp:sp modelId="{5CE3615A-3B4E-485B-8715-B9620910B400}">
      <dsp:nvSpPr>
        <dsp:cNvPr id="0" name=""/>
        <dsp:cNvSpPr/>
      </dsp:nvSpPr>
      <dsp:spPr>
        <a:xfrm>
          <a:off x="743273" y="1513901"/>
          <a:ext cx="606579" cy="3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E3B63E4-5062-4568-A1A1-236C9BE5B624}">
      <dsp:nvSpPr>
        <dsp:cNvPr id="0" name=""/>
        <dsp:cNvSpPr/>
      </dsp:nvSpPr>
      <dsp:spPr>
        <a:xfrm>
          <a:off x="810670" y="1577929"/>
          <a:ext cx="606579" cy="3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</a:t>
          </a:r>
          <a:endParaRPr lang="en-US" sz="1600" kern="1200" dirty="0"/>
        </a:p>
      </dsp:txBody>
      <dsp:txXfrm>
        <a:off x="821951" y="1589210"/>
        <a:ext cx="584017" cy="362616"/>
      </dsp:txXfrm>
    </dsp:sp>
    <dsp:sp modelId="{4C3574D4-9167-4844-BD04-F4FD240D9455}">
      <dsp:nvSpPr>
        <dsp:cNvPr id="0" name=""/>
        <dsp:cNvSpPr/>
      </dsp:nvSpPr>
      <dsp:spPr>
        <a:xfrm>
          <a:off x="372585" y="2075492"/>
          <a:ext cx="606579" cy="3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C1E9F4F-F9DF-49F1-9445-E88C57BC1A48}">
      <dsp:nvSpPr>
        <dsp:cNvPr id="0" name=""/>
        <dsp:cNvSpPr/>
      </dsp:nvSpPr>
      <dsp:spPr>
        <a:xfrm>
          <a:off x="439983" y="2139520"/>
          <a:ext cx="606579" cy="3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</a:t>
          </a:r>
          <a:endParaRPr lang="en-US" sz="1600" kern="1200" dirty="0"/>
        </a:p>
      </dsp:txBody>
      <dsp:txXfrm>
        <a:off x="451264" y="2150801"/>
        <a:ext cx="584017" cy="362616"/>
      </dsp:txXfrm>
    </dsp:sp>
    <dsp:sp modelId="{CA185423-ECD2-44C0-8A13-F25C02CCC5B6}">
      <dsp:nvSpPr>
        <dsp:cNvPr id="0" name=""/>
        <dsp:cNvSpPr/>
      </dsp:nvSpPr>
      <dsp:spPr>
        <a:xfrm>
          <a:off x="1898" y="2637084"/>
          <a:ext cx="606579" cy="3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2EA13A-25A3-434F-9608-694CAFE6751D}">
      <dsp:nvSpPr>
        <dsp:cNvPr id="0" name=""/>
        <dsp:cNvSpPr/>
      </dsp:nvSpPr>
      <dsp:spPr>
        <a:xfrm>
          <a:off x="69295" y="2701112"/>
          <a:ext cx="606579" cy="3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</a:t>
          </a:r>
          <a:endParaRPr lang="en-US" sz="1600" kern="1200" dirty="0"/>
        </a:p>
      </dsp:txBody>
      <dsp:txXfrm>
        <a:off x="80576" y="2712393"/>
        <a:ext cx="584017" cy="362616"/>
      </dsp:txXfrm>
    </dsp:sp>
    <dsp:sp modelId="{080EBB45-ABD9-49A4-BD24-F126EE2DEB86}">
      <dsp:nvSpPr>
        <dsp:cNvPr id="0" name=""/>
        <dsp:cNvSpPr/>
      </dsp:nvSpPr>
      <dsp:spPr>
        <a:xfrm>
          <a:off x="743273" y="2637084"/>
          <a:ext cx="606579" cy="3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EB44D49-1229-4B12-87CA-DB92C314E096}">
      <dsp:nvSpPr>
        <dsp:cNvPr id="0" name=""/>
        <dsp:cNvSpPr/>
      </dsp:nvSpPr>
      <dsp:spPr>
        <a:xfrm>
          <a:off x="810670" y="2701112"/>
          <a:ext cx="606579" cy="3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</a:t>
          </a:r>
          <a:endParaRPr lang="en-US" sz="1600" kern="1200" dirty="0"/>
        </a:p>
      </dsp:txBody>
      <dsp:txXfrm>
        <a:off x="821951" y="2712393"/>
        <a:ext cx="584017" cy="362616"/>
      </dsp:txXfrm>
    </dsp:sp>
    <dsp:sp modelId="{4394E6A8-C966-4E2F-A70F-38BBCB57DF68}">
      <dsp:nvSpPr>
        <dsp:cNvPr id="0" name=""/>
        <dsp:cNvSpPr/>
      </dsp:nvSpPr>
      <dsp:spPr>
        <a:xfrm>
          <a:off x="1113960" y="2075492"/>
          <a:ext cx="606579" cy="3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D685968-CB6E-4359-B0A3-BED606032525}">
      <dsp:nvSpPr>
        <dsp:cNvPr id="0" name=""/>
        <dsp:cNvSpPr/>
      </dsp:nvSpPr>
      <dsp:spPr>
        <a:xfrm>
          <a:off x="1181358" y="2139520"/>
          <a:ext cx="606579" cy="3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E</a:t>
          </a:r>
          <a:endParaRPr lang="en-US" sz="1600" kern="1200" dirty="0"/>
        </a:p>
      </dsp:txBody>
      <dsp:txXfrm>
        <a:off x="1192639" y="2150801"/>
        <a:ext cx="584017" cy="362616"/>
      </dsp:txXfrm>
    </dsp:sp>
    <dsp:sp modelId="{2578726D-2B26-4107-BBFE-276A3ACEAE91}">
      <dsp:nvSpPr>
        <dsp:cNvPr id="0" name=""/>
        <dsp:cNvSpPr/>
      </dsp:nvSpPr>
      <dsp:spPr>
        <a:xfrm>
          <a:off x="1855336" y="1513901"/>
          <a:ext cx="606579" cy="3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4897BB-4AEF-43A2-A813-12A80BD4BCBF}">
      <dsp:nvSpPr>
        <dsp:cNvPr id="0" name=""/>
        <dsp:cNvSpPr/>
      </dsp:nvSpPr>
      <dsp:spPr>
        <a:xfrm>
          <a:off x="1922733" y="1577929"/>
          <a:ext cx="606579" cy="3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</a:t>
          </a:r>
          <a:endParaRPr lang="en-US" sz="1600" kern="1200" dirty="0"/>
        </a:p>
      </dsp:txBody>
      <dsp:txXfrm>
        <a:off x="1934014" y="1589210"/>
        <a:ext cx="584017" cy="362616"/>
      </dsp:txXfrm>
    </dsp:sp>
    <dsp:sp modelId="{3BF3DD72-32B4-45EA-B3DB-C3F78EAA5DB0}">
      <dsp:nvSpPr>
        <dsp:cNvPr id="0" name=""/>
        <dsp:cNvSpPr/>
      </dsp:nvSpPr>
      <dsp:spPr>
        <a:xfrm>
          <a:off x="1829441" y="3212573"/>
          <a:ext cx="606579" cy="3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269C113-FEC0-4D4C-B801-72335EB4F19B}">
      <dsp:nvSpPr>
        <dsp:cNvPr id="0" name=""/>
        <dsp:cNvSpPr/>
      </dsp:nvSpPr>
      <dsp:spPr>
        <a:xfrm>
          <a:off x="1896838" y="3276601"/>
          <a:ext cx="606579" cy="3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</a:t>
          </a:r>
          <a:endParaRPr lang="en-US" sz="1600" kern="1200" dirty="0"/>
        </a:p>
      </dsp:txBody>
      <dsp:txXfrm>
        <a:off x="1908119" y="3287882"/>
        <a:ext cx="584017" cy="362616"/>
      </dsp:txXfrm>
    </dsp:sp>
    <dsp:sp modelId="{50EB61C7-3B64-46BB-81FE-8BBA4FDD0121}">
      <dsp:nvSpPr>
        <dsp:cNvPr id="0" name=""/>
        <dsp:cNvSpPr/>
      </dsp:nvSpPr>
      <dsp:spPr>
        <a:xfrm>
          <a:off x="2596711" y="1513901"/>
          <a:ext cx="606579" cy="3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A6BEBC-4297-4644-BAD0-0CF5BDDBB0D4}">
      <dsp:nvSpPr>
        <dsp:cNvPr id="0" name=""/>
        <dsp:cNvSpPr/>
      </dsp:nvSpPr>
      <dsp:spPr>
        <a:xfrm>
          <a:off x="2664109" y="1577929"/>
          <a:ext cx="606579" cy="3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</a:t>
          </a:r>
          <a:endParaRPr lang="en-US" sz="1600" kern="1200" dirty="0"/>
        </a:p>
      </dsp:txBody>
      <dsp:txXfrm>
        <a:off x="2675390" y="1589210"/>
        <a:ext cx="584017" cy="362616"/>
      </dsp:txXfrm>
    </dsp:sp>
    <dsp:sp modelId="{3FA285C4-8B15-4DAA-AE24-5AB82B869E4E}">
      <dsp:nvSpPr>
        <dsp:cNvPr id="0" name=""/>
        <dsp:cNvSpPr/>
      </dsp:nvSpPr>
      <dsp:spPr>
        <a:xfrm>
          <a:off x="2596711" y="2075492"/>
          <a:ext cx="606579" cy="3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A764DFE-8BF5-4031-A870-506954475E5A}">
      <dsp:nvSpPr>
        <dsp:cNvPr id="0" name=""/>
        <dsp:cNvSpPr/>
      </dsp:nvSpPr>
      <dsp:spPr>
        <a:xfrm>
          <a:off x="2664109" y="2139520"/>
          <a:ext cx="606579" cy="3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</a:t>
          </a:r>
          <a:endParaRPr lang="en-US" sz="1600" kern="1200" dirty="0"/>
        </a:p>
      </dsp:txBody>
      <dsp:txXfrm>
        <a:off x="2675390" y="2150801"/>
        <a:ext cx="584017" cy="362616"/>
      </dsp:txXfrm>
    </dsp:sp>
    <dsp:sp modelId="{798E1BA5-D246-47A9-8C6F-7CFFAE000313}">
      <dsp:nvSpPr>
        <dsp:cNvPr id="0" name=""/>
        <dsp:cNvSpPr/>
      </dsp:nvSpPr>
      <dsp:spPr>
        <a:xfrm>
          <a:off x="3708774" y="1513901"/>
          <a:ext cx="606579" cy="3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83D11A0-DAFC-4507-BD4D-3E09B323311D}">
      <dsp:nvSpPr>
        <dsp:cNvPr id="0" name=""/>
        <dsp:cNvSpPr/>
      </dsp:nvSpPr>
      <dsp:spPr>
        <a:xfrm>
          <a:off x="3776171" y="1577929"/>
          <a:ext cx="606579" cy="3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</a:t>
          </a:r>
          <a:endParaRPr lang="en-US" sz="1600" kern="1200" dirty="0"/>
        </a:p>
      </dsp:txBody>
      <dsp:txXfrm>
        <a:off x="3787452" y="1589210"/>
        <a:ext cx="584017" cy="362616"/>
      </dsp:txXfrm>
    </dsp:sp>
    <dsp:sp modelId="{03F47885-B436-4158-824F-62C6ACBAB0B9}">
      <dsp:nvSpPr>
        <dsp:cNvPr id="0" name=""/>
        <dsp:cNvSpPr/>
      </dsp:nvSpPr>
      <dsp:spPr>
        <a:xfrm>
          <a:off x="3338086" y="2075492"/>
          <a:ext cx="606579" cy="3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399AE4-F5BD-4045-A764-FEBC2EE3DAE1}">
      <dsp:nvSpPr>
        <dsp:cNvPr id="0" name=""/>
        <dsp:cNvSpPr/>
      </dsp:nvSpPr>
      <dsp:spPr>
        <a:xfrm>
          <a:off x="3405484" y="2139520"/>
          <a:ext cx="606579" cy="3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</a:t>
          </a:r>
          <a:endParaRPr lang="en-US" sz="1600" kern="1200" dirty="0"/>
        </a:p>
      </dsp:txBody>
      <dsp:txXfrm>
        <a:off x="3416765" y="2150801"/>
        <a:ext cx="584017" cy="362616"/>
      </dsp:txXfrm>
    </dsp:sp>
    <dsp:sp modelId="{B904D0EE-6CEE-4373-9080-21FFC3F04FEF}">
      <dsp:nvSpPr>
        <dsp:cNvPr id="0" name=""/>
        <dsp:cNvSpPr/>
      </dsp:nvSpPr>
      <dsp:spPr>
        <a:xfrm>
          <a:off x="4079461" y="2075492"/>
          <a:ext cx="606579" cy="3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62005F3-3972-4AD5-87F5-E6C4E5BD91F4}">
      <dsp:nvSpPr>
        <dsp:cNvPr id="0" name=""/>
        <dsp:cNvSpPr/>
      </dsp:nvSpPr>
      <dsp:spPr>
        <a:xfrm>
          <a:off x="4146859" y="2139520"/>
          <a:ext cx="606579" cy="3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Q</a:t>
          </a:r>
          <a:endParaRPr lang="en-US" sz="1600" kern="1200" dirty="0"/>
        </a:p>
      </dsp:txBody>
      <dsp:txXfrm>
        <a:off x="4158140" y="2150801"/>
        <a:ext cx="584017" cy="362616"/>
      </dsp:txXfrm>
    </dsp:sp>
    <dsp:sp modelId="{CE20D310-A79A-4B44-A1B1-CF73D2529E5E}">
      <dsp:nvSpPr>
        <dsp:cNvPr id="0" name=""/>
        <dsp:cNvSpPr/>
      </dsp:nvSpPr>
      <dsp:spPr>
        <a:xfrm>
          <a:off x="2967398" y="2637084"/>
          <a:ext cx="606579" cy="3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512E73-874A-423E-B042-BC98C9CC3C42}">
      <dsp:nvSpPr>
        <dsp:cNvPr id="0" name=""/>
        <dsp:cNvSpPr/>
      </dsp:nvSpPr>
      <dsp:spPr>
        <a:xfrm>
          <a:off x="3034796" y="2701112"/>
          <a:ext cx="606579" cy="3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</a:t>
          </a:r>
          <a:endParaRPr lang="en-US" sz="1600" kern="1200" dirty="0"/>
        </a:p>
      </dsp:txBody>
      <dsp:txXfrm>
        <a:off x="3046077" y="2712393"/>
        <a:ext cx="584017" cy="362616"/>
      </dsp:txXfrm>
    </dsp:sp>
    <dsp:sp modelId="{1F596495-E4AA-4DFA-8B92-4DC85E739F55}">
      <dsp:nvSpPr>
        <dsp:cNvPr id="0" name=""/>
        <dsp:cNvSpPr/>
      </dsp:nvSpPr>
      <dsp:spPr>
        <a:xfrm>
          <a:off x="3708774" y="2637084"/>
          <a:ext cx="606579" cy="3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E513E68-D942-4469-A622-C773D2E12A1A}">
      <dsp:nvSpPr>
        <dsp:cNvPr id="0" name=""/>
        <dsp:cNvSpPr/>
      </dsp:nvSpPr>
      <dsp:spPr>
        <a:xfrm>
          <a:off x="3776171" y="2701112"/>
          <a:ext cx="606579" cy="3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</a:t>
          </a:r>
          <a:endParaRPr lang="en-US" sz="1600" kern="1200" dirty="0"/>
        </a:p>
      </dsp:txBody>
      <dsp:txXfrm>
        <a:off x="3787452" y="2712393"/>
        <a:ext cx="584017" cy="362616"/>
      </dsp:txXfrm>
    </dsp:sp>
    <dsp:sp modelId="{1892D654-4FA0-42B0-9B20-D326E018AABB}">
      <dsp:nvSpPr>
        <dsp:cNvPr id="0" name=""/>
        <dsp:cNvSpPr/>
      </dsp:nvSpPr>
      <dsp:spPr>
        <a:xfrm>
          <a:off x="4450149" y="2637084"/>
          <a:ext cx="606579" cy="3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4E1CDFA-3C68-4E67-B2ED-B3A5CE28DC3C}">
      <dsp:nvSpPr>
        <dsp:cNvPr id="0" name=""/>
        <dsp:cNvSpPr/>
      </dsp:nvSpPr>
      <dsp:spPr>
        <a:xfrm>
          <a:off x="4517547" y="2701112"/>
          <a:ext cx="606579" cy="3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</a:t>
          </a:r>
          <a:endParaRPr lang="en-US" sz="1600" kern="1200" dirty="0"/>
        </a:p>
      </dsp:txBody>
      <dsp:txXfrm>
        <a:off x="4528828" y="2712393"/>
        <a:ext cx="584017" cy="362616"/>
      </dsp:txXfrm>
    </dsp:sp>
    <dsp:sp modelId="{3FC7B760-4D58-46D6-80F8-7CBAAECEE040}">
      <dsp:nvSpPr>
        <dsp:cNvPr id="0" name=""/>
        <dsp:cNvSpPr/>
      </dsp:nvSpPr>
      <dsp:spPr>
        <a:xfrm>
          <a:off x="5191524" y="2637084"/>
          <a:ext cx="606579" cy="3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BC1D49-1370-4316-86CC-EE5C8DE2B2E5}">
      <dsp:nvSpPr>
        <dsp:cNvPr id="0" name=""/>
        <dsp:cNvSpPr/>
      </dsp:nvSpPr>
      <dsp:spPr>
        <a:xfrm>
          <a:off x="5258922" y="2701112"/>
          <a:ext cx="606579" cy="3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</a:t>
          </a:r>
          <a:endParaRPr lang="en-US" sz="1600" kern="1200" dirty="0"/>
        </a:p>
      </dsp:txBody>
      <dsp:txXfrm>
        <a:off x="5270203" y="2712393"/>
        <a:ext cx="584017" cy="362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E55737-6E72-409D-B2BE-CC188339953D}" type="datetimeFigureOut">
              <a:rPr lang="en-US"/>
              <a:pPr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4BC506-2226-41C4-8576-15D213D1D8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6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5671C27-AED0-40DC-9255-A9B01A9C40A2}" type="datetimeFigureOut">
              <a:rPr lang="en-US"/>
              <a:pPr/>
              <a:t>5/19/2015</a:t>
            </a:fld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D87DB68-9AF5-429E-B86B-D58469356B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5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297028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581045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360286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833956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0550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6100643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9312597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415561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1848413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7711741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696599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4121142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3299546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9373187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090227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908392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084883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773254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4140752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475958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842847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83962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49ADB-8525-4B68-BF60-135C0BF522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0BDF59C-7A67-4BED-8A49-D3BC82707E0B}" type="datetimeFigureOut">
              <a:rPr lang="en-US"/>
              <a:pPr/>
              <a:t>5/19/2015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360FF-A473-4865-BBE6-02FE92F721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ADD7A0-04F5-4E5F-9F07-91B0A04E6B8C}" type="datetimeFigureOut">
              <a:rPr lang="en-US"/>
              <a:pPr/>
              <a:t>5/19/2015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DA682-88E4-467A-BFF6-CB4AE3C4B4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01AB17F-A6CB-459C-AB18-8E927FCCFA30}" type="datetimeFigureOut">
              <a:rPr lang="en-US"/>
              <a:pPr/>
              <a:t>5/19/2015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2069F-9148-44D1-9033-5473BCA1B2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BDA22B-2059-447E-BD9C-8608ED7FF79C}" type="datetimeFigureOut">
              <a:rPr lang="en-US"/>
              <a:pPr/>
              <a:t>5/19/2015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23046-0C97-4C30-BE8B-65B014E0E4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CAC7D4D-CA42-46C6-ABD2-06B51497712D}" type="datetimeFigureOut">
              <a:rPr lang="en-US"/>
              <a:pPr/>
              <a:t>5/19/2015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ACD7-5AD9-46EC-A81B-79513245AF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C829FDE-F940-40DA-AD0C-DA74319D798D}" type="datetimeFigureOut">
              <a:rPr lang="en-US"/>
              <a:pPr/>
              <a:t>5/19/2015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580FD-EC88-45AD-9321-E0756D45BE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E8EAD0B-0FCF-4715-96E0-A49D2EF1C7B2}" type="datetimeFigureOut">
              <a:rPr lang="en-US"/>
              <a:pPr/>
              <a:t>5/19/2015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81791-D7E9-4531-8866-C78CD54D7F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4897FB0-4539-4E72-A056-4582DD88FEAE}" type="datetimeFigureOut">
              <a:rPr lang="en-US"/>
              <a:pPr/>
              <a:t>5/19/2015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EB189-EA8C-4AAD-B208-9AD985DB1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318CBF-200C-48E0-A836-826D61117039}" type="datetimeFigureOut">
              <a:rPr lang="en-US"/>
              <a:pPr/>
              <a:t>5/19/2015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4E9C0-413D-4616-93F5-7387366A80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C2137DCD-EA50-4CD2-8F7F-84184FE19A93}" type="datetimeFigureOut">
              <a:rPr lang="en-US"/>
              <a:pPr/>
              <a:t>5/19/2015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2B413-59AF-4E6D-B07E-92DD5EE894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24AABB5-BDC2-4478-A76E-02BB2FA42E27}" type="datetimeFigureOut">
              <a:rPr lang="en-US"/>
              <a:pPr/>
              <a:t>5/19/2015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19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BC182103-C93B-43B2-BEAC-44D4450EFA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E7523634-B40C-49C7-9EEF-0BF4E100F66A}" type="datetimeFigureOut">
              <a:rPr lang="en-US"/>
              <a:pPr/>
              <a:t>5/19/2015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2397E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35ACA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5430BB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2819400"/>
            <a:ext cx="7543800" cy="25939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sz="8000" dirty="0">
                <a:latin typeface="Garamond" charset="0"/>
                <a:cs typeface="B Titr" pitchFamily="2" charset="-78"/>
              </a:rPr>
              <a:t>جلسه </a:t>
            </a:r>
            <a:r>
              <a:rPr lang="fa-IR" sz="8000" dirty="0" smtClean="0">
                <a:latin typeface="Garamond" charset="0"/>
                <a:cs typeface="B Titr" pitchFamily="2" charset="-78"/>
              </a:rPr>
              <a:t>ششم</a:t>
            </a:r>
            <a:r>
              <a:rPr lang="fa-IR" sz="8000" dirty="0">
                <a:latin typeface="Garamond" charset="0"/>
                <a:cs typeface="B Titr" pitchFamily="2" charset="-78"/>
              </a:rPr>
              <a:t/>
            </a:r>
            <a:br>
              <a:rPr lang="fa-IR" sz="8000" dirty="0">
                <a:latin typeface="Garamond" charset="0"/>
                <a:cs typeface="B Titr" pitchFamily="2" charset="-78"/>
              </a:rPr>
            </a:br>
            <a:r>
              <a:rPr lang="fa-IR" sz="8000" dirty="0">
                <a:latin typeface="Garamond" charset="0"/>
                <a:cs typeface="B Titr" pitchFamily="2" charset="-78"/>
              </a:rPr>
              <a:t/>
            </a:r>
            <a:br>
              <a:rPr lang="fa-IR" sz="8000" dirty="0">
                <a:latin typeface="Garamond" charset="0"/>
                <a:cs typeface="B Titr" pitchFamily="2" charset="-78"/>
              </a:rPr>
            </a:br>
            <a:r>
              <a:rPr lang="fa-IR" sz="4400" dirty="0" smtClean="0">
                <a:latin typeface="Garamond" charset="0"/>
                <a:cs typeface="B Titr" pitchFamily="2" charset="-78"/>
              </a:rPr>
              <a:t>طراحی</a:t>
            </a:r>
            <a:endParaRPr lang="en-US" sz="4400" dirty="0">
              <a:latin typeface="Garamond" charset="0"/>
              <a:ea typeface="+mj-ea"/>
              <a:cs typeface="B Titr" pitchFamily="2" charset="-78"/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742330" y="6172200"/>
            <a:ext cx="107112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100" dirty="0" smtClean="0">
                <a:cs typeface="B Titr" pitchFamily="2" charset="-78"/>
              </a:rPr>
              <a:t>مهندسی نرم افزار</a:t>
            </a:r>
            <a:endParaRPr lang="en-US" sz="1100" dirty="0"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مفاهیم طراحی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13571"/>
            <a:ext cx="7924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Modularity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( پیمانه)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کل نرم افزار به مولفه های مشخص و نامدار تقسیم می شوند که پیمانه نامیده می شود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با ترکیب پیمانه نیازمندی مسئله پاسخ داده می شود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در طراحی نرم افزار نباید یک ضرب شروع به نوشتن برنامه کرد</a:t>
            </a:r>
          </a:p>
        </p:txBody>
      </p:sp>
    </p:spTree>
    <p:extLst>
      <p:ext uri="{BB962C8B-B14F-4D97-AF65-F5344CB8AC3E}">
        <p14:creationId xmlns:p14="http://schemas.microsoft.com/office/powerpoint/2010/main" val="2374523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معیار طراحی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13571"/>
            <a:ext cx="79248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Modular decomposability 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تجزیه پذیری مناسب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chemeClr val="tx2"/>
                </a:solidFill>
                <a:cs typeface="B Nazanin" pitchFamily="2" charset="-78"/>
              </a:rPr>
              <a:t>Modular </a:t>
            </a:r>
            <a:r>
              <a:rPr lang="en-US" sz="2000" b="1" dirty="0" err="1" smtClean="0">
                <a:solidFill>
                  <a:schemeClr val="tx2"/>
                </a:solidFill>
                <a:cs typeface="B Nazanin" pitchFamily="2" charset="-78"/>
              </a:rPr>
              <a:t>comp</a:t>
            </a:r>
            <a:r>
              <a:rPr lang="en-US" sz="2000" b="1" dirty="0" err="1">
                <a:solidFill>
                  <a:schemeClr val="tx2"/>
                </a:solidFill>
                <a:cs typeface="B Nazanin" pitchFamily="2" charset="-78"/>
              </a:rPr>
              <a:t>a</a:t>
            </a:r>
            <a:r>
              <a:rPr lang="en-US" sz="2000" b="1" dirty="0" err="1" smtClean="0">
                <a:solidFill>
                  <a:schemeClr val="tx2"/>
                </a:solidFill>
                <a:cs typeface="B Nazanin" pitchFamily="2" charset="-78"/>
              </a:rPr>
              <a:t>sability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 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ترکیب پذیری</a:t>
            </a:r>
            <a:endParaRPr lang="en-US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chemeClr val="tx2"/>
                </a:solidFill>
                <a:cs typeface="B Nazanin" pitchFamily="2" charset="-78"/>
              </a:rPr>
              <a:t>Modular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understandability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قابلیت فهم</a:t>
            </a:r>
            <a:endParaRPr lang="en-US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5174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معیار طراحی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127248"/>
            <a:ext cx="79248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continuity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تغییر در برنامه، با تغییر اندک برنامه ممکن شود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protection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اگر یک ماژول در خودش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</a:t>
            </a: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ش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کلی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پیدا کرد، آن را نباید به برنامه های دیگر گسترش دهد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0116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سلسله مراتب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7264" y="1634671"/>
            <a:ext cx="7924800" cy="151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سلسله مراتب کنترل شامل کار روی ساختمان داده ها می باشد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4190243762"/>
              </p:ext>
            </p:extLst>
          </p:nvPr>
        </p:nvGraphicFramePr>
        <p:xfrm>
          <a:off x="1455964" y="2133600"/>
          <a:ext cx="5867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Rectangle 18"/>
          <p:cNvSpPr/>
          <p:nvPr/>
        </p:nvSpPr>
        <p:spPr>
          <a:xfrm>
            <a:off x="2057400" y="57912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21" name="Straight Connector 20"/>
          <p:cNvCxnSpPr>
            <a:endCxn id="19" idx="0"/>
          </p:cNvCxnSpPr>
          <p:nvPr/>
        </p:nvCxnSpPr>
        <p:spPr>
          <a:xfrm>
            <a:off x="1828800" y="5257800"/>
            <a:ext cx="5715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9" idx="0"/>
          </p:cNvCxnSpPr>
          <p:nvPr/>
        </p:nvCxnSpPr>
        <p:spPr>
          <a:xfrm flipH="1">
            <a:off x="2400300" y="5181600"/>
            <a:ext cx="1143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638800" y="57912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5" name="Straight Connector 24"/>
          <p:cNvCxnSpPr>
            <a:endCxn id="24" idx="0"/>
          </p:cNvCxnSpPr>
          <p:nvPr/>
        </p:nvCxnSpPr>
        <p:spPr>
          <a:xfrm flipH="1">
            <a:off x="5981700" y="5219700"/>
            <a:ext cx="9906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981700" y="52578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24" idx="0"/>
          </p:cNvCxnSpPr>
          <p:nvPr/>
        </p:nvCxnSpPr>
        <p:spPr>
          <a:xfrm>
            <a:off x="5600700" y="5257800"/>
            <a:ext cx="381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24" idx="0"/>
          </p:cNvCxnSpPr>
          <p:nvPr/>
        </p:nvCxnSpPr>
        <p:spPr>
          <a:xfrm>
            <a:off x="4914900" y="5219700"/>
            <a:ext cx="10668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696200" y="2971800"/>
            <a:ext cx="0" cy="3200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47800" y="6324600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972300" y="411826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962526" y="63246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width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685801" y="3232505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Fan out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572504" y="5431811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Fan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217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سلسله مراتب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623786"/>
            <a:ext cx="7924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Fan out </a:t>
            </a: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پارامتری برای تعداد پیمانه هایی است که مستقیما توسط یک پیمانه کنترل می شوند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مثلا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fan out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،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  m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برابر 4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است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chemeClr val="tx2"/>
                </a:solidFill>
                <a:cs typeface="B Nazanin" pitchFamily="2" charset="-78"/>
              </a:rPr>
              <a:t>Fan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in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پارامتری </a:t>
            </a: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برای تعداد پیمانه هایی است که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</a:t>
            </a: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پیمانه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را کنترل می کند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مثلا </a:t>
            </a:r>
            <a:r>
              <a:rPr lang="en-US" sz="2000" b="1" dirty="0">
                <a:solidFill>
                  <a:schemeClr val="tx2"/>
                </a:solidFill>
                <a:cs typeface="B Nazanin" pitchFamily="2" charset="-78"/>
              </a:rPr>
              <a:t>fan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in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،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  </a:t>
            </a:r>
            <a:r>
              <a:rPr lang="en-US" sz="2000" b="1" dirty="0">
                <a:solidFill>
                  <a:schemeClr val="tx2"/>
                </a:solidFill>
                <a:cs typeface="B Nazanin" pitchFamily="2" charset="-78"/>
              </a:rPr>
              <a:t>m </a:t>
            </a: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 برابر 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1 است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48942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طراحی ساختمان داده ها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8150" y="1752600"/>
            <a:ext cx="7924800" cy="151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ساختمان داده ها عبارتند از یک بازنمایی از روابط منطقی بین عناصر داده ای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28800" y="3651996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Data structure</a:t>
            </a:r>
            <a:endParaRPr lang="en-US" dirty="0"/>
          </a:p>
        </p:txBody>
      </p:sp>
      <p:sp>
        <p:nvSpPr>
          <p:cNvPr id="3" name="Left Brace 2"/>
          <p:cNvSpPr/>
          <p:nvPr/>
        </p:nvSpPr>
        <p:spPr>
          <a:xfrm>
            <a:off x="3577997" y="2975312"/>
            <a:ext cx="438150" cy="17227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87118" y="2975312"/>
            <a:ext cx="3570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Scalar items: integer, string,….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80207" y="3575752"/>
            <a:ext cx="3767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Sequential vector: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آرایه های </a:t>
            </a:r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 scalar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16147" y="4328680"/>
            <a:ext cx="5724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cs typeface="B Nazanin" pitchFamily="2" charset="-78"/>
              </a:rPr>
              <a:t>N-dimensional space: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آرایه های چند بعدی</a:t>
            </a:r>
          </a:p>
          <a:p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			مثل </a:t>
            </a: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ماتریس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،		</a:t>
            </a:r>
            <a:endParaRPr lang="en-US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9215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روال نرم افزار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762000"/>
            <a:ext cx="7924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ساختمان داده برنامه توصیف گر سلسله مراتب کنترل می باشد، بدون در نظر گرفتن توالی پردازش و تصمیمات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روال نرم افزار بر جزییات پردازش هر کدام  از پیمانه ها متمرکز می شود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روال نرم افزار باید توصیف دقیق از پردازش شامل 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توالی رویدادها ( کدام دستوری بعد از کدام دستور می باشد)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نقاط دقیق تصمیم(شرطهایی مثل 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IF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)</a:t>
            </a:r>
            <a:endParaRPr lang="en-US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عملیات تکرار شونده( حلقه های تکرار)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استفاده از ساختمان داده ها</a:t>
            </a:r>
          </a:p>
        </p:txBody>
      </p:sp>
    </p:spTree>
    <p:extLst>
      <p:ext uri="{BB962C8B-B14F-4D97-AF65-F5344CB8AC3E}">
        <p14:creationId xmlns:p14="http://schemas.microsoft.com/office/powerpoint/2010/main" val="41513246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روال نرم افزار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6642" y="2139949"/>
            <a:ext cx="1143000" cy="45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عملکرد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866900" y="1314450"/>
            <a:ext cx="1257300" cy="62864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شروع و پایان</a:t>
            </a:r>
            <a:endParaRPr lang="en-US" dirty="0"/>
          </a:p>
        </p:txBody>
      </p:sp>
      <p:sp>
        <p:nvSpPr>
          <p:cNvPr id="4" name="Diamond 3"/>
          <p:cNvSpPr/>
          <p:nvPr/>
        </p:nvSpPr>
        <p:spPr>
          <a:xfrm>
            <a:off x="1866900" y="2971796"/>
            <a:ext cx="1352550" cy="838200"/>
          </a:xfrm>
          <a:prstGeom prst="diamon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شرط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0770" y="4181472"/>
            <a:ext cx="1375229" cy="45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توابع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24842" y="4181472"/>
            <a:ext cx="1143000" cy="45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94328" y="5010148"/>
            <a:ext cx="1143000" cy="45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ata 4"/>
          <p:cNvSpPr/>
          <p:nvPr/>
        </p:nvSpPr>
        <p:spPr>
          <a:xfrm>
            <a:off x="1143000" y="5753098"/>
            <a:ext cx="1752600" cy="533400"/>
          </a:xfrm>
          <a:prstGeom prst="flowChartInputOutp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143000" y="4181472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2"/>
            <a:endCxn id="4" idx="0"/>
          </p:cNvCxnSpPr>
          <p:nvPr/>
        </p:nvCxnSpPr>
        <p:spPr>
          <a:xfrm flipH="1">
            <a:off x="2543175" y="2597149"/>
            <a:ext cx="14967" cy="374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6642" y="4181472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472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طراحی پیمانه ای کارا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036905"/>
            <a:ext cx="824689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تمام مفاهیم پایه ایی طراحی برای رسیدن به یک طراحی پیمانه ای کارا ارائه شده است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طراحی پیمانه ایی باعث کاهش پیچیدگی، سهولت تغییرات و سادگی پیاده سازی خواهد شد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در طراحی پیمانه ایی هدف طراحی نرم افزار با در نظر هر پیمانه بعنوان یک تابع می باشد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هر پیمانه بخشی از نیازمندی ها را پاسخ می گوید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در طراحی پیمانه ایی بخش ها بصورت مستقل و از دید بخش های دیگر دارای عملکرد بخصوص می باشد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استقلال در روش پیمانه ایی با دو معیار بررسی می گردد</a:t>
            </a:r>
          </a:p>
        </p:txBody>
      </p:sp>
    </p:spTree>
    <p:extLst>
      <p:ext uri="{BB962C8B-B14F-4D97-AF65-F5344CB8AC3E}">
        <p14:creationId xmlns:p14="http://schemas.microsoft.com/office/powerpoint/2010/main" val="2062396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استقلال عملکرد در طراحی پیمانه ایی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8150" y="1981200"/>
            <a:ext cx="79248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استقلال در روش پیمانه ایی با دو معیار بررسی می گردد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انسجام-</a:t>
            </a:r>
            <a:r>
              <a:rPr lang="en-US" sz="2400" b="1" dirty="0" smtClean="0">
                <a:solidFill>
                  <a:schemeClr val="tx2"/>
                </a:solidFill>
                <a:cs typeface="B Nazanin" pitchFamily="2" charset="-78"/>
              </a:rPr>
              <a:t>cohesion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وابستگی-</a:t>
            </a:r>
            <a:r>
              <a:rPr lang="en-US" sz="2400" b="1" dirty="0" smtClean="0">
                <a:solidFill>
                  <a:schemeClr val="tx2"/>
                </a:solidFill>
                <a:cs typeface="B Nazanin" pitchFamily="2" charset="-78"/>
              </a:rPr>
              <a:t> coupling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fa-IR" sz="24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21383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مفاهیم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52400" y="1333500"/>
            <a:ext cx="861060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مدل طراحی چیزی معادل نقشه یک معمار برای یک خانه است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این مدل با بازنمایی کلیت چیزی که قرار است ساخته شود، شروع می شود</a:t>
            </a:r>
            <a:r>
              <a:rPr lang="en-US" sz="2400" b="1" dirty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sz="2400" b="1" dirty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و به آرامی به تصفیه می پردازد تا رهنمودهای هرچه بیشتری برای ساخت جزییات بدست آید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fa-IR" sz="24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انسجام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638300"/>
            <a:ext cx="836295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پیمانه منسجم یک وظیفه مشخص را از طریق یک روال نرم افزاری به انجام می رساند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به بیان ساده تر در حالت ایده آل هر ماژول فقط یک کار انجام دهد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ما در حالت کلی به سمت انسجام بیشتر حرکت می کنیم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سعی می کنیم برای انسجام به حد بالایی برسیم اما این به معنی انسجام صد در صد نیست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1174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وابستگی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8143" y="1143001"/>
            <a:ext cx="859155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وابستگی، بیان کننده میزان اتصال بین پیمانه ها یک نرم افزار می باشد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در تولید نرم افزار ما باید وابستگی ها را به کمترین میزان ممکن تبدیل کنیم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اتصالات ساده در بین ماژول ها منجر به طراحی نرم افزاری خواهد شد که فهم ساده تری دارد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کمتر در معرض اثرات موجی قرار می گیرد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وابستگی زمانی به وجود می آیدکه پیمانه به محیط خارج از نرم افزار دسترسی داشته باشد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مثال :نوشتن و خواندن بوسیله فایل سیستم 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وابستگی خارجی پدیده ایی ناگزیر است، اما باید محدود به موارد خاص باشد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9850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وابستگی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8143" y="1143001"/>
            <a:ext cx="859155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وابستگی زیاد زمانی ایجاد می گردد که پیمانه ها به محدوده داده های عمومی دسترسی داشته باشند</a:t>
            </a:r>
          </a:p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بالاترین حد وابستگی زمانی رخ می دهد که یک ماژول از داده ها وکنترل </a:t>
            </a:r>
            <a:r>
              <a:rPr lang="fa-IR" sz="2000" b="1" smtClean="0">
                <a:solidFill>
                  <a:schemeClr val="tx2"/>
                </a:solidFill>
                <a:cs typeface="B Nazanin" pitchFamily="2" charset="-78"/>
              </a:rPr>
              <a:t>های </a:t>
            </a:r>
            <a:r>
              <a:rPr lang="fa-IR" sz="2000" b="1" smtClean="0">
                <a:solidFill>
                  <a:schemeClr val="tx2"/>
                </a:solidFill>
                <a:cs typeface="B Nazanin" pitchFamily="2" charset="-78"/>
              </a:rPr>
              <a:t>در</a:t>
            </a:r>
            <a:r>
              <a:rPr lang="fa-IR" sz="2000" b="1" smtClean="0">
                <a:solidFill>
                  <a:schemeClr val="tx2"/>
                </a:solidFill>
                <a:cs typeface="B Nazanin" pitchFamily="2" charset="-78"/>
              </a:rPr>
              <a:t>ون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ماژول دیگر استفاده کند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باید از آن خودداری کرد</a:t>
            </a:r>
          </a:p>
        </p:txBody>
      </p:sp>
    </p:spTree>
    <p:extLst>
      <p:ext uri="{BB962C8B-B14F-4D97-AF65-F5344CB8AC3E}">
        <p14:creationId xmlns:p14="http://schemas.microsoft.com/office/powerpoint/2010/main" val="2437510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اصول طراحی 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Davis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81000" y="1981200"/>
            <a:ext cx="861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250000"/>
              </a:lnSpc>
              <a:buFont typeface="+mj-lt"/>
              <a:buAutoNum type="arabicPeriod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فرایند طراحی باید گزینه های مختلفی را برای راه حل بررسی کند</a:t>
            </a:r>
          </a:p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براساس نیازمندی ها بهترین و مناسب ترین گزینه را انتخاب کند</a:t>
            </a:r>
          </a:p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اولین راه حل به ذهن رسیده همیشه بهترین نیست</a:t>
            </a:r>
          </a:p>
        </p:txBody>
      </p:sp>
    </p:spTree>
    <p:extLst>
      <p:ext uri="{BB962C8B-B14F-4D97-AF65-F5344CB8AC3E}">
        <p14:creationId xmlns:p14="http://schemas.microsoft.com/office/powerpoint/2010/main" val="30387700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اصول طراحی 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Davis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09025" y="1297158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2- طراحی باید قابلیت تطبیق با نیازمندی ها را داشته باشد</a:t>
            </a:r>
          </a:p>
          <a:p>
            <a:pPr marL="800100" lvl="1" indent="-3429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بتوان تشخیص داد کدام نیازمندی توسط کدام بخش پاسخ داده می شود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116864"/>
              </p:ext>
            </p:extLst>
          </p:nvPr>
        </p:nvGraphicFramePr>
        <p:xfrm>
          <a:off x="990600" y="3504607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لیست</a:t>
                      </a:r>
                      <a:r>
                        <a:rPr lang="fa-IR" b="1" baseline="0" dirty="0" smtClean="0">
                          <a:cs typeface="B Nazanin" panose="00000400000000000000" pitchFamily="2" charset="-78"/>
                        </a:rPr>
                        <a:t> توابع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cs typeface="B Nazanin" panose="00000400000000000000" pitchFamily="2" charset="-78"/>
                        </a:rPr>
                        <a:t>Use</a:t>
                      </a:r>
                      <a:r>
                        <a:rPr lang="en-US" b="1" baseline="0" dirty="0" err="1" smtClean="0">
                          <a:cs typeface="B Nazanin" panose="00000400000000000000" pitchFamily="2" charset="-78"/>
                        </a:rPr>
                        <a:t>case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cs typeface="B Nazanin" panose="00000400000000000000" pitchFamily="2" charset="-78"/>
                        </a:rPr>
                        <a:t>MemberReg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ثبت نام اعضا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cs typeface="B Nazanin" panose="00000400000000000000" pitchFamily="2" charset="-78"/>
                        </a:rPr>
                        <a:t>BookReg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ثبت کتاب</a:t>
                      </a:r>
                      <a:r>
                        <a:rPr lang="fa-IR" b="1" baseline="0" dirty="0" smtClean="0">
                          <a:cs typeface="B Nazanin" panose="00000400000000000000" pitchFamily="2" charset="-78"/>
                        </a:rPr>
                        <a:t> جدید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cs typeface="B Nazanin" panose="00000400000000000000" pitchFamily="2" charset="-78"/>
                        </a:rPr>
                        <a:t>bookSearch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جستجوی</a:t>
                      </a:r>
                      <a:r>
                        <a:rPr lang="fa-IR" b="1" baseline="0" dirty="0" smtClean="0">
                          <a:cs typeface="B Nazanin" panose="00000400000000000000" pitchFamily="2" charset="-78"/>
                        </a:rPr>
                        <a:t> کتاب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cs typeface="B Nazanin" panose="00000400000000000000" pitchFamily="2" charset="-78"/>
                        </a:rPr>
                        <a:t>bookRead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cs typeface="B Nazanin" panose="00000400000000000000" pitchFamily="2" charset="-78"/>
                        </a:rPr>
                        <a:t>LendBook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امانت کتاب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cs typeface="B Nazanin" panose="00000400000000000000" pitchFamily="2" charset="-78"/>
                        </a:rPr>
                        <a:t>LendRead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4430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اصول طراحی 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Davis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95775" y="1297158"/>
            <a:ext cx="87301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3- طراحی نباید به اختراع مجدد چرخه بپردازد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سیستم ها با به کارگیری مجموعه ایی از الگوهای طراحی ساخته می شوند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4- طراحی فاصله ذهنی بین نرم افزار و مسئله موجود در جهان واقعی را کمینه کند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>
                <a:solidFill>
                  <a:schemeClr val="tx2"/>
                </a:solidFill>
                <a:cs typeface="B Nazanin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ساختار نرم افزار حدامکان از ساختار مسئله تبعیت کند</a:t>
            </a:r>
          </a:p>
        </p:txBody>
      </p:sp>
    </p:spTree>
    <p:extLst>
      <p:ext uri="{BB962C8B-B14F-4D97-AF65-F5344CB8AC3E}">
        <p14:creationId xmlns:p14="http://schemas.microsoft.com/office/powerpoint/2010/main" val="1524136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اصول طراحی 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Davis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95775" y="1297158"/>
            <a:ext cx="873017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fa-IR" sz="2400" b="1" dirty="0">
                <a:solidFill>
                  <a:schemeClr val="tx2"/>
                </a:solidFill>
                <a:cs typeface="B Nazanin" pitchFamily="2" charset="-78"/>
              </a:rPr>
              <a:t>5- طراحی باید همگون و اجتماع داشته باشد.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>
                <a:solidFill>
                  <a:schemeClr val="tx2"/>
                </a:solidFill>
                <a:cs typeface="B Nazanin" pitchFamily="2" charset="-78"/>
              </a:rPr>
              <a:t>         طرحی را همگون گویند اگر به نظر بیاید کل طرح توسط یک نفر طراحی شده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6- طراحی باید تغییرات بعدی را میسر سازد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7- طراحی باید برای کنترل داده ها، وضعیت های عملیاتی اشتباه و رویدادها، ساختار مناسب در نظر بگیرد</a:t>
            </a:r>
          </a:p>
        </p:txBody>
      </p:sp>
    </p:spTree>
    <p:extLst>
      <p:ext uri="{BB962C8B-B14F-4D97-AF65-F5344CB8AC3E}">
        <p14:creationId xmlns:p14="http://schemas.microsoft.com/office/powerpoint/2010/main" val="3768371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اصول طراحی 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Davis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95775" y="1752600"/>
            <a:ext cx="87301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8- </a:t>
            </a:r>
            <a:r>
              <a:rPr lang="fa-IR" sz="2400" b="1" dirty="0">
                <a:solidFill>
                  <a:schemeClr val="tx2"/>
                </a:solidFill>
                <a:cs typeface="B Nazanin" pitchFamily="2" charset="-78"/>
              </a:rPr>
              <a:t>طراحی کدنویسی نیست و کدنویسی طراحی </a:t>
            </a: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نیست</a:t>
            </a:r>
            <a:endParaRPr lang="fa-IR" sz="2400" b="1" dirty="0">
              <a:solidFill>
                <a:schemeClr val="tx2"/>
              </a:solidFill>
              <a:cs typeface="B Nazanin" pitchFamily="2" charset="-78"/>
            </a:endParaRPr>
          </a:p>
          <a:p>
            <a:pPr algn="r" rtl="1">
              <a:lnSpc>
                <a:spcPct val="250000"/>
              </a:lnSpc>
            </a:pPr>
            <a:r>
              <a:rPr lang="fa-IR" sz="2400" b="1" dirty="0">
                <a:solidFill>
                  <a:schemeClr val="tx2"/>
                </a:solidFill>
                <a:cs typeface="B Nazanin" pitchFamily="2" charset="-78"/>
              </a:rPr>
              <a:t>	در پایینترین سطح طراحی، سطحی بالاتر از کدنویسی دارد 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9- طراحی در حین بوجود </a:t>
            </a: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آمد</a:t>
            </a:r>
            <a:r>
              <a:rPr lang="en-US" sz="2400" b="1" dirty="0" smtClean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باید </a:t>
            </a: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مورد بررسی قرار گیرد و نه بعد از بوجود آمدن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10- طراحی باید به منظور کم کردن خطاهای مفهومی بررسی گردد</a:t>
            </a:r>
          </a:p>
        </p:txBody>
      </p:sp>
    </p:spTree>
    <p:extLst>
      <p:ext uri="{BB962C8B-B14F-4D97-AF65-F5344CB8AC3E}">
        <p14:creationId xmlns:p14="http://schemas.microsoft.com/office/powerpoint/2010/main" val="3903034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مفاهیم طراحی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13571"/>
            <a:ext cx="79248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abstraction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هرگاه برای یک مسئله راه حل پیمانه ایی(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modular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) مورد بحث قرار می گیرد، سطوح مختلفی از تجرید(</a:t>
            </a: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abstraction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) در نظر گرفته می شود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در بالاترین سطح انتزاع راه حل با بکارگیری زبان محیط، مسئله را در قالب کلماتی بیان میکند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در پایینترین سطح راه حل به گونه ایی بیان می شود تا مستقیما قابل پیاده سازی باشد</a:t>
            </a:r>
          </a:p>
        </p:txBody>
      </p:sp>
    </p:spTree>
    <p:extLst>
      <p:ext uri="{BB962C8B-B14F-4D97-AF65-F5344CB8AC3E}">
        <p14:creationId xmlns:p14="http://schemas.microsoft.com/office/powerpoint/2010/main" val="1234800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مفاهیم طراحی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13571"/>
            <a:ext cx="79248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tx2"/>
                </a:solidFill>
                <a:cs typeface="B Nazanin" pitchFamily="2" charset="-78"/>
              </a:rPr>
              <a:t>Refinement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(پالایش، تصفیه)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تصفیه گام به گام یک استراتژی « بالا به پایین» است که با تجزیه مکرر عبارات درشت به عبارات زبان برنامه نویسی تبدیل می شود</a:t>
            </a: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تصفیه و تجرید دو مفهوم مکمل یکدیگر هستند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تجرید: طراح فارغ از جزییات به تعریف روالها و داده ها می پردازد</a:t>
            </a:r>
          </a:p>
          <a:p>
            <a:pPr marL="1200150" lvl="2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تصفیه: با پیشرفت طراحی جزییات هر بیشتری بازنمایی می شود</a:t>
            </a:r>
            <a:endParaRPr lang="en-US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742950" lvl="1" indent="-28575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7749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7232</TotalTime>
  <Words>954</Words>
  <Application>Microsoft Office PowerPoint</Application>
  <PresentationFormat>On-screen Show (4:3)</PresentationFormat>
  <Paragraphs>146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MS PGothic</vt:lpstr>
      <vt:lpstr>MS PGothic</vt:lpstr>
      <vt:lpstr>Arial</vt:lpstr>
      <vt:lpstr>B Nazanin</vt:lpstr>
      <vt:lpstr>B Titr</vt:lpstr>
      <vt:lpstr>Calibri</vt:lpstr>
      <vt:lpstr>Cambria</vt:lpstr>
      <vt:lpstr>Garamond</vt:lpstr>
      <vt:lpstr>IranNastaliq</vt:lpstr>
      <vt:lpstr>Wingdings</vt:lpstr>
      <vt:lpstr>Adjacency</vt:lpstr>
      <vt:lpstr>جلسه ششم  طراحی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arrum_inc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</dc:title>
  <dc:creator>Ghasemi</dc:creator>
  <cp:lastModifiedBy>God</cp:lastModifiedBy>
  <cp:revision>319</cp:revision>
  <dcterms:created xsi:type="dcterms:W3CDTF">2007-07-18T05:06:42Z</dcterms:created>
  <dcterms:modified xsi:type="dcterms:W3CDTF">2015-05-19T15:01:08Z</dcterms:modified>
</cp:coreProperties>
</file>