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Fantezy" pitchFamily="2" charset="-78"/>
              </a:rPr>
              <a:t>درامد ملی نشان دهنده ی</a:t>
            </a: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Fantezy" pitchFamily="2" charset="-78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57200" y="1600200"/>
            <a:ext cx="8001000" cy="4648200"/>
          </a:xfrm>
          <a:prstGeom prst="verticalScroll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میزان توانایی</a:t>
            </a:r>
          </a:p>
          <a:p>
            <a:pPr algn="ctr"/>
            <a:r>
              <a:rPr lang="fa-I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سطح رفاه جامعه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1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330">
        <p14:ripple/>
      </p:transition>
    </mc:Choice>
    <mc:Fallback xmlns="">
      <p:transition spd="slow" advTm="5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cs typeface="B Fantezy" pitchFamily="2" charset="-78"/>
              </a:rPr>
              <a:t>نحوه محاسبه در امد ملی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cs typeface="B Fantezy" pitchFamily="2" charset="-78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52400" y="1666568"/>
            <a:ext cx="8077200" cy="4648200"/>
          </a:xfrm>
          <a:prstGeom prst="verticalScroll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درامد سرانه=درآمد ملی % جمعیت</a:t>
            </a:r>
            <a:endParaRPr lang="en-US" sz="4800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0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3"/>
    </mc:Choice>
    <mc:Fallback xmlns="">
      <p:transition spd="slow" advTm="6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dhabi" pitchFamily="2" charset="-78"/>
                <a:cs typeface="Aldhabi" pitchFamily="2" charset="-78"/>
              </a:rPr>
              <a:t>روش محاسبه تولید کل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28600" y="1600200"/>
            <a:ext cx="8077200" cy="4648200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Fantezy" pitchFamily="2" charset="-78"/>
              </a:rPr>
              <a:t> روش هزینه ی</a:t>
            </a:r>
          </a:p>
          <a:p>
            <a:pPr algn="ctr"/>
            <a:endParaRPr lang="fa-IR" sz="3200" b="1" dirty="0">
              <a:ln w="50800"/>
              <a:solidFill>
                <a:schemeClr val="bg1">
                  <a:shade val="50000"/>
                </a:schemeClr>
              </a:solidFill>
              <a:cs typeface="B Fantezy" pitchFamily="2" charset="-78"/>
            </a:endParaRPr>
          </a:p>
          <a:p>
            <a:pPr algn="ctr"/>
            <a:r>
              <a:rPr lang="fa-IR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Fantezy" pitchFamily="2" charset="-78"/>
              </a:rPr>
              <a:t>روش در آمدی</a:t>
            </a:r>
          </a:p>
          <a:p>
            <a:pPr algn="ctr"/>
            <a:endParaRPr lang="fa-IR" sz="3200" b="1" dirty="0">
              <a:ln w="50800"/>
              <a:solidFill>
                <a:schemeClr val="bg1">
                  <a:shade val="50000"/>
                </a:schemeClr>
              </a:solidFill>
              <a:cs typeface="B Fantezy" pitchFamily="2" charset="-78"/>
            </a:endParaRPr>
          </a:p>
          <a:p>
            <a:pPr algn="ctr"/>
            <a:r>
              <a:rPr lang="fa-IR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Fantezy" pitchFamily="2" charset="-78"/>
              </a:rPr>
              <a:t>روش ارزش افزوده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cs typeface="B Fantezy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53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Fantezy" pitchFamily="2" charset="-78"/>
              </a:rPr>
              <a:t>فعالیت یک نظام اقتصادی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Fantezy" pitchFamily="2" charset="-78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81000" y="1752600"/>
            <a:ext cx="7696200" cy="4343400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atin typeface="Aldhabi" pitchFamily="2" charset="-78"/>
                <a:cs typeface="Aldhabi" pitchFamily="2" charset="-78"/>
              </a:rPr>
              <a:t>بنگاه </a:t>
            </a:r>
            <a:endParaRPr lang="fa-IR" sz="8000" dirty="0" smtClean="0">
              <a:latin typeface="Aldhabi" pitchFamily="2" charset="-78"/>
              <a:cs typeface="Aldhabi" pitchFamily="2" charset="-78"/>
            </a:endParaRPr>
          </a:p>
          <a:p>
            <a:pPr algn="ctr"/>
            <a:endParaRPr lang="fa-IR" sz="3200" dirty="0">
              <a:latin typeface="Aldhabi" pitchFamily="2" charset="-78"/>
              <a:cs typeface="Aldhabi" pitchFamily="2" charset="-78"/>
            </a:endParaRPr>
          </a:p>
          <a:p>
            <a:pPr algn="ctr"/>
            <a:endParaRPr lang="fa-IR" sz="3200" dirty="0" smtClean="0">
              <a:latin typeface="Aldhabi" pitchFamily="2" charset="-78"/>
              <a:cs typeface="Aldhabi" pitchFamily="2" charset="-78"/>
            </a:endParaRPr>
          </a:p>
          <a:p>
            <a:pPr algn="ctr"/>
            <a:r>
              <a:rPr lang="fa-IR" sz="3200" dirty="0" smtClean="0">
                <a:latin typeface="Aldhabi" pitchFamily="2" charset="-78"/>
                <a:cs typeface="Aldhabi" pitchFamily="2" charset="-78"/>
              </a:rPr>
              <a:t>تقاضا کننده عوامل تولید</a:t>
            </a:r>
          </a:p>
          <a:p>
            <a:pPr algn="ctr"/>
            <a:endParaRPr lang="fa-IR" sz="3200" dirty="0">
              <a:latin typeface="Aldhabi" pitchFamily="2" charset="-78"/>
              <a:cs typeface="Aldhabi" pitchFamily="2" charset="-78"/>
            </a:endParaRPr>
          </a:p>
          <a:p>
            <a:pPr algn="ctr"/>
            <a:endParaRPr lang="fa-IR" sz="3200" dirty="0" smtClean="0">
              <a:latin typeface="Aldhabi" pitchFamily="2" charset="-78"/>
              <a:cs typeface="Aldhabi" pitchFamily="2" charset="-78"/>
            </a:endParaRPr>
          </a:p>
          <a:p>
            <a:pPr algn="ctr"/>
            <a:r>
              <a:rPr lang="fa-IR" sz="3200" dirty="0" smtClean="0">
                <a:latin typeface="Aldhabi" pitchFamily="2" charset="-78"/>
                <a:cs typeface="Aldhabi" pitchFamily="2" charset="-78"/>
              </a:rPr>
              <a:t>عرضه کننده کالا و خدمات</a:t>
            </a:r>
            <a:endParaRPr lang="en-US" sz="3200" dirty="0">
              <a:latin typeface="Aldhabi" pitchFamily="2" charset="-78"/>
              <a:cs typeface="Aldhabi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29100" y="3048000"/>
            <a:ext cx="0" cy="8763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scene3d>
            <a:camera prst="isometricRightUp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29100" y="4343400"/>
            <a:ext cx="0" cy="990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Fantezy" pitchFamily="2" charset="-78"/>
              </a:rPr>
              <a:t>روش در آمد ملی</a:t>
            </a: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Fantezy" pitchFamily="2" charset="-78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81000" y="1600200"/>
            <a:ext cx="7620000" cy="4419600"/>
          </a:xfrm>
          <a:prstGeom prst="verticalScroll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dhabi" pitchFamily="2" charset="-78"/>
                <a:cs typeface="Aldhabi" pitchFamily="2" charset="-78"/>
              </a:rPr>
              <a:t>کلیه پول های از بنگاه به خانوار پرداخته می شود</a:t>
            </a:r>
          </a:p>
          <a:p>
            <a:pPr algn="ctr"/>
            <a:r>
              <a:rPr lang="fa-IR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dhabi" pitchFamily="2" charset="-78"/>
                <a:cs typeface="Aldhabi" pitchFamily="2" charset="-78"/>
              </a:rPr>
              <a:t>که نشان دهند ه ی ارزش پولی کلیه عوامل تولیدی است که در جریان تولید به کار گرفته می شود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8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Fantezy" pitchFamily="2" charset="-78"/>
              </a:rPr>
              <a:t>روش ارزش افزوده</a:t>
            </a: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Fantezy" pitchFamily="2" charset="-78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57200" y="1676400"/>
            <a:ext cx="7620000" cy="4572000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هرکاه بتوانیم ارزش نهایی  کالا ها و خدمات تولید شده را</a:t>
            </a:r>
          </a:p>
          <a:p>
            <a:pPr algn="ctr"/>
            <a:r>
              <a:rPr lang="fa-I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به دست آوریم</a:t>
            </a:r>
          </a:p>
          <a:p>
            <a:pPr algn="ctr"/>
            <a:r>
              <a:rPr lang="fa-IR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می توانیم از آن طریق کل</a:t>
            </a:r>
            <a:endParaRPr lang="en-US" sz="36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30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pPr algn="ctr"/>
            <a:r>
              <a:rPr lang="fa-IR" sz="36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ارزش کل تولیدات= ارزش افزوده ای اول مرحله+ارزش مرحله دوم+....... قیمت ماده ای اولیه</a:t>
            </a:r>
            <a:endParaRPr lang="en-US" sz="36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dhabi" pitchFamily="2" charset="-78"/>
                <a:cs typeface="Aldhabi" pitchFamily="2" charset="-78"/>
              </a:rPr>
              <a:t>نحوه محاسبه ارزش کل تولیدات از طریق ارزش افزوده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75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fa-IR" b="1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a-IR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a-IR" b="1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a-IR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a-IR" b="1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a-IR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ارزش یک مرحله= ارزش افزوده ای آن مرحله+ ارزش مرحله ما قبل</a:t>
            </a:r>
            <a:endParaRPr lang="en-US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ارزش افزوده ای هر مرحله در جریان تولید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60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53</TotalTime>
  <Words>152</Words>
  <Application>Microsoft Office PowerPoint</Application>
  <PresentationFormat>On-screen Show (4:3)</PresentationFormat>
  <Paragraphs>40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Mylar</vt:lpstr>
      <vt:lpstr>درامد ملی نشان دهنده ی</vt:lpstr>
      <vt:lpstr>نحوه محاسبه در امد ملی</vt:lpstr>
      <vt:lpstr>روش محاسبه تولید کل</vt:lpstr>
      <vt:lpstr>فعالیت یک نظام اقتصادی</vt:lpstr>
      <vt:lpstr>روش در آمد ملی</vt:lpstr>
      <vt:lpstr>روش ارزش افزوده</vt:lpstr>
      <vt:lpstr>نحوه محاسبه ارزش کل تولیدات از طریق ارزش افزوده</vt:lpstr>
      <vt:lpstr>ارزش افزوده ای هر مرحله در جریان تولید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kashefirad</dc:creator>
  <cp:lastModifiedBy>Alborz</cp:lastModifiedBy>
  <cp:revision>8</cp:revision>
  <dcterms:created xsi:type="dcterms:W3CDTF">2006-08-16T00:00:00Z</dcterms:created>
  <dcterms:modified xsi:type="dcterms:W3CDTF">2015-12-06T14:47:09Z</dcterms:modified>
</cp:coreProperties>
</file>