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A05CB-5687-49FD-ACCA-8E7ACC07970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DF44C6-68CB-4CBB-B9DB-D9C82708DF98}">
      <dgm:prSet phldrT="[Text]"/>
      <dgm:spPr/>
      <dgm:t>
        <a:bodyPr/>
        <a:lstStyle/>
        <a:p>
          <a:r>
            <a:rPr lang="en-US" dirty="0" smtClean="0"/>
            <a:t>void</a:t>
          </a:r>
          <a:endParaRPr lang="en-US" dirty="0"/>
        </a:p>
      </dgm:t>
    </dgm:pt>
    <dgm:pt modelId="{B349A8CA-9844-4AEE-9BF4-FBD8503CEF3D}" type="parTrans" cxnId="{536FBC33-EBA7-40EA-8EFD-CC38F99B5D16}">
      <dgm:prSet/>
      <dgm:spPr/>
      <dgm:t>
        <a:bodyPr/>
        <a:lstStyle/>
        <a:p>
          <a:endParaRPr lang="en-US"/>
        </a:p>
      </dgm:t>
    </dgm:pt>
    <dgm:pt modelId="{1CEDCB2D-F058-4AE8-9C6F-C36E066CE497}" type="sibTrans" cxnId="{536FBC33-EBA7-40EA-8EFD-CC38F99B5D16}">
      <dgm:prSet/>
      <dgm:spPr/>
      <dgm:t>
        <a:bodyPr/>
        <a:lstStyle/>
        <a:p>
          <a:endParaRPr lang="en-US"/>
        </a:p>
      </dgm:t>
    </dgm:pt>
    <dgm:pt modelId="{289F735F-4FA8-4D5D-AE40-F599A2137E05}">
      <dgm:prSet phldrT="[Text]"/>
      <dgm:spPr/>
      <dgm:t>
        <a:bodyPr/>
        <a:lstStyle/>
        <a:p>
          <a:r>
            <a:rPr lang="en-US" dirty="0" err="1" smtClean="0"/>
            <a:t>bool</a:t>
          </a:r>
          <a:endParaRPr lang="en-US" dirty="0"/>
        </a:p>
      </dgm:t>
    </dgm:pt>
    <dgm:pt modelId="{0E9C0A0B-B2FC-4FEF-AA70-D3BAAC87E7F5}" type="parTrans" cxnId="{27693215-D39C-47BD-A56B-856F5C917D2D}">
      <dgm:prSet/>
      <dgm:spPr/>
      <dgm:t>
        <a:bodyPr/>
        <a:lstStyle/>
        <a:p>
          <a:endParaRPr lang="en-US"/>
        </a:p>
      </dgm:t>
    </dgm:pt>
    <dgm:pt modelId="{34D873D6-C052-4B0D-8E73-18067CDB48E0}" type="sibTrans" cxnId="{27693215-D39C-47BD-A56B-856F5C917D2D}">
      <dgm:prSet/>
      <dgm:spPr/>
      <dgm:t>
        <a:bodyPr/>
        <a:lstStyle/>
        <a:p>
          <a:endParaRPr lang="en-US"/>
        </a:p>
      </dgm:t>
    </dgm:pt>
    <dgm:pt modelId="{7F713B45-C86B-4E6B-99A3-68CD0CA282FA}">
      <dgm:prSet phldrT="[Text]"/>
      <dgm:spPr/>
      <dgm:t>
        <a:bodyPr/>
        <a:lstStyle/>
        <a:p>
          <a:r>
            <a:rPr lang="en-US" dirty="0" err="1" smtClean="0"/>
            <a:t>int</a:t>
          </a:r>
          <a:endParaRPr lang="en-US" dirty="0"/>
        </a:p>
      </dgm:t>
    </dgm:pt>
    <dgm:pt modelId="{7E412B67-0FBD-44B4-AB55-6989E497FDC7}" type="parTrans" cxnId="{3BD4EE7D-7E9E-4B2C-B9FA-570A226D8622}">
      <dgm:prSet/>
      <dgm:spPr/>
      <dgm:t>
        <a:bodyPr/>
        <a:lstStyle/>
        <a:p>
          <a:endParaRPr lang="en-US"/>
        </a:p>
      </dgm:t>
    </dgm:pt>
    <dgm:pt modelId="{8EBE2AAC-EBD4-4B62-BBB6-911DC446CB82}" type="sibTrans" cxnId="{3BD4EE7D-7E9E-4B2C-B9FA-570A226D8622}">
      <dgm:prSet/>
      <dgm:spPr/>
      <dgm:t>
        <a:bodyPr/>
        <a:lstStyle/>
        <a:p>
          <a:endParaRPr lang="en-US"/>
        </a:p>
      </dgm:t>
    </dgm:pt>
    <dgm:pt modelId="{1EE3E9BF-27BF-45D9-929B-1CC4423E8299}">
      <dgm:prSet phldrT="[Text]"/>
      <dgm:spPr/>
      <dgm:t>
        <a:bodyPr/>
        <a:lstStyle/>
        <a:p>
          <a:r>
            <a:rPr lang="en-US" dirty="0" smtClean="0"/>
            <a:t>string</a:t>
          </a:r>
          <a:endParaRPr lang="en-US" dirty="0"/>
        </a:p>
      </dgm:t>
    </dgm:pt>
    <dgm:pt modelId="{0949B39D-AE18-4BC2-93AC-2C5618A2AD09}" type="parTrans" cxnId="{6FD6E372-D464-4649-B081-39CEDA3FB1BF}">
      <dgm:prSet/>
      <dgm:spPr/>
      <dgm:t>
        <a:bodyPr/>
        <a:lstStyle/>
        <a:p>
          <a:endParaRPr lang="en-US"/>
        </a:p>
      </dgm:t>
    </dgm:pt>
    <dgm:pt modelId="{42DF5147-063A-4F2D-B22F-6163D8364F97}" type="sibTrans" cxnId="{6FD6E372-D464-4649-B081-39CEDA3FB1BF}">
      <dgm:prSet/>
      <dgm:spPr/>
      <dgm:t>
        <a:bodyPr/>
        <a:lstStyle/>
        <a:p>
          <a:endParaRPr lang="en-US"/>
        </a:p>
      </dgm:t>
    </dgm:pt>
    <dgm:pt modelId="{E4824024-2F94-4214-9CFC-932A77881F9D}">
      <dgm:prSet phldrT="[Text]"/>
      <dgm:spPr/>
      <dgm:t>
        <a:bodyPr/>
        <a:lstStyle/>
        <a:p>
          <a:r>
            <a:rPr lang="en-US" dirty="0" smtClean="0"/>
            <a:t>char</a:t>
          </a:r>
          <a:endParaRPr lang="en-US" dirty="0"/>
        </a:p>
      </dgm:t>
    </dgm:pt>
    <dgm:pt modelId="{6C099A72-8516-4687-9F02-EE9D715A5B85}" type="parTrans" cxnId="{A65ADF43-2F2E-4D7A-A5AE-B101B3680895}">
      <dgm:prSet/>
      <dgm:spPr/>
      <dgm:t>
        <a:bodyPr/>
        <a:lstStyle/>
        <a:p>
          <a:endParaRPr lang="en-US"/>
        </a:p>
      </dgm:t>
    </dgm:pt>
    <dgm:pt modelId="{C131F8F3-42B8-4F1F-9912-572E4688AB22}" type="sibTrans" cxnId="{A65ADF43-2F2E-4D7A-A5AE-B101B3680895}">
      <dgm:prSet/>
      <dgm:spPr/>
      <dgm:t>
        <a:bodyPr/>
        <a:lstStyle/>
        <a:p>
          <a:endParaRPr lang="en-US"/>
        </a:p>
      </dgm:t>
    </dgm:pt>
    <dgm:pt modelId="{53A93153-EA7D-4861-BDA5-7232404C26F6}">
      <dgm:prSet phldrT="[Text]"/>
      <dgm:spPr/>
      <dgm:t>
        <a:bodyPr/>
        <a:lstStyle/>
        <a:p>
          <a:r>
            <a:rPr lang="en-US" dirty="0" smtClean="0"/>
            <a:t>Double</a:t>
          </a:r>
          <a:endParaRPr lang="en-US" dirty="0"/>
        </a:p>
      </dgm:t>
    </dgm:pt>
    <dgm:pt modelId="{88885BF8-4270-4FD1-9FD3-7D2FC5574374}" type="parTrans" cxnId="{F29E0C54-A8A2-407A-9900-2A79A99E428D}">
      <dgm:prSet/>
      <dgm:spPr/>
      <dgm:t>
        <a:bodyPr/>
        <a:lstStyle/>
        <a:p>
          <a:endParaRPr lang="en-US"/>
        </a:p>
      </dgm:t>
    </dgm:pt>
    <dgm:pt modelId="{BC83115B-20BA-4FF4-A22E-35B511538E4C}" type="sibTrans" cxnId="{F29E0C54-A8A2-407A-9900-2A79A99E428D}">
      <dgm:prSet/>
      <dgm:spPr/>
      <dgm:t>
        <a:bodyPr/>
        <a:lstStyle/>
        <a:p>
          <a:endParaRPr lang="en-US"/>
        </a:p>
      </dgm:t>
    </dgm:pt>
    <dgm:pt modelId="{203942BD-EB00-4531-93B8-A72596A04864}">
      <dgm:prSet phldrT="[Text]"/>
      <dgm:spPr/>
      <dgm:t>
        <a:bodyPr/>
        <a:lstStyle/>
        <a:p>
          <a:r>
            <a:rPr lang="en-US" dirty="0" smtClean="0"/>
            <a:t>float</a:t>
          </a:r>
          <a:endParaRPr lang="en-US" dirty="0"/>
        </a:p>
      </dgm:t>
    </dgm:pt>
    <dgm:pt modelId="{8F7B0EF4-EA87-4EA4-99A9-698CA95778B7}" type="parTrans" cxnId="{90766896-4E02-4FA2-B40D-EF2584AF3EA3}">
      <dgm:prSet/>
      <dgm:spPr/>
      <dgm:t>
        <a:bodyPr/>
        <a:lstStyle/>
        <a:p>
          <a:endParaRPr lang="en-US"/>
        </a:p>
      </dgm:t>
    </dgm:pt>
    <dgm:pt modelId="{826F2227-5FCD-4C7D-8F24-FAAD6E92C696}" type="sibTrans" cxnId="{90766896-4E02-4FA2-B40D-EF2584AF3EA3}">
      <dgm:prSet/>
      <dgm:spPr/>
      <dgm:t>
        <a:bodyPr/>
        <a:lstStyle/>
        <a:p>
          <a:endParaRPr lang="en-US"/>
        </a:p>
      </dgm:t>
    </dgm:pt>
    <dgm:pt modelId="{A2517D36-667A-480E-8AA8-B21FB709CBE3}" type="pres">
      <dgm:prSet presAssocID="{1E0A05CB-5687-49FD-ACCA-8E7ACC0797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B24ADF-300E-42A1-B05A-1A399A747EB3}" type="pres">
      <dgm:prSet presAssocID="{0EDF44C6-68CB-4CBB-B9DB-D9C82708DF9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EEC6B-F173-4E94-9BFA-C485D095C311}" type="pres">
      <dgm:prSet presAssocID="{1CEDCB2D-F058-4AE8-9C6F-C36E066CE497}" presName="sibTrans" presStyleCnt="0"/>
      <dgm:spPr/>
    </dgm:pt>
    <dgm:pt modelId="{9350FCB1-E561-4ECD-80D6-186CB2262EF7}" type="pres">
      <dgm:prSet presAssocID="{289F735F-4FA8-4D5D-AE40-F599A2137E0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97EC0-D9BF-43B9-87A7-8C266AFD333A}" type="pres">
      <dgm:prSet presAssocID="{34D873D6-C052-4B0D-8E73-18067CDB48E0}" presName="sibTrans" presStyleCnt="0"/>
      <dgm:spPr/>
    </dgm:pt>
    <dgm:pt modelId="{8AD28EF2-D00A-4044-B1EC-C0753B44EAC7}" type="pres">
      <dgm:prSet presAssocID="{7F713B45-C86B-4E6B-99A3-68CD0CA282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E4321-A553-4253-B5D4-82FA42B5C05F}" type="pres">
      <dgm:prSet presAssocID="{8EBE2AAC-EBD4-4B62-BBB6-911DC446CB82}" presName="sibTrans" presStyleCnt="0"/>
      <dgm:spPr/>
    </dgm:pt>
    <dgm:pt modelId="{ECBD5D8E-7074-4B41-8A9F-C51C3DFAFFC7}" type="pres">
      <dgm:prSet presAssocID="{1EE3E9BF-27BF-45D9-929B-1CC4423E8299}" presName="node" presStyleLbl="node1" presStyleIdx="3" presStyleCnt="7" custLinFactNeighborX="3014" custLinFactNeighborY="2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645E8-D35D-4F10-90B8-586E4203962C}" type="pres">
      <dgm:prSet presAssocID="{42DF5147-063A-4F2D-B22F-6163D8364F97}" presName="sibTrans" presStyleCnt="0"/>
      <dgm:spPr/>
    </dgm:pt>
    <dgm:pt modelId="{122E6AC3-C250-4DEE-ADB7-1B8492499617}" type="pres">
      <dgm:prSet presAssocID="{E4824024-2F94-4214-9CFC-932A77881F9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033E6-2457-4B29-8F02-3BDF60F41089}" type="pres">
      <dgm:prSet presAssocID="{C131F8F3-42B8-4F1F-9912-572E4688AB22}" presName="sibTrans" presStyleCnt="0"/>
      <dgm:spPr/>
    </dgm:pt>
    <dgm:pt modelId="{A5AB25D0-A333-429A-B9FC-FFC437A5A773}" type="pres">
      <dgm:prSet presAssocID="{53A93153-EA7D-4861-BDA5-7232404C26F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9CF56-BB00-4CEB-813F-8D51E9644531}" type="pres">
      <dgm:prSet presAssocID="{BC83115B-20BA-4FF4-A22E-35B511538E4C}" presName="sibTrans" presStyleCnt="0"/>
      <dgm:spPr/>
    </dgm:pt>
    <dgm:pt modelId="{4D863CD8-0848-4C12-93BC-17F94C768F7A}" type="pres">
      <dgm:prSet presAssocID="{203942BD-EB00-4531-93B8-A72596A0486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9E0C54-A8A2-407A-9900-2A79A99E428D}" srcId="{1E0A05CB-5687-49FD-ACCA-8E7ACC079709}" destId="{53A93153-EA7D-4861-BDA5-7232404C26F6}" srcOrd="5" destOrd="0" parTransId="{88885BF8-4270-4FD1-9FD3-7D2FC5574374}" sibTransId="{BC83115B-20BA-4FF4-A22E-35B511538E4C}"/>
    <dgm:cxn modelId="{77A71C89-56B4-4EBF-911B-EA3F088D192E}" type="presOf" srcId="{0EDF44C6-68CB-4CBB-B9DB-D9C82708DF98}" destId="{EFB24ADF-300E-42A1-B05A-1A399A747EB3}" srcOrd="0" destOrd="0" presId="urn:microsoft.com/office/officeart/2005/8/layout/default"/>
    <dgm:cxn modelId="{536FBC33-EBA7-40EA-8EFD-CC38F99B5D16}" srcId="{1E0A05CB-5687-49FD-ACCA-8E7ACC079709}" destId="{0EDF44C6-68CB-4CBB-B9DB-D9C82708DF98}" srcOrd="0" destOrd="0" parTransId="{B349A8CA-9844-4AEE-9BF4-FBD8503CEF3D}" sibTransId="{1CEDCB2D-F058-4AE8-9C6F-C36E066CE497}"/>
    <dgm:cxn modelId="{6FD6E372-D464-4649-B081-39CEDA3FB1BF}" srcId="{1E0A05CB-5687-49FD-ACCA-8E7ACC079709}" destId="{1EE3E9BF-27BF-45D9-929B-1CC4423E8299}" srcOrd="3" destOrd="0" parTransId="{0949B39D-AE18-4BC2-93AC-2C5618A2AD09}" sibTransId="{42DF5147-063A-4F2D-B22F-6163D8364F97}"/>
    <dgm:cxn modelId="{91DCEB4E-375F-469F-8C07-496AB756776D}" type="presOf" srcId="{E4824024-2F94-4214-9CFC-932A77881F9D}" destId="{122E6AC3-C250-4DEE-ADB7-1B8492499617}" srcOrd="0" destOrd="0" presId="urn:microsoft.com/office/officeart/2005/8/layout/default"/>
    <dgm:cxn modelId="{3BD4EE7D-7E9E-4B2C-B9FA-570A226D8622}" srcId="{1E0A05CB-5687-49FD-ACCA-8E7ACC079709}" destId="{7F713B45-C86B-4E6B-99A3-68CD0CA282FA}" srcOrd="2" destOrd="0" parTransId="{7E412B67-0FBD-44B4-AB55-6989E497FDC7}" sibTransId="{8EBE2AAC-EBD4-4B62-BBB6-911DC446CB82}"/>
    <dgm:cxn modelId="{A65ADF43-2F2E-4D7A-A5AE-B101B3680895}" srcId="{1E0A05CB-5687-49FD-ACCA-8E7ACC079709}" destId="{E4824024-2F94-4214-9CFC-932A77881F9D}" srcOrd="4" destOrd="0" parTransId="{6C099A72-8516-4687-9F02-EE9D715A5B85}" sibTransId="{C131F8F3-42B8-4F1F-9912-572E4688AB22}"/>
    <dgm:cxn modelId="{27693215-D39C-47BD-A56B-856F5C917D2D}" srcId="{1E0A05CB-5687-49FD-ACCA-8E7ACC079709}" destId="{289F735F-4FA8-4D5D-AE40-F599A2137E05}" srcOrd="1" destOrd="0" parTransId="{0E9C0A0B-B2FC-4FEF-AA70-D3BAAC87E7F5}" sibTransId="{34D873D6-C052-4B0D-8E73-18067CDB48E0}"/>
    <dgm:cxn modelId="{FF1FA9B4-4FDC-4E74-A6E0-1953896ED63B}" type="presOf" srcId="{289F735F-4FA8-4D5D-AE40-F599A2137E05}" destId="{9350FCB1-E561-4ECD-80D6-186CB2262EF7}" srcOrd="0" destOrd="0" presId="urn:microsoft.com/office/officeart/2005/8/layout/default"/>
    <dgm:cxn modelId="{84699C23-CB4E-4D0C-9DF3-1D222F001C41}" type="presOf" srcId="{53A93153-EA7D-4861-BDA5-7232404C26F6}" destId="{A5AB25D0-A333-429A-B9FC-FFC437A5A773}" srcOrd="0" destOrd="0" presId="urn:microsoft.com/office/officeart/2005/8/layout/default"/>
    <dgm:cxn modelId="{AE53CC29-F030-4B42-A817-70FC157419E5}" type="presOf" srcId="{7F713B45-C86B-4E6B-99A3-68CD0CA282FA}" destId="{8AD28EF2-D00A-4044-B1EC-C0753B44EAC7}" srcOrd="0" destOrd="0" presId="urn:microsoft.com/office/officeart/2005/8/layout/default"/>
    <dgm:cxn modelId="{54C31059-DD80-420C-9225-4E738ABC2494}" type="presOf" srcId="{1E0A05CB-5687-49FD-ACCA-8E7ACC079709}" destId="{A2517D36-667A-480E-8AA8-B21FB709CBE3}" srcOrd="0" destOrd="0" presId="urn:microsoft.com/office/officeart/2005/8/layout/default"/>
    <dgm:cxn modelId="{90766896-4E02-4FA2-B40D-EF2584AF3EA3}" srcId="{1E0A05CB-5687-49FD-ACCA-8E7ACC079709}" destId="{203942BD-EB00-4531-93B8-A72596A04864}" srcOrd="6" destOrd="0" parTransId="{8F7B0EF4-EA87-4EA4-99A9-698CA95778B7}" sibTransId="{826F2227-5FCD-4C7D-8F24-FAAD6E92C696}"/>
    <dgm:cxn modelId="{F158717B-CEF2-4D28-94C3-63BC7EEB1C91}" type="presOf" srcId="{203942BD-EB00-4531-93B8-A72596A04864}" destId="{4D863CD8-0848-4C12-93BC-17F94C768F7A}" srcOrd="0" destOrd="0" presId="urn:microsoft.com/office/officeart/2005/8/layout/default"/>
    <dgm:cxn modelId="{9D46DC52-D01D-4C0A-BA62-B3F29194B77F}" type="presOf" srcId="{1EE3E9BF-27BF-45D9-929B-1CC4423E8299}" destId="{ECBD5D8E-7074-4B41-8A9F-C51C3DFAFFC7}" srcOrd="0" destOrd="0" presId="urn:microsoft.com/office/officeart/2005/8/layout/default"/>
    <dgm:cxn modelId="{13A37C3A-2438-41CC-A940-DF84C94B871C}" type="presParOf" srcId="{A2517D36-667A-480E-8AA8-B21FB709CBE3}" destId="{EFB24ADF-300E-42A1-B05A-1A399A747EB3}" srcOrd="0" destOrd="0" presId="urn:microsoft.com/office/officeart/2005/8/layout/default"/>
    <dgm:cxn modelId="{B3CBD90B-3D2E-4EFF-8FC1-1747C74F6318}" type="presParOf" srcId="{A2517D36-667A-480E-8AA8-B21FB709CBE3}" destId="{E17EEC6B-F173-4E94-9BFA-C485D095C311}" srcOrd="1" destOrd="0" presId="urn:microsoft.com/office/officeart/2005/8/layout/default"/>
    <dgm:cxn modelId="{12CD74DE-605C-421D-BC07-4AD1DE047A51}" type="presParOf" srcId="{A2517D36-667A-480E-8AA8-B21FB709CBE3}" destId="{9350FCB1-E561-4ECD-80D6-186CB2262EF7}" srcOrd="2" destOrd="0" presId="urn:microsoft.com/office/officeart/2005/8/layout/default"/>
    <dgm:cxn modelId="{842EB95B-51D2-4E09-8AD0-4D4E820521C3}" type="presParOf" srcId="{A2517D36-667A-480E-8AA8-B21FB709CBE3}" destId="{FF197EC0-D9BF-43B9-87A7-8C266AFD333A}" srcOrd="3" destOrd="0" presId="urn:microsoft.com/office/officeart/2005/8/layout/default"/>
    <dgm:cxn modelId="{B2948A52-A297-44AE-9143-2FF62BAF0AEF}" type="presParOf" srcId="{A2517D36-667A-480E-8AA8-B21FB709CBE3}" destId="{8AD28EF2-D00A-4044-B1EC-C0753B44EAC7}" srcOrd="4" destOrd="0" presId="urn:microsoft.com/office/officeart/2005/8/layout/default"/>
    <dgm:cxn modelId="{7DCEC280-DD77-490D-B378-C0F918167241}" type="presParOf" srcId="{A2517D36-667A-480E-8AA8-B21FB709CBE3}" destId="{A34E4321-A553-4253-B5D4-82FA42B5C05F}" srcOrd="5" destOrd="0" presId="urn:microsoft.com/office/officeart/2005/8/layout/default"/>
    <dgm:cxn modelId="{AF599D5D-CC3C-4123-A18B-19594F590545}" type="presParOf" srcId="{A2517D36-667A-480E-8AA8-B21FB709CBE3}" destId="{ECBD5D8E-7074-4B41-8A9F-C51C3DFAFFC7}" srcOrd="6" destOrd="0" presId="urn:microsoft.com/office/officeart/2005/8/layout/default"/>
    <dgm:cxn modelId="{AA5E5BA7-A94B-4448-92EA-87584FB39FF1}" type="presParOf" srcId="{A2517D36-667A-480E-8AA8-B21FB709CBE3}" destId="{864645E8-D35D-4F10-90B8-586E4203962C}" srcOrd="7" destOrd="0" presId="urn:microsoft.com/office/officeart/2005/8/layout/default"/>
    <dgm:cxn modelId="{7061E9FD-E979-4DAC-866D-1EED322B2425}" type="presParOf" srcId="{A2517D36-667A-480E-8AA8-B21FB709CBE3}" destId="{122E6AC3-C250-4DEE-ADB7-1B8492499617}" srcOrd="8" destOrd="0" presId="urn:microsoft.com/office/officeart/2005/8/layout/default"/>
    <dgm:cxn modelId="{DDC473F1-E163-4728-B757-6C725F7F6B4E}" type="presParOf" srcId="{A2517D36-667A-480E-8AA8-B21FB709CBE3}" destId="{409033E6-2457-4B29-8F02-3BDF60F41089}" srcOrd="9" destOrd="0" presId="urn:microsoft.com/office/officeart/2005/8/layout/default"/>
    <dgm:cxn modelId="{6756BB6F-3023-4B35-92B9-D988D2B22E35}" type="presParOf" srcId="{A2517D36-667A-480E-8AA8-B21FB709CBE3}" destId="{A5AB25D0-A333-429A-B9FC-FFC437A5A773}" srcOrd="10" destOrd="0" presId="urn:microsoft.com/office/officeart/2005/8/layout/default"/>
    <dgm:cxn modelId="{74651241-B17F-4763-B7EF-1D20157B919C}" type="presParOf" srcId="{A2517D36-667A-480E-8AA8-B21FB709CBE3}" destId="{7C89CF56-BB00-4CEB-813F-8D51E9644531}" srcOrd="11" destOrd="0" presId="urn:microsoft.com/office/officeart/2005/8/layout/default"/>
    <dgm:cxn modelId="{A0144508-DB82-4E45-916A-485D52822E3C}" type="presParOf" srcId="{A2517D36-667A-480E-8AA8-B21FB709CBE3}" destId="{4D863CD8-0848-4C12-93BC-17F94C768F7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24ADF-300E-42A1-B05A-1A399A747EB3}">
      <dsp:nvSpPr>
        <dsp:cNvPr id="0" name=""/>
        <dsp:cNvSpPr/>
      </dsp:nvSpPr>
      <dsp:spPr>
        <a:xfrm>
          <a:off x="0" y="14153"/>
          <a:ext cx="891843" cy="535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void</a:t>
          </a:r>
          <a:endParaRPr lang="en-US" sz="1600" kern="1200" dirty="0"/>
        </a:p>
      </dsp:txBody>
      <dsp:txXfrm>
        <a:off x="0" y="14153"/>
        <a:ext cx="891843" cy="535106"/>
      </dsp:txXfrm>
    </dsp:sp>
    <dsp:sp modelId="{9350FCB1-E561-4ECD-80D6-186CB2262EF7}">
      <dsp:nvSpPr>
        <dsp:cNvPr id="0" name=""/>
        <dsp:cNvSpPr/>
      </dsp:nvSpPr>
      <dsp:spPr>
        <a:xfrm>
          <a:off x="981027" y="14153"/>
          <a:ext cx="891843" cy="535106"/>
        </a:xfrm>
        <a:prstGeom prst="rect">
          <a:avLst/>
        </a:prstGeom>
        <a:solidFill>
          <a:schemeClr val="accent2">
            <a:hueOff val="148264"/>
            <a:satOff val="-3314"/>
            <a:lumOff val="-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bool</a:t>
          </a:r>
          <a:endParaRPr lang="en-US" sz="1600" kern="1200" dirty="0"/>
        </a:p>
      </dsp:txBody>
      <dsp:txXfrm>
        <a:off x="981027" y="14153"/>
        <a:ext cx="891843" cy="535106"/>
      </dsp:txXfrm>
    </dsp:sp>
    <dsp:sp modelId="{8AD28EF2-D00A-4044-B1EC-C0753B44EAC7}">
      <dsp:nvSpPr>
        <dsp:cNvPr id="0" name=""/>
        <dsp:cNvSpPr/>
      </dsp:nvSpPr>
      <dsp:spPr>
        <a:xfrm>
          <a:off x="1962055" y="14153"/>
          <a:ext cx="891843" cy="535106"/>
        </a:xfrm>
        <a:prstGeom prst="rect">
          <a:avLst/>
        </a:prstGeom>
        <a:solidFill>
          <a:schemeClr val="accent2">
            <a:hueOff val="296529"/>
            <a:satOff val="-6628"/>
            <a:lumOff val="-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int</a:t>
          </a:r>
          <a:endParaRPr lang="en-US" sz="1600" kern="1200" dirty="0"/>
        </a:p>
      </dsp:txBody>
      <dsp:txXfrm>
        <a:off x="1962055" y="14153"/>
        <a:ext cx="891843" cy="535106"/>
      </dsp:txXfrm>
    </dsp:sp>
    <dsp:sp modelId="{ECBD5D8E-7074-4B41-8A9F-C51C3DFAFFC7}">
      <dsp:nvSpPr>
        <dsp:cNvPr id="0" name=""/>
        <dsp:cNvSpPr/>
      </dsp:nvSpPr>
      <dsp:spPr>
        <a:xfrm>
          <a:off x="26880" y="651879"/>
          <a:ext cx="891843" cy="535106"/>
        </a:xfrm>
        <a:prstGeom prst="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string</a:t>
          </a:r>
          <a:endParaRPr lang="en-US" sz="1600" kern="1200" dirty="0"/>
        </a:p>
      </dsp:txBody>
      <dsp:txXfrm>
        <a:off x="26880" y="651879"/>
        <a:ext cx="891843" cy="535106"/>
      </dsp:txXfrm>
    </dsp:sp>
    <dsp:sp modelId="{122E6AC3-C250-4DEE-ADB7-1B8492499617}">
      <dsp:nvSpPr>
        <dsp:cNvPr id="0" name=""/>
        <dsp:cNvSpPr/>
      </dsp:nvSpPr>
      <dsp:spPr>
        <a:xfrm>
          <a:off x="981027" y="638443"/>
          <a:ext cx="891843" cy="535106"/>
        </a:xfrm>
        <a:prstGeom prst="rect">
          <a:avLst/>
        </a:prstGeom>
        <a:solidFill>
          <a:schemeClr val="accent2">
            <a:hueOff val="593057"/>
            <a:satOff val="-13255"/>
            <a:lumOff val="-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char</a:t>
          </a:r>
          <a:endParaRPr lang="en-US" sz="1600" kern="1200" dirty="0"/>
        </a:p>
      </dsp:txBody>
      <dsp:txXfrm>
        <a:off x="981027" y="638443"/>
        <a:ext cx="891843" cy="535106"/>
      </dsp:txXfrm>
    </dsp:sp>
    <dsp:sp modelId="{A5AB25D0-A333-429A-B9FC-FFC437A5A773}">
      <dsp:nvSpPr>
        <dsp:cNvPr id="0" name=""/>
        <dsp:cNvSpPr/>
      </dsp:nvSpPr>
      <dsp:spPr>
        <a:xfrm>
          <a:off x="1962055" y="638443"/>
          <a:ext cx="891843" cy="535106"/>
        </a:xfrm>
        <a:prstGeom prst="rect">
          <a:avLst/>
        </a:prstGeom>
        <a:solidFill>
          <a:schemeClr val="accent2">
            <a:hueOff val="741322"/>
            <a:satOff val="-16569"/>
            <a:lumOff val="-1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Double</a:t>
          </a:r>
          <a:endParaRPr lang="en-US" sz="1600" kern="1200" dirty="0"/>
        </a:p>
      </dsp:txBody>
      <dsp:txXfrm>
        <a:off x="1962055" y="638443"/>
        <a:ext cx="891843" cy="535106"/>
      </dsp:txXfrm>
    </dsp:sp>
    <dsp:sp modelId="{4D863CD8-0848-4C12-93BC-17F94C768F7A}">
      <dsp:nvSpPr>
        <dsp:cNvPr id="0" name=""/>
        <dsp:cNvSpPr/>
      </dsp:nvSpPr>
      <dsp:spPr>
        <a:xfrm>
          <a:off x="981027" y="1262733"/>
          <a:ext cx="891843" cy="535106"/>
        </a:xfrm>
        <a:prstGeom prst="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float</a:t>
          </a:r>
          <a:endParaRPr lang="en-US" sz="1600" kern="1200" dirty="0"/>
        </a:p>
      </dsp:txBody>
      <dsp:txXfrm>
        <a:off x="981027" y="1262733"/>
        <a:ext cx="891843" cy="53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18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19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85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56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73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4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9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1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7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554C-238D-4E63-A818-BB012735EC9E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04F453-A314-4607-9CF0-0DDAD8C84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2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06" y="1238260"/>
            <a:ext cx="8911687" cy="4411914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Homa" panose="00000400000000000000" pitchFamily="2" charset="-78"/>
              </a:rPr>
              <a:t>به نام یگانه برنامه نویس عالم هستی</a:t>
            </a:r>
            <a:r>
              <a:rPr lang="fa-IR" dirty="0" smtClean="0">
                <a:cs typeface="B Homa" panose="00000400000000000000" pitchFamily="2" charset="-78"/>
              </a:rPr>
              <a:t/>
            </a:r>
            <a:br>
              <a:rPr lang="fa-IR" dirty="0" smtClean="0">
                <a:cs typeface="B Homa" panose="00000400000000000000" pitchFamily="2" charset="-78"/>
              </a:rPr>
            </a:br>
            <a:r>
              <a:rPr lang="fa-IR" dirty="0">
                <a:cs typeface="B Homa" panose="00000400000000000000" pitchFamily="2" charset="-78"/>
              </a:rPr>
              <a:t/>
            </a:r>
            <a:br>
              <a:rPr lang="fa-IR" dirty="0">
                <a:cs typeface="B Homa" panose="00000400000000000000" pitchFamily="2" charset="-78"/>
              </a:rPr>
            </a:br>
            <a:r>
              <a:rPr lang="fa-IR" dirty="0" smtClean="0">
                <a:cs typeface="B Homa" panose="00000400000000000000" pitchFamily="2" charset="-78"/>
              </a:rPr>
              <a:t>نام مبحث : تابع ، شیء گرایی</a:t>
            </a:r>
            <a:br>
              <a:rPr lang="fa-IR" dirty="0" smtClean="0">
                <a:cs typeface="B Homa" panose="00000400000000000000" pitchFamily="2" charset="-78"/>
              </a:rPr>
            </a:br>
            <a:r>
              <a:rPr lang="fa-IR" dirty="0">
                <a:cs typeface="B Homa" panose="00000400000000000000" pitchFamily="2" charset="-78"/>
              </a:rPr>
              <a:t/>
            </a:r>
            <a:br>
              <a:rPr lang="fa-IR" dirty="0">
                <a:cs typeface="B Homa" panose="00000400000000000000" pitchFamily="2" charset="-78"/>
              </a:rPr>
            </a:br>
            <a:r>
              <a:rPr lang="fa-IR" dirty="0" smtClean="0">
                <a:cs typeface="B Homa" panose="00000400000000000000" pitchFamily="2" charset="-78"/>
              </a:rPr>
              <a:t>علی سلیمانی روزبهانی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4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93" y="1047191"/>
            <a:ext cx="8911687" cy="4725812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/>
              <a:t/>
            </a:r>
            <a:br>
              <a:rPr lang="fa-IR" sz="4400" dirty="0" smtClean="0"/>
            </a:br>
            <a:r>
              <a:rPr lang="fa-IR" sz="4400" dirty="0"/>
              <a:t/>
            </a:r>
            <a:br>
              <a:rPr lang="fa-IR" sz="4400" dirty="0"/>
            </a:br>
            <a:r>
              <a:rPr lang="fa-IR" sz="4400" dirty="0" smtClean="0"/>
              <a:t>موفق و پیروز باشید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09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>
                <a:cs typeface="B Homa" panose="00000400000000000000" pitchFamily="2" charset="-78"/>
              </a:rPr>
              <a:t>تعریف تابع :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49" y="1446663"/>
            <a:ext cx="9976063" cy="519979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>
                <a:cs typeface="B Homa" panose="00000400000000000000" pitchFamily="2" charset="-78"/>
              </a:rPr>
              <a:t> </a:t>
            </a:r>
            <a:r>
              <a:rPr lang="en-US" sz="2000" dirty="0" smtClean="0">
                <a:cs typeface="B Homa" panose="00000400000000000000" pitchFamily="2" charset="-78"/>
              </a:rPr>
              <a:t>          y = f (x)</a:t>
            </a:r>
            <a:endParaRPr lang="en-US" sz="2000" dirty="0">
              <a:cs typeface="B Homa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97540" y="1856664"/>
            <a:ext cx="368490" cy="80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20119" y="2613546"/>
            <a:ext cx="1351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Homa" panose="00000400000000000000" pitchFamily="2" charset="-78"/>
              </a:rPr>
              <a:t>مقدار بازگشتی یک تابع با قرار دادن کلمه کلیدی </a:t>
            </a:r>
            <a:r>
              <a:rPr lang="en-US" sz="1600" dirty="0" smtClean="0">
                <a:cs typeface="B Homa" panose="00000400000000000000" pitchFamily="2" charset="-78"/>
              </a:rPr>
              <a:t>return</a:t>
            </a:r>
            <a:endParaRPr lang="en-US" sz="1600" dirty="0">
              <a:cs typeface="B Homa" panose="00000400000000000000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39068" y="1664555"/>
            <a:ext cx="6491786" cy="115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05868" y="2727553"/>
            <a:ext cx="277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Homa" panose="00000400000000000000" pitchFamily="2" charset="-78"/>
              </a:rPr>
              <a:t>نوع بازگشتی یک تابع :</a:t>
            </a:r>
          </a:p>
          <a:p>
            <a:pPr algn="r" rtl="1"/>
            <a:endParaRPr lang="en-US" sz="1600" dirty="0">
              <a:cs typeface="B Homa" panose="00000400000000000000" pitchFamily="2" charset="-78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58700759"/>
              </p:ext>
            </p:extLst>
          </p:nvPr>
        </p:nvGraphicFramePr>
        <p:xfrm>
          <a:off x="3983630" y="3144995"/>
          <a:ext cx="2853899" cy="181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052549" y="1960728"/>
            <a:ext cx="2081284" cy="80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19665" y="2999654"/>
            <a:ext cx="180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Homa" panose="00000400000000000000" pitchFamily="2" charset="-78"/>
              </a:rPr>
              <a:t>پارامتر های ورودی یک تابع</a:t>
            </a:r>
            <a:endParaRPr lang="en-US" sz="1600" dirty="0">
              <a:cs typeface="B Hom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8424" y="5349922"/>
            <a:ext cx="1012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>
                <a:cs typeface="B Homa" panose="00000400000000000000" pitchFamily="2" charset="-78"/>
              </a:rPr>
              <a:t>Void </a:t>
            </a:r>
            <a:r>
              <a:rPr lang="fa-IR" dirty="0">
                <a:cs typeface="B Homa" panose="00000400000000000000" pitchFamily="2" charset="-78"/>
              </a:rPr>
              <a:t> </a:t>
            </a:r>
            <a:r>
              <a:rPr lang="fa-IR" dirty="0" smtClean="0">
                <a:cs typeface="B Homa" panose="00000400000000000000" pitchFamily="2" charset="-78"/>
              </a:rPr>
              <a:t>: این نوع از توابع هیچ مقداری را برنمیگردانند و فقط قطعه کدی را برای ما اجرا میکنند.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81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/>
              <a:t>تعریف تابع در </a:t>
            </a:r>
            <a:r>
              <a:rPr lang="en-US" dirty="0" smtClean="0"/>
              <a:t>  :C#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322" y="1378424"/>
            <a:ext cx="9812290" cy="52680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 smtClean="0"/>
              <a:t>Type of method      Name of Method (Parameters)</a:t>
            </a:r>
          </a:p>
          <a:p>
            <a:pPr marL="0" indent="0" algn="l">
              <a:buNone/>
            </a:pPr>
            <a:r>
              <a:rPr lang="en-US" sz="2000" dirty="0" smtClean="0"/>
              <a:t>{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Body of Method</a:t>
            </a:r>
          </a:p>
          <a:p>
            <a:pPr marL="0" indent="0" algn="l">
              <a:buNone/>
            </a:pPr>
            <a:r>
              <a:rPr lang="en-US" sz="2000" dirty="0" smtClean="0"/>
              <a:t>}</a:t>
            </a:r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Example :</a:t>
            </a:r>
          </a:p>
          <a:p>
            <a:pPr marL="0" indent="0" algn="l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sum(</a:t>
            </a:r>
            <a:r>
              <a:rPr lang="en-US" sz="2000" dirty="0" err="1" smtClean="0"/>
              <a:t>int</a:t>
            </a:r>
            <a:r>
              <a:rPr lang="en-US" sz="2000" dirty="0" smtClean="0"/>
              <a:t> x , </a:t>
            </a:r>
            <a:r>
              <a:rPr lang="en-US" sz="2000" dirty="0" err="1" smtClean="0"/>
              <a:t>int</a:t>
            </a:r>
            <a:r>
              <a:rPr lang="en-US" sz="2000" dirty="0" smtClean="0"/>
              <a:t>  z)                                   void     </a:t>
            </a:r>
            <a:r>
              <a:rPr lang="en-US" sz="2000" dirty="0" err="1" smtClean="0"/>
              <a:t>print_somthing</a:t>
            </a:r>
            <a:r>
              <a:rPr lang="en-US" sz="2000" dirty="0" smtClean="0"/>
              <a:t> ()</a:t>
            </a:r>
          </a:p>
          <a:p>
            <a:pPr marL="0" indent="0" algn="l">
              <a:buNone/>
            </a:pPr>
            <a:r>
              <a:rPr lang="en-US" sz="2000" dirty="0" smtClean="0"/>
              <a:t>{                                                                   {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return x + z  ;                                                 </a:t>
            </a:r>
            <a:r>
              <a:rPr lang="en-US" sz="2000" dirty="0" err="1" smtClean="0"/>
              <a:t>MessageBox.show</a:t>
            </a:r>
            <a:r>
              <a:rPr lang="en-US" sz="2000" dirty="0" smtClean="0"/>
              <a:t>(“Hello ");</a:t>
            </a:r>
          </a:p>
          <a:p>
            <a:pPr marL="0" indent="0" algn="l">
              <a:buNone/>
            </a:pPr>
            <a:r>
              <a:rPr lang="en-US" sz="2000" dirty="0" smtClean="0"/>
              <a:t>}                                                                  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65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/>
              <a:t>مفهوم شی گرایی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49" y="1624084"/>
            <a:ext cx="9976063" cy="5022376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Homa" panose="00000400000000000000" pitchFamily="2" charset="-78"/>
              </a:rPr>
              <a:t>برنامه نویسی شی گرا (</a:t>
            </a:r>
            <a:r>
              <a:rPr lang="en-US" sz="2000" dirty="0" smtClean="0">
                <a:cs typeface="B Homa" panose="00000400000000000000" pitchFamily="2" charset="-78"/>
              </a:rPr>
              <a:t>object oriented </a:t>
            </a:r>
            <a:r>
              <a:rPr lang="fa-IR" sz="2000" dirty="0" smtClean="0">
                <a:cs typeface="B Homa" panose="00000400000000000000" pitchFamily="2" charset="-78"/>
              </a:rPr>
              <a:t>) یعنی به همه موجودیت ها در دنیای برنامه نویسی مثل دکمه ها ، جعبه متن ها ، فرم ها و ... به عنوان یک شیء نگاه کنیم.</a:t>
            </a:r>
          </a:p>
          <a:p>
            <a:pPr marL="0" indent="0" algn="r" rtl="1">
              <a:buNone/>
            </a:pPr>
            <a:endParaRPr lang="fa-IR" sz="2000" dirty="0" smtClean="0">
              <a:cs typeface="B Homa" panose="00000400000000000000" pitchFamily="2" charset="-78"/>
            </a:endParaRPr>
          </a:p>
          <a:p>
            <a:pPr algn="r" rtl="1"/>
            <a:r>
              <a:rPr lang="fa-IR" sz="2000" dirty="0" smtClean="0">
                <a:cs typeface="B Homa" panose="00000400000000000000" pitchFamily="2" charset="-78"/>
              </a:rPr>
              <a:t>همه اشیاء دو خصوصیت مشترک دارند :</a:t>
            </a:r>
          </a:p>
          <a:p>
            <a:pPr marL="400050" lvl="1" indent="0" algn="r" rtl="1">
              <a:buNone/>
            </a:pPr>
            <a:r>
              <a:rPr lang="fa-IR" dirty="0" smtClean="0">
                <a:cs typeface="B Homa" panose="00000400000000000000" pitchFamily="2" charset="-78"/>
              </a:rPr>
              <a:t> 1. دارای خواص یا صفات یا ویژگی هستند (</a:t>
            </a:r>
            <a:r>
              <a:rPr lang="en-US" dirty="0" smtClean="0">
                <a:cs typeface="B Homa" panose="00000400000000000000" pitchFamily="2" charset="-78"/>
              </a:rPr>
              <a:t>property </a:t>
            </a:r>
            <a:r>
              <a:rPr lang="fa-IR" dirty="0">
                <a:cs typeface="B Homa" panose="00000400000000000000" pitchFamily="2" charset="-78"/>
              </a:rPr>
              <a:t> </a:t>
            </a:r>
            <a:r>
              <a:rPr lang="fa-IR" dirty="0" smtClean="0">
                <a:cs typeface="B Homa" panose="00000400000000000000" pitchFamily="2" charset="-78"/>
              </a:rPr>
              <a:t>)</a:t>
            </a:r>
          </a:p>
          <a:p>
            <a:pPr marL="400050" lvl="1" indent="0" algn="r" rtl="1">
              <a:buNone/>
            </a:pPr>
            <a:r>
              <a:rPr lang="fa-IR" dirty="0" smtClean="0">
                <a:cs typeface="B Homa" panose="00000400000000000000" pitchFamily="2" charset="-78"/>
              </a:rPr>
              <a:t>2 . داراری فعالیت (</a:t>
            </a:r>
            <a:r>
              <a:rPr lang="en-US" dirty="0" smtClean="0">
                <a:cs typeface="B Homa" panose="00000400000000000000" pitchFamily="2" charset="-78"/>
              </a:rPr>
              <a:t>Activity </a:t>
            </a:r>
            <a:r>
              <a:rPr lang="fa-IR" dirty="0" smtClean="0">
                <a:cs typeface="B Homa" panose="00000400000000000000" pitchFamily="2" charset="-78"/>
              </a:rPr>
              <a:t> )</a:t>
            </a:r>
          </a:p>
          <a:p>
            <a:pPr marL="400050" lvl="1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  <a:p>
            <a:pPr marL="285750" algn="r" rtl="1"/>
            <a:r>
              <a:rPr lang="fa-IR" dirty="0" smtClean="0">
                <a:cs typeface="B Homa" panose="00000400000000000000" pitchFamily="2" charset="-78"/>
              </a:rPr>
              <a:t>مثلا یک دوچرخه دارای خواصی مانند : دنده ، ترمز ، بدنه ، لاستیک ، ... میباشد. همین طور دارای فعالیت هایی مانند ترمز گرفتن ، دنده عوض کردن و ...</a:t>
            </a:r>
          </a:p>
          <a:p>
            <a:pPr marL="285750" algn="r" rtl="1"/>
            <a:r>
              <a:rPr lang="fa-IR" dirty="0" smtClean="0">
                <a:cs typeface="B Homa" panose="00000400000000000000" pitchFamily="2" charset="-78"/>
              </a:rPr>
              <a:t>نکته : فعالیت ها فعل هستند ولی خواص یک شیء ویژگی یا صفت میباشند.</a:t>
            </a:r>
          </a:p>
          <a:p>
            <a:pPr marL="285750" algn="r" rtl="1"/>
            <a:r>
              <a:rPr lang="en-US" dirty="0">
                <a:cs typeface="B Homa" panose="00000400000000000000" pitchFamily="2" charset="-78"/>
              </a:rPr>
              <a:t> </a:t>
            </a:r>
            <a:r>
              <a:rPr lang="fa-IR" dirty="0" smtClean="0">
                <a:cs typeface="B Homa" panose="00000400000000000000" pitchFamily="2" charset="-78"/>
              </a:rPr>
              <a:t>مثلا یک فرم دارای خواصی مانند اندازه( </a:t>
            </a:r>
            <a:r>
              <a:rPr lang="en-US" dirty="0" smtClean="0">
                <a:cs typeface="B Homa" panose="00000400000000000000" pitchFamily="2" charset="-78"/>
              </a:rPr>
              <a:t>size</a:t>
            </a:r>
            <a:r>
              <a:rPr lang="fa-IR" dirty="0" smtClean="0">
                <a:cs typeface="B Homa" panose="00000400000000000000" pitchFamily="2" charset="-78"/>
              </a:rPr>
              <a:t> ) ، مکان (</a:t>
            </a:r>
            <a:r>
              <a:rPr lang="en-US" dirty="0" smtClean="0">
                <a:cs typeface="B Homa" panose="00000400000000000000" pitchFamily="2" charset="-78"/>
              </a:rPr>
              <a:t>location </a:t>
            </a:r>
            <a:r>
              <a:rPr lang="fa-IR" dirty="0" smtClean="0">
                <a:cs typeface="B Homa" panose="00000400000000000000" pitchFamily="2" charset="-78"/>
              </a:rPr>
              <a:t> ) ، تصویر پس زمینه (</a:t>
            </a:r>
            <a:r>
              <a:rPr lang="en-US" dirty="0" smtClean="0">
                <a:cs typeface="B Homa" panose="00000400000000000000" pitchFamily="2" charset="-78"/>
              </a:rPr>
              <a:t>background</a:t>
            </a:r>
            <a:r>
              <a:rPr lang="fa-IR" dirty="0" smtClean="0">
                <a:cs typeface="B Homa" panose="00000400000000000000" pitchFamily="2" charset="-78"/>
              </a:rPr>
              <a:t> ) و ... بوده و همچنین شامل فعالیت هایی مانند : </a:t>
            </a:r>
            <a:r>
              <a:rPr lang="en-US" dirty="0" smtClean="0">
                <a:cs typeface="B Homa" panose="00000400000000000000" pitchFamily="2" charset="-78"/>
              </a:rPr>
              <a:t>Loading </a:t>
            </a:r>
            <a:r>
              <a:rPr lang="fa-IR" dirty="0" smtClean="0">
                <a:cs typeface="B Homa" panose="00000400000000000000" pitchFamily="2" charset="-78"/>
              </a:rPr>
              <a:t>، </a:t>
            </a:r>
            <a:r>
              <a:rPr lang="en-US" dirty="0" smtClean="0">
                <a:cs typeface="B Homa" panose="00000400000000000000" pitchFamily="2" charset="-78"/>
              </a:rPr>
              <a:t>Shown</a:t>
            </a:r>
            <a:r>
              <a:rPr lang="fa-IR" dirty="0" smtClean="0">
                <a:cs typeface="B Homa" panose="00000400000000000000" pitchFamily="2" charset="-78"/>
              </a:rPr>
              <a:t> ، </a:t>
            </a:r>
            <a:r>
              <a:rPr lang="en-US" dirty="0" smtClean="0">
                <a:cs typeface="B Homa" panose="00000400000000000000" pitchFamily="2" charset="-78"/>
              </a:rPr>
              <a:t>Closing </a:t>
            </a:r>
            <a:r>
              <a:rPr lang="fa-IR" dirty="0" smtClean="0">
                <a:cs typeface="B Homa" panose="00000400000000000000" pitchFamily="2" charset="-78"/>
              </a:rPr>
              <a:t>، ...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61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/>
              <a:t>تعریف شیء در </a:t>
            </a:r>
            <a:r>
              <a:rPr lang="en-US" dirty="0" smtClean="0"/>
              <a:t>C#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5" y="1542197"/>
            <a:ext cx="8911537" cy="51042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FF0000"/>
                </a:solidFill>
                <a:cs typeface="B Homa" panose="00000400000000000000" pitchFamily="2" charset="-78"/>
              </a:rPr>
              <a:t>Class</a:t>
            </a:r>
            <a:r>
              <a:rPr lang="en-US" sz="3600" dirty="0" smtClean="0">
                <a:cs typeface="B Homa" panose="00000400000000000000" pitchFamily="2" charset="-78"/>
              </a:rPr>
              <a:t> </a:t>
            </a:r>
            <a:r>
              <a:rPr lang="en-US" sz="3600" dirty="0" err="1">
                <a:cs typeface="B Homa" panose="00000400000000000000" pitchFamily="2" charset="-78"/>
              </a:rPr>
              <a:t>N</a:t>
            </a:r>
            <a:r>
              <a:rPr lang="en-US" sz="3600" dirty="0" err="1" smtClean="0">
                <a:cs typeface="B Homa" panose="00000400000000000000" pitchFamily="2" charset="-78"/>
              </a:rPr>
              <a:t>ameOfClasss</a:t>
            </a:r>
            <a:endParaRPr lang="en-US" sz="3600" dirty="0">
              <a:cs typeface="B Homa" panose="00000400000000000000" pitchFamily="2" charset="-78"/>
            </a:endParaRPr>
          </a:p>
          <a:p>
            <a:pPr marL="0" indent="0" algn="l">
              <a:buNone/>
            </a:pPr>
            <a:r>
              <a:rPr lang="en-US" sz="3600" dirty="0" smtClean="0">
                <a:cs typeface="B Homa" panose="00000400000000000000" pitchFamily="2" charset="-78"/>
              </a:rPr>
              <a:t>{</a:t>
            </a:r>
          </a:p>
          <a:p>
            <a:pPr marL="0" indent="0" algn="l">
              <a:buNone/>
            </a:pPr>
            <a:r>
              <a:rPr lang="en-US" sz="3600" dirty="0">
                <a:cs typeface="B Homa" panose="00000400000000000000" pitchFamily="2" charset="-78"/>
              </a:rPr>
              <a:t> </a:t>
            </a:r>
            <a:r>
              <a:rPr lang="en-US" sz="3600" dirty="0" smtClean="0">
                <a:cs typeface="B Homa" panose="00000400000000000000" pitchFamily="2" charset="-78"/>
              </a:rPr>
              <a:t>     // Properties and Activity</a:t>
            </a:r>
          </a:p>
          <a:p>
            <a:pPr marL="0" indent="0" algn="l">
              <a:buNone/>
            </a:pPr>
            <a:r>
              <a:rPr lang="en-US" sz="3600" dirty="0">
                <a:cs typeface="B Homa" panose="00000400000000000000" pitchFamily="2" charset="-7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29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/>
              <a:t>تعریف </a:t>
            </a:r>
            <a:r>
              <a:rPr lang="en-US" dirty="0" smtClean="0"/>
              <a:t>Class</a:t>
            </a:r>
            <a:r>
              <a:rPr lang="fa-IR" dirty="0" smtClean="0"/>
              <a:t> </a:t>
            </a:r>
            <a:r>
              <a:rPr lang="fa-IR" dirty="0"/>
              <a:t>در </a:t>
            </a:r>
            <a:r>
              <a:rPr lang="en-US" dirty="0"/>
              <a:t>C#</a:t>
            </a:r>
            <a:r>
              <a:rPr lang="fa-IR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49" y="1433015"/>
            <a:ext cx="9976063" cy="5213445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/>
              <a:t>مثال :</a:t>
            </a:r>
          </a:p>
          <a:p>
            <a:pPr marL="0" indent="0">
              <a:buNone/>
            </a:pPr>
            <a:r>
              <a:rPr lang="en-US" sz="2000" dirty="0" smtClean="0"/>
              <a:t>class Student                                            </a:t>
            </a:r>
            <a:r>
              <a:rPr lang="fa-IR" sz="2000" dirty="0" smtClean="0"/>
              <a:t>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   string name;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/>
              <a:t>string </a:t>
            </a:r>
            <a:r>
              <a:rPr lang="en-US" sz="2000" dirty="0" err="1"/>
              <a:t>LastName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int</a:t>
            </a:r>
            <a:r>
              <a:rPr lang="en-US" sz="2000" dirty="0"/>
              <a:t> ID</a:t>
            </a:r>
            <a:r>
              <a:rPr lang="en-US" sz="2000" dirty="0" smtClean="0"/>
              <a:t>;</a:t>
            </a:r>
            <a:endParaRPr lang="fa-IR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bool</a:t>
            </a:r>
            <a:r>
              <a:rPr lang="en-US" sz="2000" dirty="0" smtClean="0"/>
              <a:t> </a:t>
            </a:r>
            <a:r>
              <a:rPr lang="en-US" sz="2000" dirty="0" err="1"/>
              <a:t>IsGraduate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id)</a:t>
            </a:r>
          </a:p>
          <a:p>
            <a:pPr marL="0" indent="0">
              <a:buNone/>
            </a:pPr>
            <a:r>
              <a:rPr lang="en-US" sz="2000" dirty="0"/>
              <a:t>        {</a:t>
            </a:r>
          </a:p>
          <a:p>
            <a:pPr marL="0" indent="0">
              <a:buNone/>
            </a:pPr>
            <a:r>
              <a:rPr lang="fa-IR" sz="2000" dirty="0" smtClean="0"/>
              <a:t>             </a:t>
            </a:r>
            <a:r>
              <a:rPr lang="en-US" sz="2000" dirty="0" smtClean="0"/>
              <a:t>return true;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 smtClean="0"/>
              <a:t>     }</a:t>
            </a:r>
            <a:endParaRPr lang="en-US" sz="2000" dirty="0"/>
          </a:p>
        </p:txBody>
      </p:sp>
      <p:sp>
        <p:nvSpPr>
          <p:cNvPr id="4" name="Left Arrow 3"/>
          <p:cNvSpPr/>
          <p:nvPr/>
        </p:nvSpPr>
        <p:spPr>
          <a:xfrm>
            <a:off x="6086901" y="4476466"/>
            <a:ext cx="1351129" cy="8461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8030" y="4714880"/>
            <a:ext cx="223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dirty="0" smtClean="0">
                <a:cs typeface="B Homa" panose="00000400000000000000" pitchFamily="2" charset="-78"/>
              </a:rPr>
              <a:t>فعالیت 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086900" y="2750023"/>
            <a:ext cx="1351129" cy="8052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38029" y="2967966"/>
            <a:ext cx="124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dirty="0" smtClean="0">
                <a:cs typeface="B Homa" panose="00000400000000000000" pitchFamily="2" charset="-78"/>
              </a:rPr>
              <a:t>خواص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45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/>
              <a:t>تعریف شیء در </a:t>
            </a:r>
            <a:r>
              <a:rPr lang="en-US" dirty="0"/>
              <a:t>C#</a:t>
            </a:r>
            <a:r>
              <a:rPr lang="fa-IR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481" y="1433015"/>
            <a:ext cx="10167131" cy="5213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Student</a:t>
            </a:r>
            <a:r>
              <a:rPr lang="en-US" sz="3600" dirty="0" smtClean="0"/>
              <a:t>   </a:t>
            </a:r>
            <a:r>
              <a:rPr lang="en-US" sz="3600" dirty="0" err="1" smtClean="0"/>
              <a:t>stu_obj</a:t>
            </a:r>
            <a:r>
              <a:rPr lang="en-US" sz="3600" dirty="0" smtClean="0"/>
              <a:t>    =  </a:t>
            </a:r>
            <a:r>
              <a:rPr lang="en-US" sz="3600" dirty="0" smtClean="0">
                <a:solidFill>
                  <a:srgbClr val="0070C0"/>
                </a:solidFill>
              </a:rPr>
              <a:t>new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Student( )</a:t>
            </a:r>
            <a:r>
              <a:rPr lang="en-US" sz="3600" dirty="0" smtClean="0"/>
              <a:t>;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15654" y="2019869"/>
            <a:ext cx="627797" cy="270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92824" y="5008728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Class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76716" y="2163171"/>
            <a:ext cx="627797" cy="270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9434" y="4938932"/>
            <a:ext cx="245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نام شیء که میخواهیم ایجاد کنیم</a:t>
            </a:r>
            <a:endParaRPr lang="en-US" dirty="0">
              <a:cs typeface="B Homa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60133" y="2105736"/>
            <a:ext cx="627797" cy="270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3453" y="5008728"/>
            <a:ext cx="245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کلمه کلیدی به معنا و مفهوم ایجاد یک شیء جدید</a:t>
            </a:r>
            <a:endParaRPr lang="en-US" dirty="0">
              <a:cs typeface="B Homa" panose="00000400000000000000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693398" y="2038498"/>
            <a:ext cx="1829026" cy="2683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17457" y="4938932"/>
            <a:ext cx="174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سازنده کلاس </a:t>
            </a:r>
            <a:r>
              <a:rPr lang="en-US" dirty="0" smtClean="0">
                <a:cs typeface="B Homa" panose="00000400000000000000" pitchFamily="2" charset="-78"/>
              </a:rPr>
              <a:t>Student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33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624110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/>
              <a:t>تعریف سازنده یک کلاس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49" y="1542197"/>
            <a:ext cx="9976063" cy="5104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class Student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92D050"/>
                </a:solidFill>
              </a:rPr>
              <a:t>       public </a:t>
            </a:r>
            <a:r>
              <a:rPr lang="en-US" sz="1600" dirty="0">
                <a:solidFill>
                  <a:schemeClr val="tx1"/>
                </a:solidFill>
              </a:rPr>
              <a:t>string name;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   </a:t>
            </a:r>
            <a:r>
              <a:rPr lang="en-US" sz="1600" dirty="0" smtClean="0">
                <a:solidFill>
                  <a:srgbClr val="92D050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string </a:t>
            </a:r>
            <a:r>
              <a:rPr lang="en-US" sz="1600" dirty="0" err="1">
                <a:solidFill>
                  <a:schemeClr val="tx1"/>
                </a:solidFill>
              </a:rPr>
              <a:t>LastName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   </a:t>
            </a:r>
            <a:r>
              <a:rPr lang="en-US" sz="1600" dirty="0" smtClean="0">
                <a:solidFill>
                  <a:srgbClr val="FF0000"/>
                </a:solidFill>
              </a:rPr>
              <a:t>private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ID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 public </a:t>
            </a:r>
            <a:r>
              <a:rPr lang="en-US" sz="1600" dirty="0">
                <a:solidFill>
                  <a:srgbClr val="00B0F0"/>
                </a:solidFill>
              </a:rPr>
              <a:t>Student(</a:t>
            </a:r>
            <a:r>
              <a:rPr lang="en-US" sz="1600" dirty="0" err="1">
                <a:solidFill>
                  <a:srgbClr val="00B0F0"/>
                </a:solidFill>
              </a:rPr>
              <a:t>int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id</a:t>
            </a:r>
            <a:r>
              <a:rPr lang="fa-IR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,</a:t>
            </a:r>
            <a:r>
              <a:rPr lang="fa-IR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string name</a:t>
            </a:r>
            <a:r>
              <a:rPr lang="fa-IR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>
                <a:solidFill>
                  <a:srgbClr val="00B0F0"/>
                </a:solidFill>
              </a:rPr>
              <a:t>string </a:t>
            </a:r>
            <a:r>
              <a:rPr lang="en-US" sz="1600" dirty="0" err="1">
                <a:solidFill>
                  <a:srgbClr val="00B0F0"/>
                </a:solidFill>
              </a:rPr>
              <a:t>Lname</a:t>
            </a:r>
            <a:r>
              <a:rPr lang="en-US" sz="1600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this.name = name;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</a:t>
            </a:r>
            <a:r>
              <a:rPr lang="en-US" sz="1600" dirty="0" err="1">
                <a:solidFill>
                  <a:srgbClr val="00B0F0"/>
                </a:solidFill>
              </a:rPr>
              <a:t>this.LastName</a:t>
            </a:r>
            <a:r>
              <a:rPr lang="en-US" sz="1600" dirty="0">
                <a:solidFill>
                  <a:srgbClr val="00B0F0"/>
                </a:solidFill>
              </a:rPr>
              <a:t> = </a:t>
            </a:r>
            <a:r>
              <a:rPr lang="en-US" sz="1600" dirty="0" err="1">
                <a:solidFill>
                  <a:srgbClr val="00B0F0"/>
                </a:solidFill>
              </a:rPr>
              <a:t>Lname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this.ID = id;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</a:t>
            </a:r>
            <a:r>
              <a:rPr lang="en-US" sz="1600" dirty="0" smtClean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cs typeface="B Homa" panose="00000400000000000000" pitchFamily="2" charset="-78"/>
              </a:rPr>
              <a:t>}</a:t>
            </a:r>
          </a:p>
          <a:p>
            <a:pPr marL="0" indent="0" algn="r" rtl="1">
              <a:buNone/>
            </a:pPr>
            <a:r>
              <a:rPr lang="fa-IR" sz="1600" dirty="0" smtClean="0">
                <a:solidFill>
                  <a:schemeClr val="tx1"/>
                </a:solidFill>
                <a:cs typeface="B Homa" panose="00000400000000000000" pitchFamily="2" charset="-78"/>
              </a:rPr>
              <a:t>نکته : همه کلاس ها به طور پیش فرض دارای سازنده بدون پارامتر هستند مگر اینکه خودمون یک سازنده جدید ایجاد کنیم.</a:t>
            </a:r>
          </a:p>
          <a:p>
            <a:pPr marL="0" indent="0" algn="r" rtl="1">
              <a:buNone/>
            </a:pPr>
            <a:r>
              <a:rPr lang="fa-IR" sz="1600" dirty="0" smtClean="0">
                <a:solidFill>
                  <a:schemeClr val="tx1"/>
                </a:solidFill>
                <a:cs typeface="B Homa" panose="00000400000000000000" pitchFamily="2" charset="-78"/>
              </a:rPr>
              <a:t>نکته : کلمه کلیدی </a:t>
            </a:r>
            <a:r>
              <a:rPr lang="en-US" sz="1600" dirty="0" smtClean="0">
                <a:solidFill>
                  <a:srgbClr val="0070C0"/>
                </a:solidFill>
                <a:cs typeface="B Homa" panose="00000400000000000000" pitchFamily="2" charset="-78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cs typeface="B Homa" panose="00000400000000000000" pitchFamily="2" charset="-78"/>
              </a:rPr>
              <a:t> </a:t>
            </a:r>
            <a:r>
              <a:rPr lang="fa-IR" sz="1600" dirty="0" smtClean="0">
                <a:solidFill>
                  <a:schemeClr val="tx1"/>
                </a:solidFill>
                <a:cs typeface="B Homa" panose="00000400000000000000" pitchFamily="2" charset="-78"/>
              </a:rPr>
              <a:t> به اعضای کلاسی که درون آن هستیم اشاره میکند.</a:t>
            </a:r>
            <a:endParaRPr lang="en-US" sz="16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096836" y="3555241"/>
            <a:ext cx="1678674" cy="10781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20720" y="3771161"/>
            <a:ext cx="248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/>
              <a:t>سازنده با سه پارامتر ورودی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549" y="261307"/>
            <a:ext cx="9976063" cy="1280890"/>
          </a:xfrm>
        </p:spPr>
        <p:txBody>
          <a:bodyPr/>
          <a:lstStyle/>
          <a:p>
            <a:pPr algn="r" rtl="1"/>
            <a:r>
              <a:rPr lang="fa-IR" dirty="0" smtClean="0"/>
              <a:t>سطوح دسترسی در </a:t>
            </a:r>
            <a:r>
              <a:rPr lang="en-US" dirty="0" smtClean="0"/>
              <a:t>C#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537" y="1542197"/>
            <a:ext cx="10617959" cy="51042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600" dirty="0" smtClean="0">
                <a:cs typeface="B Homa" panose="00000400000000000000" pitchFamily="2" charset="-78"/>
              </a:rPr>
              <a:t>Public</a:t>
            </a:r>
            <a:r>
              <a:rPr lang="fa-IR" sz="3600" dirty="0" smtClean="0">
                <a:cs typeface="B Homa" panose="00000400000000000000" pitchFamily="2" charset="-78"/>
              </a:rPr>
              <a:t> : </a:t>
            </a:r>
            <a:r>
              <a:rPr lang="fa-IR" sz="2400" dirty="0" smtClean="0">
                <a:cs typeface="B Homa" panose="00000400000000000000" pitchFamily="2" charset="-78"/>
              </a:rPr>
              <a:t>اگر عضوی از کلاس دارای سطح دسترسی </a:t>
            </a:r>
            <a:r>
              <a:rPr lang="en-US" sz="2400" dirty="0" smtClean="0">
                <a:cs typeface="B Homa" panose="00000400000000000000" pitchFamily="2" charset="-78"/>
              </a:rPr>
              <a:t>public</a:t>
            </a:r>
            <a:r>
              <a:rPr lang="fa-IR" sz="2400" dirty="0" smtClean="0">
                <a:cs typeface="B Homa" panose="00000400000000000000" pitchFamily="2" charset="-78"/>
              </a:rPr>
              <a:t> باشد در تمام برنامه قابل دسترسی و دستیابی است.</a:t>
            </a:r>
          </a:p>
          <a:p>
            <a:pPr marL="0" indent="0" algn="r" rtl="1">
              <a:buNone/>
            </a:pPr>
            <a:endParaRPr lang="fa-IR" sz="2400" dirty="0" smtClean="0">
              <a:cs typeface="B Homa" panose="00000400000000000000" pitchFamily="2" charset="-78"/>
            </a:endParaRPr>
          </a:p>
          <a:p>
            <a:pPr marL="0" indent="0" algn="r" rtl="1">
              <a:buNone/>
            </a:pPr>
            <a:r>
              <a:rPr lang="en-US" sz="3600" dirty="0" smtClean="0">
                <a:cs typeface="B Homa" panose="00000400000000000000" pitchFamily="2" charset="-78"/>
              </a:rPr>
              <a:t>Private</a:t>
            </a:r>
            <a:r>
              <a:rPr lang="fa-IR" sz="3600" dirty="0" smtClean="0">
                <a:cs typeface="B Homa" panose="00000400000000000000" pitchFamily="2" charset="-78"/>
              </a:rPr>
              <a:t> : </a:t>
            </a:r>
            <a:r>
              <a:rPr lang="fa-IR" sz="2400" dirty="0" smtClean="0">
                <a:cs typeface="B Homa" panose="00000400000000000000" pitchFamily="2" charset="-78"/>
              </a:rPr>
              <a:t>اگر عضوی از کلاس دارای سطح دسترسی </a:t>
            </a:r>
            <a:r>
              <a:rPr lang="en-US" sz="2400" dirty="0" smtClean="0">
                <a:cs typeface="B Homa" panose="00000400000000000000" pitchFamily="2" charset="-78"/>
              </a:rPr>
              <a:t>private</a:t>
            </a:r>
            <a:r>
              <a:rPr lang="fa-IR" sz="2400" dirty="0" smtClean="0">
                <a:cs typeface="B Homa" panose="00000400000000000000" pitchFamily="2" charset="-78"/>
              </a:rPr>
              <a:t> باشد ، فقط درون کلاس خودش قابل دسترسی و دستیابی است دقت کنید! فقط درون کلاس خودش و نه در جای دیگر!</a:t>
            </a:r>
            <a:r>
              <a:rPr lang="fa-IR" sz="3600" dirty="0" smtClean="0">
                <a:cs typeface="B Homa" panose="00000400000000000000" pitchFamily="2" charset="-78"/>
              </a:rPr>
              <a:t> </a:t>
            </a:r>
            <a:endParaRPr lang="en-US" sz="36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515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Homa</vt:lpstr>
      <vt:lpstr>Century Gothic</vt:lpstr>
      <vt:lpstr>Tahoma</vt:lpstr>
      <vt:lpstr>Wingdings 3</vt:lpstr>
      <vt:lpstr>Wisp</vt:lpstr>
      <vt:lpstr>به نام یگانه برنامه نویس عالم هستی  نام مبحث : تابع ، شیء گرایی  علی سلیمانی روزبهانی</vt:lpstr>
      <vt:lpstr>تعریف تابع :</vt:lpstr>
      <vt:lpstr>تعریف تابع در   :C#</vt:lpstr>
      <vt:lpstr>مفهوم شی گرایی :</vt:lpstr>
      <vt:lpstr>تعریف شیء در C#:</vt:lpstr>
      <vt:lpstr>تعریف Class در C#:</vt:lpstr>
      <vt:lpstr>تعریف شیء در C#:</vt:lpstr>
      <vt:lpstr>تعریف سازنده یک کلاس :</vt:lpstr>
      <vt:lpstr>سطوح دسترسی در C#:</vt:lpstr>
      <vt:lpstr>  موفق و پیروز باشید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تعریف تابع :</dc:title>
  <dc:creator>Ali Soleimani Roozbahani</dc:creator>
  <cp:lastModifiedBy>Ali Soleimani Roozbahani</cp:lastModifiedBy>
  <cp:revision>11</cp:revision>
  <dcterms:created xsi:type="dcterms:W3CDTF">2016-04-16T16:07:29Z</dcterms:created>
  <dcterms:modified xsi:type="dcterms:W3CDTF">2016-04-16T20:14:12Z</dcterms:modified>
</cp:coreProperties>
</file>