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656" y="-2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25B6-2EE8-48B6-8F56-0B6F69161DBE}" type="datetimeFigureOut">
              <a:rPr lang="en-US" smtClean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5F41-AB67-499A-97CF-9917D36DB8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25B6-2EE8-48B6-8F56-0B6F69161DBE}" type="datetimeFigureOut">
              <a:rPr lang="en-US" smtClean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5F41-AB67-499A-97CF-9917D36DB8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25B6-2EE8-48B6-8F56-0B6F69161DBE}" type="datetimeFigureOut">
              <a:rPr lang="en-US" smtClean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5F41-AB67-499A-97CF-9917D36DB8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25B6-2EE8-48B6-8F56-0B6F69161DBE}" type="datetimeFigureOut">
              <a:rPr lang="en-US" smtClean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5F41-AB67-499A-97CF-9917D36DB8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25B6-2EE8-48B6-8F56-0B6F69161DBE}" type="datetimeFigureOut">
              <a:rPr lang="en-US" smtClean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5F41-AB67-499A-97CF-9917D36DB8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25B6-2EE8-48B6-8F56-0B6F69161DBE}" type="datetimeFigureOut">
              <a:rPr lang="en-US" smtClean="0"/>
              <a:pPr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5F41-AB67-499A-97CF-9917D36DB8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25B6-2EE8-48B6-8F56-0B6F69161DBE}" type="datetimeFigureOut">
              <a:rPr lang="en-US" smtClean="0"/>
              <a:pPr/>
              <a:t>2/26/2017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5F41-AB67-499A-97CF-9917D36DB8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25B6-2EE8-48B6-8F56-0B6F69161DBE}" type="datetimeFigureOut">
              <a:rPr lang="en-US" smtClean="0"/>
              <a:pPr/>
              <a:t>2/26/2017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5F41-AB67-499A-97CF-9917D36DB8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25B6-2EE8-48B6-8F56-0B6F69161DBE}" type="datetimeFigureOut">
              <a:rPr lang="en-US" smtClean="0"/>
              <a:pPr/>
              <a:t>2/26/2017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5F41-AB67-499A-97CF-9917D36DB8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25B6-2EE8-48B6-8F56-0B6F69161DBE}" type="datetimeFigureOut">
              <a:rPr lang="en-US" smtClean="0"/>
              <a:pPr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5F41-AB67-499A-97CF-9917D36DB8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25B6-2EE8-48B6-8F56-0B6F69161DBE}" type="datetimeFigureOut">
              <a:rPr lang="en-US" smtClean="0"/>
              <a:pPr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05F41-AB67-499A-97CF-9917D36DB8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F25B6-2EE8-48B6-8F56-0B6F69161DBE}" type="datetimeFigureOut">
              <a:rPr lang="en-US" smtClean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05F41-AB67-499A-97CF-9917D36DB8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مهارت حل مساله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ما روزانه با تعداد زیادی مساله حل می کنیم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این مسائل ریز و درشت ودر زمینه فردی و خانوادگی و اجتماعی است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مراحل مسئله گشایی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ادراک خویشتن </a:t>
            </a:r>
          </a:p>
          <a:p>
            <a:pPr algn="r" rtl="1"/>
            <a:r>
              <a:rPr lang="fa-IR" dirty="0" smtClean="0"/>
              <a:t>فهرست کردن راه حل های مختلف</a:t>
            </a:r>
          </a:p>
          <a:p>
            <a:pPr algn="r" rtl="1"/>
            <a:r>
              <a:rPr lang="fa-IR" dirty="0" smtClean="0"/>
              <a:t>تصمیم گیری </a:t>
            </a:r>
          </a:p>
          <a:p>
            <a:pPr algn="r" rtl="1"/>
            <a:r>
              <a:rPr lang="fa-IR" dirty="0" smtClean="0"/>
              <a:t>امتحان کردن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اولین کار در مواجه با مشکل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تعریف مسئله </a:t>
            </a:r>
          </a:p>
          <a:p>
            <a:pPr algn="r" rtl="1"/>
            <a:r>
              <a:rPr lang="fa-IR" dirty="0" smtClean="0"/>
              <a:t>شناخت دقیق مسئله </a:t>
            </a:r>
          </a:p>
          <a:p>
            <a:pPr algn="r" rtl="1"/>
            <a:r>
              <a:rPr lang="fa-IR" dirty="0" smtClean="0"/>
              <a:t>مشکلات و تعارضات اساسی </a:t>
            </a:r>
          </a:p>
          <a:p>
            <a:pPr algn="r" rtl="1"/>
            <a:r>
              <a:rPr lang="fa-IR" dirty="0" smtClean="0"/>
              <a:t>مشخص کردن و فهرست اهداف</a:t>
            </a:r>
          </a:p>
          <a:p>
            <a:pPr algn="r">
              <a:buNone/>
            </a:pPr>
            <a:r>
              <a:rPr lang="fa-I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چگونگی آموزش مهارت حل مسئله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کاربرد مثبتی دارد</a:t>
            </a:r>
          </a:p>
          <a:p>
            <a:pPr algn="r" rtl="1"/>
            <a:r>
              <a:rPr lang="fa-IR" dirty="0" smtClean="0"/>
              <a:t>با ضریب هوشی و توانایی فرد رابطه دارد</a:t>
            </a:r>
          </a:p>
          <a:p>
            <a:pPr algn="r" rtl="1"/>
            <a:r>
              <a:rPr lang="fa-IR" dirty="0" smtClean="0"/>
              <a:t>افراد باهوش و خلاق راه حل های بیشتری را در ذهن خود ایجاد می کنند </a:t>
            </a:r>
          </a:p>
          <a:p>
            <a:pPr algn="r" rtl="1"/>
            <a:r>
              <a:rPr lang="fa-IR" dirty="0" smtClean="0"/>
              <a:t>مهارت حل مسئله به دانش و اطلاعات فرد بستگی دارد</a:t>
            </a:r>
          </a:p>
          <a:p>
            <a:pPr algn="r" rtl="1"/>
            <a:r>
              <a:rPr lang="fa-IR" dirty="0" smtClean="0"/>
              <a:t>به آموزش و تمرین و تجربه نیاز دارد</a:t>
            </a:r>
          </a:p>
          <a:p>
            <a:pPr algn="r" rtl="1"/>
            <a:r>
              <a:rPr lang="fa-IR" dirty="0" smtClean="0"/>
              <a:t>با پرسش و پاسخ و تصمیمات درست می توان آموزش داد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تعریف حل مسئله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فرایند تفکر منطقی و منظمی است که به فرد کمک می کند هنگام رویارویی با مشکلات راه حل های متعددی را جستجو کند و بهترین را انتخاب کند</a:t>
            </a:r>
          </a:p>
          <a:p>
            <a:pPr algn="r" rtl="1"/>
            <a:r>
              <a:rPr lang="fa-IR" dirty="0" smtClean="0"/>
              <a:t>حل مسئله یک فرایند آگاهانه، منطقی ، تلاش بر و هدفمند است </a:t>
            </a:r>
          </a:p>
          <a:p>
            <a:pPr algn="r" rtl="1"/>
            <a:r>
              <a:rPr lang="fa-IR" dirty="0" smtClean="0"/>
              <a:t>با فرایند شناختی و رفتاری فرد حمایت می شود و فرد رفتارهای سازگارانه بهتری پیدا می کند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مراحل مهارت حل مسئله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انتخاب رویکرد صحیح نسبت به مشکلات </a:t>
            </a:r>
          </a:p>
          <a:p>
            <a:pPr algn="r" rtl="1"/>
            <a:r>
              <a:rPr lang="fa-IR" dirty="0" smtClean="0"/>
              <a:t>تعریف دقیق مسئله </a:t>
            </a:r>
          </a:p>
          <a:p>
            <a:pPr algn="r" rtl="1"/>
            <a:r>
              <a:rPr lang="fa-IR" dirty="0" smtClean="0"/>
              <a:t>تولید و خلق و پیدا کردن راه حل های مختلف </a:t>
            </a:r>
          </a:p>
          <a:p>
            <a:pPr algn="r" rtl="1"/>
            <a:r>
              <a:rPr lang="fa-IR" dirty="0" smtClean="0"/>
              <a:t>ارزیابی سود و زیان و معایب و محاسن راه حل ها </a:t>
            </a:r>
          </a:p>
          <a:p>
            <a:pPr algn="r" rtl="1"/>
            <a:r>
              <a:rPr lang="fa-IR" dirty="0" smtClean="0"/>
              <a:t>انتخاب بهترین راه حل </a:t>
            </a:r>
          </a:p>
          <a:p>
            <a:pPr algn="r" rtl="1"/>
            <a:r>
              <a:rPr lang="fa-IR" dirty="0" smtClean="0"/>
              <a:t>اجرای راه حل و بازبینی </a:t>
            </a:r>
          </a:p>
          <a:p>
            <a:pPr algn="r" rtl="1"/>
            <a:r>
              <a:rPr lang="fa-IR" dirty="0" smtClean="0"/>
              <a:t>شکست یا موفقیت در این مهارت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وظیفه والدین در مهارت حل مسئله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کمک به فرزندان برای کسب مهارت </a:t>
            </a:r>
          </a:p>
          <a:p>
            <a:pPr algn="r" rtl="1"/>
            <a:r>
              <a:rPr lang="fa-IR" dirty="0" smtClean="0"/>
              <a:t>توجه به شرایط زمان و مکان در حل مسئله </a:t>
            </a:r>
          </a:p>
          <a:p>
            <a:pPr algn="r" rtl="1"/>
            <a:r>
              <a:rPr lang="fa-IR" dirty="0" smtClean="0"/>
              <a:t>ابراز همدلی با فرزندان در حل مسئله </a:t>
            </a:r>
          </a:p>
          <a:p>
            <a:pPr algn="r" rtl="1"/>
            <a:r>
              <a:rPr lang="fa-IR" dirty="0" smtClean="0"/>
              <a:t>جمع آوری اطلاعات کافی برای حل مسئله </a:t>
            </a:r>
          </a:p>
          <a:p>
            <a:pPr algn="r" rtl="1"/>
            <a:r>
              <a:rPr lang="fa-IR" dirty="0" smtClean="0"/>
              <a:t>یاد دادن به فرزندان به اولین راه حل بهترین نیست </a:t>
            </a:r>
          </a:p>
          <a:p>
            <a:pPr algn="r" rtl="1"/>
            <a:r>
              <a:rPr lang="fa-IR" dirty="0" smtClean="0"/>
              <a:t>تقویت رفتارهای مثبت حل مسئله فرزندان </a:t>
            </a:r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فرایند حل مسئله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تعریف مسئله </a:t>
            </a:r>
          </a:p>
          <a:p>
            <a:pPr algn="ctr" rtl="1"/>
            <a:r>
              <a:rPr lang="fa-IR" dirty="0" smtClean="0"/>
              <a:t>ایجاد راه حل های جانشین </a:t>
            </a:r>
          </a:p>
          <a:p>
            <a:pPr algn="ctr" rtl="1"/>
            <a:r>
              <a:rPr lang="fa-IR" dirty="0" smtClean="0"/>
              <a:t>تصمیم گیری در مورد بهترین راه حل </a:t>
            </a:r>
          </a:p>
          <a:p>
            <a:pPr algn="ctr" rtl="1"/>
            <a:r>
              <a:rPr lang="fa-IR" dirty="0" smtClean="0"/>
              <a:t>اجرای راه حل و ارزیابی نتیجه </a:t>
            </a:r>
          </a:p>
          <a:p>
            <a:pPr algn="ctr" rtl="1"/>
            <a:r>
              <a:rPr lang="fa-IR" dirty="0" smtClean="0"/>
              <a:t>در صورت حل مسئله پایان مهارت حل مسئله </a:t>
            </a:r>
          </a:p>
          <a:p>
            <a:pPr algn="ctr" rtl="1"/>
            <a:r>
              <a:rPr lang="fa-IR" dirty="0" smtClean="0"/>
              <a:t>در صورت عدم حل مسئله ادامه مهارت حل مسئله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تهیه و تنظیم : عبدالمجید بردبار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>
              <a:buNone/>
            </a:pPr>
            <a:r>
              <a:rPr lang="fa-IR" dirty="0" smtClean="0"/>
              <a:t>مشاور مرکز روانشناختی مدیریت آموزش و پرورش</a:t>
            </a:r>
          </a:p>
          <a:p>
            <a:pPr algn="ctr" rtl="1">
              <a:buNone/>
            </a:pPr>
            <a:endParaRPr lang="fa-IR" dirty="0" smtClean="0"/>
          </a:p>
          <a:p>
            <a:pPr algn="ctr" rtl="1">
              <a:buNone/>
            </a:pPr>
            <a:r>
              <a:rPr lang="fa-IR" dirty="0" smtClean="0"/>
              <a:t> شهرستان فسا </a:t>
            </a:r>
          </a:p>
          <a:p>
            <a:pPr algn="ctr" rtl="1">
              <a:buNone/>
            </a:pPr>
            <a:r>
              <a:rPr lang="fa-IR" dirty="0" smtClean="0"/>
              <a:t>و </a:t>
            </a:r>
          </a:p>
          <a:p>
            <a:pPr algn="ctr" rtl="1">
              <a:buNone/>
            </a:pPr>
            <a:endParaRPr lang="fa-IR" dirty="0" smtClean="0"/>
          </a:p>
          <a:p>
            <a:pPr algn="ctr" rtl="1">
              <a:buNone/>
            </a:pPr>
            <a:r>
              <a:rPr lang="fa-IR" dirty="0" smtClean="0"/>
              <a:t>مشاور دبیرستان ولی عصر (ع) شهرستان فسا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مهارت حل مساله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برای فعالیت های مختلف زندگی اعم از تحصیلی شغلی واقتصادی بدنبال را ه حل هستیم</a:t>
            </a:r>
          </a:p>
          <a:p>
            <a:pPr algn="r" rtl="1"/>
            <a:r>
              <a:rPr lang="fa-IR" dirty="0" smtClean="0"/>
              <a:t>حل مساله مهارت کاربردی است و ضرورت زندگی است</a:t>
            </a:r>
          </a:p>
          <a:p>
            <a:pPr algn="r" rtl="1"/>
            <a:r>
              <a:rPr lang="fa-IR" dirty="0" smtClean="0"/>
              <a:t>این دیدگاه در تمام سنین لازم است</a:t>
            </a:r>
          </a:p>
          <a:p>
            <a:pPr algn="r" rtl="1"/>
            <a:r>
              <a:rPr lang="fa-IR" dirty="0" smtClean="0"/>
              <a:t>افراد جامعه از روش خاصی برای حل مساله استفاده نمی کنند</a:t>
            </a:r>
          </a:p>
          <a:p>
            <a:pPr algn="r" rtl="1"/>
            <a:r>
              <a:rPr lang="fa-IR" dirty="0" smtClean="0"/>
              <a:t>نقطعه اشتراک افراد جامعه استفاده از خلاقیت و نوآوری است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dirty="0" smtClean="0"/>
              <a:t>چگونه در حل مسئله مهارت پیدا کنیم ؟</a:t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/>
            <a:r>
              <a:rPr lang="fa-IR" dirty="0" smtClean="0"/>
              <a:t>کسب مهارت در مسائل و مشکلات زندگی یک امر طبیعی است </a:t>
            </a:r>
          </a:p>
          <a:p>
            <a:pPr algn="r" rtl="1"/>
            <a:r>
              <a:rPr lang="fa-IR" dirty="0" smtClean="0"/>
              <a:t>بعضی افراد این امر را غیر طبیعی می دانند </a:t>
            </a:r>
          </a:p>
          <a:p>
            <a:pPr algn="r" rtl="1"/>
            <a:r>
              <a:rPr lang="fa-IR" dirty="0" smtClean="0"/>
              <a:t>به محض برخورد با کوچکترین مشکلات دچار استرس می شوند</a:t>
            </a:r>
          </a:p>
          <a:p>
            <a:pPr algn="r" rtl="1"/>
            <a:r>
              <a:rPr lang="fa-IR" dirty="0" smtClean="0"/>
              <a:t>انتظار برخورد مناسب با مشکلات لازم است </a:t>
            </a:r>
          </a:p>
          <a:p>
            <a:pPr algn="r" rtl="1"/>
            <a:r>
              <a:rPr lang="fa-IR" dirty="0" smtClean="0"/>
              <a:t>برای مواجه با مشکلات باید آمادگی داشت </a:t>
            </a:r>
          </a:p>
          <a:p>
            <a:pPr algn="r" rtl="1"/>
            <a:r>
              <a:rPr lang="fa-IR" dirty="0" smtClean="0"/>
              <a:t>برای حل مشکل بدون ناراحتی و با فکر باز و مسلط اقدام کنید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در مهارت حل مسئله به تولید ایده های متعدد نیاز داریم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باید به دنبال راه حل های کارآمدتر باشیم </a:t>
            </a:r>
          </a:p>
          <a:p>
            <a:pPr algn="r" rtl="1"/>
            <a:r>
              <a:rPr lang="fa-IR" dirty="0" smtClean="0"/>
              <a:t>نباید در تولید و ارائه ایده ها خساست به خرج داد</a:t>
            </a:r>
          </a:p>
          <a:p>
            <a:pPr algn="r" rtl="1"/>
            <a:r>
              <a:rPr lang="fa-IR" dirty="0" smtClean="0"/>
              <a:t>برخی از ایده ها غیرمنطقی و غیرعملی به نظر می رسند </a:t>
            </a:r>
          </a:p>
          <a:p>
            <a:pPr algn="r" rtl="1"/>
            <a:r>
              <a:rPr lang="fa-IR" dirty="0" smtClean="0"/>
              <a:t>ممکن است ایده های غیر منطقی کارسازتر بوده و نتیجه بهتری بدهند </a:t>
            </a:r>
          </a:p>
          <a:p>
            <a:pPr algn="r" rtl="1"/>
            <a:r>
              <a:rPr lang="fa-IR" dirty="0" smtClean="0"/>
              <a:t>در زمینه تولید ایده به تمرین مستمر نیاز است </a:t>
            </a:r>
          </a:p>
          <a:p>
            <a:pPr algn="r" rtl="1"/>
            <a:r>
              <a:rPr lang="fa-IR" dirty="0" smtClean="0"/>
              <a:t>یکی از تکنیک ها ، تکنیک بارش فکری است </a:t>
            </a:r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کدام ایده را انتخاب می کنید ؟</a:t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پس از تولید راه حل های فراوان به انتخاب بهترین و کارآمدترین ایده ها که با تفکر منطقی هماهنگ است انتخاب می کنیم </a:t>
            </a:r>
          </a:p>
          <a:p>
            <a:pPr algn="r" rtl="1"/>
            <a:r>
              <a:rPr lang="fa-IR" dirty="0" smtClean="0"/>
              <a:t>گاهی ایده ها را با هم ترکب و ایده جدیدی ی سازیم</a:t>
            </a:r>
          </a:p>
          <a:p>
            <a:pPr algn="r" rtl="1"/>
            <a:r>
              <a:rPr lang="fa-IR" dirty="0" smtClean="0"/>
              <a:t> از مهارت حل مشکل که یکی از مهمترین مهارت هاست استفاده می کنیم </a:t>
            </a:r>
          </a:p>
          <a:p>
            <a:pPr algn="r" rtl="1"/>
            <a:r>
              <a:rPr lang="fa-IR" dirty="0" smtClean="0"/>
              <a:t>مهمترین فایده مهارت حل مسئله به فرد کمک میکند راه حل های متعددی را جستجو کند که پس از تجزیه و تحلیل بهترین را انتخاب کند </a:t>
            </a:r>
          </a:p>
          <a:p>
            <a:pPr algn="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رفتار افراد در برخورد با مشکلات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dirty="0" smtClean="0"/>
              <a:t>بعضی از افراد دچار پریشانی ، دستپاچگی و ناراحتی می شوند </a:t>
            </a:r>
          </a:p>
          <a:p>
            <a:pPr algn="r" rtl="1"/>
            <a:r>
              <a:rPr lang="fa-IR" sz="2800" dirty="0" smtClean="0"/>
              <a:t>بعضی افراد به بیماری های روانی و جسمی مبتلا می شوند </a:t>
            </a:r>
          </a:p>
          <a:p>
            <a:pPr algn="r" rtl="1"/>
            <a:r>
              <a:rPr lang="fa-IR" dirty="0" smtClean="0"/>
              <a:t>بالاترین سطح استفاده از توانمندی و روش های عقلانی برای حل مسئله است </a:t>
            </a:r>
          </a:p>
          <a:p>
            <a:pPr algn="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برخورد افراد با مشکلات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ب</a:t>
            </a:r>
            <a:r>
              <a:rPr lang="fa-IR" dirty="0" smtClean="0"/>
              <a:t>عضی </a:t>
            </a:r>
            <a:r>
              <a:rPr lang="fa-IR" dirty="0" smtClean="0"/>
              <a:t>افراد مشکل را دلیل بر ضعف ، بی کفایتی و بی لیاقتی می دانند </a:t>
            </a:r>
          </a:p>
          <a:p>
            <a:pPr algn="r" rtl="1"/>
            <a:r>
              <a:rPr lang="fa-IR" dirty="0" smtClean="0"/>
              <a:t>به هنگام رویارویی با مشکل خود </a:t>
            </a:r>
            <a:r>
              <a:rPr lang="fa-IR" dirty="0" smtClean="0"/>
              <a:t>را </a:t>
            </a:r>
            <a:r>
              <a:rPr lang="fa-IR" dirty="0" smtClean="0"/>
              <a:t>سرزنش می کنند </a:t>
            </a:r>
          </a:p>
          <a:p>
            <a:pPr algn="r" rtl="1"/>
            <a:r>
              <a:rPr lang="fa-IR" dirty="0" smtClean="0"/>
              <a:t>بعضی وجود مشکل را غیر طبیعی می دانند</a:t>
            </a:r>
          </a:p>
          <a:p>
            <a:pPr algn="r" rtl="1"/>
            <a:r>
              <a:rPr lang="fa-IR" dirty="0" smtClean="0"/>
              <a:t>بعضی از مشکلات فرار می کنند </a:t>
            </a:r>
          </a:p>
          <a:p>
            <a:pPr algn="r" rtl="1"/>
            <a:r>
              <a:rPr lang="fa-IR" dirty="0" smtClean="0"/>
              <a:t>بعضی بدون تفکر و عجولانه اقدام می کنند</a:t>
            </a:r>
          </a:p>
          <a:p>
            <a:pPr algn="r" rtl="1"/>
            <a:r>
              <a:rPr lang="fa-IR" dirty="0" smtClean="0"/>
              <a:t>و بعضی منطقی و عاقلانه با مشکلات برخورد می کنند</a:t>
            </a:r>
          </a:p>
          <a:p>
            <a:pPr algn="l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مسئله گشایی در روابط اجتماعی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باعث اعتماد به نفس می شود </a:t>
            </a:r>
          </a:p>
          <a:p>
            <a:pPr algn="r" rtl="1"/>
            <a:r>
              <a:rPr lang="fa-IR" dirty="0" smtClean="0"/>
              <a:t>افراد احساس شایستگی و تسلط پیدا می کنند</a:t>
            </a:r>
          </a:p>
          <a:p>
            <a:pPr algn="r" rtl="1"/>
            <a:r>
              <a:rPr lang="fa-IR" dirty="0" smtClean="0"/>
              <a:t>مسئله گشایی با سازگاری شخصی ازتباط دارد </a:t>
            </a:r>
          </a:p>
          <a:p>
            <a:pPr algn="r" rtl="1"/>
            <a:r>
              <a:rPr lang="fa-IR" dirty="0" smtClean="0"/>
              <a:t>انعطاف پذیری در مسئله گشایی اهمیت دارد </a:t>
            </a:r>
          </a:p>
          <a:p>
            <a:pPr algn="r" rtl="1"/>
            <a:r>
              <a:rPr lang="fa-IR" dirty="0" smtClean="0"/>
              <a:t>افرادی که مهارت حل مسئله دارند از زوایای مختلف به مسئله نگاه می کنند </a:t>
            </a:r>
          </a:p>
          <a:p>
            <a:pPr algn="r" rtl="1"/>
            <a:r>
              <a:rPr lang="fa-IR" dirty="0" smtClean="0"/>
              <a:t>رویکردی فعال برای حل مشکل دارند</a:t>
            </a:r>
          </a:p>
          <a:p>
            <a:pPr algn="r">
              <a:buNone/>
            </a:pPr>
            <a:r>
              <a:rPr lang="fa-I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777</Words>
  <Application>Microsoft Office PowerPoint</Application>
  <PresentationFormat>On-screen Show (4:3)</PresentationFormat>
  <Paragraphs>98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مهارت حل مساله</vt:lpstr>
      <vt:lpstr>تهیه و تنظیم : عبدالمجید بردبار</vt:lpstr>
      <vt:lpstr>مهارت حل مساله</vt:lpstr>
      <vt:lpstr>چگونه در حل مسئله مهارت پیدا کنیم ؟ </vt:lpstr>
      <vt:lpstr>در مهارت حل مسئله به تولید ایده های متعدد نیاز داریم </vt:lpstr>
      <vt:lpstr>کدام ایده را انتخاب می کنید ؟ </vt:lpstr>
      <vt:lpstr>رفتار افراد در برخورد با مشکلات </vt:lpstr>
      <vt:lpstr>برخورد افراد با مشکلات </vt:lpstr>
      <vt:lpstr>مسئله گشایی در روابط اجتماعی</vt:lpstr>
      <vt:lpstr>مراحل مسئله گشایی</vt:lpstr>
      <vt:lpstr>اولین کار در مواجه با مشکل </vt:lpstr>
      <vt:lpstr>چگونگی آموزش مهارت حل مسئله </vt:lpstr>
      <vt:lpstr>تعریف حل مسئله </vt:lpstr>
      <vt:lpstr>مراحل مهارت حل مسئله</vt:lpstr>
      <vt:lpstr>وظیفه والدین در مهارت حل مسئله </vt:lpstr>
      <vt:lpstr>فرایند حل مسئله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مهارت حل مساله</dc:title>
  <dc:creator>parnianpc1</dc:creator>
  <cp:lastModifiedBy>parnianpc1</cp:lastModifiedBy>
  <cp:revision>13</cp:revision>
  <dcterms:created xsi:type="dcterms:W3CDTF">2017-02-02T16:14:27Z</dcterms:created>
  <dcterms:modified xsi:type="dcterms:W3CDTF">2017-02-26T05:23:06Z</dcterms:modified>
</cp:coreProperties>
</file>