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3D64B2-B68C-4B83-9456-70A60833406D}" type="doc">
      <dgm:prSet loTypeId="urn:microsoft.com/office/officeart/2005/8/layout/hierarchy4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E2BBFBED-745A-49B9-9EAD-D8BC59130233}">
      <dgm:prSet phldrT="[Text]"/>
      <dgm:spPr/>
      <dgm:t>
        <a:bodyPr/>
        <a:lstStyle/>
        <a:p>
          <a:pPr rtl="1"/>
          <a:r>
            <a:rPr lang="fa-IR" dirty="0" smtClean="0"/>
            <a:t>عوامل موثر بر انتخاب زیستگاه</a:t>
          </a:r>
          <a:endParaRPr lang="fa-IR" dirty="0"/>
        </a:p>
      </dgm:t>
    </dgm:pt>
    <dgm:pt modelId="{DEA70525-F3CA-4FAC-920D-3C30BF95B3A4}" type="parTrans" cxnId="{DC89CF8C-E5B2-422D-881F-761314EDCCEE}">
      <dgm:prSet/>
      <dgm:spPr/>
      <dgm:t>
        <a:bodyPr/>
        <a:lstStyle/>
        <a:p>
          <a:pPr rtl="1"/>
          <a:endParaRPr lang="fa-IR"/>
        </a:p>
      </dgm:t>
    </dgm:pt>
    <dgm:pt modelId="{07F633FA-8CBC-41B0-AFF9-A1DD573C29ED}" type="sibTrans" cxnId="{DC89CF8C-E5B2-422D-881F-761314EDCCEE}">
      <dgm:prSet/>
      <dgm:spPr/>
      <dgm:t>
        <a:bodyPr/>
        <a:lstStyle/>
        <a:p>
          <a:pPr rtl="1"/>
          <a:endParaRPr lang="fa-IR"/>
        </a:p>
      </dgm:t>
    </dgm:pt>
    <dgm:pt modelId="{45A6D97A-2CD1-4458-A852-829C5706882D}">
      <dgm:prSet phldrT="[Text]"/>
      <dgm:spPr/>
      <dgm:t>
        <a:bodyPr/>
        <a:lstStyle/>
        <a:p>
          <a:pPr rtl="1"/>
          <a:r>
            <a:rPr lang="fa-IR" dirty="0" smtClean="0"/>
            <a:t>عوامل تعیین کننده غیر زنده</a:t>
          </a:r>
          <a:endParaRPr lang="fa-IR" dirty="0"/>
        </a:p>
      </dgm:t>
    </dgm:pt>
    <dgm:pt modelId="{4B1B6885-701D-4C4B-8A4F-C6762AB70DDF}" type="parTrans" cxnId="{A6214F87-AA47-4952-B182-20A65EA49FFC}">
      <dgm:prSet/>
      <dgm:spPr/>
      <dgm:t>
        <a:bodyPr/>
        <a:lstStyle/>
        <a:p>
          <a:pPr rtl="1"/>
          <a:endParaRPr lang="fa-IR"/>
        </a:p>
      </dgm:t>
    </dgm:pt>
    <dgm:pt modelId="{47B96413-2E5F-452C-A709-195670DEBCDD}" type="sibTrans" cxnId="{A6214F87-AA47-4952-B182-20A65EA49FFC}">
      <dgm:prSet/>
      <dgm:spPr/>
      <dgm:t>
        <a:bodyPr/>
        <a:lstStyle/>
        <a:p>
          <a:pPr rtl="1"/>
          <a:endParaRPr lang="fa-IR"/>
        </a:p>
      </dgm:t>
    </dgm:pt>
    <dgm:pt modelId="{17574296-9D57-4339-AA11-5AA9B00DB7C7}">
      <dgm:prSet phldrT="[Text]"/>
      <dgm:spPr/>
      <dgm:t>
        <a:bodyPr/>
        <a:lstStyle/>
        <a:p>
          <a:pPr rtl="1"/>
          <a:r>
            <a:rPr lang="fa-IR" dirty="0" smtClean="0"/>
            <a:t>شوری</a:t>
          </a:r>
          <a:endParaRPr lang="fa-IR" dirty="0"/>
        </a:p>
      </dgm:t>
    </dgm:pt>
    <dgm:pt modelId="{7DCA583F-6960-4DF6-A5A5-F8153D0903DF}" type="parTrans" cxnId="{A320AAB4-343B-4282-A047-9A06DE433B2F}">
      <dgm:prSet/>
      <dgm:spPr/>
      <dgm:t>
        <a:bodyPr/>
        <a:lstStyle/>
        <a:p>
          <a:pPr rtl="1"/>
          <a:endParaRPr lang="fa-IR"/>
        </a:p>
      </dgm:t>
    </dgm:pt>
    <dgm:pt modelId="{168D3272-65FA-49EA-8D89-5A3551E460C2}" type="sibTrans" cxnId="{A320AAB4-343B-4282-A047-9A06DE433B2F}">
      <dgm:prSet/>
      <dgm:spPr/>
      <dgm:t>
        <a:bodyPr/>
        <a:lstStyle/>
        <a:p>
          <a:pPr rtl="1"/>
          <a:endParaRPr lang="fa-IR"/>
        </a:p>
      </dgm:t>
    </dgm:pt>
    <dgm:pt modelId="{733C2F31-1671-420C-8E62-2BA8C924FF2C}">
      <dgm:prSet phldrT="[Text]" custT="1"/>
      <dgm:spPr/>
      <dgm:t>
        <a:bodyPr/>
        <a:lstStyle/>
        <a:p>
          <a:pPr rtl="1"/>
          <a:r>
            <a:rPr lang="fa-IR" sz="2400" dirty="0" smtClean="0">
              <a:cs typeface="B Mitra" pitchFamily="2" charset="-78"/>
            </a:rPr>
            <a:t>درجه حرارت</a:t>
          </a:r>
          <a:endParaRPr lang="fa-IR" sz="2400" dirty="0">
            <a:cs typeface="B Mitra" pitchFamily="2" charset="-78"/>
          </a:endParaRPr>
        </a:p>
      </dgm:t>
    </dgm:pt>
    <dgm:pt modelId="{D9F4A2EA-9642-4264-82DE-24D8A48C3D69}" type="parTrans" cxnId="{A021DC9D-9D05-4199-891A-BF1219766821}">
      <dgm:prSet/>
      <dgm:spPr/>
      <dgm:t>
        <a:bodyPr/>
        <a:lstStyle/>
        <a:p>
          <a:pPr rtl="1"/>
          <a:endParaRPr lang="fa-IR"/>
        </a:p>
      </dgm:t>
    </dgm:pt>
    <dgm:pt modelId="{F10D16D6-2F31-4F65-92D3-260A616A3464}" type="sibTrans" cxnId="{A021DC9D-9D05-4199-891A-BF1219766821}">
      <dgm:prSet/>
      <dgm:spPr/>
      <dgm:t>
        <a:bodyPr/>
        <a:lstStyle/>
        <a:p>
          <a:pPr rtl="1"/>
          <a:endParaRPr lang="fa-IR"/>
        </a:p>
      </dgm:t>
    </dgm:pt>
    <dgm:pt modelId="{650275AE-E168-46AE-A428-ED92F0332FF9}">
      <dgm:prSet phldrT="[Text]"/>
      <dgm:spPr/>
      <dgm:t>
        <a:bodyPr/>
        <a:lstStyle/>
        <a:p>
          <a:pPr rtl="1"/>
          <a:r>
            <a:rPr lang="fa-IR" dirty="0" smtClean="0"/>
            <a:t>عوامل تعیین کننده زنده</a:t>
          </a:r>
          <a:endParaRPr lang="fa-IR" dirty="0"/>
        </a:p>
      </dgm:t>
    </dgm:pt>
    <dgm:pt modelId="{8D8B771B-299F-41C0-A519-8E4E0995CAF8}" type="parTrans" cxnId="{5DEB819E-5ACA-4A8E-9739-F1D63FF0AC8C}">
      <dgm:prSet/>
      <dgm:spPr/>
      <dgm:t>
        <a:bodyPr/>
        <a:lstStyle/>
        <a:p>
          <a:pPr rtl="1"/>
          <a:endParaRPr lang="fa-IR"/>
        </a:p>
      </dgm:t>
    </dgm:pt>
    <dgm:pt modelId="{527A15DF-150C-44EF-9016-2B603B127ED2}" type="sibTrans" cxnId="{5DEB819E-5ACA-4A8E-9739-F1D63FF0AC8C}">
      <dgm:prSet/>
      <dgm:spPr/>
      <dgm:t>
        <a:bodyPr/>
        <a:lstStyle/>
        <a:p>
          <a:pPr rtl="1"/>
          <a:endParaRPr lang="fa-IR"/>
        </a:p>
      </dgm:t>
    </dgm:pt>
    <dgm:pt modelId="{FE695C7A-0AC6-4474-BFF3-9FEDFCF6C9B0}">
      <dgm:prSet phldrT="[Text]"/>
      <dgm:spPr/>
      <dgm:t>
        <a:bodyPr/>
        <a:lstStyle/>
        <a:p>
          <a:pPr rtl="1"/>
          <a:r>
            <a:rPr lang="fa-IR" dirty="0" smtClean="0"/>
            <a:t>کنشهای متقابل درون گونه ایی</a:t>
          </a:r>
          <a:endParaRPr lang="fa-IR" dirty="0"/>
        </a:p>
      </dgm:t>
    </dgm:pt>
    <dgm:pt modelId="{80B0BDEA-4CDE-43EE-8026-162A79B1961F}" type="parTrans" cxnId="{F2AC2B9F-4E58-472B-B352-56B5DA10A183}">
      <dgm:prSet/>
      <dgm:spPr/>
      <dgm:t>
        <a:bodyPr/>
        <a:lstStyle/>
        <a:p>
          <a:pPr rtl="1"/>
          <a:endParaRPr lang="fa-IR"/>
        </a:p>
      </dgm:t>
    </dgm:pt>
    <dgm:pt modelId="{9CCB08E4-4C05-450D-80D1-F2FC9A8FC45E}" type="sibTrans" cxnId="{F2AC2B9F-4E58-472B-B352-56B5DA10A183}">
      <dgm:prSet/>
      <dgm:spPr/>
      <dgm:t>
        <a:bodyPr/>
        <a:lstStyle/>
        <a:p>
          <a:pPr rtl="1"/>
          <a:endParaRPr lang="fa-IR"/>
        </a:p>
      </dgm:t>
    </dgm:pt>
    <dgm:pt modelId="{0BE5CA16-5844-4BD2-A6FC-D8567D76F4D1}">
      <dgm:prSet phldrT="[Text]"/>
      <dgm:spPr/>
      <dgm:t>
        <a:bodyPr/>
        <a:lstStyle/>
        <a:p>
          <a:pPr rtl="1"/>
          <a:r>
            <a:rPr lang="fa-IR" dirty="0" smtClean="0"/>
            <a:t>اکسیژن</a:t>
          </a:r>
          <a:endParaRPr lang="fa-IR" dirty="0"/>
        </a:p>
      </dgm:t>
    </dgm:pt>
    <dgm:pt modelId="{378121CF-A70E-4C35-AF38-2F667BCB3D14}" type="parTrans" cxnId="{01BD90E2-C406-462B-B266-AE428EA62FD5}">
      <dgm:prSet/>
      <dgm:spPr/>
      <dgm:t>
        <a:bodyPr/>
        <a:lstStyle/>
        <a:p>
          <a:pPr rtl="1"/>
          <a:endParaRPr lang="fa-IR"/>
        </a:p>
      </dgm:t>
    </dgm:pt>
    <dgm:pt modelId="{51472F67-38F5-48C6-AC18-F61D8D469124}" type="sibTrans" cxnId="{01BD90E2-C406-462B-B266-AE428EA62FD5}">
      <dgm:prSet/>
      <dgm:spPr/>
      <dgm:t>
        <a:bodyPr/>
        <a:lstStyle/>
        <a:p>
          <a:pPr rtl="1"/>
          <a:endParaRPr lang="fa-IR"/>
        </a:p>
      </dgm:t>
    </dgm:pt>
    <dgm:pt modelId="{AB6C86E2-D836-4678-9FF3-3DDB4DE76B84}" type="pres">
      <dgm:prSet presAssocID="{953D64B2-B68C-4B83-9456-70A60833406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AB169A5-E6DC-463A-9EDE-370EB1E86C8E}" type="pres">
      <dgm:prSet presAssocID="{E2BBFBED-745A-49B9-9EAD-D8BC59130233}" presName="vertOne" presStyleCnt="0"/>
      <dgm:spPr/>
    </dgm:pt>
    <dgm:pt modelId="{5AA46764-5689-4E17-AC3B-73803701EFA3}" type="pres">
      <dgm:prSet presAssocID="{E2BBFBED-745A-49B9-9EAD-D8BC59130233}" presName="txOne" presStyleLbl="node0" presStyleIdx="0" presStyleCnt="2">
        <dgm:presLayoutVars>
          <dgm:chPref val="3"/>
        </dgm:presLayoutVars>
      </dgm:prSet>
      <dgm:spPr/>
    </dgm:pt>
    <dgm:pt modelId="{680B608A-936B-4FC9-8F07-72DB80A2F00F}" type="pres">
      <dgm:prSet presAssocID="{E2BBFBED-745A-49B9-9EAD-D8BC59130233}" presName="parTransOne" presStyleCnt="0"/>
      <dgm:spPr/>
    </dgm:pt>
    <dgm:pt modelId="{25406159-F589-4545-88D2-8AF036E0C8F8}" type="pres">
      <dgm:prSet presAssocID="{E2BBFBED-745A-49B9-9EAD-D8BC59130233}" presName="horzOne" presStyleCnt="0"/>
      <dgm:spPr/>
    </dgm:pt>
    <dgm:pt modelId="{5284E722-E9FE-47B7-A7B4-2229291243BD}" type="pres">
      <dgm:prSet presAssocID="{45A6D97A-2CD1-4458-A852-829C5706882D}" presName="vertTwo" presStyleCnt="0"/>
      <dgm:spPr/>
    </dgm:pt>
    <dgm:pt modelId="{BD8C6AA1-5656-4E72-B977-7FE14A56B2B9}" type="pres">
      <dgm:prSet presAssocID="{45A6D97A-2CD1-4458-A852-829C5706882D}" presName="txTwo" presStyleLbl="node2" presStyleIdx="0" presStyleCnt="2" custScaleX="56992">
        <dgm:presLayoutVars>
          <dgm:chPref val="3"/>
        </dgm:presLayoutVars>
      </dgm:prSet>
      <dgm:spPr/>
    </dgm:pt>
    <dgm:pt modelId="{D1E1673E-9B55-4726-80B6-7EBA785898D7}" type="pres">
      <dgm:prSet presAssocID="{45A6D97A-2CD1-4458-A852-829C5706882D}" presName="parTransTwo" presStyleCnt="0"/>
      <dgm:spPr/>
    </dgm:pt>
    <dgm:pt modelId="{EBCE1678-8BD4-4DFB-A8A6-9E41FC54E474}" type="pres">
      <dgm:prSet presAssocID="{45A6D97A-2CD1-4458-A852-829C5706882D}" presName="horzTwo" presStyleCnt="0"/>
      <dgm:spPr/>
    </dgm:pt>
    <dgm:pt modelId="{7BF1424B-AD3B-411C-B073-D77557ED3B0E}" type="pres">
      <dgm:prSet presAssocID="{17574296-9D57-4339-AA11-5AA9B00DB7C7}" presName="vertThree" presStyleCnt="0"/>
      <dgm:spPr/>
    </dgm:pt>
    <dgm:pt modelId="{E8DE65B7-1F40-4BB9-A5E3-9F9BD8ACC91E}" type="pres">
      <dgm:prSet presAssocID="{17574296-9D57-4339-AA11-5AA9B00DB7C7}" presName="txThree" presStyleLbl="node3" presStyleIdx="0" presStyleCnt="3" custScaleX="33092" custScaleY="59741">
        <dgm:presLayoutVars>
          <dgm:chPref val="3"/>
        </dgm:presLayoutVars>
      </dgm:prSet>
      <dgm:spPr/>
    </dgm:pt>
    <dgm:pt modelId="{24471907-C5BF-4572-BBC8-83901FB7120C}" type="pres">
      <dgm:prSet presAssocID="{17574296-9D57-4339-AA11-5AA9B00DB7C7}" presName="horzThree" presStyleCnt="0"/>
      <dgm:spPr/>
    </dgm:pt>
    <dgm:pt modelId="{155D6E40-BC92-44DC-9997-54FED1A5BA04}" type="pres">
      <dgm:prSet presAssocID="{168D3272-65FA-49EA-8D89-5A3551E460C2}" presName="sibSpaceThree" presStyleCnt="0"/>
      <dgm:spPr/>
    </dgm:pt>
    <dgm:pt modelId="{39D34060-7CDD-4540-B700-C5E6AD3AF3EF}" type="pres">
      <dgm:prSet presAssocID="{733C2F31-1671-420C-8E62-2BA8C924FF2C}" presName="vertThree" presStyleCnt="0"/>
      <dgm:spPr/>
    </dgm:pt>
    <dgm:pt modelId="{16655F04-BEFA-4850-AC1E-77F6C84B0369}" type="pres">
      <dgm:prSet presAssocID="{733C2F31-1671-420C-8E62-2BA8C924FF2C}" presName="txThree" presStyleLbl="node3" presStyleIdx="1" presStyleCnt="3" custScaleX="29791" custScaleY="75285">
        <dgm:presLayoutVars>
          <dgm:chPref val="3"/>
        </dgm:presLayoutVars>
      </dgm:prSet>
      <dgm:spPr/>
    </dgm:pt>
    <dgm:pt modelId="{DC8F1386-E328-4190-975A-45B52380DDE3}" type="pres">
      <dgm:prSet presAssocID="{733C2F31-1671-420C-8E62-2BA8C924FF2C}" presName="horzThree" presStyleCnt="0"/>
      <dgm:spPr/>
    </dgm:pt>
    <dgm:pt modelId="{62F27561-2506-468B-B912-8C6654A02DC9}" type="pres">
      <dgm:prSet presAssocID="{47B96413-2E5F-452C-A709-195670DEBCDD}" presName="sibSpaceTwo" presStyleCnt="0"/>
      <dgm:spPr/>
    </dgm:pt>
    <dgm:pt modelId="{703456B6-3A09-44F8-9CCA-A79284B954A8}" type="pres">
      <dgm:prSet presAssocID="{650275AE-E168-46AE-A428-ED92F0332FF9}" presName="vertTwo" presStyleCnt="0"/>
      <dgm:spPr/>
    </dgm:pt>
    <dgm:pt modelId="{05BA1673-7E44-443E-89B5-6738AF8248CF}" type="pres">
      <dgm:prSet presAssocID="{650275AE-E168-46AE-A428-ED92F0332FF9}" presName="txTwo" presStyleLbl="node2" presStyleIdx="1" presStyleCnt="2" custScaleX="74050" custLinFactNeighborX="91671" custLinFactNeighborY="46614">
        <dgm:presLayoutVars>
          <dgm:chPref val="3"/>
        </dgm:presLayoutVars>
      </dgm:prSet>
      <dgm:spPr/>
    </dgm:pt>
    <dgm:pt modelId="{C7CEC1B2-9462-4096-B1D7-E847BA4CADE2}" type="pres">
      <dgm:prSet presAssocID="{650275AE-E168-46AE-A428-ED92F0332FF9}" presName="parTransTwo" presStyleCnt="0"/>
      <dgm:spPr/>
    </dgm:pt>
    <dgm:pt modelId="{F6346EA8-E3AC-4A5D-BA2D-56E6B34FE56F}" type="pres">
      <dgm:prSet presAssocID="{650275AE-E168-46AE-A428-ED92F0332FF9}" presName="horzTwo" presStyleCnt="0"/>
      <dgm:spPr/>
    </dgm:pt>
    <dgm:pt modelId="{74266962-4980-4794-AF5B-BF0EFF51378E}" type="pres">
      <dgm:prSet presAssocID="{FE695C7A-0AC6-4474-BFF3-9FEDFCF6C9B0}" presName="vertThree" presStyleCnt="0"/>
      <dgm:spPr/>
    </dgm:pt>
    <dgm:pt modelId="{FFD3994C-D05F-4A2C-954C-E6C62E056FD9}" type="pres">
      <dgm:prSet presAssocID="{FE695C7A-0AC6-4474-BFF3-9FEDFCF6C9B0}" presName="txThree" presStyleLbl="node3" presStyleIdx="2" presStyleCnt="3" custScaleX="27545" custScaleY="80425" custLinFactNeighborX="21766" custLinFactNeighborY="5307">
        <dgm:presLayoutVars>
          <dgm:chPref val="3"/>
        </dgm:presLayoutVars>
      </dgm:prSet>
      <dgm:spPr/>
    </dgm:pt>
    <dgm:pt modelId="{57330217-892B-4668-A2A3-8468F56754C8}" type="pres">
      <dgm:prSet presAssocID="{FE695C7A-0AC6-4474-BFF3-9FEDFCF6C9B0}" presName="horzThree" presStyleCnt="0"/>
      <dgm:spPr/>
    </dgm:pt>
    <dgm:pt modelId="{F0E94DFE-5E6F-4654-8A19-724A139E5F71}" type="pres">
      <dgm:prSet presAssocID="{07F633FA-8CBC-41B0-AFF9-A1DD573C29ED}" presName="sibSpaceOne" presStyleCnt="0"/>
      <dgm:spPr/>
    </dgm:pt>
    <dgm:pt modelId="{EC4852EC-E962-45E7-9996-4E98D7FF302A}" type="pres">
      <dgm:prSet presAssocID="{0BE5CA16-5844-4BD2-A6FC-D8567D76F4D1}" presName="vertOne" presStyleCnt="0"/>
      <dgm:spPr/>
    </dgm:pt>
    <dgm:pt modelId="{B6433433-C97C-4F06-897E-A68E944C2665}" type="pres">
      <dgm:prSet presAssocID="{0BE5CA16-5844-4BD2-A6FC-D8567D76F4D1}" presName="txOne" presStyleLbl="node0" presStyleIdx="1" presStyleCnt="2" custScaleX="33092" custScaleY="59741" custLinFactY="100000" custLinFactNeighborX="-96555" custLinFactNeighborY="119110">
        <dgm:presLayoutVars>
          <dgm:chPref val="3"/>
        </dgm:presLayoutVars>
      </dgm:prSet>
      <dgm:spPr/>
    </dgm:pt>
    <dgm:pt modelId="{0B628352-29CC-4BF4-AD32-F92FFE23E1CA}" type="pres">
      <dgm:prSet presAssocID="{0BE5CA16-5844-4BD2-A6FC-D8567D76F4D1}" presName="horzOne" presStyleCnt="0"/>
      <dgm:spPr/>
    </dgm:pt>
  </dgm:ptLst>
  <dgm:cxnLst>
    <dgm:cxn modelId="{CA1BEF50-471E-47F1-B7DF-14079867CD29}" type="presOf" srcId="{650275AE-E168-46AE-A428-ED92F0332FF9}" destId="{05BA1673-7E44-443E-89B5-6738AF8248CF}" srcOrd="0" destOrd="0" presId="urn:microsoft.com/office/officeart/2005/8/layout/hierarchy4"/>
    <dgm:cxn modelId="{A6214F87-AA47-4952-B182-20A65EA49FFC}" srcId="{E2BBFBED-745A-49B9-9EAD-D8BC59130233}" destId="{45A6D97A-2CD1-4458-A852-829C5706882D}" srcOrd="0" destOrd="0" parTransId="{4B1B6885-701D-4C4B-8A4F-C6762AB70DDF}" sibTransId="{47B96413-2E5F-452C-A709-195670DEBCDD}"/>
    <dgm:cxn modelId="{55DCE3B3-9F18-4DC8-99FD-A8D22E968ED3}" type="presOf" srcId="{45A6D97A-2CD1-4458-A852-829C5706882D}" destId="{BD8C6AA1-5656-4E72-B977-7FE14A56B2B9}" srcOrd="0" destOrd="0" presId="urn:microsoft.com/office/officeart/2005/8/layout/hierarchy4"/>
    <dgm:cxn modelId="{1CF25544-0F5F-4ECD-9226-3D485D43C09E}" type="presOf" srcId="{FE695C7A-0AC6-4474-BFF3-9FEDFCF6C9B0}" destId="{FFD3994C-D05F-4A2C-954C-E6C62E056FD9}" srcOrd="0" destOrd="0" presId="urn:microsoft.com/office/officeart/2005/8/layout/hierarchy4"/>
    <dgm:cxn modelId="{A021DC9D-9D05-4199-891A-BF1219766821}" srcId="{45A6D97A-2CD1-4458-A852-829C5706882D}" destId="{733C2F31-1671-420C-8E62-2BA8C924FF2C}" srcOrd="1" destOrd="0" parTransId="{D9F4A2EA-9642-4264-82DE-24D8A48C3D69}" sibTransId="{F10D16D6-2F31-4F65-92D3-260A616A3464}"/>
    <dgm:cxn modelId="{5DEB819E-5ACA-4A8E-9739-F1D63FF0AC8C}" srcId="{E2BBFBED-745A-49B9-9EAD-D8BC59130233}" destId="{650275AE-E168-46AE-A428-ED92F0332FF9}" srcOrd="1" destOrd="0" parTransId="{8D8B771B-299F-41C0-A519-8E4E0995CAF8}" sibTransId="{527A15DF-150C-44EF-9016-2B603B127ED2}"/>
    <dgm:cxn modelId="{F2AC2B9F-4E58-472B-B352-56B5DA10A183}" srcId="{650275AE-E168-46AE-A428-ED92F0332FF9}" destId="{FE695C7A-0AC6-4474-BFF3-9FEDFCF6C9B0}" srcOrd="0" destOrd="0" parTransId="{80B0BDEA-4CDE-43EE-8026-162A79B1961F}" sibTransId="{9CCB08E4-4C05-450D-80D1-F2FC9A8FC45E}"/>
    <dgm:cxn modelId="{0BBE32A9-2B59-4F95-8E69-A349B0DFA230}" type="presOf" srcId="{0BE5CA16-5844-4BD2-A6FC-D8567D76F4D1}" destId="{B6433433-C97C-4F06-897E-A68E944C2665}" srcOrd="0" destOrd="0" presId="urn:microsoft.com/office/officeart/2005/8/layout/hierarchy4"/>
    <dgm:cxn modelId="{A320AAB4-343B-4282-A047-9A06DE433B2F}" srcId="{45A6D97A-2CD1-4458-A852-829C5706882D}" destId="{17574296-9D57-4339-AA11-5AA9B00DB7C7}" srcOrd="0" destOrd="0" parTransId="{7DCA583F-6960-4DF6-A5A5-F8153D0903DF}" sibTransId="{168D3272-65FA-49EA-8D89-5A3551E460C2}"/>
    <dgm:cxn modelId="{F1FC620A-C959-420B-AF12-BE6A985C0C7E}" type="presOf" srcId="{E2BBFBED-745A-49B9-9EAD-D8BC59130233}" destId="{5AA46764-5689-4E17-AC3B-73803701EFA3}" srcOrd="0" destOrd="0" presId="urn:microsoft.com/office/officeart/2005/8/layout/hierarchy4"/>
    <dgm:cxn modelId="{DC89CF8C-E5B2-422D-881F-761314EDCCEE}" srcId="{953D64B2-B68C-4B83-9456-70A60833406D}" destId="{E2BBFBED-745A-49B9-9EAD-D8BC59130233}" srcOrd="0" destOrd="0" parTransId="{DEA70525-F3CA-4FAC-920D-3C30BF95B3A4}" sibTransId="{07F633FA-8CBC-41B0-AFF9-A1DD573C29ED}"/>
    <dgm:cxn modelId="{03472E34-6D57-487B-B98F-CEE3D007A6E4}" type="presOf" srcId="{17574296-9D57-4339-AA11-5AA9B00DB7C7}" destId="{E8DE65B7-1F40-4BB9-A5E3-9F9BD8ACC91E}" srcOrd="0" destOrd="0" presId="urn:microsoft.com/office/officeart/2005/8/layout/hierarchy4"/>
    <dgm:cxn modelId="{05D2A425-43C3-48DA-A7F6-3DAC703B1DB9}" type="presOf" srcId="{733C2F31-1671-420C-8E62-2BA8C924FF2C}" destId="{16655F04-BEFA-4850-AC1E-77F6C84B0369}" srcOrd="0" destOrd="0" presId="urn:microsoft.com/office/officeart/2005/8/layout/hierarchy4"/>
    <dgm:cxn modelId="{437715DE-6260-4102-8EA4-30F56980D802}" type="presOf" srcId="{953D64B2-B68C-4B83-9456-70A60833406D}" destId="{AB6C86E2-D836-4678-9FF3-3DDB4DE76B84}" srcOrd="0" destOrd="0" presId="urn:microsoft.com/office/officeart/2005/8/layout/hierarchy4"/>
    <dgm:cxn modelId="{01BD90E2-C406-462B-B266-AE428EA62FD5}" srcId="{953D64B2-B68C-4B83-9456-70A60833406D}" destId="{0BE5CA16-5844-4BD2-A6FC-D8567D76F4D1}" srcOrd="1" destOrd="0" parTransId="{378121CF-A70E-4C35-AF38-2F667BCB3D14}" sibTransId="{51472F67-38F5-48C6-AC18-F61D8D469124}"/>
    <dgm:cxn modelId="{0302F6DD-4AE5-4885-9727-3EB8FBC5FF81}" type="presParOf" srcId="{AB6C86E2-D836-4678-9FF3-3DDB4DE76B84}" destId="{4AB169A5-E6DC-463A-9EDE-370EB1E86C8E}" srcOrd="0" destOrd="0" presId="urn:microsoft.com/office/officeart/2005/8/layout/hierarchy4"/>
    <dgm:cxn modelId="{E4BF3772-46E2-4C29-AF03-DDECD12BD09C}" type="presParOf" srcId="{4AB169A5-E6DC-463A-9EDE-370EB1E86C8E}" destId="{5AA46764-5689-4E17-AC3B-73803701EFA3}" srcOrd="0" destOrd="0" presId="urn:microsoft.com/office/officeart/2005/8/layout/hierarchy4"/>
    <dgm:cxn modelId="{AE33394A-7B71-451A-96A6-DE74F51D29E8}" type="presParOf" srcId="{4AB169A5-E6DC-463A-9EDE-370EB1E86C8E}" destId="{680B608A-936B-4FC9-8F07-72DB80A2F00F}" srcOrd="1" destOrd="0" presId="urn:microsoft.com/office/officeart/2005/8/layout/hierarchy4"/>
    <dgm:cxn modelId="{6E551AC5-824B-4C42-9DE7-34B77742F7E5}" type="presParOf" srcId="{4AB169A5-E6DC-463A-9EDE-370EB1E86C8E}" destId="{25406159-F589-4545-88D2-8AF036E0C8F8}" srcOrd="2" destOrd="0" presId="urn:microsoft.com/office/officeart/2005/8/layout/hierarchy4"/>
    <dgm:cxn modelId="{5000920A-6BF7-4670-A29B-F2C0ED87542D}" type="presParOf" srcId="{25406159-F589-4545-88D2-8AF036E0C8F8}" destId="{5284E722-E9FE-47B7-A7B4-2229291243BD}" srcOrd="0" destOrd="0" presId="urn:microsoft.com/office/officeart/2005/8/layout/hierarchy4"/>
    <dgm:cxn modelId="{FDB72A9D-384D-4997-9B6A-E17C7E11E469}" type="presParOf" srcId="{5284E722-E9FE-47B7-A7B4-2229291243BD}" destId="{BD8C6AA1-5656-4E72-B977-7FE14A56B2B9}" srcOrd="0" destOrd="0" presId="urn:microsoft.com/office/officeart/2005/8/layout/hierarchy4"/>
    <dgm:cxn modelId="{8445C376-A5D7-42AB-AA82-0F90E76CEC49}" type="presParOf" srcId="{5284E722-E9FE-47B7-A7B4-2229291243BD}" destId="{D1E1673E-9B55-4726-80B6-7EBA785898D7}" srcOrd="1" destOrd="0" presId="urn:microsoft.com/office/officeart/2005/8/layout/hierarchy4"/>
    <dgm:cxn modelId="{10789DF9-0EF9-4786-AE1B-EE3099946426}" type="presParOf" srcId="{5284E722-E9FE-47B7-A7B4-2229291243BD}" destId="{EBCE1678-8BD4-4DFB-A8A6-9E41FC54E474}" srcOrd="2" destOrd="0" presId="urn:microsoft.com/office/officeart/2005/8/layout/hierarchy4"/>
    <dgm:cxn modelId="{C83C2607-F33C-416D-BE3E-501B54323CD5}" type="presParOf" srcId="{EBCE1678-8BD4-4DFB-A8A6-9E41FC54E474}" destId="{7BF1424B-AD3B-411C-B073-D77557ED3B0E}" srcOrd="0" destOrd="0" presId="urn:microsoft.com/office/officeart/2005/8/layout/hierarchy4"/>
    <dgm:cxn modelId="{D5D86CE4-445D-4768-97CC-C642C923C91A}" type="presParOf" srcId="{7BF1424B-AD3B-411C-B073-D77557ED3B0E}" destId="{E8DE65B7-1F40-4BB9-A5E3-9F9BD8ACC91E}" srcOrd="0" destOrd="0" presId="urn:microsoft.com/office/officeart/2005/8/layout/hierarchy4"/>
    <dgm:cxn modelId="{63BBAE2E-EFD8-4F79-BA4E-14EE4F6AA6B0}" type="presParOf" srcId="{7BF1424B-AD3B-411C-B073-D77557ED3B0E}" destId="{24471907-C5BF-4572-BBC8-83901FB7120C}" srcOrd="1" destOrd="0" presId="urn:microsoft.com/office/officeart/2005/8/layout/hierarchy4"/>
    <dgm:cxn modelId="{1F200A12-89D2-4169-8BF7-917D3B441C03}" type="presParOf" srcId="{EBCE1678-8BD4-4DFB-A8A6-9E41FC54E474}" destId="{155D6E40-BC92-44DC-9997-54FED1A5BA04}" srcOrd="1" destOrd="0" presId="urn:microsoft.com/office/officeart/2005/8/layout/hierarchy4"/>
    <dgm:cxn modelId="{ED3616DC-AAF9-47A1-9147-67F7B3FC820F}" type="presParOf" srcId="{EBCE1678-8BD4-4DFB-A8A6-9E41FC54E474}" destId="{39D34060-7CDD-4540-B700-C5E6AD3AF3EF}" srcOrd="2" destOrd="0" presId="urn:microsoft.com/office/officeart/2005/8/layout/hierarchy4"/>
    <dgm:cxn modelId="{8C57E9CF-A37B-43BB-AFE9-C931F0BE2E8D}" type="presParOf" srcId="{39D34060-7CDD-4540-B700-C5E6AD3AF3EF}" destId="{16655F04-BEFA-4850-AC1E-77F6C84B0369}" srcOrd="0" destOrd="0" presId="urn:microsoft.com/office/officeart/2005/8/layout/hierarchy4"/>
    <dgm:cxn modelId="{07F59613-ED0D-422C-A463-9E97395DCA76}" type="presParOf" srcId="{39D34060-7CDD-4540-B700-C5E6AD3AF3EF}" destId="{DC8F1386-E328-4190-975A-45B52380DDE3}" srcOrd="1" destOrd="0" presId="urn:microsoft.com/office/officeart/2005/8/layout/hierarchy4"/>
    <dgm:cxn modelId="{6BB0E596-02C5-4AD0-A6FF-7E0413207B20}" type="presParOf" srcId="{25406159-F589-4545-88D2-8AF036E0C8F8}" destId="{62F27561-2506-468B-B912-8C6654A02DC9}" srcOrd="1" destOrd="0" presId="urn:microsoft.com/office/officeart/2005/8/layout/hierarchy4"/>
    <dgm:cxn modelId="{7BF0262F-C9D6-41A1-AD46-F014B7B9C141}" type="presParOf" srcId="{25406159-F589-4545-88D2-8AF036E0C8F8}" destId="{703456B6-3A09-44F8-9CCA-A79284B954A8}" srcOrd="2" destOrd="0" presId="urn:microsoft.com/office/officeart/2005/8/layout/hierarchy4"/>
    <dgm:cxn modelId="{F1548AF9-97DD-4366-B64A-5E56B8EB60DE}" type="presParOf" srcId="{703456B6-3A09-44F8-9CCA-A79284B954A8}" destId="{05BA1673-7E44-443E-89B5-6738AF8248CF}" srcOrd="0" destOrd="0" presId="urn:microsoft.com/office/officeart/2005/8/layout/hierarchy4"/>
    <dgm:cxn modelId="{4DFEBDF7-5309-4FF4-BF86-0F177FEE17D1}" type="presParOf" srcId="{703456B6-3A09-44F8-9CCA-A79284B954A8}" destId="{C7CEC1B2-9462-4096-B1D7-E847BA4CADE2}" srcOrd="1" destOrd="0" presId="urn:microsoft.com/office/officeart/2005/8/layout/hierarchy4"/>
    <dgm:cxn modelId="{D11418EC-52FC-4F20-B4BF-832F50395929}" type="presParOf" srcId="{703456B6-3A09-44F8-9CCA-A79284B954A8}" destId="{F6346EA8-E3AC-4A5D-BA2D-56E6B34FE56F}" srcOrd="2" destOrd="0" presId="urn:microsoft.com/office/officeart/2005/8/layout/hierarchy4"/>
    <dgm:cxn modelId="{4D7AF62B-B43B-4EEA-A2BC-206A20F5943E}" type="presParOf" srcId="{F6346EA8-E3AC-4A5D-BA2D-56E6B34FE56F}" destId="{74266962-4980-4794-AF5B-BF0EFF51378E}" srcOrd="0" destOrd="0" presId="urn:microsoft.com/office/officeart/2005/8/layout/hierarchy4"/>
    <dgm:cxn modelId="{B81A7985-9B17-41A7-BECC-CF42D9D2ED84}" type="presParOf" srcId="{74266962-4980-4794-AF5B-BF0EFF51378E}" destId="{FFD3994C-D05F-4A2C-954C-E6C62E056FD9}" srcOrd="0" destOrd="0" presId="urn:microsoft.com/office/officeart/2005/8/layout/hierarchy4"/>
    <dgm:cxn modelId="{E82350B9-30AB-4010-8276-327EC2D177B2}" type="presParOf" srcId="{74266962-4980-4794-AF5B-BF0EFF51378E}" destId="{57330217-892B-4668-A2A3-8468F56754C8}" srcOrd="1" destOrd="0" presId="urn:microsoft.com/office/officeart/2005/8/layout/hierarchy4"/>
    <dgm:cxn modelId="{41B52F8E-FE9C-452C-AA65-45B026DE0EF5}" type="presParOf" srcId="{AB6C86E2-D836-4678-9FF3-3DDB4DE76B84}" destId="{F0E94DFE-5E6F-4654-8A19-724A139E5F71}" srcOrd="1" destOrd="0" presId="urn:microsoft.com/office/officeart/2005/8/layout/hierarchy4"/>
    <dgm:cxn modelId="{0019ADE7-213A-4F35-824B-9B9B1D91916C}" type="presParOf" srcId="{AB6C86E2-D836-4678-9FF3-3DDB4DE76B84}" destId="{EC4852EC-E962-45E7-9996-4E98D7FF302A}" srcOrd="2" destOrd="0" presId="urn:microsoft.com/office/officeart/2005/8/layout/hierarchy4"/>
    <dgm:cxn modelId="{C58057F3-F812-4708-99E6-2656756ECAB2}" type="presParOf" srcId="{EC4852EC-E962-45E7-9996-4E98D7FF302A}" destId="{B6433433-C97C-4F06-897E-A68E944C2665}" srcOrd="0" destOrd="0" presId="urn:microsoft.com/office/officeart/2005/8/layout/hierarchy4"/>
    <dgm:cxn modelId="{BC0D2FF6-CC9D-42E0-91CE-C4EB017831DE}" type="presParOf" srcId="{EC4852EC-E962-45E7-9996-4E98D7FF302A}" destId="{0B628352-29CC-4BF4-AD32-F92FFE23E1C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46764-5689-4E17-AC3B-73803701EFA3}">
      <dsp:nvSpPr>
        <dsp:cNvPr id="0" name=""/>
        <dsp:cNvSpPr/>
      </dsp:nvSpPr>
      <dsp:spPr>
        <a:xfrm>
          <a:off x="4154" y="2295"/>
          <a:ext cx="6165001" cy="15679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400" kern="1200" dirty="0" smtClean="0"/>
            <a:t>عوامل موثر بر انتخاب زیستگاه</a:t>
          </a:r>
          <a:endParaRPr lang="fa-IR" sz="3400" kern="1200" dirty="0"/>
        </a:p>
      </dsp:txBody>
      <dsp:txXfrm>
        <a:off x="50078" y="48219"/>
        <a:ext cx="6073153" cy="1476127"/>
      </dsp:txXfrm>
    </dsp:sp>
    <dsp:sp modelId="{BD8C6AA1-5656-4E72-B977-7FE14A56B2B9}">
      <dsp:nvSpPr>
        <dsp:cNvPr id="0" name=""/>
        <dsp:cNvSpPr/>
      </dsp:nvSpPr>
      <dsp:spPr>
        <a:xfrm>
          <a:off x="217783" y="1723740"/>
          <a:ext cx="2345100" cy="15679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400" kern="1200" dirty="0" smtClean="0"/>
            <a:t>عوامل تعیین کننده غیر زنده</a:t>
          </a:r>
          <a:endParaRPr lang="fa-IR" sz="3400" kern="1200" dirty="0"/>
        </a:p>
      </dsp:txBody>
      <dsp:txXfrm>
        <a:off x="263707" y="1769664"/>
        <a:ext cx="2253252" cy="1476127"/>
      </dsp:txXfrm>
    </dsp:sp>
    <dsp:sp modelId="{E8DE65B7-1F40-4BB9-A5E3-9F9BD8ACC91E}">
      <dsp:nvSpPr>
        <dsp:cNvPr id="0" name=""/>
        <dsp:cNvSpPr/>
      </dsp:nvSpPr>
      <dsp:spPr>
        <a:xfrm>
          <a:off x="10172" y="3445185"/>
          <a:ext cx="1361665" cy="9367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 smtClean="0"/>
            <a:t>شوری</a:t>
          </a:r>
          <a:endParaRPr lang="fa-IR" sz="1900" kern="1200" dirty="0"/>
        </a:p>
      </dsp:txBody>
      <dsp:txXfrm>
        <a:off x="37608" y="3472621"/>
        <a:ext cx="1306793" cy="881852"/>
      </dsp:txXfrm>
    </dsp:sp>
    <dsp:sp modelId="{16655F04-BEFA-4850-AC1E-77F6C84B0369}">
      <dsp:nvSpPr>
        <dsp:cNvPr id="0" name=""/>
        <dsp:cNvSpPr/>
      </dsp:nvSpPr>
      <dsp:spPr>
        <a:xfrm>
          <a:off x="1544659" y="3445185"/>
          <a:ext cx="1225836" cy="11804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Mitra" pitchFamily="2" charset="-78"/>
            </a:rPr>
            <a:t>درجه حرارت</a:t>
          </a:r>
          <a:endParaRPr lang="fa-IR" sz="2400" kern="1200" dirty="0">
            <a:cs typeface="B Mitra" pitchFamily="2" charset="-78"/>
          </a:endParaRPr>
        </a:p>
      </dsp:txBody>
      <dsp:txXfrm>
        <a:off x="1579233" y="3479759"/>
        <a:ext cx="1156688" cy="1111302"/>
      </dsp:txXfrm>
    </dsp:sp>
    <dsp:sp modelId="{05BA1673-7E44-443E-89B5-6738AF8248CF}">
      <dsp:nvSpPr>
        <dsp:cNvPr id="0" name=""/>
        <dsp:cNvSpPr/>
      </dsp:nvSpPr>
      <dsp:spPr>
        <a:xfrm>
          <a:off x="5182599" y="1795278"/>
          <a:ext cx="3047000" cy="15679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400" kern="1200" dirty="0" smtClean="0"/>
            <a:t>عوامل تعیین کننده زنده</a:t>
          </a:r>
          <a:endParaRPr lang="fa-IR" sz="3400" kern="1200" dirty="0"/>
        </a:p>
      </dsp:txBody>
      <dsp:txXfrm>
        <a:off x="5228523" y="1841202"/>
        <a:ext cx="2955152" cy="1476127"/>
      </dsp:txXfrm>
    </dsp:sp>
    <dsp:sp modelId="{FFD3994C-D05F-4A2C-954C-E6C62E056FD9}">
      <dsp:nvSpPr>
        <dsp:cNvPr id="0" name=""/>
        <dsp:cNvSpPr/>
      </dsp:nvSpPr>
      <dsp:spPr>
        <a:xfrm>
          <a:off x="4968553" y="3447480"/>
          <a:ext cx="1133418" cy="1261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 smtClean="0"/>
            <a:t>کنشهای متقابل درون گونه ایی</a:t>
          </a:r>
          <a:endParaRPr lang="fa-IR" sz="1900" kern="1200" dirty="0"/>
        </a:p>
      </dsp:txBody>
      <dsp:txXfrm>
        <a:off x="5001750" y="3480677"/>
        <a:ext cx="1067024" cy="1194650"/>
      </dsp:txXfrm>
    </dsp:sp>
    <dsp:sp modelId="{B6433433-C97C-4F06-897E-A68E944C2665}">
      <dsp:nvSpPr>
        <dsp:cNvPr id="0" name=""/>
        <dsp:cNvSpPr/>
      </dsp:nvSpPr>
      <dsp:spPr>
        <a:xfrm>
          <a:off x="2880311" y="3437886"/>
          <a:ext cx="1364329" cy="9367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400" kern="1200" dirty="0" smtClean="0"/>
            <a:t>اکسیژن</a:t>
          </a:r>
          <a:endParaRPr lang="fa-IR" sz="3400" kern="1200" dirty="0"/>
        </a:p>
      </dsp:txBody>
      <dsp:txXfrm>
        <a:off x="2907747" y="3465322"/>
        <a:ext cx="1309457" cy="881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E9EA-F0A1-459A-BAF5-9710FAAE60A6}" type="datetimeFigureOut">
              <a:rPr lang="fa-IR" smtClean="0"/>
              <a:t>02/04/1435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C934C-5BC0-4F7E-B074-E27EBF5C419E}" type="slidenum">
              <a:rPr lang="fa-IR" smtClean="0"/>
              <a:t>‹#›</a:t>
            </a:fld>
            <a:endParaRPr lang="fa-I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E9EA-F0A1-459A-BAF5-9710FAAE60A6}" type="datetimeFigureOut">
              <a:rPr lang="fa-IR" smtClean="0"/>
              <a:t>02/04/1435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C934C-5BC0-4F7E-B074-E27EBF5C419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E9EA-F0A1-459A-BAF5-9710FAAE60A6}" type="datetimeFigureOut">
              <a:rPr lang="fa-IR" smtClean="0"/>
              <a:t>02/04/1435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C934C-5BC0-4F7E-B074-E27EBF5C419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E9EA-F0A1-459A-BAF5-9710FAAE60A6}" type="datetimeFigureOut">
              <a:rPr lang="fa-IR" smtClean="0"/>
              <a:t>02/04/1435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C934C-5BC0-4F7E-B074-E27EBF5C419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E9EA-F0A1-459A-BAF5-9710FAAE60A6}" type="datetimeFigureOut">
              <a:rPr lang="fa-IR" smtClean="0"/>
              <a:t>02/04/1435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F3C934C-5BC0-4F7E-B074-E27EBF5C419E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E9EA-F0A1-459A-BAF5-9710FAAE60A6}" type="datetimeFigureOut">
              <a:rPr lang="fa-IR" smtClean="0"/>
              <a:t>02/04/1435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C934C-5BC0-4F7E-B074-E27EBF5C419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E9EA-F0A1-459A-BAF5-9710FAAE60A6}" type="datetimeFigureOut">
              <a:rPr lang="fa-IR" smtClean="0"/>
              <a:t>02/04/1435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C934C-5BC0-4F7E-B074-E27EBF5C419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E9EA-F0A1-459A-BAF5-9710FAAE60A6}" type="datetimeFigureOut">
              <a:rPr lang="fa-IR" smtClean="0"/>
              <a:t>02/04/1435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C934C-5BC0-4F7E-B074-E27EBF5C419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E9EA-F0A1-459A-BAF5-9710FAAE60A6}" type="datetimeFigureOut">
              <a:rPr lang="fa-IR" smtClean="0"/>
              <a:t>02/04/1435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C934C-5BC0-4F7E-B074-E27EBF5C419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E9EA-F0A1-459A-BAF5-9710FAAE60A6}" type="datetimeFigureOut">
              <a:rPr lang="fa-IR" smtClean="0"/>
              <a:t>02/04/1435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C934C-5BC0-4F7E-B074-E27EBF5C419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E9EA-F0A1-459A-BAF5-9710FAAE60A6}" type="datetimeFigureOut">
              <a:rPr lang="fa-IR" smtClean="0"/>
              <a:t>02/04/1435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C934C-5BC0-4F7E-B074-E27EBF5C419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278E9EA-F0A1-459A-BAF5-9710FAAE60A6}" type="datetimeFigureOut">
              <a:rPr lang="fa-IR" smtClean="0"/>
              <a:t>02/04/1435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F3C934C-5BC0-4F7E-B074-E27EBF5C419E}" type="slidenum">
              <a:rPr lang="fa-IR" smtClean="0"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 descr="C:\Users\mohamad\Downloads\besm_alla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594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806389"/>
              </p:ext>
            </p:extLst>
          </p:nvPr>
        </p:nvGraphicFramePr>
        <p:xfrm>
          <a:off x="395536" y="16288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6732240" y="4842444"/>
            <a:ext cx="2026272" cy="1385222"/>
            <a:chOff x="3964015" y="3277083"/>
            <a:chExt cx="4211922" cy="1385222"/>
          </a:xfrm>
        </p:grpSpPr>
        <p:sp>
          <p:nvSpPr>
            <p:cNvPr id="6" name="Rounded Rectangle 5"/>
            <p:cNvSpPr/>
            <p:nvPr/>
          </p:nvSpPr>
          <p:spPr>
            <a:xfrm>
              <a:off x="3964015" y="3466736"/>
              <a:ext cx="3805978" cy="100591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fa-IR" b="1" dirty="0" smtClean="0">
                  <a:cs typeface="B Mitra" pitchFamily="2" charset="-78"/>
                </a:rPr>
                <a:t>کنش های متقابل بین گونه ایی</a:t>
              </a:r>
              <a:endParaRPr lang="fa-IR" b="1" dirty="0">
                <a:cs typeface="B Mitra" pitchFamily="2" charset="-78"/>
              </a:endParaRPr>
            </a:p>
          </p:txBody>
        </p:sp>
        <p:sp>
          <p:nvSpPr>
            <p:cNvPr id="7" name="Rounded Rectangle 4"/>
            <p:cNvSpPr/>
            <p:nvPr/>
          </p:nvSpPr>
          <p:spPr>
            <a:xfrm>
              <a:off x="4456151" y="3277083"/>
              <a:ext cx="3719786" cy="13852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lvl="0" algn="ctr" defTabSz="14668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a-IR" sz="33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3516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کنش های متقابل بین گونه ایی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شکار</a:t>
            </a:r>
          </a:p>
          <a:p>
            <a:pPr marL="137160" indent="0">
              <a:buNone/>
            </a:pPr>
            <a:endParaRPr lang="fa-IR" dirty="0" smtClean="0"/>
          </a:p>
          <a:p>
            <a:r>
              <a:rPr lang="fa-IR" dirty="0" smtClean="0"/>
              <a:t>عوامل بیماری زا</a:t>
            </a:r>
          </a:p>
          <a:p>
            <a:r>
              <a:rPr lang="fa-IR" dirty="0" smtClean="0"/>
              <a:t>رقابت</a:t>
            </a:r>
          </a:p>
          <a:p>
            <a:r>
              <a:rPr lang="fa-IR" dirty="0" smtClean="0"/>
              <a:t>همزیستی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40052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رقابت: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مطالبه ی همزمان بیش از یک موجود زنده برای کسب منابع یکسان محیط در هنگامی است که منابع مازاد بصورت آنی در دسترس باشد.</a:t>
            </a:r>
          </a:p>
          <a:p>
            <a:endParaRPr lang="fa-IR" dirty="0"/>
          </a:p>
          <a:p>
            <a:pPr marL="137160" indent="0">
              <a:buNone/>
            </a:pPr>
            <a:r>
              <a:rPr lang="fa-IR" dirty="0" smtClean="0"/>
              <a:t>تفکیک رقابتی و تفکیک انتخابی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7663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کنش های متقابل </a:t>
            </a:r>
            <a:r>
              <a:rPr lang="fa-IR" dirty="0" smtClean="0"/>
              <a:t>درون </a:t>
            </a:r>
            <a:r>
              <a:rPr lang="fa-IR" dirty="0"/>
              <a:t>گونه ایی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از بسیاری جهات شبیه کنش های موجود در بین گونه های مختلف است.</a:t>
            </a:r>
          </a:p>
          <a:p>
            <a:r>
              <a:rPr lang="fa-IR" dirty="0" smtClean="0"/>
              <a:t>رقابت درون گونه ایی یکی از مکانیسم های عمده ی تنظیم اندازه جمعیت می باشد.</a:t>
            </a:r>
          </a:p>
          <a:p>
            <a:r>
              <a:rPr lang="fa-IR" dirty="0" smtClean="0"/>
              <a:t>همنوع خواری شکلی از شکار است که بطور شگفت انگیزی در بین ماهیان متداول است.</a:t>
            </a:r>
          </a:p>
          <a:p>
            <a:r>
              <a:rPr lang="fa-IR" dirty="0" smtClean="0"/>
              <a:t>لقاح خارجی و کوچک بودن بچه ماهیان در مقایسه با والدین خود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646751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</TotalTime>
  <Words>137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PowerPoint Presentation</vt:lpstr>
      <vt:lpstr>PowerPoint Presentation</vt:lpstr>
      <vt:lpstr>کنش های متقابل بین گونه ایی</vt:lpstr>
      <vt:lpstr>رقابت:</vt:lpstr>
      <vt:lpstr>کنش های متقابل درون گونه ایی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mohamad</dc:creator>
  <cp:lastModifiedBy>mohamad</cp:lastModifiedBy>
  <cp:revision>5</cp:revision>
  <dcterms:created xsi:type="dcterms:W3CDTF">2013-12-07T08:37:20Z</dcterms:created>
  <dcterms:modified xsi:type="dcterms:W3CDTF">2013-12-07T09:12:59Z</dcterms:modified>
</cp:coreProperties>
</file>