
<file path=[Content_Types].xml><?xml version="1.0" encoding="utf-8"?>
<Types xmlns="http://schemas.openxmlformats.org/package/2006/content-types">
  <Override PartName="/ppt/theme/theme5.xml" ContentType="application/vnd.openxmlformats-officedocument.theme+xml"/>
  <Override PartName="/ppt/slideLayouts/slideLayout307.xml" ContentType="application/vnd.openxmlformats-officedocument.presentationml.slideLayout+xml"/>
  <Override PartName="/ppt/slideLayouts/slideLayout354.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Layouts/slideLayout332.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slideMasters/slideMaster33.xml" ContentType="application/vnd.openxmlformats-officedocument.presentationml.slideMaster+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slideLayouts/slideLayout348.xml" ContentType="application/vnd.openxmlformats-officedocument.presentationml.slideLayout+xml"/>
  <Override PartName="/ppt/theme/theme32.xml" ContentType="application/vnd.openxmlformats-officedocument.theme+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Layouts/slideLayout326.xml" ContentType="application/vnd.openxmlformats-officedocument.presentationml.slideLayout+xml"/>
  <Override PartName="/ppt/slideLayouts/slideLayout373.xml" ContentType="application/vnd.openxmlformats-officedocument.presentationml.slideLayout+xml"/>
  <Override PartName="/ppt/slides/slide19.xml" ContentType="application/vnd.openxmlformats-officedocument.presentationml.slide+xml"/>
  <Default Extension="png" ContentType="image/png"/>
  <Override PartName="/ppt/slideLayouts/slideLayout118.xml" ContentType="application/vnd.openxmlformats-officedocument.presentationml.slideLayout+xml"/>
  <Override PartName="/ppt/slideLayouts/slideLayout16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slideLayouts/slideLayout351.xml" ContentType="application/vnd.openxmlformats-officedocument.presentationml.slideLayout+xml"/>
  <Override PartName="/ppt/slideMasters/slideMaster27.xml" ContentType="application/vnd.openxmlformats-officedocument.presentationml.slideMaster+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Override PartName="/ppt/slides/slide22.xml" ContentType="application/vnd.openxmlformats-officedocument.presentationml.slide+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slideMasters/slideMaster30.xml" ContentType="application/vnd.openxmlformats-officedocument.presentationml.slideMaster+xml"/>
  <Override PartName="/ppt/slideLayouts/slideLayout244.xml" ContentType="application/vnd.openxmlformats-officedocument.presentationml.slideLayout+xml"/>
  <Override PartName="/ppt/slideLayouts/slideLayout291.xml" ContentType="application/vnd.openxmlformats-officedocument.presentationml.slideLayout+xml"/>
  <Override PartName="/ppt/slideLayouts/slideLayout222.xml" ContentType="application/vnd.openxmlformats-officedocument.presentationml.slideLayout+xml"/>
  <Override PartName="/ppt/slideLayouts/slideLayout367.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slideLayouts/slideLayout345.xml" ContentType="application/vnd.openxmlformats-officedocument.presentationml.slideLayout+xml"/>
  <Override PartName="/ppt/slides/slide38.xml" ContentType="application/vnd.openxmlformats-officedocument.presentationml.slide+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323.xml" ContentType="application/vnd.openxmlformats-officedocument.presentationml.slideLayout+xml"/>
  <Override PartName="/ppt/slideLayouts/slideLayout370.xml" ContentType="application/vnd.openxmlformats-officedocument.presentationml.slideLayout+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301.xml" ContentType="application/vnd.openxmlformats-officedocument.presentationml.slideLayout+xml"/>
  <Override PartName="/ppt/slides/slide41.xml" ContentType="application/vnd.openxmlformats-officedocument.presentationml.slide+xml"/>
  <Override PartName="/ppt/slideLayouts/slideLayout140.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Masters/slideMaster24.xml" ContentType="application/vnd.openxmlformats-officedocument.presentationml.slideMaster+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theme/theme34.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slideLayouts/slideLayout33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Layouts/slideLayout317.xml" ContentType="application/vnd.openxmlformats-officedocument.presentationml.slideLayout+xml"/>
  <Override PartName="/ppt/slideLayouts/slideLayout328.xml" ContentType="application/vnd.openxmlformats-officedocument.presentationml.slideLayout+xml"/>
  <Override PartName="/ppt/slideLayouts/slideLayout364.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slideLayouts/slideLayout353.xml" ContentType="application/vnd.openxmlformats-officedocument.presentationml.slideLayout+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279.xml" ContentType="application/vnd.openxmlformats-officedocument.presentationml.slideLayout+xml"/>
  <Override PartName="/ppt/slideLayouts/slideLayout34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Layouts/slideLayout320.xml" ContentType="application/vnd.openxmlformats-officedocument.presentationml.slideLayout+xml"/>
  <Override PartName="/ppt/slideLayouts/slideLayout33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theme/theme28.xml" ContentType="application/vnd.openxmlformats-officedocument.theme+xml"/>
  <Override PartName="/ppt/slideMasters/slideMaster32.xml" ContentType="application/vnd.openxmlformats-officedocument.presentationml.slideMaster+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282.xml" ContentType="application/vnd.openxmlformats-officedocument.presentationml.slideLayout+xml"/>
  <Override PartName="/ppt/slideLayouts/slideLayout369.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theme/theme31.xml" ContentType="application/vnd.openxmlformats-officedocument.theme+xml"/>
  <Override PartName="/ppt/slideLayouts/slideLayout347.xml" ContentType="application/vnd.openxmlformats-officedocument.presentationml.slideLayout+xml"/>
  <Override PartName="/ppt/slideLayouts/slideLayout358.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Layouts/slideLayout336.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Layouts/slideLayout325.xml" ContentType="application/vnd.openxmlformats-officedocument.presentationml.slideLayout+xml"/>
  <Override PartName="/ppt/slideLayouts/slideLayout372.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298.xml" ContentType="application/vnd.openxmlformats-officedocument.presentationml.slideLayout+xml"/>
  <Override PartName="/ppt/slideLayouts/slideLayout303.xml" ContentType="application/vnd.openxmlformats-officedocument.presentationml.slideLayout+xml"/>
  <Override PartName="/ppt/slideLayouts/slideLayout314.xml" ContentType="application/vnd.openxmlformats-officedocument.presentationml.slideLayout+xml"/>
  <Override PartName="/ppt/slideLayouts/slideLayout350.xml" ContentType="application/vnd.openxmlformats-officedocument.presentationml.slideLayout+xml"/>
  <Override PartName="/ppt/slideLayouts/slideLayout361.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287.xml" ContentType="application/vnd.openxmlformats-officedocument.presentationml.slideLayout+xml"/>
  <Override PartName="/ppt/slideMasters/slideMaster26.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theme/theme36.xml" ContentType="application/vnd.openxmlformats-officedocument.theme+xml"/>
  <Override PartName="/ppt/theme/theme14.xml" ContentType="application/vnd.openxmlformats-officedocument.theme+xml"/>
  <Override PartName="/ppt/slideLayouts/slideLayout243.xml" ContentType="application/vnd.openxmlformats-officedocument.presentationml.slideLayout+xml"/>
  <Override PartName="/ppt/theme/theme25.xml" ContentType="application/vnd.openxmlformats-officedocument.theme+xml"/>
  <Override PartName="/ppt/slideLayouts/slideLayout290.xml" ContentType="application/vnd.openxmlformats-officedocument.presentationml.slideLayout+xml"/>
  <Override PartName="/ppt/slideLayouts/slideLayout232.xml" ContentType="application/vnd.openxmlformats-officedocument.presentationml.slideLayout+xml"/>
  <Override PartName="/ppt/slideLayouts/slideLayout319.xml" ContentType="application/vnd.openxmlformats-officedocument.presentationml.slideLayout+xml"/>
  <Override PartName="/ppt/slideLayouts/slideLayout366.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308.xml" ContentType="application/vnd.openxmlformats-officedocument.presentationml.slideLayout+xml"/>
  <Override PartName="/ppt/slideLayouts/slideLayout355.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Layouts/slideLayout344.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Layouts/slideLayout33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Layouts/slideLayout311.xml" ContentType="application/vnd.openxmlformats-officedocument.presentationml.slideLayout+xml"/>
  <Override PartName="/ppt/slideMasters/slideMaster34.xml" ContentType="application/vnd.openxmlformats-officedocument.presentationml.slideMaster+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300.xml" ContentType="application/vnd.openxmlformats-officedocument.presentationml.slideLayout+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slideLayouts/slideLayout349.xml" ContentType="application/vnd.openxmlformats-officedocument.presentationml.slideLayout+xml"/>
  <Override PartName="/ppt/theme/theme33.xml" ContentType="application/vnd.openxmlformats-officedocument.them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251.xml" ContentType="application/vnd.openxmlformats-officedocument.presentationml.slideLayout+xml"/>
  <Override PartName="/ppt/slideLayouts/slideLayout338.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slideLayouts/slideLayout327.xml" ContentType="application/vnd.openxmlformats-officedocument.presentationml.slideLayout+xml"/>
  <Override PartName="/ppt/slideLayouts/slideLayout374.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Layouts/slideLayout316.xml" ContentType="application/vnd.openxmlformats-officedocument.presentationml.slideLayout+xml"/>
  <Override PartName="/ppt/slideLayouts/slideLayout363.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Layouts/slideLayout341.xml" ContentType="application/vnd.openxmlformats-officedocument.presentationml.slideLayout+xml"/>
  <Override PartName="/ppt/slideLayouts/slideLayout352.xml" ContentType="application/vnd.openxmlformats-officedocument.presentationml.slideLayout+xml"/>
  <Override PartName="/ppt/slideMasters/slideMaster28.xml" ContentType="application/vnd.openxmlformats-officedocument.presentationml.slideMaster+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Override PartName="/ppt/slideLayouts/slideLayout330.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slideMasters/slideMaster31.xml" ContentType="application/vnd.openxmlformats-officedocument.presentationml.slideMaster+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Layouts/slideLayout368.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357.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theme/theme30.xml" ContentType="application/vnd.openxmlformats-officedocument.theme+xml"/>
  <Override PartName="/ppt/slideLayouts/slideLayout346.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Layouts/slideLayout335.xml" ContentType="application/vnd.openxmlformats-officedocument.presentationml.slideLayout+xml"/>
  <Override PartName="/ppt/slideLayouts/slideLayout371.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slideLayouts/slideLayout360.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302.xml" ContentType="application/vnd.openxmlformats-officedocument.presentationml.slideLayout+xml"/>
  <Override PartName="/ppt/slideMasters/slideMaster25.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theme/theme35.xml" ContentType="application/vnd.openxmlformats-officedocument.theme+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Layouts/slideLayout329.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Layouts/slideLayout365.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343.xml" ContentType="application/vnd.openxmlformats-officedocument.presentationml.slideLayout+xml"/>
  <Override PartName="/ppt/slides/slide36.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Masters/slideMaster22.xml" ContentType="application/vnd.openxmlformats-officedocument.presentationml.slideMaster+xml"/>
  <Override PartName="/ppt/slideLayouts/slideLayout359.xml" ContentType="application/vnd.openxmlformats-officedocument.presentationml.slideLayout+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slideLayouts/slideLayout98.xml" ContentType="application/vnd.openxmlformats-officedocument.presentationml.slideLayout+xml"/>
  <Override PartName="/ppt/slideLayouts/slideLayout337.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slideLayouts/slideLayout362.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s/slide33.xml" ContentType="application/vnd.openxmlformats-officedocument.presentationml.slide+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slideLayouts/slideLayout34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theme/theme7.xml" ContentType="application/vnd.openxmlformats-officedocument.theme+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356.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Layouts/slideLayout334.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12.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 id="2147483732" r:id="rId5"/>
    <p:sldMasterId id="2147483744" r:id="rId6"/>
    <p:sldMasterId id="2147483756" r:id="rId7"/>
    <p:sldMasterId id="2147483768" r:id="rId8"/>
    <p:sldMasterId id="2147483780" r:id="rId9"/>
    <p:sldMasterId id="2147483792" r:id="rId10"/>
    <p:sldMasterId id="2147483804" r:id="rId11"/>
    <p:sldMasterId id="2147483816" r:id="rId12"/>
    <p:sldMasterId id="2147483828" r:id="rId13"/>
    <p:sldMasterId id="2147483840" r:id="rId14"/>
    <p:sldMasterId id="2147483852" r:id="rId15"/>
    <p:sldMasterId id="2147483864" r:id="rId16"/>
    <p:sldMasterId id="2147483876" r:id="rId17"/>
    <p:sldMasterId id="2147483888" r:id="rId18"/>
    <p:sldMasterId id="2147483900" r:id="rId19"/>
    <p:sldMasterId id="2147483912" r:id="rId20"/>
    <p:sldMasterId id="2147483924" r:id="rId21"/>
    <p:sldMasterId id="2147483936" r:id="rId22"/>
    <p:sldMasterId id="2147483948" r:id="rId23"/>
    <p:sldMasterId id="2147483960" r:id="rId24"/>
    <p:sldMasterId id="2147483972" r:id="rId25"/>
    <p:sldMasterId id="2147483984" r:id="rId26"/>
    <p:sldMasterId id="2147483996" r:id="rId27"/>
    <p:sldMasterId id="2147484008" r:id="rId28"/>
    <p:sldMasterId id="2147484020" r:id="rId29"/>
    <p:sldMasterId id="2147484032" r:id="rId30"/>
    <p:sldMasterId id="2147484044" r:id="rId31"/>
    <p:sldMasterId id="2147484056" r:id="rId32"/>
    <p:sldMasterId id="2147484068" r:id="rId33"/>
    <p:sldMasterId id="2147484080" r:id="rId34"/>
  </p:sldMasterIdLst>
  <p:notesMasterIdLst>
    <p:notesMasterId r:id="rId77"/>
  </p:notesMasterIdLst>
  <p:handoutMasterIdLst>
    <p:handoutMasterId r:id="rId78"/>
  </p:handoutMasterIdLst>
  <p:sldIdLst>
    <p:sldId id="370" r:id="rId35"/>
    <p:sldId id="319" r:id="rId36"/>
    <p:sldId id="320" r:id="rId37"/>
    <p:sldId id="318" r:id="rId38"/>
    <p:sldId id="321" r:id="rId39"/>
    <p:sldId id="322" r:id="rId40"/>
    <p:sldId id="323" r:id="rId41"/>
    <p:sldId id="324" r:id="rId42"/>
    <p:sldId id="364" r:id="rId43"/>
    <p:sldId id="366" r:id="rId44"/>
    <p:sldId id="325" r:id="rId45"/>
    <p:sldId id="327" r:id="rId46"/>
    <p:sldId id="328" r:id="rId47"/>
    <p:sldId id="331" r:id="rId48"/>
    <p:sldId id="332" r:id="rId49"/>
    <p:sldId id="333" r:id="rId50"/>
    <p:sldId id="334" r:id="rId51"/>
    <p:sldId id="330" r:id="rId52"/>
    <p:sldId id="335" r:id="rId53"/>
    <p:sldId id="337" r:id="rId54"/>
    <p:sldId id="338" r:id="rId55"/>
    <p:sldId id="339" r:id="rId56"/>
    <p:sldId id="340" r:id="rId57"/>
    <p:sldId id="368" r:id="rId58"/>
    <p:sldId id="369" r:id="rId59"/>
    <p:sldId id="341" r:id="rId60"/>
    <p:sldId id="367" r:id="rId61"/>
    <p:sldId id="348" r:id="rId62"/>
    <p:sldId id="349" r:id="rId63"/>
    <p:sldId id="352" r:id="rId64"/>
    <p:sldId id="353" r:id="rId65"/>
    <p:sldId id="350" r:id="rId66"/>
    <p:sldId id="354" r:id="rId67"/>
    <p:sldId id="355" r:id="rId68"/>
    <p:sldId id="351" r:id="rId69"/>
    <p:sldId id="356" r:id="rId70"/>
    <p:sldId id="357" r:id="rId71"/>
    <p:sldId id="358" r:id="rId72"/>
    <p:sldId id="359" r:id="rId73"/>
    <p:sldId id="360" r:id="rId74"/>
    <p:sldId id="361" r:id="rId75"/>
    <p:sldId id="362" r:id="rId7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B343"/>
    <a:srgbClr val="FDDE8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427"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5.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8.xml"/><Relationship Id="rId47" Type="http://schemas.openxmlformats.org/officeDocument/2006/relationships/slide" Target="slides/slide13.xml"/><Relationship Id="rId50" Type="http://schemas.openxmlformats.org/officeDocument/2006/relationships/slide" Target="slides/slide16.xml"/><Relationship Id="rId55" Type="http://schemas.openxmlformats.org/officeDocument/2006/relationships/slide" Target="slides/slide21.xml"/><Relationship Id="rId63" Type="http://schemas.openxmlformats.org/officeDocument/2006/relationships/slide" Target="slides/slide29.xml"/><Relationship Id="rId68" Type="http://schemas.openxmlformats.org/officeDocument/2006/relationships/slide" Target="slides/slide34.xml"/><Relationship Id="rId76" Type="http://schemas.openxmlformats.org/officeDocument/2006/relationships/slide" Target="slides/slide42.xml"/><Relationship Id="rId7" Type="http://schemas.openxmlformats.org/officeDocument/2006/relationships/slideMaster" Target="slideMasters/slideMaster7.xml"/><Relationship Id="rId71"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3.xml"/><Relationship Id="rId40" Type="http://schemas.openxmlformats.org/officeDocument/2006/relationships/slide" Target="slides/slide6.xml"/><Relationship Id="rId45" Type="http://schemas.openxmlformats.org/officeDocument/2006/relationships/slide" Target="slides/slide11.xml"/><Relationship Id="rId53" Type="http://schemas.openxmlformats.org/officeDocument/2006/relationships/slide" Target="slides/slide19.xml"/><Relationship Id="rId58" Type="http://schemas.openxmlformats.org/officeDocument/2006/relationships/slide" Target="slides/slide24.xml"/><Relationship Id="rId66" Type="http://schemas.openxmlformats.org/officeDocument/2006/relationships/slide" Target="slides/slide32.xml"/><Relationship Id="rId74" Type="http://schemas.openxmlformats.org/officeDocument/2006/relationships/slide" Target="slides/slide40.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27.xml"/><Relationship Id="rId82"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0.xml"/><Relationship Id="rId52" Type="http://schemas.openxmlformats.org/officeDocument/2006/relationships/slide" Target="slides/slide18.xml"/><Relationship Id="rId60" Type="http://schemas.openxmlformats.org/officeDocument/2006/relationships/slide" Target="slides/slide26.xml"/><Relationship Id="rId65" Type="http://schemas.openxmlformats.org/officeDocument/2006/relationships/slide" Target="slides/slide31.xml"/><Relationship Id="rId73" Type="http://schemas.openxmlformats.org/officeDocument/2006/relationships/slide" Target="slides/slide39.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1.xml"/><Relationship Id="rId43" Type="http://schemas.openxmlformats.org/officeDocument/2006/relationships/slide" Target="slides/slide9.xml"/><Relationship Id="rId48" Type="http://schemas.openxmlformats.org/officeDocument/2006/relationships/slide" Target="slides/slide14.xml"/><Relationship Id="rId56" Type="http://schemas.openxmlformats.org/officeDocument/2006/relationships/slide" Target="slides/slide22.xml"/><Relationship Id="rId64" Type="http://schemas.openxmlformats.org/officeDocument/2006/relationships/slide" Target="slides/slide30.xml"/><Relationship Id="rId69" Type="http://schemas.openxmlformats.org/officeDocument/2006/relationships/slide" Target="slides/slide35.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17.xml"/><Relationship Id="rId72" Type="http://schemas.openxmlformats.org/officeDocument/2006/relationships/slide" Target="slides/slide38.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4.xml"/><Relationship Id="rId46" Type="http://schemas.openxmlformats.org/officeDocument/2006/relationships/slide" Target="slides/slide12.xml"/><Relationship Id="rId59" Type="http://schemas.openxmlformats.org/officeDocument/2006/relationships/slide" Target="slides/slide25.xml"/><Relationship Id="rId67" Type="http://schemas.openxmlformats.org/officeDocument/2006/relationships/slide" Target="slides/slide33.xml"/><Relationship Id="rId20" Type="http://schemas.openxmlformats.org/officeDocument/2006/relationships/slideMaster" Target="slideMasters/slideMaster20.xml"/><Relationship Id="rId41" Type="http://schemas.openxmlformats.org/officeDocument/2006/relationships/slide" Target="slides/slide7.xml"/><Relationship Id="rId54" Type="http://schemas.openxmlformats.org/officeDocument/2006/relationships/slide" Target="slides/slide20.xml"/><Relationship Id="rId62" Type="http://schemas.openxmlformats.org/officeDocument/2006/relationships/slide" Target="slides/slide28.xml"/><Relationship Id="rId70" Type="http://schemas.openxmlformats.org/officeDocument/2006/relationships/slide" Target="slides/slide36.xml"/><Relationship Id="rId75" Type="http://schemas.openxmlformats.org/officeDocument/2006/relationships/slide" Target="slides/slide4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2.xml"/><Relationship Id="rId49" Type="http://schemas.openxmlformats.org/officeDocument/2006/relationships/slide" Target="slides/slide15.xml"/><Relationship Id="rId57" Type="http://schemas.openxmlformats.org/officeDocument/2006/relationships/slide" Target="slides/slide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D5CEE85B-9725-4F06-899D-44CAAFECEAE1}" type="datetimeFigureOut">
              <a:rPr lang="en-US" smtClean="0"/>
              <a:pPr/>
              <a:t>11/22/2013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BC80FD6-1588-471F-BE20-EAB32A9C2A1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5CE2DD7-827D-4C11-A2DA-1F80DE0BF6CA}" type="datetimeFigureOut">
              <a:rPr lang="en-US" smtClean="0"/>
              <a:pPr/>
              <a:t>11/22/2013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73520E8-ABF3-4C98-9091-DAAFE9C077D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79EFEC7-0DBB-419E-947D-2A45E9702400}" type="slidenum">
              <a:rPr lang="en-US"/>
              <a:pPr/>
              <a:t>9</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4038600"/>
            <a:ext cx="7924800" cy="947738"/>
          </a:xfrm>
        </p:spPr>
        <p:txBody>
          <a:bodyPr/>
          <a:lstStyle>
            <a:lvl1pPr>
              <a:defRPr/>
            </a:lvl1pPr>
          </a:lstStyle>
          <a:p>
            <a:r>
              <a:rPr lang="en-US" smtClean="0"/>
              <a:t>Click to edit Master title style</a:t>
            </a:r>
            <a:endParaRPr lang="en-US"/>
          </a:p>
        </p:txBody>
      </p:sp>
      <p:sp>
        <p:nvSpPr>
          <p:cNvPr id="3079" name="Rectangle 7"/>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sz="3600"/>
            </a:lvl1pPr>
          </a:lstStyle>
          <a:p>
            <a:r>
              <a:rPr lang="en-US" smtClean="0"/>
              <a:t>Click to edit Master subtitle style</a:t>
            </a:r>
            <a:endParaRPr lang="en-US"/>
          </a:p>
        </p:txBody>
      </p:sp>
      <p:sp>
        <p:nvSpPr>
          <p:cNvPr id="4" name="Rectangle 32"/>
          <p:cNvSpPr>
            <a:spLocks noGrp="1" noChangeArrowheads="1"/>
          </p:cNvSpPr>
          <p:nvPr>
            <p:ph type="dt" sz="quarter" idx="10"/>
          </p:nvPr>
        </p:nvSpPr>
        <p:spPr/>
        <p:txBody>
          <a:bodyPr/>
          <a:lstStyle>
            <a:lvl1pPr>
              <a:defRPr/>
            </a:lvl1pPr>
          </a:lstStyle>
          <a:p>
            <a:fld id="{2F6C1CCF-7494-445F-AE66-85210B1B1E7D}" type="datetime1">
              <a:rPr lang="en-US" smtClean="0"/>
              <a:pPr/>
              <a:t>11/22/2013</a:t>
            </a:fld>
            <a:endParaRPr lang="en-US"/>
          </a:p>
        </p:txBody>
      </p:sp>
      <p:sp>
        <p:nvSpPr>
          <p:cNvPr id="5" name="Rectangle 33"/>
          <p:cNvSpPr>
            <a:spLocks noGrp="1" noChangeArrowheads="1"/>
          </p:cNvSpPr>
          <p:nvPr>
            <p:ph type="ftr" sz="quarter" idx="11"/>
          </p:nvPr>
        </p:nvSpPr>
        <p:spPr/>
        <p:txBody>
          <a:bodyPr/>
          <a:lstStyle>
            <a:lvl1pPr>
              <a:defRPr/>
            </a:lvl1pPr>
          </a:lstStyle>
          <a:p>
            <a:endParaRPr lang="en-US"/>
          </a:p>
        </p:txBody>
      </p:sp>
      <p:sp>
        <p:nvSpPr>
          <p:cNvPr id="6" name="Rectangle 34"/>
          <p:cNvSpPr>
            <a:spLocks noGrp="1" noChangeArrowheads="1"/>
          </p:cNvSpPr>
          <p:nvPr>
            <p:ph type="sldNum" sz="quarter" idx="12"/>
          </p:nvPr>
        </p:nvSpPr>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83087A8E-E645-49C9-9683-CB85FBA2F64B}" type="datetime1">
              <a:rPr lang="en-US" smtClean="0"/>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4038600"/>
            <a:ext cx="7924800" cy="947738"/>
          </a:xfrm>
        </p:spPr>
        <p:txBody>
          <a:bodyPr/>
          <a:lstStyle>
            <a:lvl1pPr>
              <a:defRPr/>
            </a:lvl1pPr>
          </a:lstStyle>
          <a:p>
            <a:r>
              <a:rPr lang="en-US" smtClean="0"/>
              <a:t>Click to edit Master title style</a:t>
            </a:r>
            <a:endParaRPr lang="en-US"/>
          </a:p>
        </p:txBody>
      </p:sp>
      <p:sp>
        <p:nvSpPr>
          <p:cNvPr id="3079" name="Rectangle 7"/>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sz="3600"/>
            </a:lvl1pPr>
          </a:lstStyle>
          <a:p>
            <a:r>
              <a:rPr lang="en-US" smtClean="0"/>
              <a:t>Click to edit Master subtitle style</a:t>
            </a:r>
            <a:endParaRPr lang="en-US"/>
          </a:p>
        </p:txBody>
      </p:sp>
      <p:sp>
        <p:nvSpPr>
          <p:cNvPr id="4" name="Rectangle 32"/>
          <p:cNvSpPr>
            <a:spLocks noGrp="1" noChangeArrowheads="1"/>
          </p:cNvSpPr>
          <p:nvPr>
            <p:ph type="dt" sz="quarter" idx="10"/>
          </p:nvPr>
        </p:nvSpPr>
        <p:spPr/>
        <p:txBody>
          <a:bodyPr/>
          <a:lstStyle>
            <a:lvl1pPr>
              <a:defRPr/>
            </a:lvl1pPr>
          </a:lstStyle>
          <a:p>
            <a:fld id="{F38AA136-8765-4E1F-BF0F-8CC433712C2C}" type="datetimeFigureOut">
              <a:rPr lang="en-US" smtClean="0"/>
              <a:pPr/>
              <a:t>11/22/2013</a:t>
            </a:fld>
            <a:endParaRPr lang="en-US"/>
          </a:p>
        </p:txBody>
      </p:sp>
      <p:sp>
        <p:nvSpPr>
          <p:cNvPr id="5" name="Rectangle 33"/>
          <p:cNvSpPr>
            <a:spLocks noGrp="1" noChangeArrowheads="1"/>
          </p:cNvSpPr>
          <p:nvPr>
            <p:ph type="ftr" sz="quarter" idx="11"/>
          </p:nvPr>
        </p:nvSpPr>
        <p:spPr/>
        <p:txBody>
          <a:bodyPr/>
          <a:lstStyle>
            <a:lvl1pPr>
              <a:defRPr/>
            </a:lvl1pPr>
          </a:lstStyle>
          <a:p>
            <a:endParaRPr lang="en-US"/>
          </a:p>
        </p:txBody>
      </p:sp>
      <p:sp>
        <p:nvSpPr>
          <p:cNvPr id="6" name="Rectangle 34"/>
          <p:cNvSpPr>
            <a:spLocks noGrp="1" noChangeArrowheads="1"/>
          </p:cNvSpPr>
          <p:nvPr>
            <p:ph type="sldNum" sz="quarter" idx="12"/>
          </p:nvPr>
        </p:nvSpPr>
        <p:spPr/>
        <p:txBody>
          <a:bodyPr/>
          <a:lstStyle>
            <a:lvl1pPr>
              <a:defRPr/>
            </a:lvl1pPr>
          </a:lstStyle>
          <a:p>
            <a:fld id="{A0C4A79A-9271-4311-B198-F1FFC5909CDC}" type="slidenum">
              <a:rPr lang="en-US" smtClean="0"/>
              <a:pPr/>
              <a:t>‹#›</a:t>
            </a:fld>
            <a:endParaRPr lang="en-US"/>
          </a:p>
        </p:txBody>
      </p:sp>
    </p:spTree>
  </p:cSld>
  <p:clrMapOvr>
    <a:masterClrMapping/>
  </p:clrMapOvr>
  <p:transition>
    <p:split/>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F38AA136-8765-4E1F-BF0F-8CC433712C2C}" type="datetimeFigureOut">
              <a:rPr lang="en-US" smtClean="0"/>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A0C4A79A-9271-4311-B198-F1FFC5909CDC}" type="slidenum">
              <a:rPr lang="en-US" smtClean="0"/>
              <a:pPr/>
              <a:t>‹#›</a:t>
            </a:fld>
            <a:endParaRPr lang="en-US"/>
          </a:p>
        </p:txBody>
      </p:sp>
    </p:spTree>
  </p:cSld>
  <p:clrMapOvr>
    <a:masterClrMapping/>
  </p:clrMapOvr>
  <p:transition>
    <p:split/>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fld id="{F38AA136-8765-4E1F-BF0F-8CC433712C2C}" type="datetimeFigureOut">
              <a:rPr lang="en-US" smtClean="0"/>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A0C4A79A-9271-4311-B198-F1FFC5909CDC}" type="slidenum">
              <a:rPr lang="en-US" smtClean="0"/>
              <a:pPr/>
              <a:t>‹#›</a:t>
            </a:fld>
            <a:endParaRPr lang="en-US"/>
          </a:p>
        </p:txBody>
      </p:sp>
    </p:spTree>
  </p:cSld>
  <p:clrMapOvr>
    <a:masterClrMapping/>
  </p:clrMapOvr>
  <p:transition>
    <p:split/>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fld id="{F38AA136-8765-4E1F-BF0F-8CC433712C2C}" type="datetimeFigureOut">
              <a:rPr lang="en-US" smtClean="0"/>
              <a:pPr/>
              <a:t>11/22/2013</a:t>
            </a:fld>
            <a:endParaRPr lang="en-US"/>
          </a:p>
        </p:txBody>
      </p:sp>
      <p:sp>
        <p:nvSpPr>
          <p:cNvPr id="6" name="Rectangle 32"/>
          <p:cNvSpPr>
            <a:spLocks noGrp="1" noChangeArrowheads="1"/>
          </p:cNvSpPr>
          <p:nvPr>
            <p:ph type="ftr" sz="quarter" idx="11"/>
          </p:nvPr>
        </p:nvSpPr>
        <p:spPr>
          <a:ln/>
        </p:spPr>
        <p:txBody>
          <a:bodyPr/>
          <a:lstStyle>
            <a:lvl1pPr>
              <a:defRPr/>
            </a:lvl1pPr>
          </a:lstStyle>
          <a:p>
            <a:endParaRPr lang="en-US"/>
          </a:p>
        </p:txBody>
      </p:sp>
      <p:sp>
        <p:nvSpPr>
          <p:cNvPr id="7" name="Rectangle 33"/>
          <p:cNvSpPr>
            <a:spLocks noGrp="1" noChangeArrowheads="1"/>
          </p:cNvSpPr>
          <p:nvPr>
            <p:ph type="sldNum" sz="quarter" idx="12"/>
          </p:nvPr>
        </p:nvSpPr>
        <p:spPr>
          <a:ln/>
        </p:spPr>
        <p:txBody>
          <a:bodyPr/>
          <a:lstStyle>
            <a:lvl1pPr>
              <a:defRPr/>
            </a:lvl1pPr>
          </a:lstStyle>
          <a:p>
            <a:fld id="{A0C4A79A-9271-4311-B198-F1FFC5909CDC}" type="slidenum">
              <a:rPr lang="en-US" smtClean="0"/>
              <a:pPr/>
              <a:t>‹#›</a:t>
            </a:fld>
            <a:endParaRPr lang="en-US"/>
          </a:p>
        </p:txBody>
      </p:sp>
    </p:spTree>
  </p:cSld>
  <p:clrMapOvr>
    <a:masterClrMapping/>
  </p:clrMapOvr>
  <p:transition>
    <p:split/>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fld id="{F38AA136-8765-4E1F-BF0F-8CC433712C2C}" type="datetimeFigureOut">
              <a:rPr lang="en-US" smtClean="0"/>
              <a:pPr/>
              <a:t>11/22/2013</a:t>
            </a:fld>
            <a:endParaRPr lang="en-US"/>
          </a:p>
        </p:txBody>
      </p:sp>
      <p:sp>
        <p:nvSpPr>
          <p:cNvPr id="8" name="Rectangle 32"/>
          <p:cNvSpPr>
            <a:spLocks noGrp="1" noChangeArrowheads="1"/>
          </p:cNvSpPr>
          <p:nvPr>
            <p:ph type="ftr" sz="quarter" idx="11"/>
          </p:nvPr>
        </p:nvSpPr>
        <p:spPr>
          <a:ln/>
        </p:spPr>
        <p:txBody>
          <a:bodyPr/>
          <a:lstStyle>
            <a:lvl1pPr>
              <a:defRPr/>
            </a:lvl1pPr>
          </a:lstStyle>
          <a:p>
            <a:endParaRPr lang="en-US"/>
          </a:p>
        </p:txBody>
      </p:sp>
      <p:sp>
        <p:nvSpPr>
          <p:cNvPr id="9" name="Rectangle 33"/>
          <p:cNvSpPr>
            <a:spLocks noGrp="1" noChangeArrowheads="1"/>
          </p:cNvSpPr>
          <p:nvPr>
            <p:ph type="sldNum" sz="quarter" idx="12"/>
          </p:nvPr>
        </p:nvSpPr>
        <p:spPr>
          <a:ln/>
        </p:spPr>
        <p:txBody>
          <a:bodyPr/>
          <a:lstStyle>
            <a:lvl1pPr>
              <a:defRPr/>
            </a:lvl1pPr>
          </a:lstStyle>
          <a:p>
            <a:fld id="{A0C4A79A-9271-4311-B198-F1FFC5909CDC}" type="slidenum">
              <a:rPr lang="en-US" smtClean="0"/>
              <a:pPr/>
              <a:t>‹#›</a:t>
            </a:fld>
            <a:endParaRPr lang="en-US"/>
          </a:p>
        </p:txBody>
      </p:sp>
    </p:spTree>
  </p:cSld>
  <p:clrMapOvr>
    <a:masterClrMapping/>
  </p:clrMapOvr>
  <p:transition>
    <p:split/>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fld id="{F38AA136-8765-4E1F-BF0F-8CC433712C2C}" type="datetimeFigureOut">
              <a:rPr lang="en-US" smtClean="0"/>
              <a:pPr/>
              <a:t>11/22/2013</a:t>
            </a:fld>
            <a:endParaRPr lang="en-US"/>
          </a:p>
        </p:txBody>
      </p:sp>
      <p:sp>
        <p:nvSpPr>
          <p:cNvPr id="4" name="Rectangle 32"/>
          <p:cNvSpPr>
            <a:spLocks noGrp="1" noChangeArrowheads="1"/>
          </p:cNvSpPr>
          <p:nvPr>
            <p:ph type="ftr" sz="quarter" idx="11"/>
          </p:nvPr>
        </p:nvSpPr>
        <p:spPr>
          <a:ln/>
        </p:spPr>
        <p:txBody>
          <a:bodyPr/>
          <a:lstStyle>
            <a:lvl1pPr>
              <a:defRPr/>
            </a:lvl1pPr>
          </a:lstStyle>
          <a:p>
            <a:endParaRPr lang="en-US"/>
          </a:p>
        </p:txBody>
      </p:sp>
      <p:sp>
        <p:nvSpPr>
          <p:cNvPr id="5" name="Rectangle 33"/>
          <p:cNvSpPr>
            <a:spLocks noGrp="1" noChangeArrowheads="1"/>
          </p:cNvSpPr>
          <p:nvPr>
            <p:ph type="sldNum" sz="quarter" idx="12"/>
          </p:nvPr>
        </p:nvSpPr>
        <p:spPr>
          <a:ln/>
        </p:spPr>
        <p:txBody>
          <a:bodyPr/>
          <a:lstStyle>
            <a:lvl1pPr>
              <a:defRPr/>
            </a:lvl1pPr>
          </a:lstStyle>
          <a:p>
            <a:fld id="{A0C4A79A-9271-4311-B198-F1FFC5909CDC}" type="slidenum">
              <a:rPr lang="en-US" smtClean="0"/>
              <a:pPr/>
              <a:t>‹#›</a:t>
            </a:fld>
            <a:endParaRPr lang="en-US"/>
          </a:p>
        </p:txBody>
      </p:sp>
    </p:spTree>
  </p:cSld>
  <p:clrMapOvr>
    <a:masterClrMapping/>
  </p:clrMapOvr>
  <p:transition>
    <p:split/>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fld id="{F38AA136-8765-4E1F-BF0F-8CC433712C2C}" type="datetimeFigureOut">
              <a:rPr lang="en-US" smtClean="0"/>
              <a:pPr/>
              <a:t>11/22/2013</a:t>
            </a:fld>
            <a:endParaRPr lang="en-US"/>
          </a:p>
        </p:txBody>
      </p:sp>
      <p:sp>
        <p:nvSpPr>
          <p:cNvPr id="3" name="Rectangle 32"/>
          <p:cNvSpPr>
            <a:spLocks noGrp="1" noChangeArrowheads="1"/>
          </p:cNvSpPr>
          <p:nvPr>
            <p:ph type="ftr" sz="quarter" idx="11"/>
          </p:nvPr>
        </p:nvSpPr>
        <p:spPr>
          <a:ln/>
        </p:spPr>
        <p:txBody>
          <a:bodyPr/>
          <a:lstStyle>
            <a:lvl1pPr>
              <a:defRPr/>
            </a:lvl1pPr>
          </a:lstStyle>
          <a:p>
            <a:endParaRPr lang="en-US"/>
          </a:p>
        </p:txBody>
      </p:sp>
      <p:sp>
        <p:nvSpPr>
          <p:cNvPr id="4" name="Rectangle 33"/>
          <p:cNvSpPr>
            <a:spLocks noGrp="1" noChangeArrowheads="1"/>
          </p:cNvSpPr>
          <p:nvPr>
            <p:ph type="sldNum" sz="quarter" idx="12"/>
          </p:nvPr>
        </p:nvSpPr>
        <p:spPr>
          <a:ln/>
        </p:spPr>
        <p:txBody>
          <a:bodyPr/>
          <a:lstStyle>
            <a:lvl1pPr>
              <a:defRPr/>
            </a:lvl1pPr>
          </a:lstStyle>
          <a:p>
            <a:fld id="{A0C4A79A-9271-4311-B198-F1FFC5909CDC}" type="slidenum">
              <a:rPr lang="en-US" smtClean="0"/>
              <a:pPr/>
              <a:t>‹#›</a:t>
            </a:fld>
            <a:endParaRPr lang="en-US"/>
          </a:p>
        </p:txBody>
      </p:sp>
    </p:spTree>
  </p:cSld>
  <p:clrMapOvr>
    <a:masterClrMapping/>
  </p:clrMapOvr>
  <p:transition>
    <p:split/>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fld id="{F38AA136-8765-4E1F-BF0F-8CC433712C2C}" type="datetimeFigureOut">
              <a:rPr lang="en-US" smtClean="0"/>
              <a:pPr/>
              <a:t>11/22/2013</a:t>
            </a:fld>
            <a:endParaRPr lang="en-US"/>
          </a:p>
        </p:txBody>
      </p:sp>
      <p:sp>
        <p:nvSpPr>
          <p:cNvPr id="6" name="Rectangle 32"/>
          <p:cNvSpPr>
            <a:spLocks noGrp="1" noChangeArrowheads="1"/>
          </p:cNvSpPr>
          <p:nvPr>
            <p:ph type="ftr" sz="quarter" idx="11"/>
          </p:nvPr>
        </p:nvSpPr>
        <p:spPr>
          <a:ln/>
        </p:spPr>
        <p:txBody>
          <a:bodyPr/>
          <a:lstStyle>
            <a:lvl1pPr>
              <a:defRPr/>
            </a:lvl1pPr>
          </a:lstStyle>
          <a:p>
            <a:endParaRPr lang="en-US"/>
          </a:p>
        </p:txBody>
      </p:sp>
      <p:sp>
        <p:nvSpPr>
          <p:cNvPr id="7" name="Rectangle 33"/>
          <p:cNvSpPr>
            <a:spLocks noGrp="1" noChangeArrowheads="1"/>
          </p:cNvSpPr>
          <p:nvPr>
            <p:ph type="sldNum" sz="quarter" idx="12"/>
          </p:nvPr>
        </p:nvSpPr>
        <p:spPr>
          <a:ln/>
        </p:spPr>
        <p:txBody>
          <a:bodyPr/>
          <a:lstStyle>
            <a:lvl1pPr>
              <a:defRPr/>
            </a:lvl1pPr>
          </a:lstStyle>
          <a:p>
            <a:fld id="{A0C4A79A-9271-4311-B198-F1FFC5909CDC}" type="slidenum">
              <a:rPr lang="en-US" smtClean="0"/>
              <a:pPr/>
              <a:t>‹#›</a:t>
            </a:fld>
            <a:endParaRPr lang="en-US"/>
          </a:p>
        </p:txBody>
      </p:sp>
    </p:spTree>
  </p:cSld>
  <p:clrMapOvr>
    <a:masterClrMapping/>
  </p:clrMapOvr>
  <p:transition>
    <p:split/>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fld id="{F38AA136-8765-4E1F-BF0F-8CC433712C2C}" type="datetimeFigureOut">
              <a:rPr lang="en-US" smtClean="0"/>
              <a:pPr/>
              <a:t>11/22/2013</a:t>
            </a:fld>
            <a:endParaRPr lang="en-US"/>
          </a:p>
        </p:txBody>
      </p:sp>
      <p:sp>
        <p:nvSpPr>
          <p:cNvPr id="6" name="Rectangle 32"/>
          <p:cNvSpPr>
            <a:spLocks noGrp="1" noChangeArrowheads="1"/>
          </p:cNvSpPr>
          <p:nvPr>
            <p:ph type="ftr" sz="quarter" idx="11"/>
          </p:nvPr>
        </p:nvSpPr>
        <p:spPr>
          <a:ln/>
        </p:spPr>
        <p:txBody>
          <a:bodyPr/>
          <a:lstStyle>
            <a:lvl1pPr>
              <a:defRPr/>
            </a:lvl1pPr>
          </a:lstStyle>
          <a:p>
            <a:endParaRPr lang="en-US"/>
          </a:p>
        </p:txBody>
      </p:sp>
      <p:sp>
        <p:nvSpPr>
          <p:cNvPr id="7" name="Rectangle 33"/>
          <p:cNvSpPr>
            <a:spLocks noGrp="1" noChangeArrowheads="1"/>
          </p:cNvSpPr>
          <p:nvPr>
            <p:ph type="sldNum" sz="quarter" idx="12"/>
          </p:nvPr>
        </p:nvSpPr>
        <p:spPr>
          <a:ln/>
        </p:spPr>
        <p:txBody>
          <a:bodyPr/>
          <a:lstStyle>
            <a:lvl1pPr>
              <a:defRPr/>
            </a:lvl1pPr>
          </a:lstStyle>
          <a:p>
            <a:fld id="{A0C4A79A-9271-4311-B198-F1FFC5909CDC}" type="slidenum">
              <a:rPr lang="en-US" smtClean="0"/>
              <a:pPr/>
              <a:t>‹#›</a:t>
            </a:fld>
            <a:endParaRPr lang="en-US"/>
          </a:p>
        </p:txBody>
      </p:sp>
    </p:spTree>
  </p:cSld>
  <p:clrMapOvr>
    <a:masterClrMapping/>
  </p:clrMapOvr>
  <p:transition>
    <p:split/>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F38AA136-8765-4E1F-BF0F-8CC433712C2C}" type="datetimeFigureOut">
              <a:rPr lang="en-US" smtClean="0"/>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A0C4A79A-9271-4311-B198-F1FFC5909CDC}" type="slidenum">
              <a:rPr lang="en-US" smtClean="0"/>
              <a:pPr/>
              <a:t>‹#›</a:t>
            </a:fld>
            <a:endParaRPr lang="en-US"/>
          </a:p>
        </p:txBody>
      </p:sp>
    </p:spTree>
  </p:cSld>
  <p:clrMapOvr>
    <a:masterClrMapping/>
  </p:clrMapOvr>
  <p:transition>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
            <a:ext cx="18478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76200"/>
            <a:ext cx="53911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F04914B2-B948-4911-ADFC-055048B6909C}" type="datetime1">
              <a:rPr lang="en-US" smtClean="0"/>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
            <a:ext cx="18478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76200"/>
            <a:ext cx="53911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F38AA136-8765-4E1F-BF0F-8CC433712C2C}" type="datetimeFigureOut">
              <a:rPr lang="en-US" smtClean="0"/>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A0C4A79A-9271-4311-B198-F1FFC5909CDC}" type="slidenum">
              <a:rPr lang="en-US" smtClean="0"/>
              <a:pPr/>
              <a:t>‹#›</a:t>
            </a:fld>
            <a:endParaRPr lang="en-US"/>
          </a:p>
        </p:txBody>
      </p:sp>
    </p:spTree>
  </p:cSld>
  <p:clrMapOvr>
    <a:masterClrMapping/>
  </p:clrMapOvr>
  <p:transition>
    <p:split/>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1200"/>
            </a:lvl1pPr>
          </a:lstStyle>
          <a:p>
            <a:pPr>
              <a:defRPr/>
            </a:pPr>
            <a:fld id="{AC437019-835D-4710-9F45-C9F5E1A9CBB1}" type="datetime1">
              <a:rPr lang="en-US"/>
              <a:pPr>
                <a:defRPr/>
              </a:pPr>
              <a:t>11/22/2013</a:t>
            </a:fld>
            <a:endParaRPr lang="en-US"/>
          </a:p>
        </p:txBody>
      </p:sp>
      <p:sp>
        <p:nvSpPr>
          <p:cNvPr id="5" name="Rectangle 5"/>
          <p:cNvSpPr>
            <a:spLocks noGrp="1" noChangeArrowheads="1"/>
          </p:cNvSpPr>
          <p:nvPr>
            <p:ph type="ftr" sz="quarter" idx="11"/>
          </p:nvPr>
        </p:nvSpPr>
        <p:spPr/>
        <p:txBody>
          <a:bodyPr/>
          <a:lstStyle>
            <a:lvl1pPr>
              <a:defRPr sz="1200"/>
            </a:lvl1pPr>
          </a:lstStyle>
          <a:p>
            <a:pPr>
              <a:defRPr/>
            </a:pPr>
            <a:endParaRPr lang="en-US"/>
          </a:p>
        </p:txBody>
      </p:sp>
      <p:sp>
        <p:nvSpPr>
          <p:cNvPr id="6" name="Rectangle 6"/>
          <p:cNvSpPr>
            <a:spLocks noGrp="1" noChangeArrowheads="1"/>
          </p:cNvSpPr>
          <p:nvPr>
            <p:ph type="sldNum" sz="quarter" idx="12"/>
          </p:nvPr>
        </p:nvSpPr>
        <p:spPr/>
        <p:txBody>
          <a:bodyPr/>
          <a:lstStyle>
            <a:lvl1pPr>
              <a:defRPr sz="1200"/>
            </a:lvl1pPr>
          </a:lstStyle>
          <a:p>
            <a:pPr>
              <a:defRPr/>
            </a:pPr>
            <a:fld id="{C5276A25-7192-4C38-8BAD-ABAE92CA8F40}" type="slidenum">
              <a:rPr lang="en-US"/>
              <a:pPr>
                <a:defRPr/>
              </a:pPr>
              <a:t>‹#›</a:t>
            </a:fld>
            <a:endParaRPr lang="en-US"/>
          </a:p>
        </p:txBody>
      </p:sp>
    </p:spTree>
  </p:cSld>
  <p:clrMapOvr>
    <a:masterClrMapping/>
  </p:clrMapOvr>
  <p:transition>
    <p:split/>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8D3E0BD-E1A7-4AFC-8541-1193369C7C47}"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E562C5-2D13-4031-BDD0-7B25C0E0B134}" type="slidenum">
              <a:rPr lang="en-US"/>
              <a:pPr>
                <a:defRPr/>
              </a:pPr>
              <a:t>‹#›</a:t>
            </a:fld>
            <a:endParaRPr lang="en-US"/>
          </a:p>
        </p:txBody>
      </p:sp>
    </p:spTree>
  </p:cSld>
  <p:clrMapOvr>
    <a:masterClrMapping/>
  </p:clrMapOvr>
  <p:transition>
    <p:split/>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AFE2E86-70D9-440F-93BD-3456EE818D63}"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8DD8C8-3F35-47CB-9523-161F9226D3ED}" type="slidenum">
              <a:rPr lang="en-US"/>
              <a:pPr>
                <a:defRPr/>
              </a:pPr>
              <a:t>‹#›</a:t>
            </a:fld>
            <a:endParaRPr lang="en-US"/>
          </a:p>
        </p:txBody>
      </p:sp>
    </p:spTree>
  </p:cSld>
  <p:clrMapOvr>
    <a:masterClrMapping/>
  </p:clrMapOvr>
  <p:transition>
    <p:split/>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26F47C6-3851-4D4C-AA22-77B2FABE51FE}" type="datetime1">
              <a:rPr lang="en-US"/>
              <a:pPr>
                <a:defRPr/>
              </a:pPr>
              <a:t>11/22/2013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ECE5C1-969F-4290-9F81-91F37E2FBF66}" type="slidenum">
              <a:rPr lang="en-US"/>
              <a:pPr>
                <a:defRPr/>
              </a:pPr>
              <a:t>‹#›</a:t>
            </a:fld>
            <a:endParaRPr lang="en-US"/>
          </a:p>
        </p:txBody>
      </p:sp>
    </p:spTree>
  </p:cSld>
  <p:clrMapOvr>
    <a:masterClrMapping/>
  </p:clrMapOvr>
  <p:transition>
    <p:split/>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A9D79B6-5B27-4D4A-A4AB-85BBF0ACB989}" type="datetime1">
              <a:rPr lang="en-US"/>
              <a:pPr>
                <a:defRPr/>
              </a:pPr>
              <a:t>11/22/2013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E46061-5E91-4FF9-8449-EE6219763323}" type="slidenum">
              <a:rPr lang="en-US"/>
              <a:pPr>
                <a:defRPr/>
              </a:pPr>
              <a:t>‹#›</a:t>
            </a:fld>
            <a:endParaRPr lang="en-US"/>
          </a:p>
        </p:txBody>
      </p:sp>
    </p:spTree>
  </p:cSld>
  <p:clrMapOvr>
    <a:masterClrMapping/>
  </p:clrMapOvr>
  <p:transition>
    <p:split/>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9350559-0CDF-4A35-A0D1-BB97590A4690}" type="datetime1">
              <a:rPr lang="en-US"/>
              <a:pPr>
                <a:defRPr/>
              </a:pPr>
              <a:t>11/22/2013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D8ACCA-8D7D-4FB6-8804-FD7F946CD1B2}" type="slidenum">
              <a:rPr lang="en-US"/>
              <a:pPr>
                <a:defRPr/>
              </a:pPr>
              <a:t>‹#›</a:t>
            </a:fld>
            <a:endParaRPr lang="en-US"/>
          </a:p>
        </p:txBody>
      </p:sp>
    </p:spTree>
  </p:cSld>
  <p:clrMapOvr>
    <a:masterClrMapping/>
  </p:clrMapOvr>
  <p:transition>
    <p:split/>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EE69C8A-6015-4E04-9CD8-A89600C70B1C}" type="datetime1">
              <a:rPr lang="en-US"/>
              <a:pPr>
                <a:defRPr/>
              </a:pPr>
              <a:t>11/22/2013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7D09AE4-D255-482F-8758-C1AABACA2CF6}" type="slidenum">
              <a:rPr lang="en-US"/>
              <a:pPr>
                <a:defRPr/>
              </a:pPr>
              <a:t>‹#›</a:t>
            </a:fld>
            <a:endParaRPr lang="en-US"/>
          </a:p>
        </p:txBody>
      </p:sp>
    </p:spTree>
  </p:cSld>
  <p:clrMapOvr>
    <a:masterClrMapping/>
  </p:clrMapOvr>
  <p:transition>
    <p:split/>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3F79018-84D4-4843-BF89-92E0A648E1D3}" type="datetime1">
              <a:rPr lang="en-US"/>
              <a:pPr>
                <a:defRPr/>
              </a:pPr>
              <a:t>11/22/2013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D501B8-FE65-4E0F-B54A-9415484D31F0}" type="slidenum">
              <a:rPr lang="en-US"/>
              <a:pPr>
                <a:defRPr/>
              </a:pPr>
              <a:t>‹#›</a:t>
            </a:fld>
            <a:endParaRPr lang="en-US"/>
          </a:p>
        </p:txBody>
      </p:sp>
    </p:spTree>
  </p:cSld>
  <p:clrMapOvr>
    <a:masterClrMapping/>
  </p:clrMapOvr>
  <p:transition>
    <p:split/>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857A0BD-ECF8-4B5A-8C95-138E6857130B}" type="datetime1">
              <a:rPr lang="en-US"/>
              <a:pPr>
                <a:defRPr/>
              </a:pPr>
              <a:t>11/22/2013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E01D66-825E-48CE-8050-FF8A6D96BE22}" type="slidenum">
              <a:rPr lang="en-US"/>
              <a:pPr>
                <a:defRPr/>
              </a:pPr>
              <a:t>‹#›</a:t>
            </a:fld>
            <a:endParaRPr lang="en-US"/>
          </a:p>
        </p:txBody>
      </p:sp>
    </p:spTree>
  </p:cSld>
  <p:clrMapOvr>
    <a:masterClrMapping/>
  </p:clrMapOvr>
  <p:transition>
    <p:spli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1200"/>
            </a:lvl1pPr>
          </a:lstStyle>
          <a:p>
            <a:pPr>
              <a:defRPr/>
            </a:pPr>
            <a:fld id="{AC437019-835D-4710-9F45-C9F5E1A9CBB1}" type="datetime1">
              <a:rPr lang="en-US"/>
              <a:pPr>
                <a:defRPr/>
              </a:pPr>
              <a:t>11/22/2013</a:t>
            </a:fld>
            <a:endParaRPr lang="en-US"/>
          </a:p>
        </p:txBody>
      </p:sp>
      <p:sp>
        <p:nvSpPr>
          <p:cNvPr id="5" name="Rectangle 5"/>
          <p:cNvSpPr>
            <a:spLocks noGrp="1" noChangeArrowheads="1"/>
          </p:cNvSpPr>
          <p:nvPr>
            <p:ph type="ftr" sz="quarter" idx="11"/>
          </p:nvPr>
        </p:nvSpPr>
        <p:spPr/>
        <p:txBody>
          <a:bodyPr/>
          <a:lstStyle>
            <a:lvl1pPr>
              <a:defRPr sz="1200"/>
            </a:lvl1pPr>
          </a:lstStyle>
          <a:p>
            <a:pPr>
              <a:defRPr/>
            </a:pPr>
            <a:endParaRPr lang="en-US"/>
          </a:p>
        </p:txBody>
      </p:sp>
      <p:sp>
        <p:nvSpPr>
          <p:cNvPr id="6" name="Rectangle 6"/>
          <p:cNvSpPr>
            <a:spLocks noGrp="1" noChangeArrowheads="1"/>
          </p:cNvSpPr>
          <p:nvPr>
            <p:ph type="sldNum" sz="quarter" idx="12"/>
          </p:nvPr>
        </p:nvSpPr>
        <p:spPr/>
        <p:txBody>
          <a:bodyPr/>
          <a:lstStyle>
            <a:lvl1pPr>
              <a:defRPr sz="1200"/>
            </a:lvl1pPr>
          </a:lstStyle>
          <a:p>
            <a:pPr>
              <a:defRPr/>
            </a:pPr>
            <a:fld id="{C5276A25-7192-4C38-8BAD-ABAE92CA8F40}" type="slidenum">
              <a:rPr lang="en-US"/>
              <a:pPr>
                <a:defRPr/>
              </a:pPr>
              <a:t>‹#›</a:t>
            </a:fld>
            <a:endParaRPr lang="en-US"/>
          </a:p>
        </p:txBody>
      </p:sp>
    </p:spTree>
  </p:cSld>
  <p:clrMapOvr>
    <a:masterClrMapping/>
  </p:clrMapOvr>
  <p:transition>
    <p:split/>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8BD0C32-B616-441F-A9AE-851156A98076}"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3F0758-E183-46E4-A158-16326B595400}" type="slidenum">
              <a:rPr lang="en-US"/>
              <a:pPr>
                <a:defRPr/>
              </a:pPr>
              <a:t>‹#›</a:t>
            </a:fld>
            <a:endParaRPr lang="en-US"/>
          </a:p>
        </p:txBody>
      </p:sp>
    </p:spTree>
  </p:cSld>
  <p:clrMapOvr>
    <a:masterClrMapping/>
  </p:clrMapOvr>
  <p:transition>
    <p:split/>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5E4DB83-67A5-46CF-9B6A-122B4639FF6A}"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AC8C3C-672B-4194-81E9-780255636391}" type="slidenum">
              <a:rPr lang="en-US"/>
              <a:pPr>
                <a:defRPr/>
              </a:pPr>
              <a:t>‹#›</a:t>
            </a:fld>
            <a:endParaRPr lang="en-US"/>
          </a:p>
        </p:txBody>
      </p:sp>
    </p:spTree>
  </p:cSld>
  <p:clrMapOvr>
    <a:masterClrMapping/>
  </p:clrMapOvr>
  <p:transition>
    <p:split/>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1200"/>
            </a:lvl1pPr>
          </a:lstStyle>
          <a:p>
            <a:pPr>
              <a:defRPr/>
            </a:pPr>
            <a:fld id="{FBE66BDA-A890-4DB1-A93C-7CB9BB036D96}" type="datetime1">
              <a:rPr lang="en-US"/>
              <a:pPr>
                <a:defRPr/>
              </a:pPr>
              <a:t>11/22/2013</a:t>
            </a:fld>
            <a:endParaRPr lang="en-US"/>
          </a:p>
        </p:txBody>
      </p:sp>
      <p:sp>
        <p:nvSpPr>
          <p:cNvPr id="5" name="Rectangle 5"/>
          <p:cNvSpPr>
            <a:spLocks noGrp="1" noChangeArrowheads="1"/>
          </p:cNvSpPr>
          <p:nvPr>
            <p:ph type="ftr" sz="quarter" idx="11"/>
          </p:nvPr>
        </p:nvSpPr>
        <p:spPr/>
        <p:txBody>
          <a:bodyPr/>
          <a:lstStyle>
            <a:lvl1pPr>
              <a:defRPr sz="1200"/>
            </a:lvl1pPr>
          </a:lstStyle>
          <a:p>
            <a:pPr>
              <a:defRPr/>
            </a:pPr>
            <a:endParaRPr lang="en-US"/>
          </a:p>
        </p:txBody>
      </p:sp>
      <p:sp>
        <p:nvSpPr>
          <p:cNvPr id="6" name="Rectangle 6"/>
          <p:cNvSpPr>
            <a:spLocks noGrp="1" noChangeArrowheads="1"/>
          </p:cNvSpPr>
          <p:nvPr>
            <p:ph type="sldNum" sz="quarter" idx="12"/>
          </p:nvPr>
        </p:nvSpPr>
        <p:spPr/>
        <p:txBody>
          <a:bodyPr/>
          <a:lstStyle>
            <a:lvl1pPr>
              <a:defRPr sz="1200"/>
            </a:lvl1pPr>
          </a:lstStyle>
          <a:p>
            <a:pPr>
              <a:defRPr/>
            </a:pPr>
            <a:fld id="{CA236CE5-D533-4CC1-AB52-6BADAFB0BC92}" type="slidenum">
              <a:rPr lang="en-US"/>
              <a:pPr>
                <a:defRPr/>
              </a:pPr>
              <a:t>‹#›</a:t>
            </a:fld>
            <a:endParaRPr lang="en-US"/>
          </a:p>
        </p:txBody>
      </p:sp>
    </p:spTree>
  </p:cSld>
  <p:clrMapOvr>
    <a:masterClrMapping/>
  </p:clrMapOvr>
  <p:transition>
    <p:split/>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6335ED2-D3DB-4D5C-B059-14978A79ACEE}"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1F47D-428B-4508-A1F8-6F98C395413F}" type="slidenum">
              <a:rPr lang="en-US"/>
              <a:pPr>
                <a:defRPr/>
              </a:pPr>
              <a:t>‹#›</a:t>
            </a:fld>
            <a:endParaRPr lang="en-US"/>
          </a:p>
        </p:txBody>
      </p:sp>
    </p:spTree>
  </p:cSld>
  <p:clrMapOvr>
    <a:masterClrMapping/>
  </p:clrMapOvr>
  <p:transition>
    <p:split/>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A80A3F5-AC2F-4E22-86FF-96ACD87F9C8A}"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380B44-1359-4CE9-BC37-57FD00AF013F}" type="slidenum">
              <a:rPr lang="en-US"/>
              <a:pPr>
                <a:defRPr/>
              </a:pPr>
              <a:t>‹#›</a:t>
            </a:fld>
            <a:endParaRPr lang="en-US"/>
          </a:p>
        </p:txBody>
      </p:sp>
    </p:spTree>
  </p:cSld>
  <p:clrMapOvr>
    <a:masterClrMapping/>
  </p:clrMapOvr>
  <p:transition>
    <p:split/>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EF273ED-7037-4E69-92FC-B15FED20C07F}" type="datetime1">
              <a:rPr lang="en-US"/>
              <a:pPr>
                <a:defRPr/>
              </a:pPr>
              <a:t>11/22/2013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508A6D-7D0B-466C-978E-B6DC176F8DD9}" type="slidenum">
              <a:rPr lang="en-US"/>
              <a:pPr>
                <a:defRPr/>
              </a:pPr>
              <a:t>‹#›</a:t>
            </a:fld>
            <a:endParaRPr lang="en-US"/>
          </a:p>
        </p:txBody>
      </p:sp>
    </p:spTree>
  </p:cSld>
  <p:clrMapOvr>
    <a:masterClrMapping/>
  </p:clrMapOvr>
  <p:transition>
    <p:split/>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B666B5D-6F97-4855-82D4-0A5B2099B996}" type="datetime1">
              <a:rPr lang="en-US"/>
              <a:pPr>
                <a:defRPr/>
              </a:pPr>
              <a:t>11/22/2013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01F921-4C07-435B-8131-C724F5FB9E19}" type="slidenum">
              <a:rPr lang="en-US"/>
              <a:pPr>
                <a:defRPr/>
              </a:pPr>
              <a:t>‹#›</a:t>
            </a:fld>
            <a:endParaRPr lang="en-US"/>
          </a:p>
        </p:txBody>
      </p:sp>
    </p:spTree>
  </p:cSld>
  <p:clrMapOvr>
    <a:masterClrMapping/>
  </p:clrMapOvr>
  <p:transition>
    <p:split/>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6960B75-335B-4A6B-87AD-8FC164348550}" type="datetime1">
              <a:rPr lang="en-US"/>
              <a:pPr>
                <a:defRPr/>
              </a:pPr>
              <a:t>11/22/2013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CD1501-ABCE-4052-BB18-10A66B418770}" type="slidenum">
              <a:rPr lang="en-US"/>
              <a:pPr>
                <a:defRPr/>
              </a:pPr>
              <a:t>‹#›</a:t>
            </a:fld>
            <a:endParaRPr lang="en-US"/>
          </a:p>
        </p:txBody>
      </p:sp>
    </p:spTree>
  </p:cSld>
  <p:clrMapOvr>
    <a:masterClrMapping/>
  </p:clrMapOvr>
  <p:transition>
    <p:split/>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CEA9B82-467E-4DDF-B805-4228026D556C}" type="datetime1">
              <a:rPr lang="en-US"/>
              <a:pPr>
                <a:defRPr/>
              </a:pPr>
              <a:t>11/22/2013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B7020D-3895-41AF-9EDC-7E5088C45144}" type="slidenum">
              <a:rPr lang="en-US"/>
              <a:pPr>
                <a:defRPr/>
              </a:pPr>
              <a:t>‹#›</a:t>
            </a:fld>
            <a:endParaRPr lang="en-US"/>
          </a:p>
        </p:txBody>
      </p:sp>
    </p:spTree>
  </p:cSld>
  <p:clrMapOvr>
    <a:masterClrMapping/>
  </p:clrMapOvr>
  <p:transition>
    <p:split/>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6A40A5F-05D7-4C0F-9DC4-3B0C8E14EF04}" type="datetime1">
              <a:rPr lang="en-US"/>
              <a:pPr>
                <a:defRPr/>
              </a:pPr>
              <a:t>11/22/2013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9F1D29-8F7E-47A3-AF08-9E576DEA4ECB}" type="slidenum">
              <a:rPr lang="en-US"/>
              <a:pPr>
                <a:defRPr/>
              </a:pPr>
              <a:t>‹#›</a:t>
            </a:fld>
            <a:endParaRPr lang="en-US"/>
          </a:p>
        </p:txBody>
      </p:sp>
    </p:spTree>
  </p:cSld>
  <p:clrMapOvr>
    <a:masterClrMapping/>
  </p:clrMapOvr>
  <p:transition>
    <p:spli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8D3E0BD-E1A7-4AFC-8541-1193369C7C47}"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E562C5-2D13-4031-BDD0-7B25C0E0B134}" type="slidenum">
              <a:rPr lang="en-US"/>
              <a:pPr>
                <a:defRPr/>
              </a:pPr>
              <a:t>‹#›</a:t>
            </a:fld>
            <a:endParaRPr lang="en-US"/>
          </a:p>
        </p:txBody>
      </p:sp>
    </p:spTree>
  </p:cSld>
  <p:clrMapOvr>
    <a:masterClrMapping/>
  </p:clrMapOvr>
  <p:transition>
    <p:split/>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27B3F5C-1264-423D-9411-AA2E4AA497B8}" type="datetime1">
              <a:rPr lang="en-US"/>
              <a:pPr>
                <a:defRPr/>
              </a:pPr>
              <a:t>11/22/2013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8E9AF3-46B6-4149-9861-16A22AD18F2F}" type="slidenum">
              <a:rPr lang="en-US"/>
              <a:pPr>
                <a:defRPr/>
              </a:pPr>
              <a:t>‹#›</a:t>
            </a:fld>
            <a:endParaRPr lang="en-US"/>
          </a:p>
        </p:txBody>
      </p:sp>
    </p:spTree>
  </p:cSld>
  <p:clrMapOvr>
    <a:masterClrMapping/>
  </p:clrMapOvr>
  <p:transition>
    <p:split/>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0A081D5-1331-45B5-9AEE-71F3FD0D6683}"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AAE5BD-22E9-4DEC-A99D-613B6FBC1974}" type="slidenum">
              <a:rPr lang="en-US"/>
              <a:pPr>
                <a:defRPr/>
              </a:pPr>
              <a:t>‹#›</a:t>
            </a:fld>
            <a:endParaRPr lang="en-US"/>
          </a:p>
        </p:txBody>
      </p:sp>
    </p:spTree>
  </p:cSld>
  <p:clrMapOvr>
    <a:masterClrMapping/>
  </p:clrMapOvr>
  <p:transition>
    <p:split/>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F159476-C04D-4A5F-B3E0-093C81452AF2}"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675C69-ADD7-4309-97B5-F2BB3401CF20}" type="slidenum">
              <a:rPr lang="en-US"/>
              <a:pPr>
                <a:defRPr/>
              </a:pPr>
              <a:t>‹#›</a:t>
            </a:fld>
            <a:endParaRPr lang="en-US"/>
          </a:p>
        </p:txBody>
      </p:sp>
    </p:spTree>
  </p:cSld>
  <p:clrMapOvr>
    <a:masterClrMapping/>
  </p:clrMapOvr>
  <p:transition>
    <p:split/>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4038600"/>
            <a:ext cx="7924800" cy="947738"/>
          </a:xfrm>
        </p:spPr>
        <p:txBody>
          <a:bodyPr/>
          <a:lstStyle>
            <a:lvl1pPr>
              <a:defRPr/>
            </a:lvl1pPr>
          </a:lstStyle>
          <a:p>
            <a:r>
              <a:rPr lang="en-US" smtClean="0"/>
              <a:t>Click to edit Master title style</a:t>
            </a:r>
            <a:endParaRPr lang="en-US"/>
          </a:p>
        </p:txBody>
      </p:sp>
      <p:sp>
        <p:nvSpPr>
          <p:cNvPr id="3079" name="Rectangle 7"/>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sz="3600"/>
            </a:lvl1pPr>
          </a:lstStyle>
          <a:p>
            <a:r>
              <a:rPr lang="en-US" smtClean="0"/>
              <a:t>Click to edit Master subtitle style</a:t>
            </a:r>
            <a:endParaRPr lang="en-US"/>
          </a:p>
        </p:txBody>
      </p:sp>
      <p:sp>
        <p:nvSpPr>
          <p:cNvPr id="4" name="Rectangle 32"/>
          <p:cNvSpPr>
            <a:spLocks noGrp="1" noChangeArrowheads="1"/>
          </p:cNvSpPr>
          <p:nvPr>
            <p:ph type="dt" sz="quarter" idx="10"/>
          </p:nvPr>
        </p:nvSpPr>
        <p:spPr/>
        <p:txBody>
          <a:bodyPr/>
          <a:lstStyle>
            <a:lvl1pPr>
              <a:defRPr/>
            </a:lvl1pPr>
          </a:lstStyle>
          <a:p>
            <a:pPr>
              <a:defRPr/>
            </a:pPr>
            <a:fld id="{10EAA039-3DA6-447A-902A-1044C6BEB9D7}" type="datetime1">
              <a:rPr lang="en-US"/>
              <a:pPr>
                <a:defRPr/>
              </a:pPr>
              <a:t>11/22/2013</a:t>
            </a:fld>
            <a:endParaRPr lang="en-US"/>
          </a:p>
        </p:txBody>
      </p:sp>
      <p:sp>
        <p:nvSpPr>
          <p:cNvPr id="5" name="Rectangle 33"/>
          <p:cNvSpPr>
            <a:spLocks noGrp="1" noChangeArrowheads="1"/>
          </p:cNvSpPr>
          <p:nvPr>
            <p:ph type="ftr" sz="quarter" idx="11"/>
          </p:nvPr>
        </p:nvSpPr>
        <p:spPr/>
        <p:txBody>
          <a:bodyPr/>
          <a:lstStyle>
            <a:lvl1pPr>
              <a:defRPr/>
            </a:lvl1pPr>
          </a:lstStyle>
          <a:p>
            <a:pPr>
              <a:defRPr/>
            </a:pPr>
            <a:endParaRPr lang="en-US"/>
          </a:p>
        </p:txBody>
      </p:sp>
      <p:sp>
        <p:nvSpPr>
          <p:cNvPr id="6" name="Rectangle 34"/>
          <p:cNvSpPr>
            <a:spLocks noGrp="1" noChangeArrowheads="1"/>
          </p:cNvSpPr>
          <p:nvPr>
            <p:ph type="sldNum" sz="quarter" idx="12"/>
          </p:nvPr>
        </p:nvSpPr>
        <p:spPr/>
        <p:txBody>
          <a:bodyPr/>
          <a:lstStyle>
            <a:lvl1pPr>
              <a:defRPr/>
            </a:lvl1pPr>
          </a:lstStyle>
          <a:p>
            <a:pPr>
              <a:defRPr/>
            </a:pPr>
            <a:fld id="{58F195D3-C948-46F2-94F3-7BDCBCAB8181}" type="slidenum">
              <a:rPr lang="en-US"/>
              <a:pPr>
                <a:defRPr/>
              </a:pPr>
              <a:t>‹#›</a:t>
            </a:fld>
            <a:endParaRPr lang="en-US"/>
          </a:p>
        </p:txBody>
      </p:sp>
    </p:spTree>
  </p:cSld>
  <p:clrMapOvr>
    <a:masterClrMapping/>
  </p:clrMapOvr>
  <p:transition>
    <p:split/>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EFDF1247-8F27-4A95-9481-270966799395}" type="datetime1">
              <a:rPr lang="en-US"/>
              <a:pPr>
                <a:defRPr/>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1D726A3B-7CD1-48C9-B5BE-69AD4C5471ED}" type="slidenum">
              <a:rPr lang="en-US"/>
              <a:pPr>
                <a:defRPr/>
              </a:pPr>
              <a:t>‹#›</a:t>
            </a:fld>
            <a:endParaRPr lang="en-US"/>
          </a:p>
        </p:txBody>
      </p:sp>
    </p:spTree>
  </p:cSld>
  <p:clrMapOvr>
    <a:masterClrMapping/>
  </p:clrMapOvr>
  <p:transition>
    <p:split/>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pPr>
              <a:defRPr/>
            </a:pPr>
            <a:fld id="{82F4BCE2-A502-4766-8EDE-8536C1FA9418}" type="datetime1">
              <a:rPr lang="en-US"/>
              <a:pPr>
                <a:defRPr/>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28A648A5-935A-4DBC-869E-BE2B27FC2D1C}" type="slidenum">
              <a:rPr lang="en-US"/>
              <a:pPr>
                <a:defRPr/>
              </a:pPr>
              <a:t>‹#›</a:t>
            </a:fld>
            <a:endParaRPr lang="en-US"/>
          </a:p>
        </p:txBody>
      </p:sp>
    </p:spTree>
  </p:cSld>
  <p:clrMapOvr>
    <a:masterClrMapping/>
  </p:clrMapOvr>
  <p:transition>
    <p:split/>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pPr>
              <a:defRPr/>
            </a:pPr>
            <a:fld id="{79200EAF-B95A-4427-AAF6-A6275B6D2DBA}" type="datetime1">
              <a:rPr lang="en-US"/>
              <a:pPr>
                <a:defRPr/>
              </a:pPr>
              <a:t>11/22/2013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A6FCB7A9-E748-4C08-8407-769BD9CC5A16}" type="slidenum">
              <a:rPr lang="en-US"/>
              <a:pPr>
                <a:defRPr/>
              </a:pPr>
              <a:t>‹#›</a:t>
            </a:fld>
            <a:endParaRPr lang="en-US"/>
          </a:p>
        </p:txBody>
      </p:sp>
    </p:spTree>
  </p:cSld>
  <p:clrMapOvr>
    <a:masterClrMapping/>
  </p:clrMapOvr>
  <p:transition>
    <p:split/>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pPr>
              <a:defRPr/>
            </a:pPr>
            <a:fld id="{315730FB-D7F5-4C37-BBEE-BD62FA0C7404}" type="datetime1">
              <a:rPr lang="en-US"/>
              <a:pPr>
                <a:defRPr/>
              </a:pPr>
              <a:t>11/22/2013</a:t>
            </a:fld>
            <a:endParaRPr lang="en-US"/>
          </a:p>
        </p:txBody>
      </p:sp>
      <p:sp>
        <p:nvSpPr>
          <p:cNvPr id="8" name="Rectangle 32"/>
          <p:cNvSpPr>
            <a:spLocks noGrp="1" noChangeArrowheads="1"/>
          </p:cNvSpPr>
          <p:nvPr>
            <p:ph type="ftr" sz="quarter" idx="11"/>
          </p:nvPr>
        </p:nvSpPr>
        <p:spPr>
          <a:ln/>
        </p:spPr>
        <p:txBody>
          <a:bodyPr/>
          <a:lstStyle>
            <a:lvl1pPr>
              <a:defRPr/>
            </a:lvl1pPr>
          </a:lstStyle>
          <a:p>
            <a:pPr>
              <a:defRPr/>
            </a:pPr>
            <a:endParaRPr lang="en-US"/>
          </a:p>
        </p:txBody>
      </p:sp>
      <p:sp>
        <p:nvSpPr>
          <p:cNvPr id="9" name="Rectangle 33"/>
          <p:cNvSpPr>
            <a:spLocks noGrp="1" noChangeArrowheads="1"/>
          </p:cNvSpPr>
          <p:nvPr>
            <p:ph type="sldNum" sz="quarter" idx="12"/>
          </p:nvPr>
        </p:nvSpPr>
        <p:spPr>
          <a:ln/>
        </p:spPr>
        <p:txBody>
          <a:bodyPr/>
          <a:lstStyle>
            <a:lvl1pPr>
              <a:defRPr/>
            </a:lvl1pPr>
          </a:lstStyle>
          <a:p>
            <a:pPr>
              <a:defRPr/>
            </a:pPr>
            <a:fld id="{481914A6-E7FA-4E6E-9E50-25D88A616FA3}" type="slidenum">
              <a:rPr lang="en-US"/>
              <a:pPr>
                <a:defRPr/>
              </a:pPr>
              <a:t>‹#›</a:t>
            </a:fld>
            <a:endParaRPr lang="en-US"/>
          </a:p>
        </p:txBody>
      </p:sp>
    </p:spTree>
  </p:cSld>
  <p:clrMapOvr>
    <a:masterClrMapping/>
  </p:clrMapOvr>
  <p:transition>
    <p:split/>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pPr>
              <a:defRPr/>
            </a:pPr>
            <a:fld id="{33584ED4-A3F1-4BA1-BD20-4ADFA4F89505}" type="datetime1">
              <a:rPr lang="en-US"/>
              <a:pPr>
                <a:defRPr/>
              </a:pPr>
              <a:t>11/22/2013</a:t>
            </a:fld>
            <a:endParaRPr lang="en-US"/>
          </a:p>
        </p:txBody>
      </p:sp>
      <p:sp>
        <p:nvSpPr>
          <p:cNvPr id="4" name="Rectangle 32"/>
          <p:cNvSpPr>
            <a:spLocks noGrp="1" noChangeArrowheads="1"/>
          </p:cNvSpPr>
          <p:nvPr>
            <p:ph type="ftr" sz="quarter" idx="11"/>
          </p:nvPr>
        </p:nvSpPr>
        <p:spPr>
          <a:ln/>
        </p:spPr>
        <p:txBody>
          <a:bodyPr/>
          <a:lstStyle>
            <a:lvl1pPr>
              <a:defRPr/>
            </a:lvl1pPr>
          </a:lstStyle>
          <a:p>
            <a:pPr>
              <a:defRPr/>
            </a:pPr>
            <a:endParaRPr lang="en-US"/>
          </a:p>
        </p:txBody>
      </p:sp>
      <p:sp>
        <p:nvSpPr>
          <p:cNvPr id="5" name="Rectangle 33"/>
          <p:cNvSpPr>
            <a:spLocks noGrp="1" noChangeArrowheads="1"/>
          </p:cNvSpPr>
          <p:nvPr>
            <p:ph type="sldNum" sz="quarter" idx="12"/>
          </p:nvPr>
        </p:nvSpPr>
        <p:spPr>
          <a:ln/>
        </p:spPr>
        <p:txBody>
          <a:bodyPr/>
          <a:lstStyle>
            <a:lvl1pPr>
              <a:defRPr/>
            </a:lvl1pPr>
          </a:lstStyle>
          <a:p>
            <a:pPr>
              <a:defRPr/>
            </a:pPr>
            <a:fld id="{09E7579E-B964-42EB-B18D-6CCD937FD019}" type="slidenum">
              <a:rPr lang="en-US"/>
              <a:pPr>
                <a:defRPr/>
              </a:pPr>
              <a:t>‹#›</a:t>
            </a:fld>
            <a:endParaRPr lang="en-US"/>
          </a:p>
        </p:txBody>
      </p:sp>
    </p:spTree>
  </p:cSld>
  <p:clrMapOvr>
    <a:masterClrMapping/>
  </p:clrMapOvr>
  <p:transition>
    <p:split/>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pPr>
              <a:defRPr/>
            </a:pPr>
            <a:fld id="{C8CA5AFC-317F-4BB8-82B7-0711901E99AA}" type="datetime1">
              <a:rPr lang="en-US"/>
              <a:pPr>
                <a:defRPr/>
              </a:pPr>
              <a:t>11/22/2013</a:t>
            </a:fld>
            <a:endParaRPr lang="en-US"/>
          </a:p>
        </p:txBody>
      </p:sp>
      <p:sp>
        <p:nvSpPr>
          <p:cNvPr id="3" name="Rectangle 32"/>
          <p:cNvSpPr>
            <a:spLocks noGrp="1" noChangeArrowheads="1"/>
          </p:cNvSpPr>
          <p:nvPr>
            <p:ph type="ftr" sz="quarter" idx="11"/>
          </p:nvPr>
        </p:nvSpPr>
        <p:spPr>
          <a:ln/>
        </p:spPr>
        <p:txBody>
          <a:bodyPr/>
          <a:lstStyle>
            <a:lvl1pPr>
              <a:defRPr/>
            </a:lvl1pPr>
          </a:lstStyle>
          <a:p>
            <a:pPr>
              <a:defRPr/>
            </a:pPr>
            <a:endParaRPr lang="en-US"/>
          </a:p>
        </p:txBody>
      </p:sp>
      <p:sp>
        <p:nvSpPr>
          <p:cNvPr id="4" name="Rectangle 33"/>
          <p:cNvSpPr>
            <a:spLocks noGrp="1" noChangeArrowheads="1"/>
          </p:cNvSpPr>
          <p:nvPr>
            <p:ph type="sldNum" sz="quarter" idx="12"/>
          </p:nvPr>
        </p:nvSpPr>
        <p:spPr>
          <a:ln/>
        </p:spPr>
        <p:txBody>
          <a:bodyPr/>
          <a:lstStyle>
            <a:lvl1pPr>
              <a:defRPr/>
            </a:lvl1pPr>
          </a:lstStyle>
          <a:p>
            <a:pPr>
              <a:defRPr/>
            </a:pPr>
            <a:fld id="{1C12DC18-24DE-4020-BBFC-3181B0748B6B}" type="slidenum">
              <a:rPr lang="en-US"/>
              <a:pPr>
                <a:defRPr/>
              </a:pPr>
              <a:t>‹#›</a:t>
            </a:fld>
            <a:endParaRPr lang="en-US"/>
          </a:p>
        </p:txBody>
      </p:sp>
    </p:spTree>
  </p:cSld>
  <p:clrMapOvr>
    <a:masterClrMapping/>
  </p:clrMapOvr>
  <p:transition>
    <p:spli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AFE2E86-70D9-440F-93BD-3456EE818D63}"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8DD8C8-3F35-47CB-9523-161F9226D3ED}" type="slidenum">
              <a:rPr lang="en-US"/>
              <a:pPr>
                <a:defRPr/>
              </a:pPr>
              <a:t>‹#›</a:t>
            </a:fld>
            <a:endParaRPr lang="en-US"/>
          </a:p>
        </p:txBody>
      </p:sp>
    </p:spTree>
  </p:cSld>
  <p:clrMapOvr>
    <a:masterClrMapping/>
  </p:clrMapOvr>
  <p:transition>
    <p:split/>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7A1B9E7C-E937-4603-9616-206553A1CAF2}" type="datetime1">
              <a:rPr lang="en-US"/>
              <a:pPr>
                <a:defRPr/>
              </a:pPr>
              <a:t>11/22/2013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8FC15EC3-7C6F-4EE1-AC56-73D84C563563}" type="slidenum">
              <a:rPr lang="en-US"/>
              <a:pPr>
                <a:defRPr/>
              </a:pPr>
              <a:t>‹#›</a:t>
            </a:fld>
            <a:endParaRPr lang="en-US"/>
          </a:p>
        </p:txBody>
      </p:sp>
    </p:spTree>
  </p:cSld>
  <p:clrMapOvr>
    <a:masterClrMapping/>
  </p:clrMapOvr>
  <p:transition>
    <p:split/>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2C2EC89F-6353-4307-B1F1-B2114AA6EF38}" type="datetime1">
              <a:rPr lang="en-US"/>
              <a:pPr>
                <a:defRPr/>
              </a:pPr>
              <a:t>11/22/2013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B2198742-D79F-4A15-8799-EFD6209E94EA}" type="slidenum">
              <a:rPr lang="en-US"/>
              <a:pPr>
                <a:defRPr/>
              </a:pPr>
              <a:t>‹#›</a:t>
            </a:fld>
            <a:endParaRPr lang="en-US"/>
          </a:p>
        </p:txBody>
      </p:sp>
    </p:spTree>
  </p:cSld>
  <p:clrMapOvr>
    <a:masterClrMapping/>
  </p:clrMapOvr>
  <p:transition>
    <p:split/>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0FFC4261-3334-4254-B4F6-AAD928B3BCF3}" type="datetime1">
              <a:rPr lang="en-US"/>
              <a:pPr>
                <a:defRPr/>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55472746-336D-4EB7-9F8C-0BE576FD930D}" type="slidenum">
              <a:rPr lang="en-US"/>
              <a:pPr>
                <a:defRPr/>
              </a:pPr>
              <a:t>‹#›</a:t>
            </a:fld>
            <a:endParaRPr lang="en-US"/>
          </a:p>
        </p:txBody>
      </p:sp>
    </p:spTree>
  </p:cSld>
  <p:clrMapOvr>
    <a:masterClrMapping/>
  </p:clrMapOvr>
  <p:transition>
    <p:split/>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
            <a:ext cx="18478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76200"/>
            <a:ext cx="53911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4E7E2B07-F6D4-489E-A74F-6D8F5FF60B51}" type="datetime1">
              <a:rPr lang="en-US"/>
              <a:pPr>
                <a:defRPr/>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4BEC494E-87BF-447B-9A3B-8184DA93813B}" type="slidenum">
              <a:rPr lang="en-US"/>
              <a:pPr>
                <a:defRPr/>
              </a:pPr>
              <a:t>‹#›</a:t>
            </a:fld>
            <a:endParaRPr lang="en-US"/>
          </a:p>
        </p:txBody>
      </p:sp>
    </p:spTree>
  </p:cSld>
  <p:clrMapOvr>
    <a:masterClrMapping/>
  </p:clrMapOvr>
  <p:transition>
    <p:split/>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4038600"/>
            <a:ext cx="7924800" cy="947738"/>
          </a:xfrm>
        </p:spPr>
        <p:txBody>
          <a:bodyPr/>
          <a:lstStyle>
            <a:lvl1pPr>
              <a:defRPr/>
            </a:lvl1pPr>
          </a:lstStyle>
          <a:p>
            <a:r>
              <a:rPr lang="en-US" smtClean="0"/>
              <a:t>Click to edit Master title style</a:t>
            </a:r>
            <a:endParaRPr lang="en-US"/>
          </a:p>
        </p:txBody>
      </p:sp>
      <p:sp>
        <p:nvSpPr>
          <p:cNvPr id="3079" name="Rectangle 7"/>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sz="3600"/>
            </a:lvl1pPr>
          </a:lstStyle>
          <a:p>
            <a:r>
              <a:rPr lang="en-US" smtClean="0"/>
              <a:t>Click to edit Master subtitle style</a:t>
            </a:r>
            <a:endParaRPr lang="en-US"/>
          </a:p>
        </p:txBody>
      </p:sp>
      <p:sp>
        <p:nvSpPr>
          <p:cNvPr id="4" name="Rectangle 32"/>
          <p:cNvSpPr>
            <a:spLocks noGrp="1" noChangeArrowheads="1"/>
          </p:cNvSpPr>
          <p:nvPr>
            <p:ph type="dt" sz="quarter" idx="10"/>
          </p:nvPr>
        </p:nvSpPr>
        <p:spPr/>
        <p:txBody>
          <a:bodyPr/>
          <a:lstStyle>
            <a:lvl1pPr>
              <a:defRPr/>
            </a:lvl1pPr>
          </a:lstStyle>
          <a:p>
            <a:fld id="{164B1AD9-07E8-42D1-BAE8-4F7E32DCE034}" type="datetime1">
              <a:rPr lang="en-US" smtClean="0"/>
              <a:pPr/>
              <a:t>11/22/2013</a:t>
            </a:fld>
            <a:endParaRPr lang="en-US"/>
          </a:p>
        </p:txBody>
      </p:sp>
      <p:sp>
        <p:nvSpPr>
          <p:cNvPr id="5" name="Rectangle 33"/>
          <p:cNvSpPr>
            <a:spLocks noGrp="1" noChangeArrowheads="1"/>
          </p:cNvSpPr>
          <p:nvPr>
            <p:ph type="ftr" sz="quarter" idx="11"/>
          </p:nvPr>
        </p:nvSpPr>
        <p:spPr/>
        <p:txBody>
          <a:bodyPr/>
          <a:lstStyle>
            <a:lvl1pPr>
              <a:defRPr/>
            </a:lvl1pPr>
          </a:lstStyle>
          <a:p>
            <a:endParaRPr lang="en-US"/>
          </a:p>
        </p:txBody>
      </p:sp>
      <p:sp>
        <p:nvSpPr>
          <p:cNvPr id="6" name="Rectangle 34"/>
          <p:cNvSpPr>
            <a:spLocks noGrp="1" noChangeArrowheads="1"/>
          </p:cNvSpPr>
          <p:nvPr>
            <p:ph type="sldNum" sz="quarter" idx="12"/>
          </p:nvPr>
        </p:nvSpPr>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3B33A7EF-503B-4FAA-97A3-B401CC2DBE78}" type="datetime1">
              <a:rPr lang="en-US" smtClean="0"/>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fld id="{EE65086A-6E0C-4A18-9EF7-BE5E1C9DE066}" type="datetime1">
              <a:rPr lang="en-US" smtClean="0"/>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fld id="{C9B2F894-2FD0-4291-8E10-2B026A4B290E}" type="datetime1">
              <a:rPr lang="en-US" smtClean="0"/>
              <a:pPr/>
              <a:t>11/22/2013</a:t>
            </a:fld>
            <a:endParaRPr lang="en-US"/>
          </a:p>
        </p:txBody>
      </p:sp>
      <p:sp>
        <p:nvSpPr>
          <p:cNvPr id="6" name="Rectangle 32"/>
          <p:cNvSpPr>
            <a:spLocks noGrp="1" noChangeArrowheads="1"/>
          </p:cNvSpPr>
          <p:nvPr>
            <p:ph type="ftr" sz="quarter" idx="11"/>
          </p:nvPr>
        </p:nvSpPr>
        <p:spPr>
          <a:ln/>
        </p:spPr>
        <p:txBody>
          <a:bodyPr/>
          <a:lstStyle>
            <a:lvl1pPr>
              <a:defRPr/>
            </a:lvl1pPr>
          </a:lstStyle>
          <a:p>
            <a:endParaRPr lang="en-US"/>
          </a:p>
        </p:txBody>
      </p:sp>
      <p:sp>
        <p:nvSpPr>
          <p:cNvPr id="7"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fld id="{7256FC21-2B9B-4452-B35E-C5F182818238}" type="datetime1">
              <a:rPr lang="en-US" smtClean="0"/>
              <a:pPr/>
              <a:t>11/22/2013</a:t>
            </a:fld>
            <a:endParaRPr lang="en-US"/>
          </a:p>
        </p:txBody>
      </p:sp>
      <p:sp>
        <p:nvSpPr>
          <p:cNvPr id="8" name="Rectangle 32"/>
          <p:cNvSpPr>
            <a:spLocks noGrp="1" noChangeArrowheads="1"/>
          </p:cNvSpPr>
          <p:nvPr>
            <p:ph type="ftr" sz="quarter" idx="11"/>
          </p:nvPr>
        </p:nvSpPr>
        <p:spPr>
          <a:ln/>
        </p:spPr>
        <p:txBody>
          <a:bodyPr/>
          <a:lstStyle>
            <a:lvl1pPr>
              <a:defRPr/>
            </a:lvl1pPr>
          </a:lstStyle>
          <a:p>
            <a:endParaRPr lang="en-US"/>
          </a:p>
        </p:txBody>
      </p:sp>
      <p:sp>
        <p:nvSpPr>
          <p:cNvPr id="9"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fld id="{07324AB1-E3E4-4F27-818D-640AEC6C45DB}" type="datetime1">
              <a:rPr lang="en-US" smtClean="0"/>
              <a:pPr/>
              <a:t>11/22/2013</a:t>
            </a:fld>
            <a:endParaRPr lang="en-US"/>
          </a:p>
        </p:txBody>
      </p:sp>
      <p:sp>
        <p:nvSpPr>
          <p:cNvPr id="4" name="Rectangle 32"/>
          <p:cNvSpPr>
            <a:spLocks noGrp="1" noChangeArrowheads="1"/>
          </p:cNvSpPr>
          <p:nvPr>
            <p:ph type="ftr" sz="quarter" idx="11"/>
          </p:nvPr>
        </p:nvSpPr>
        <p:spPr>
          <a:ln/>
        </p:spPr>
        <p:txBody>
          <a:bodyPr/>
          <a:lstStyle>
            <a:lvl1pPr>
              <a:defRPr/>
            </a:lvl1pPr>
          </a:lstStyle>
          <a:p>
            <a:endParaRPr lang="en-US"/>
          </a:p>
        </p:txBody>
      </p:sp>
      <p:sp>
        <p:nvSpPr>
          <p:cNvPr id="5"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26F47C6-3851-4D4C-AA22-77B2FABE51FE}" type="datetime1">
              <a:rPr lang="en-US"/>
              <a:pPr>
                <a:defRPr/>
              </a:pPr>
              <a:t>11/22/2013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ECE5C1-969F-4290-9F81-91F37E2FBF66}" type="slidenum">
              <a:rPr lang="en-US"/>
              <a:pPr>
                <a:defRPr/>
              </a:pPr>
              <a:t>‹#›</a:t>
            </a:fld>
            <a:endParaRPr lang="en-US"/>
          </a:p>
        </p:txBody>
      </p:sp>
    </p:spTree>
  </p:cSld>
  <p:clrMapOvr>
    <a:masterClrMapping/>
  </p:clrMapOvr>
  <p:transition>
    <p:split/>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fld id="{F2FC9344-2346-4CD1-8A62-E0050BC324AE}" type="datetime1">
              <a:rPr lang="en-US" smtClean="0"/>
              <a:pPr/>
              <a:t>11/22/2013</a:t>
            </a:fld>
            <a:endParaRPr lang="en-US"/>
          </a:p>
        </p:txBody>
      </p:sp>
      <p:sp>
        <p:nvSpPr>
          <p:cNvPr id="3" name="Rectangle 32"/>
          <p:cNvSpPr>
            <a:spLocks noGrp="1" noChangeArrowheads="1"/>
          </p:cNvSpPr>
          <p:nvPr>
            <p:ph type="ftr" sz="quarter" idx="11"/>
          </p:nvPr>
        </p:nvSpPr>
        <p:spPr>
          <a:ln/>
        </p:spPr>
        <p:txBody>
          <a:bodyPr/>
          <a:lstStyle>
            <a:lvl1pPr>
              <a:defRPr/>
            </a:lvl1pPr>
          </a:lstStyle>
          <a:p>
            <a:endParaRPr lang="en-US"/>
          </a:p>
        </p:txBody>
      </p:sp>
      <p:sp>
        <p:nvSpPr>
          <p:cNvPr id="4"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fld id="{B237B6A9-D475-47F0-AA9F-F22E90874DF5}" type="datetime1">
              <a:rPr lang="en-US" smtClean="0"/>
              <a:pPr/>
              <a:t>11/22/2013</a:t>
            </a:fld>
            <a:endParaRPr lang="en-US"/>
          </a:p>
        </p:txBody>
      </p:sp>
      <p:sp>
        <p:nvSpPr>
          <p:cNvPr id="6" name="Rectangle 32"/>
          <p:cNvSpPr>
            <a:spLocks noGrp="1" noChangeArrowheads="1"/>
          </p:cNvSpPr>
          <p:nvPr>
            <p:ph type="ftr" sz="quarter" idx="11"/>
          </p:nvPr>
        </p:nvSpPr>
        <p:spPr>
          <a:ln/>
        </p:spPr>
        <p:txBody>
          <a:bodyPr/>
          <a:lstStyle>
            <a:lvl1pPr>
              <a:defRPr/>
            </a:lvl1pPr>
          </a:lstStyle>
          <a:p>
            <a:endParaRPr lang="en-US"/>
          </a:p>
        </p:txBody>
      </p:sp>
      <p:sp>
        <p:nvSpPr>
          <p:cNvPr id="7"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fld id="{2A56769C-E604-45CF-90A2-CAD826A398CE}" type="datetime1">
              <a:rPr lang="en-US" smtClean="0"/>
              <a:pPr/>
              <a:t>11/22/2013</a:t>
            </a:fld>
            <a:endParaRPr lang="en-US"/>
          </a:p>
        </p:txBody>
      </p:sp>
      <p:sp>
        <p:nvSpPr>
          <p:cNvPr id="6" name="Rectangle 32"/>
          <p:cNvSpPr>
            <a:spLocks noGrp="1" noChangeArrowheads="1"/>
          </p:cNvSpPr>
          <p:nvPr>
            <p:ph type="ftr" sz="quarter" idx="11"/>
          </p:nvPr>
        </p:nvSpPr>
        <p:spPr>
          <a:ln/>
        </p:spPr>
        <p:txBody>
          <a:bodyPr/>
          <a:lstStyle>
            <a:lvl1pPr>
              <a:defRPr/>
            </a:lvl1pPr>
          </a:lstStyle>
          <a:p>
            <a:endParaRPr lang="en-US"/>
          </a:p>
        </p:txBody>
      </p:sp>
      <p:sp>
        <p:nvSpPr>
          <p:cNvPr id="7"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D14D0F1E-12AF-4696-935B-C74C34109FAE}" type="datetime1">
              <a:rPr lang="en-US" smtClean="0"/>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
            <a:ext cx="18478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76200"/>
            <a:ext cx="53911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58044DE1-E168-43C1-98A1-63578D6E28E9}" type="datetime1">
              <a:rPr lang="en-US" smtClean="0"/>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1200"/>
            </a:lvl1pPr>
          </a:lstStyle>
          <a:p>
            <a:pPr>
              <a:defRPr/>
            </a:pPr>
            <a:fld id="{AC437019-835D-4710-9F45-C9F5E1A9CBB1}" type="datetime1">
              <a:rPr lang="en-US"/>
              <a:pPr>
                <a:defRPr/>
              </a:pPr>
              <a:t>11/22/2013</a:t>
            </a:fld>
            <a:endParaRPr lang="en-US"/>
          </a:p>
        </p:txBody>
      </p:sp>
      <p:sp>
        <p:nvSpPr>
          <p:cNvPr id="5" name="Rectangle 5"/>
          <p:cNvSpPr>
            <a:spLocks noGrp="1" noChangeArrowheads="1"/>
          </p:cNvSpPr>
          <p:nvPr>
            <p:ph type="ftr" sz="quarter" idx="11"/>
          </p:nvPr>
        </p:nvSpPr>
        <p:spPr/>
        <p:txBody>
          <a:bodyPr/>
          <a:lstStyle>
            <a:lvl1pPr>
              <a:defRPr sz="1200"/>
            </a:lvl1pPr>
          </a:lstStyle>
          <a:p>
            <a:pPr>
              <a:defRPr/>
            </a:pPr>
            <a:endParaRPr lang="en-US"/>
          </a:p>
        </p:txBody>
      </p:sp>
      <p:sp>
        <p:nvSpPr>
          <p:cNvPr id="6" name="Rectangle 6"/>
          <p:cNvSpPr>
            <a:spLocks noGrp="1" noChangeArrowheads="1"/>
          </p:cNvSpPr>
          <p:nvPr>
            <p:ph type="sldNum" sz="quarter" idx="12"/>
          </p:nvPr>
        </p:nvSpPr>
        <p:spPr/>
        <p:txBody>
          <a:bodyPr/>
          <a:lstStyle>
            <a:lvl1pPr>
              <a:defRPr sz="1200"/>
            </a:lvl1pPr>
          </a:lstStyle>
          <a:p>
            <a:pPr>
              <a:defRPr/>
            </a:pPr>
            <a:fld id="{C5276A25-7192-4C38-8BAD-ABAE92CA8F40}" type="slidenum">
              <a:rPr lang="en-US"/>
              <a:pPr>
                <a:defRPr/>
              </a:pPr>
              <a:t>‹#›</a:t>
            </a:fld>
            <a:endParaRPr lang="en-US"/>
          </a:p>
        </p:txBody>
      </p:sp>
    </p:spTree>
  </p:cSld>
  <p:clrMapOvr>
    <a:masterClrMapping/>
  </p:clrMapOvr>
  <p:transition>
    <p:split/>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8D3E0BD-E1A7-4AFC-8541-1193369C7C47}"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E562C5-2D13-4031-BDD0-7B25C0E0B134}" type="slidenum">
              <a:rPr lang="en-US"/>
              <a:pPr>
                <a:defRPr/>
              </a:pPr>
              <a:t>‹#›</a:t>
            </a:fld>
            <a:endParaRPr lang="en-US"/>
          </a:p>
        </p:txBody>
      </p:sp>
    </p:spTree>
  </p:cSld>
  <p:clrMapOvr>
    <a:masterClrMapping/>
  </p:clrMapOvr>
  <p:transition>
    <p:split/>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AFE2E86-70D9-440F-93BD-3456EE818D63}"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8DD8C8-3F35-47CB-9523-161F9226D3ED}" type="slidenum">
              <a:rPr lang="en-US"/>
              <a:pPr>
                <a:defRPr/>
              </a:pPr>
              <a:t>‹#›</a:t>
            </a:fld>
            <a:endParaRPr lang="en-US"/>
          </a:p>
        </p:txBody>
      </p:sp>
    </p:spTree>
  </p:cSld>
  <p:clrMapOvr>
    <a:masterClrMapping/>
  </p:clrMapOvr>
  <p:transition>
    <p:split/>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26F47C6-3851-4D4C-AA22-77B2FABE51FE}" type="datetime1">
              <a:rPr lang="en-US"/>
              <a:pPr>
                <a:defRPr/>
              </a:pPr>
              <a:t>11/22/2013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ECE5C1-969F-4290-9F81-91F37E2FBF66}" type="slidenum">
              <a:rPr lang="en-US"/>
              <a:pPr>
                <a:defRPr/>
              </a:pPr>
              <a:t>‹#›</a:t>
            </a:fld>
            <a:endParaRPr lang="en-US"/>
          </a:p>
        </p:txBody>
      </p:sp>
    </p:spTree>
  </p:cSld>
  <p:clrMapOvr>
    <a:masterClrMapping/>
  </p:clrMapOvr>
  <p:transition>
    <p:split/>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A9D79B6-5B27-4D4A-A4AB-85BBF0ACB989}" type="datetime1">
              <a:rPr lang="en-US"/>
              <a:pPr>
                <a:defRPr/>
              </a:pPr>
              <a:t>11/22/2013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E46061-5E91-4FF9-8449-EE6219763323}" type="slidenum">
              <a:rPr lang="en-US"/>
              <a:pPr>
                <a:defRPr/>
              </a:pPr>
              <a:t>‹#›</a:t>
            </a:fld>
            <a:endParaRPr lang="en-US"/>
          </a:p>
        </p:txBody>
      </p:sp>
    </p:spTree>
  </p:cSld>
  <p:clrMapOvr>
    <a:masterClrMapping/>
  </p:clrMapOvr>
  <p:transition>
    <p:spli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A9D79B6-5B27-4D4A-A4AB-85BBF0ACB989}" type="datetime1">
              <a:rPr lang="en-US"/>
              <a:pPr>
                <a:defRPr/>
              </a:pPr>
              <a:t>11/22/2013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E46061-5E91-4FF9-8449-EE6219763323}" type="slidenum">
              <a:rPr lang="en-US"/>
              <a:pPr>
                <a:defRPr/>
              </a:pPr>
              <a:t>‹#›</a:t>
            </a:fld>
            <a:endParaRPr lang="en-US"/>
          </a:p>
        </p:txBody>
      </p:sp>
    </p:spTree>
  </p:cSld>
  <p:clrMapOvr>
    <a:masterClrMapping/>
  </p:clrMapOvr>
  <p:transition>
    <p:split/>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9350559-0CDF-4A35-A0D1-BB97590A4690}" type="datetime1">
              <a:rPr lang="en-US"/>
              <a:pPr>
                <a:defRPr/>
              </a:pPr>
              <a:t>11/22/2013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D8ACCA-8D7D-4FB6-8804-FD7F946CD1B2}" type="slidenum">
              <a:rPr lang="en-US"/>
              <a:pPr>
                <a:defRPr/>
              </a:pPr>
              <a:t>‹#›</a:t>
            </a:fld>
            <a:endParaRPr lang="en-US"/>
          </a:p>
        </p:txBody>
      </p:sp>
    </p:spTree>
  </p:cSld>
  <p:clrMapOvr>
    <a:masterClrMapping/>
  </p:clrMapOvr>
  <p:transition>
    <p:split/>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EE69C8A-6015-4E04-9CD8-A89600C70B1C}" type="datetime1">
              <a:rPr lang="en-US"/>
              <a:pPr>
                <a:defRPr/>
              </a:pPr>
              <a:t>11/22/2013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7D09AE4-D255-482F-8758-C1AABACA2CF6}" type="slidenum">
              <a:rPr lang="en-US"/>
              <a:pPr>
                <a:defRPr/>
              </a:pPr>
              <a:t>‹#›</a:t>
            </a:fld>
            <a:endParaRPr lang="en-US"/>
          </a:p>
        </p:txBody>
      </p:sp>
    </p:spTree>
  </p:cSld>
  <p:clrMapOvr>
    <a:masterClrMapping/>
  </p:clrMapOvr>
  <p:transition>
    <p:split/>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3F79018-84D4-4843-BF89-92E0A648E1D3}" type="datetime1">
              <a:rPr lang="en-US"/>
              <a:pPr>
                <a:defRPr/>
              </a:pPr>
              <a:t>11/22/2013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D501B8-FE65-4E0F-B54A-9415484D31F0}" type="slidenum">
              <a:rPr lang="en-US"/>
              <a:pPr>
                <a:defRPr/>
              </a:pPr>
              <a:t>‹#›</a:t>
            </a:fld>
            <a:endParaRPr lang="en-US"/>
          </a:p>
        </p:txBody>
      </p:sp>
    </p:spTree>
  </p:cSld>
  <p:clrMapOvr>
    <a:masterClrMapping/>
  </p:clrMapOvr>
  <p:transition>
    <p:split/>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857A0BD-ECF8-4B5A-8C95-138E6857130B}" type="datetime1">
              <a:rPr lang="en-US"/>
              <a:pPr>
                <a:defRPr/>
              </a:pPr>
              <a:t>11/22/2013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E01D66-825E-48CE-8050-FF8A6D96BE22}" type="slidenum">
              <a:rPr lang="en-US"/>
              <a:pPr>
                <a:defRPr/>
              </a:pPr>
              <a:t>‹#›</a:t>
            </a:fld>
            <a:endParaRPr lang="en-US"/>
          </a:p>
        </p:txBody>
      </p:sp>
    </p:spTree>
  </p:cSld>
  <p:clrMapOvr>
    <a:masterClrMapping/>
  </p:clrMapOvr>
  <p:transition>
    <p:split/>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8BD0C32-B616-441F-A9AE-851156A98076}"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3F0758-E183-46E4-A158-16326B595400}" type="slidenum">
              <a:rPr lang="en-US"/>
              <a:pPr>
                <a:defRPr/>
              </a:pPr>
              <a:t>‹#›</a:t>
            </a:fld>
            <a:endParaRPr lang="en-US"/>
          </a:p>
        </p:txBody>
      </p:sp>
    </p:spTree>
  </p:cSld>
  <p:clrMapOvr>
    <a:masterClrMapping/>
  </p:clrMapOvr>
  <p:transition>
    <p:split/>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5E4DB83-67A5-46CF-9B6A-122B4639FF6A}"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AC8C3C-672B-4194-81E9-780255636391}" type="slidenum">
              <a:rPr lang="en-US"/>
              <a:pPr>
                <a:defRPr/>
              </a:pPr>
              <a:t>‹#›</a:t>
            </a:fld>
            <a:endParaRPr lang="en-US"/>
          </a:p>
        </p:txBody>
      </p:sp>
    </p:spTree>
  </p:cSld>
  <p:clrMapOvr>
    <a:masterClrMapping/>
  </p:clrMapOvr>
  <p:transition>
    <p:split/>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1200"/>
            </a:lvl1pPr>
          </a:lstStyle>
          <a:p>
            <a:pPr>
              <a:defRPr/>
            </a:pPr>
            <a:fld id="{FBE66BDA-A890-4DB1-A93C-7CB9BB036D96}" type="datetime1">
              <a:rPr lang="en-US"/>
              <a:pPr>
                <a:defRPr/>
              </a:pPr>
              <a:t>11/22/2013</a:t>
            </a:fld>
            <a:endParaRPr lang="en-US"/>
          </a:p>
        </p:txBody>
      </p:sp>
      <p:sp>
        <p:nvSpPr>
          <p:cNvPr id="5" name="Rectangle 5"/>
          <p:cNvSpPr>
            <a:spLocks noGrp="1" noChangeArrowheads="1"/>
          </p:cNvSpPr>
          <p:nvPr>
            <p:ph type="ftr" sz="quarter" idx="11"/>
          </p:nvPr>
        </p:nvSpPr>
        <p:spPr/>
        <p:txBody>
          <a:bodyPr/>
          <a:lstStyle>
            <a:lvl1pPr>
              <a:defRPr sz="1200"/>
            </a:lvl1pPr>
          </a:lstStyle>
          <a:p>
            <a:pPr>
              <a:defRPr/>
            </a:pPr>
            <a:endParaRPr lang="en-US"/>
          </a:p>
        </p:txBody>
      </p:sp>
      <p:sp>
        <p:nvSpPr>
          <p:cNvPr id="6" name="Rectangle 6"/>
          <p:cNvSpPr>
            <a:spLocks noGrp="1" noChangeArrowheads="1"/>
          </p:cNvSpPr>
          <p:nvPr>
            <p:ph type="sldNum" sz="quarter" idx="12"/>
          </p:nvPr>
        </p:nvSpPr>
        <p:spPr/>
        <p:txBody>
          <a:bodyPr/>
          <a:lstStyle>
            <a:lvl1pPr>
              <a:defRPr sz="1200"/>
            </a:lvl1pPr>
          </a:lstStyle>
          <a:p>
            <a:pPr>
              <a:defRPr/>
            </a:pPr>
            <a:fld id="{CA236CE5-D533-4CC1-AB52-6BADAFB0BC92}" type="slidenum">
              <a:rPr lang="en-US"/>
              <a:pPr>
                <a:defRPr/>
              </a:pPr>
              <a:t>‹#›</a:t>
            </a:fld>
            <a:endParaRPr lang="en-US"/>
          </a:p>
        </p:txBody>
      </p:sp>
    </p:spTree>
  </p:cSld>
  <p:clrMapOvr>
    <a:masterClrMapping/>
  </p:clrMapOvr>
  <p:transition>
    <p:split/>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6335ED2-D3DB-4D5C-B059-14978A79ACEE}"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1F47D-428B-4508-A1F8-6F98C395413F}" type="slidenum">
              <a:rPr lang="en-US"/>
              <a:pPr>
                <a:defRPr/>
              </a:pPr>
              <a:t>‹#›</a:t>
            </a:fld>
            <a:endParaRPr lang="en-US"/>
          </a:p>
        </p:txBody>
      </p:sp>
    </p:spTree>
  </p:cSld>
  <p:clrMapOvr>
    <a:masterClrMapping/>
  </p:clrMapOvr>
  <p:transition>
    <p:split/>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A80A3F5-AC2F-4E22-86FF-96ACD87F9C8A}"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380B44-1359-4CE9-BC37-57FD00AF013F}" type="slidenum">
              <a:rPr lang="en-US"/>
              <a:pPr>
                <a:defRPr/>
              </a:pPr>
              <a:t>‹#›</a:t>
            </a:fld>
            <a:endParaRPr lang="en-US"/>
          </a:p>
        </p:txBody>
      </p:sp>
    </p:spTree>
  </p:cSld>
  <p:clrMapOvr>
    <a:masterClrMapping/>
  </p:clrMapOvr>
  <p:transition>
    <p:split/>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EF273ED-7037-4E69-92FC-B15FED20C07F}" type="datetime1">
              <a:rPr lang="en-US"/>
              <a:pPr>
                <a:defRPr/>
              </a:pPr>
              <a:t>11/22/2013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508A6D-7D0B-466C-978E-B6DC176F8DD9}" type="slidenum">
              <a:rPr lang="en-US"/>
              <a:pPr>
                <a:defRPr/>
              </a:pPr>
              <a:t>‹#›</a:t>
            </a:fld>
            <a:endParaRPr lang="en-US"/>
          </a:p>
        </p:txBody>
      </p:sp>
    </p:spTree>
  </p:cSld>
  <p:clrMapOvr>
    <a:masterClrMapping/>
  </p:clrMapOvr>
  <p:transition>
    <p:spli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9350559-0CDF-4A35-A0D1-BB97590A4690}" type="datetime1">
              <a:rPr lang="en-US"/>
              <a:pPr>
                <a:defRPr/>
              </a:pPr>
              <a:t>11/22/2013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D8ACCA-8D7D-4FB6-8804-FD7F946CD1B2}" type="slidenum">
              <a:rPr lang="en-US"/>
              <a:pPr>
                <a:defRPr/>
              </a:pPr>
              <a:t>‹#›</a:t>
            </a:fld>
            <a:endParaRPr lang="en-US"/>
          </a:p>
        </p:txBody>
      </p:sp>
    </p:spTree>
  </p:cSld>
  <p:clrMapOvr>
    <a:masterClrMapping/>
  </p:clrMapOvr>
  <p:transition>
    <p:split/>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B666B5D-6F97-4855-82D4-0A5B2099B996}" type="datetime1">
              <a:rPr lang="en-US"/>
              <a:pPr>
                <a:defRPr/>
              </a:pPr>
              <a:t>11/22/2013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01F921-4C07-435B-8131-C724F5FB9E19}" type="slidenum">
              <a:rPr lang="en-US"/>
              <a:pPr>
                <a:defRPr/>
              </a:pPr>
              <a:t>‹#›</a:t>
            </a:fld>
            <a:endParaRPr lang="en-US"/>
          </a:p>
        </p:txBody>
      </p:sp>
    </p:spTree>
  </p:cSld>
  <p:clrMapOvr>
    <a:masterClrMapping/>
  </p:clrMapOvr>
  <p:transition>
    <p:split/>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6960B75-335B-4A6B-87AD-8FC164348550}" type="datetime1">
              <a:rPr lang="en-US"/>
              <a:pPr>
                <a:defRPr/>
              </a:pPr>
              <a:t>11/22/2013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CD1501-ABCE-4052-BB18-10A66B418770}" type="slidenum">
              <a:rPr lang="en-US"/>
              <a:pPr>
                <a:defRPr/>
              </a:pPr>
              <a:t>‹#›</a:t>
            </a:fld>
            <a:endParaRPr lang="en-US"/>
          </a:p>
        </p:txBody>
      </p:sp>
    </p:spTree>
  </p:cSld>
  <p:clrMapOvr>
    <a:masterClrMapping/>
  </p:clrMapOvr>
  <p:transition>
    <p:split/>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CEA9B82-467E-4DDF-B805-4228026D556C}" type="datetime1">
              <a:rPr lang="en-US"/>
              <a:pPr>
                <a:defRPr/>
              </a:pPr>
              <a:t>11/22/2013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B7020D-3895-41AF-9EDC-7E5088C45144}" type="slidenum">
              <a:rPr lang="en-US"/>
              <a:pPr>
                <a:defRPr/>
              </a:pPr>
              <a:t>‹#›</a:t>
            </a:fld>
            <a:endParaRPr lang="en-US"/>
          </a:p>
        </p:txBody>
      </p:sp>
    </p:spTree>
  </p:cSld>
  <p:clrMapOvr>
    <a:masterClrMapping/>
  </p:clrMapOvr>
  <p:transition>
    <p:split/>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6A40A5F-05D7-4C0F-9DC4-3B0C8E14EF04}" type="datetime1">
              <a:rPr lang="en-US"/>
              <a:pPr>
                <a:defRPr/>
              </a:pPr>
              <a:t>11/22/2013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9F1D29-8F7E-47A3-AF08-9E576DEA4ECB}" type="slidenum">
              <a:rPr lang="en-US"/>
              <a:pPr>
                <a:defRPr/>
              </a:pPr>
              <a:t>‹#›</a:t>
            </a:fld>
            <a:endParaRPr lang="en-US"/>
          </a:p>
        </p:txBody>
      </p:sp>
    </p:spTree>
  </p:cSld>
  <p:clrMapOvr>
    <a:masterClrMapping/>
  </p:clrMapOvr>
  <p:transition>
    <p:split/>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27B3F5C-1264-423D-9411-AA2E4AA497B8}" type="datetime1">
              <a:rPr lang="en-US"/>
              <a:pPr>
                <a:defRPr/>
              </a:pPr>
              <a:t>11/22/2013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8E9AF3-46B6-4149-9861-16A22AD18F2F}" type="slidenum">
              <a:rPr lang="en-US"/>
              <a:pPr>
                <a:defRPr/>
              </a:pPr>
              <a:t>‹#›</a:t>
            </a:fld>
            <a:endParaRPr lang="en-US"/>
          </a:p>
        </p:txBody>
      </p:sp>
    </p:spTree>
  </p:cSld>
  <p:clrMapOvr>
    <a:masterClrMapping/>
  </p:clrMapOvr>
  <p:transition>
    <p:split/>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0A081D5-1331-45B5-9AEE-71F3FD0D6683}"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AAE5BD-22E9-4DEC-A99D-613B6FBC1974}" type="slidenum">
              <a:rPr lang="en-US"/>
              <a:pPr>
                <a:defRPr/>
              </a:pPr>
              <a:t>‹#›</a:t>
            </a:fld>
            <a:endParaRPr lang="en-US"/>
          </a:p>
        </p:txBody>
      </p:sp>
    </p:spTree>
  </p:cSld>
  <p:clrMapOvr>
    <a:masterClrMapping/>
  </p:clrMapOvr>
  <p:transition>
    <p:split/>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F159476-C04D-4A5F-B3E0-093C81452AF2}"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675C69-ADD7-4309-97B5-F2BB3401CF20}" type="slidenum">
              <a:rPr lang="en-US"/>
              <a:pPr>
                <a:defRPr/>
              </a:pPr>
              <a:t>‹#›</a:t>
            </a:fld>
            <a:endParaRPr lang="en-US"/>
          </a:p>
        </p:txBody>
      </p:sp>
    </p:spTree>
  </p:cSld>
  <p:clrMapOvr>
    <a:masterClrMapping/>
  </p:clrMapOvr>
  <p:transition>
    <p:split/>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4038600"/>
            <a:ext cx="7924800" cy="947738"/>
          </a:xfrm>
        </p:spPr>
        <p:txBody>
          <a:bodyPr/>
          <a:lstStyle>
            <a:lvl1pPr>
              <a:defRPr/>
            </a:lvl1pPr>
          </a:lstStyle>
          <a:p>
            <a:r>
              <a:rPr lang="en-US" smtClean="0"/>
              <a:t>Click to edit Master title style</a:t>
            </a:r>
            <a:endParaRPr lang="en-US"/>
          </a:p>
        </p:txBody>
      </p:sp>
      <p:sp>
        <p:nvSpPr>
          <p:cNvPr id="3079" name="Rectangle 7"/>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sz="3600"/>
            </a:lvl1pPr>
          </a:lstStyle>
          <a:p>
            <a:r>
              <a:rPr lang="en-US" smtClean="0"/>
              <a:t>Click to edit Master subtitle style</a:t>
            </a:r>
            <a:endParaRPr lang="en-US"/>
          </a:p>
        </p:txBody>
      </p:sp>
      <p:sp>
        <p:nvSpPr>
          <p:cNvPr id="4" name="Rectangle 32"/>
          <p:cNvSpPr>
            <a:spLocks noGrp="1" noChangeArrowheads="1"/>
          </p:cNvSpPr>
          <p:nvPr>
            <p:ph type="dt" sz="quarter" idx="10"/>
          </p:nvPr>
        </p:nvSpPr>
        <p:spPr/>
        <p:txBody>
          <a:bodyPr/>
          <a:lstStyle>
            <a:lvl1pPr>
              <a:defRPr/>
            </a:lvl1pPr>
          </a:lstStyle>
          <a:p>
            <a:pPr>
              <a:defRPr/>
            </a:pPr>
            <a:fld id="{10EAA039-3DA6-447A-902A-1044C6BEB9D7}" type="datetime1">
              <a:rPr lang="en-US"/>
              <a:pPr>
                <a:defRPr/>
              </a:pPr>
              <a:t>11/22/2013</a:t>
            </a:fld>
            <a:endParaRPr lang="en-US"/>
          </a:p>
        </p:txBody>
      </p:sp>
      <p:sp>
        <p:nvSpPr>
          <p:cNvPr id="5" name="Rectangle 33"/>
          <p:cNvSpPr>
            <a:spLocks noGrp="1" noChangeArrowheads="1"/>
          </p:cNvSpPr>
          <p:nvPr>
            <p:ph type="ftr" sz="quarter" idx="11"/>
          </p:nvPr>
        </p:nvSpPr>
        <p:spPr/>
        <p:txBody>
          <a:bodyPr/>
          <a:lstStyle>
            <a:lvl1pPr>
              <a:defRPr/>
            </a:lvl1pPr>
          </a:lstStyle>
          <a:p>
            <a:pPr>
              <a:defRPr/>
            </a:pPr>
            <a:endParaRPr lang="en-US"/>
          </a:p>
        </p:txBody>
      </p:sp>
      <p:sp>
        <p:nvSpPr>
          <p:cNvPr id="6" name="Rectangle 34"/>
          <p:cNvSpPr>
            <a:spLocks noGrp="1" noChangeArrowheads="1"/>
          </p:cNvSpPr>
          <p:nvPr>
            <p:ph type="sldNum" sz="quarter" idx="12"/>
          </p:nvPr>
        </p:nvSpPr>
        <p:spPr/>
        <p:txBody>
          <a:bodyPr/>
          <a:lstStyle>
            <a:lvl1pPr>
              <a:defRPr/>
            </a:lvl1pPr>
          </a:lstStyle>
          <a:p>
            <a:pPr>
              <a:defRPr/>
            </a:pPr>
            <a:fld id="{58F195D3-C948-46F2-94F3-7BDCBCAB8181}" type="slidenum">
              <a:rPr lang="en-US"/>
              <a:pPr>
                <a:defRPr/>
              </a:pPr>
              <a:t>‹#›</a:t>
            </a:fld>
            <a:endParaRPr lang="en-US"/>
          </a:p>
        </p:txBody>
      </p:sp>
    </p:spTree>
  </p:cSld>
  <p:clrMapOvr>
    <a:masterClrMapping/>
  </p:clrMapOvr>
  <p:transition>
    <p:split/>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EFDF1247-8F27-4A95-9481-270966799395}" type="datetime1">
              <a:rPr lang="en-US"/>
              <a:pPr>
                <a:defRPr/>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1D726A3B-7CD1-48C9-B5BE-69AD4C5471ED}" type="slidenum">
              <a:rPr lang="en-US"/>
              <a:pPr>
                <a:defRPr/>
              </a:pPr>
              <a:t>‹#›</a:t>
            </a:fld>
            <a:endParaRPr lang="en-US"/>
          </a:p>
        </p:txBody>
      </p:sp>
    </p:spTree>
  </p:cSld>
  <p:clrMapOvr>
    <a:masterClrMapping/>
  </p:clrMapOvr>
  <p:transition>
    <p:split/>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pPr>
              <a:defRPr/>
            </a:pPr>
            <a:fld id="{82F4BCE2-A502-4766-8EDE-8536C1FA9418}" type="datetime1">
              <a:rPr lang="en-US"/>
              <a:pPr>
                <a:defRPr/>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28A648A5-935A-4DBC-869E-BE2B27FC2D1C}" type="slidenum">
              <a:rPr lang="en-US"/>
              <a:pPr>
                <a:defRPr/>
              </a:pPr>
              <a:t>‹#›</a:t>
            </a:fld>
            <a:endParaRPr lang="en-US"/>
          </a:p>
        </p:txBody>
      </p:sp>
    </p:spTree>
  </p:cSld>
  <p:clrMapOvr>
    <a:masterClrMapping/>
  </p:clrMapOvr>
  <p:transition>
    <p:spli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EE69C8A-6015-4E04-9CD8-A89600C70B1C}" type="datetime1">
              <a:rPr lang="en-US"/>
              <a:pPr>
                <a:defRPr/>
              </a:pPr>
              <a:t>11/22/2013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7D09AE4-D255-482F-8758-C1AABACA2CF6}" type="slidenum">
              <a:rPr lang="en-US"/>
              <a:pPr>
                <a:defRPr/>
              </a:pPr>
              <a:t>‹#›</a:t>
            </a:fld>
            <a:endParaRPr lang="en-US"/>
          </a:p>
        </p:txBody>
      </p:sp>
    </p:spTree>
  </p:cSld>
  <p:clrMapOvr>
    <a:masterClrMapping/>
  </p:clrMapOvr>
  <p:transition>
    <p:split/>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pPr>
              <a:defRPr/>
            </a:pPr>
            <a:fld id="{79200EAF-B95A-4427-AAF6-A6275B6D2DBA}" type="datetime1">
              <a:rPr lang="en-US"/>
              <a:pPr>
                <a:defRPr/>
              </a:pPr>
              <a:t>11/22/2013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A6FCB7A9-E748-4C08-8407-769BD9CC5A16}" type="slidenum">
              <a:rPr lang="en-US"/>
              <a:pPr>
                <a:defRPr/>
              </a:pPr>
              <a:t>‹#›</a:t>
            </a:fld>
            <a:endParaRPr lang="en-US"/>
          </a:p>
        </p:txBody>
      </p:sp>
    </p:spTree>
  </p:cSld>
  <p:clrMapOvr>
    <a:masterClrMapping/>
  </p:clrMapOvr>
  <p:transition>
    <p:split/>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pPr>
              <a:defRPr/>
            </a:pPr>
            <a:fld id="{315730FB-D7F5-4C37-BBEE-BD62FA0C7404}" type="datetime1">
              <a:rPr lang="en-US"/>
              <a:pPr>
                <a:defRPr/>
              </a:pPr>
              <a:t>11/22/2013</a:t>
            </a:fld>
            <a:endParaRPr lang="en-US"/>
          </a:p>
        </p:txBody>
      </p:sp>
      <p:sp>
        <p:nvSpPr>
          <p:cNvPr id="8" name="Rectangle 32"/>
          <p:cNvSpPr>
            <a:spLocks noGrp="1" noChangeArrowheads="1"/>
          </p:cNvSpPr>
          <p:nvPr>
            <p:ph type="ftr" sz="quarter" idx="11"/>
          </p:nvPr>
        </p:nvSpPr>
        <p:spPr>
          <a:ln/>
        </p:spPr>
        <p:txBody>
          <a:bodyPr/>
          <a:lstStyle>
            <a:lvl1pPr>
              <a:defRPr/>
            </a:lvl1pPr>
          </a:lstStyle>
          <a:p>
            <a:pPr>
              <a:defRPr/>
            </a:pPr>
            <a:endParaRPr lang="en-US"/>
          </a:p>
        </p:txBody>
      </p:sp>
      <p:sp>
        <p:nvSpPr>
          <p:cNvPr id="9" name="Rectangle 33"/>
          <p:cNvSpPr>
            <a:spLocks noGrp="1" noChangeArrowheads="1"/>
          </p:cNvSpPr>
          <p:nvPr>
            <p:ph type="sldNum" sz="quarter" idx="12"/>
          </p:nvPr>
        </p:nvSpPr>
        <p:spPr>
          <a:ln/>
        </p:spPr>
        <p:txBody>
          <a:bodyPr/>
          <a:lstStyle>
            <a:lvl1pPr>
              <a:defRPr/>
            </a:lvl1pPr>
          </a:lstStyle>
          <a:p>
            <a:pPr>
              <a:defRPr/>
            </a:pPr>
            <a:fld id="{481914A6-E7FA-4E6E-9E50-25D88A616FA3}" type="slidenum">
              <a:rPr lang="en-US"/>
              <a:pPr>
                <a:defRPr/>
              </a:pPr>
              <a:t>‹#›</a:t>
            </a:fld>
            <a:endParaRPr lang="en-US"/>
          </a:p>
        </p:txBody>
      </p:sp>
    </p:spTree>
  </p:cSld>
  <p:clrMapOvr>
    <a:masterClrMapping/>
  </p:clrMapOvr>
  <p:transition>
    <p:split/>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pPr>
              <a:defRPr/>
            </a:pPr>
            <a:fld id="{33584ED4-A3F1-4BA1-BD20-4ADFA4F89505}" type="datetime1">
              <a:rPr lang="en-US"/>
              <a:pPr>
                <a:defRPr/>
              </a:pPr>
              <a:t>11/22/2013</a:t>
            </a:fld>
            <a:endParaRPr lang="en-US"/>
          </a:p>
        </p:txBody>
      </p:sp>
      <p:sp>
        <p:nvSpPr>
          <p:cNvPr id="4" name="Rectangle 32"/>
          <p:cNvSpPr>
            <a:spLocks noGrp="1" noChangeArrowheads="1"/>
          </p:cNvSpPr>
          <p:nvPr>
            <p:ph type="ftr" sz="quarter" idx="11"/>
          </p:nvPr>
        </p:nvSpPr>
        <p:spPr>
          <a:ln/>
        </p:spPr>
        <p:txBody>
          <a:bodyPr/>
          <a:lstStyle>
            <a:lvl1pPr>
              <a:defRPr/>
            </a:lvl1pPr>
          </a:lstStyle>
          <a:p>
            <a:pPr>
              <a:defRPr/>
            </a:pPr>
            <a:endParaRPr lang="en-US"/>
          </a:p>
        </p:txBody>
      </p:sp>
      <p:sp>
        <p:nvSpPr>
          <p:cNvPr id="5" name="Rectangle 33"/>
          <p:cNvSpPr>
            <a:spLocks noGrp="1" noChangeArrowheads="1"/>
          </p:cNvSpPr>
          <p:nvPr>
            <p:ph type="sldNum" sz="quarter" idx="12"/>
          </p:nvPr>
        </p:nvSpPr>
        <p:spPr>
          <a:ln/>
        </p:spPr>
        <p:txBody>
          <a:bodyPr/>
          <a:lstStyle>
            <a:lvl1pPr>
              <a:defRPr/>
            </a:lvl1pPr>
          </a:lstStyle>
          <a:p>
            <a:pPr>
              <a:defRPr/>
            </a:pPr>
            <a:fld id="{09E7579E-B964-42EB-B18D-6CCD937FD019}" type="slidenum">
              <a:rPr lang="en-US"/>
              <a:pPr>
                <a:defRPr/>
              </a:pPr>
              <a:t>‹#›</a:t>
            </a:fld>
            <a:endParaRPr lang="en-US"/>
          </a:p>
        </p:txBody>
      </p:sp>
    </p:spTree>
  </p:cSld>
  <p:clrMapOvr>
    <a:masterClrMapping/>
  </p:clrMapOvr>
  <p:transition>
    <p:split/>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pPr>
              <a:defRPr/>
            </a:pPr>
            <a:fld id="{C8CA5AFC-317F-4BB8-82B7-0711901E99AA}" type="datetime1">
              <a:rPr lang="en-US"/>
              <a:pPr>
                <a:defRPr/>
              </a:pPr>
              <a:t>11/22/2013</a:t>
            </a:fld>
            <a:endParaRPr lang="en-US"/>
          </a:p>
        </p:txBody>
      </p:sp>
      <p:sp>
        <p:nvSpPr>
          <p:cNvPr id="3" name="Rectangle 32"/>
          <p:cNvSpPr>
            <a:spLocks noGrp="1" noChangeArrowheads="1"/>
          </p:cNvSpPr>
          <p:nvPr>
            <p:ph type="ftr" sz="quarter" idx="11"/>
          </p:nvPr>
        </p:nvSpPr>
        <p:spPr>
          <a:ln/>
        </p:spPr>
        <p:txBody>
          <a:bodyPr/>
          <a:lstStyle>
            <a:lvl1pPr>
              <a:defRPr/>
            </a:lvl1pPr>
          </a:lstStyle>
          <a:p>
            <a:pPr>
              <a:defRPr/>
            </a:pPr>
            <a:endParaRPr lang="en-US"/>
          </a:p>
        </p:txBody>
      </p:sp>
      <p:sp>
        <p:nvSpPr>
          <p:cNvPr id="4" name="Rectangle 33"/>
          <p:cNvSpPr>
            <a:spLocks noGrp="1" noChangeArrowheads="1"/>
          </p:cNvSpPr>
          <p:nvPr>
            <p:ph type="sldNum" sz="quarter" idx="12"/>
          </p:nvPr>
        </p:nvSpPr>
        <p:spPr>
          <a:ln/>
        </p:spPr>
        <p:txBody>
          <a:bodyPr/>
          <a:lstStyle>
            <a:lvl1pPr>
              <a:defRPr/>
            </a:lvl1pPr>
          </a:lstStyle>
          <a:p>
            <a:pPr>
              <a:defRPr/>
            </a:pPr>
            <a:fld id="{1C12DC18-24DE-4020-BBFC-3181B0748B6B}" type="slidenum">
              <a:rPr lang="en-US"/>
              <a:pPr>
                <a:defRPr/>
              </a:pPr>
              <a:t>‹#›</a:t>
            </a:fld>
            <a:endParaRPr lang="en-US"/>
          </a:p>
        </p:txBody>
      </p:sp>
    </p:spTree>
  </p:cSld>
  <p:clrMapOvr>
    <a:masterClrMapping/>
  </p:clrMapOvr>
  <p:transition>
    <p:split/>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7A1B9E7C-E937-4603-9616-206553A1CAF2}" type="datetime1">
              <a:rPr lang="en-US"/>
              <a:pPr>
                <a:defRPr/>
              </a:pPr>
              <a:t>11/22/2013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8FC15EC3-7C6F-4EE1-AC56-73D84C563563}" type="slidenum">
              <a:rPr lang="en-US"/>
              <a:pPr>
                <a:defRPr/>
              </a:pPr>
              <a:t>‹#›</a:t>
            </a:fld>
            <a:endParaRPr lang="en-US"/>
          </a:p>
        </p:txBody>
      </p:sp>
    </p:spTree>
  </p:cSld>
  <p:clrMapOvr>
    <a:masterClrMapping/>
  </p:clrMapOvr>
  <p:transition>
    <p:split/>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2C2EC89F-6353-4307-B1F1-B2114AA6EF38}" type="datetime1">
              <a:rPr lang="en-US"/>
              <a:pPr>
                <a:defRPr/>
              </a:pPr>
              <a:t>11/22/2013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B2198742-D79F-4A15-8799-EFD6209E94EA}" type="slidenum">
              <a:rPr lang="en-US"/>
              <a:pPr>
                <a:defRPr/>
              </a:pPr>
              <a:t>‹#›</a:t>
            </a:fld>
            <a:endParaRPr lang="en-US"/>
          </a:p>
        </p:txBody>
      </p:sp>
    </p:spTree>
  </p:cSld>
  <p:clrMapOvr>
    <a:masterClrMapping/>
  </p:clrMapOvr>
  <p:transition>
    <p:split/>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0FFC4261-3334-4254-B4F6-AAD928B3BCF3}" type="datetime1">
              <a:rPr lang="en-US"/>
              <a:pPr>
                <a:defRPr/>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55472746-336D-4EB7-9F8C-0BE576FD930D}" type="slidenum">
              <a:rPr lang="en-US"/>
              <a:pPr>
                <a:defRPr/>
              </a:pPr>
              <a:t>‹#›</a:t>
            </a:fld>
            <a:endParaRPr lang="en-US"/>
          </a:p>
        </p:txBody>
      </p:sp>
    </p:spTree>
  </p:cSld>
  <p:clrMapOvr>
    <a:masterClrMapping/>
  </p:clrMapOvr>
  <p:transition>
    <p:split/>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
            <a:ext cx="18478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76200"/>
            <a:ext cx="53911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4E7E2B07-F6D4-489E-A74F-6D8F5FF60B51}" type="datetime1">
              <a:rPr lang="en-US"/>
              <a:pPr>
                <a:defRPr/>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4BEC494E-87BF-447B-9A3B-8184DA93813B}" type="slidenum">
              <a:rPr lang="en-US"/>
              <a:pPr>
                <a:defRPr/>
              </a:pPr>
              <a:t>‹#›</a:t>
            </a:fld>
            <a:endParaRPr lang="en-US"/>
          </a:p>
        </p:txBody>
      </p:sp>
    </p:spTree>
  </p:cSld>
  <p:clrMapOvr>
    <a:masterClrMapping/>
  </p:clrMapOvr>
  <p:transition>
    <p:split/>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4038600"/>
            <a:ext cx="7924800" cy="947738"/>
          </a:xfrm>
        </p:spPr>
        <p:txBody>
          <a:bodyPr/>
          <a:lstStyle>
            <a:lvl1pPr>
              <a:defRPr/>
            </a:lvl1pPr>
          </a:lstStyle>
          <a:p>
            <a:r>
              <a:rPr lang="en-US" smtClean="0"/>
              <a:t>Click to edit Master title style</a:t>
            </a:r>
            <a:endParaRPr lang="en-US"/>
          </a:p>
        </p:txBody>
      </p:sp>
      <p:sp>
        <p:nvSpPr>
          <p:cNvPr id="3079" name="Rectangle 7"/>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sz="3600"/>
            </a:lvl1pPr>
          </a:lstStyle>
          <a:p>
            <a:r>
              <a:rPr lang="en-US" smtClean="0"/>
              <a:t>Click to edit Master subtitle style</a:t>
            </a:r>
            <a:endParaRPr lang="en-US"/>
          </a:p>
        </p:txBody>
      </p:sp>
      <p:sp>
        <p:nvSpPr>
          <p:cNvPr id="4" name="Rectangle 32"/>
          <p:cNvSpPr>
            <a:spLocks noGrp="1" noChangeArrowheads="1"/>
          </p:cNvSpPr>
          <p:nvPr>
            <p:ph type="dt" sz="quarter" idx="10"/>
          </p:nvPr>
        </p:nvSpPr>
        <p:spPr/>
        <p:txBody>
          <a:bodyPr/>
          <a:lstStyle>
            <a:lvl1pPr>
              <a:defRPr/>
            </a:lvl1pPr>
          </a:lstStyle>
          <a:p>
            <a:fld id="{523596B7-BBDA-4811-8B30-2AA4C3B65D6D}" type="datetime1">
              <a:rPr lang="en-US" smtClean="0"/>
              <a:pPr/>
              <a:t>11/22/2013</a:t>
            </a:fld>
            <a:endParaRPr lang="en-US"/>
          </a:p>
        </p:txBody>
      </p:sp>
      <p:sp>
        <p:nvSpPr>
          <p:cNvPr id="5" name="Rectangle 33"/>
          <p:cNvSpPr>
            <a:spLocks noGrp="1" noChangeArrowheads="1"/>
          </p:cNvSpPr>
          <p:nvPr>
            <p:ph type="ftr" sz="quarter" idx="11"/>
          </p:nvPr>
        </p:nvSpPr>
        <p:spPr/>
        <p:txBody>
          <a:bodyPr/>
          <a:lstStyle>
            <a:lvl1pPr>
              <a:defRPr/>
            </a:lvl1pPr>
          </a:lstStyle>
          <a:p>
            <a:r>
              <a:rPr lang="fa-IR" smtClean="0"/>
              <a:t>رويا محمدعلي پور                          </a:t>
            </a:r>
            <a:r>
              <a:rPr lang="en-US" smtClean="0"/>
              <a:t>Roya.Ahari@gmail.com</a:t>
            </a:r>
            <a:endParaRPr lang="en-US"/>
          </a:p>
        </p:txBody>
      </p:sp>
      <p:sp>
        <p:nvSpPr>
          <p:cNvPr id="6" name="Rectangle 34"/>
          <p:cNvSpPr>
            <a:spLocks noGrp="1" noChangeArrowheads="1"/>
          </p:cNvSpPr>
          <p:nvPr>
            <p:ph type="sldNum" sz="quarter" idx="12"/>
          </p:nvPr>
        </p:nvSpPr>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00C5416C-1E47-4D6B-BC9A-B57850342B6B}" type="datetime1">
              <a:rPr lang="en-US" smtClean="0"/>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r>
              <a:rPr lang="fa-IR" smtClean="0"/>
              <a:t>رويا محمدعلي پور                          </a:t>
            </a:r>
            <a:r>
              <a:rPr lang="en-US" smtClean="0"/>
              <a:t>Roya.Ahari@gmail.com</a:t>
            </a:r>
            <a:endParaRPr lang="en-US"/>
          </a:p>
        </p:txBody>
      </p:sp>
      <p:sp>
        <p:nvSpPr>
          <p:cNvPr id="6" name="Rectangle 33"/>
          <p:cNvSpPr>
            <a:spLocks noGrp="1" noChangeArrowheads="1"/>
          </p:cNvSpPr>
          <p:nvPr>
            <p:ph type="sldNum" sz="quarter" idx="12"/>
          </p:nvPr>
        </p:nvSpPr>
        <p:spPr>
          <a:ln/>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3F79018-84D4-4843-BF89-92E0A648E1D3}" type="datetime1">
              <a:rPr lang="en-US"/>
              <a:pPr>
                <a:defRPr/>
              </a:pPr>
              <a:t>11/22/2013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D501B8-FE65-4E0F-B54A-9415484D31F0}" type="slidenum">
              <a:rPr lang="en-US"/>
              <a:pPr>
                <a:defRPr/>
              </a:pPr>
              <a:t>‹#›</a:t>
            </a:fld>
            <a:endParaRPr lang="en-US"/>
          </a:p>
        </p:txBody>
      </p:sp>
    </p:spTree>
  </p:cSld>
  <p:clrMapOvr>
    <a:masterClrMapping/>
  </p:clrMapOvr>
  <p:transition>
    <p:split/>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fld id="{D01E89C8-C1BF-4BD2-B974-D7E0567EACF9}" type="datetime1">
              <a:rPr lang="en-US" smtClean="0"/>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r>
              <a:rPr lang="fa-IR" smtClean="0"/>
              <a:t>رويا محمدعلي پور                          </a:t>
            </a:r>
            <a:r>
              <a:rPr lang="en-US" smtClean="0"/>
              <a:t>Roya.Ahari@gmail.com</a:t>
            </a:r>
            <a:endParaRPr lang="en-US"/>
          </a:p>
        </p:txBody>
      </p:sp>
      <p:sp>
        <p:nvSpPr>
          <p:cNvPr id="6" name="Rectangle 33"/>
          <p:cNvSpPr>
            <a:spLocks noGrp="1" noChangeArrowheads="1"/>
          </p:cNvSpPr>
          <p:nvPr>
            <p:ph type="sldNum" sz="quarter" idx="12"/>
          </p:nvPr>
        </p:nvSpPr>
        <p:spPr>
          <a:ln/>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fld id="{BCEEB3F4-0CB7-473A-BF27-87FEA84C986B}" type="datetime1">
              <a:rPr lang="en-US" smtClean="0"/>
              <a:pPr/>
              <a:t>11/22/2013</a:t>
            </a:fld>
            <a:endParaRPr lang="en-US"/>
          </a:p>
        </p:txBody>
      </p:sp>
      <p:sp>
        <p:nvSpPr>
          <p:cNvPr id="6" name="Rectangle 32"/>
          <p:cNvSpPr>
            <a:spLocks noGrp="1" noChangeArrowheads="1"/>
          </p:cNvSpPr>
          <p:nvPr>
            <p:ph type="ftr" sz="quarter" idx="11"/>
          </p:nvPr>
        </p:nvSpPr>
        <p:spPr>
          <a:ln/>
        </p:spPr>
        <p:txBody>
          <a:bodyPr/>
          <a:lstStyle>
            <a:lvl1pPr>
              <a:defRPr/>
            </a:lvl1pPr>
          </a:lstStyle>
          <a:p>
            <a:r>
              <a:rPr lang="fa-IR" smtClean="0"/>
              <a:t>رويا محمدعلي پور                          </a:t>
            </a:r>
            <a:r>
              <a:rPr lang="en-US" smtClean="0"/>
              <a:t>Roya.Ahari@gmail.com</a:t>
            </a:r>
            <a:endParaRPr lang="en-US"/>
          </a:p>
        </p:txBody>
      </p:sp>
      <p:sp>
        <p:nvSpPr>
          <p:cNvPr id="7" name="Rectangle 33"/>
          <p:cNvSpPr>
            <a:spLocks noGrp="1" noChangeArrowheads="1"/>
          </p:cNvSpPr>
          <p:nvPr>
            <p:ph type="sldNum" sz="quarter" idx="12"/>
          </p:nvPr>
        </p:nvSpPr>
        <p:spPr>
          <a:ln/>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fld id="{B5990E06-C708-481D-B596-4625C0B765BA}" type="datetime1">
              <a:rPr lang="en-US" smtClean="0"/>
              <a:pPr/>
              <a:t>11/22/2013</a:t>
            </a:fld>
            <a:endParaRPr lang="en-US"/>
          </a:p>
        </p:txBody>
      </p:sp>
      <p:sp>
        <p:nvSpPr>
          <p:cNvPr id="8" name="Rectangle 32"/>
          <p:cNvSpPr>
            <a:spLocks noGrp="1" noChangeArrowheads="1"/>
          </p:cNvSpPr>
          <p:nvPr>
            <p:ph type="ftr" sz="quarter" idx="11"/>
          </p:nvPr>
        </p:nvSpPr>
        <p:spPr>
          <a:ln/>
        </p:spPr>
        <p:txBody>
          <a:bodyPr/>
          <a:lstStyle>
            <a:lvl1pPr>
              <a:defRPr/>
            </a:lvl1pPr>
          </a:lstStyle>
          <a:p>
            <a:r>
              <a:rPr lang="fa-IR" smtClean="0"/>
              <a:t>رويا محمدعلي پور                          </a:t>
            </a:r>
            <a:r>
              <a:rPr lang="en-US" smtClean="0"/>
              <a:t>Roya.Ahari@gmail.com</a:t>
            </a:r>
            <a:endParaRPr lang="en-US"/>
          </a:p>
        </p:txBody>
      </p:sp>
      <p:sp>
        <p:nvSpPr>
          <p:cNvPr id="9" name="Rectangle 33"/>
          <p:cNvSpPr>
            <a:spLocks noGrp="1" noChangeArrowheads="1"/>
          </p:cNvSpPr>
          <p:nvPr>
            <p:ph type="sldNum" sz="quarter" idx="12"/>
          </p:nvPr>
        </p:nvSpPr>
        <p:spPr>
          <a:ln/>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fld id="{345D6C47-0BC2-4539-AE19-A57820032C6C}" type="datetime1">
              <a:rPr lang="en-US" smtClean="0"/>
              <a:pPr/>
              <a:t>11/22/2013</a:t>
            </a:fld>
            <a:endParaRPr lang="en-US"/>
          </a:p>
        </p:txBody>
      </p:sp>
      <p:sp>
        <p:nvSpPr>
          <p:cNvPr id="4" name="Rectangle 32"/>
          <p:cNvSpPr>
            <a:spLocks noGrp="1" noChangeArrowheads="1"/>
          </p:cNvSpPr>
          <p:nvPr>
            <p:ph type="ftr" sz="quarter" idx="11"/>
          </p:nvPr>
        </p:nvSpPr>
        <p:spPr>
          <a:ln/>
        </p:spPr>
        <p:txBody>
          <a:bodyPr/>
          <a:lstStyle>
            <a:lvl1pPr>
              <a:defRPr/>
            </a:lvl1pPr>
          </a:lstStyle>
          <a:p>
            <a:r>
              <a:rPr lang="fa-IR" smtClean="0"/>
              <a:t>رويا محمدعلي پور                          </a:t>
            </a:r>
            <a:r>
              <a:rPr lang="en-US" smtClean="0"/>
              <a:t>Roya.Ahari@gmail.com</a:t>
            </a:r>
            <a:endParaRPr lang="en-US"/>
          </a:p>
        </p:txBody>
      </p:sp>
      <p:sp>
        <p:nvSpPr>
          <p:cNvPr id="5" name="Rectangle 33"/>
          <p:cNvSpPr>
            <a:spLocks noGrp="1" noChangeArrowheads="1"/>
          </p:cNvSpPr>
          <p:nvPr>
            <p:ph type="sldNum" sz="quarter" idx="12"/>
          </p:nvPr>
        </p:nvSpPr>
        <p:spPr>
          <a:ln/>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fld id="{4F856AE8-B62D-47B8-9E9C-9162A010884A}" type="datetime1">
              <a:rPr lang="en-US" smtClean="0"/>
              <a:pPr/>
              <a:t>11/22/2013</a:t>
            </a:fld>
            <a:endParaRPr lang="en-US"/>
          </a:p>
        </p:txBody>
      </p:sp>
      <p:sp>
        <p:nvSpPr>
          <p:cNvPr id="3" name="Rectangle 32"/>
          <p:cNvSpPr>
            <a:spLocks noGrp="1" noChangeArrowheads="1"/>
          </p:cNvSpPr>
          <p:nvPr>
            <p:ph type="ftr" sz="quarter" idx="11"/>
          </p:nvPr>
        </p:nvSpPr>
        <p:spPr>
          <a:ln/>
        </p:spPr>
        <p:txBody>
          <a:bodyPr/>
          <a:lstStyle>
            <a:lvl1pPr>
              <a:defRPr/>
            </a:lvl1pPr>
          </a:lstStyle>
          <a:p>
            <a:r>
              <a:rPr lang="fa-IR" smtClean="0"/>
              <a:t>رويا محمدعلي پور                          </a:t>
            </a:r>
            <a:r>
              <a:rPr lang="en-US" smtClean="0"/>
              <a:t>Roya.Ahari@gmail.com</a:t>
            </a:r>
            <a:endParaRPr lang="en-US"/>
          </a:p>
        </p:txBody>
      </p:sp>
      <p:sp>
        <p:nvSpPr>
          <p:cNvPr id="4" name="Rectangle 33"/>
          <p:cNvSpPr>
            <a:spLocks noGrp="1" noChangeArrowheads="1"/>
          </p:cNvSpPr>
          <p:nvPr>
            <p:ph type="sldNum" sz="quarter" idx="12"/>
          </p:nvPr>
        </p:nvSpPr>
        <p:spPr>
          <a:ln/>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fld id="{CF3081A2-735F-400E-8DE7-3FA1F9E02A93}" type="datetime1">
              <a:rPr lang="en-US" smtClean="0"/>
              <a:pPr/>
              <a:t>11/22/2013</a:t>
            </a:fld>
            <a:endParaRPr lang="en-US"/>
          </a:p>
        </p:txBody>
      </p:sp>
      <p:sp>
        <p:nvSpPr>
          <p:cNvPr id="6" name="Rectangle 32"/>
          <p:cNvSpPr>
            <a:spLocks noGrp="1" noChangeArrowheads="1"/>
          </p:cNvSpPr>
          <p:nvPr>
            <p:ph type="ftr" sz="quarter" idx="11"/>
          </p:nvPr>
        </p:nvSpPr>
        <p:spPr>
          <a:ln/>
        </p:spPr>
        <p:txBody>
          <a:bodyPr/>
          <a:lstStyle>
            <a:lvl1pPr>
              <a:defRPr/>
            </a:lvl1pPr>
          </a:lstStyle>
          <a:p>
            <a:r>
              <a:rPr lang="fa-IR" smtClean="0"/>
              <a:t>رويا محمدعلي پور                          </a:t>
            </a:r>
            <a:r>
              <a:rPr lang="en-US" smtClean="0"/>
              <a:t>Roya.Ahari@gmail.com</a:t>
            </a:r>
            <a:endParaRPr lang="en-US"/>
          </a:p>
        </p:txBody>
      </p:sp>
      <p:sp>
        <p:nvSpPr>
          <p:cNvPr id="7" name="Rectangle 33"/>
          <p:cNvSpPr>
            <a:spLocks noGrp="1" noChangeArrowheads="1"/>
          </p:cNvSpPr>
          <p:nvPr>
            <p:ph type="sldNum" sz="quarter" idx="12"/>
          </p:nvPr>
        </p:nvSpPr>
        <p:spPr>
          <a:ln/>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fld id="{635B66E9-8DC4-4440-BFE1-94BC498FFE3C}" type="datetime1">
              <a:rPr lang="en-US" smtClean="0"/>
              <a:pPr/>
              <a:t>11/22/2013</a:t>
            </a:fld>
            <a:endParaRPr lang="en-US"/>
          </a:p>
        </p:txBody>
      </p:sp>
      <p:sp>
        <p:nvSpPr>
          <p:cNvPr id="6" name="Rectangle 32"/>
          <p:cNvSpPr>
            <a:spLocks noGrp="1" noChangeArrowheads="1"/>
          </p:cNvSpPr>
          <p:nvPr>
            <p:ph type="ftr" sz="quarter" idx="11"/>
          </p:nvPr>
        </p:nvSpPr>
        <p:spPr>
          <a:ln/>
        </p:spPr>
        <p:txBody>
          <a:bodyPr/>
          <a:lstStyle>
            <a:lvl1pPr>
              <a:defRPr/>
            </a:lvl1pPr>
          </a:lstStyle>
          <a:p>
            <a:r>
              <a:rPr lang="fa-IR" smtClean="0"/>
              <a:t>رويا محمدعلي پور                          </a:t>
            </a:r>
            <a:r>
              <a:rPr lang="en-US" smtClean="0"/>
              <a:t>Roya.Ahari@gmail.com</a:t>
            </a:r>
            <a:endParaRPr lang="en-US"/>
          </a:p>
        </p:txBody>
      </p:sp>
      <p:sp>
        <p:nvSpPr>
          <p:cNvPr id="7" name="Rectangle 33"/>
          <p:cNvSpPr>
            <a:spLocks noGrp="1" noChangeArrowheads="1"/>
          </p:cNvSpPr>
          <p:nvPr>
            <p:ph type="sldNum" sz="quarter" idx="12"/>
          </p:nvPr>
        </p:nvSpPr>
        <p:spPr>
          <a:ln/>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0F5B2112-C28C-4874-9D49-91DD51816F0E}" type="datetime1">
              <a:rPr lang="en-US" smtClean="0"/>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r>
              <a:rPr lang="fa-IR" smtClean="0"/>
              <a:t>رويا محمدعلي پور                          </a:t>
            </a:r>
            <a:r>
              <a:rPr lang="en-US" smtClean="0"/>
              <a:t>Roya.Ahari@gmail.com</a:t>
            </a:r>
            <a:endParaRPr lang="en-US"/>
          </a:p>
        </p:txBody>
      </p:sp>
      <p:sp>
        <p:nvSpPr>
          <p:cNvPr id="6" name="Rectangle 33"/>
          <p:cNvSpPr>
            <a:spLocks noGrp="1" noChangeArrowheads="1"/>
          </p:cNvSpPr>
          <p:nvPr>
            <p:ph type="sldNum" sz="quarter" idx="12"/>
          </p:nvPr>
        </p:nvSpPr>
        <p:spPr>
          <a:ln/>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
            <a:ext cx="18478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76200"/>
            <a:ext cx="53911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E2CE95FF-B704-4238-8B33-4F60FCF72EB4}" type="datetime1">
              <a:rPr lang="en-US" smtClean="0"/>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r>
              <a:rPr lang="fa-IR" smtClean="0"/>
              <a:t>رويا محمدعلي پور                          </a:t>
            </a:r>
            <a:r>
              <a:rPr lang="en-US" smtClean="0"/>
              <a:t>Roya.Ahari@gmail.com</a:t>
            </a:r>
            <a:endParaRPr lang="en-US"/>
          </a:p>
        </p:txBody>
      </p:sp>
      <p:sp>
        <p:nvSpPr>
          <p:cNvPr id="6" name="Rectangle 33"/>
          <p:cNvSpPr>
            <a:spLocks noGrp="1" noChangeArrowheads="1"/>
          </p:cNvSpPr>
          <p:nvPr>
            <p:ph type="sldNum" sz="quarter" idx="12"/>
          </p:nvPr>
        </p:nvSpPr>
        <p:spPr>
          <a:ln/>
        </p:spPr>
        <p:txBody>
          <a:bodyPr/>
          <a:lstStyle>
            <a:lvl1pPr>
              <a:defRPr/>
            </a:lvl1pPr>
          </a:lstStyle>
          <a:p>
            <a:fld id="{45C543C2-534A-4F76-AD95-EC43AAE99126}" type="slidenum">
              <a:rPr lang="en-US" smtClean="0"/>
              <a:pPr/>
              <a:t>‹#›</a:t>
            </a:fld>
            <a:endParaRPr lang="en-US"/>
          </a:p>
        </p:txBody>
      </p:sp>
    </p:spTree>
  </p:cSld>
  <p:clrMapOvr>
    <a:masterClrMapping/>
  </p:clrMapOvr>
  <p:transition>
    <p:split/>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1200"/>
            </a:lvl1pPr>
          </a:lstStyle>
          <a:p>
            <a:pPr>
              <a:defRPr/>
            </a:pPr>
            <a:fld id="{AC437019-835D-4710-9F45-C9F5E1A9CBB1}" type="datetime1">
              <a:rPr lang="en-US"/>
              <a:pPr>
                <a:defRPr/>
              </a:pPr>
              <a:t>11/22/2013</a:t>
            </a:fld>
            <a:endParaRPr lang="en-US"/>
          </a:p>
        </p:txBody>
      </p:sp>
      <p:sp>
        <p:nvSpPr>
          <p:cNvPr id="5" name="Rectangle 5"/>
          <p:cNvSpPr>
            <a:spLocks noGrp="1" noChangeArrowheads="1"/>
          </p:cNvSpPr>
          <p:nvPr>
            <p:ph type="ftr" sz="quarter" idx="11"/>
          </p:nvPr>
        </p:nvSpPr>
        <p:spPr/>
        <p:txBody>
          <a:bodyPr/>
          <a:lstStyle>
            <a:lvl1pPr>
              <a:defRPr sz="1200"/>
            </a:lvl1pPr>
          </a:lstStyle>
          <a:p>
            <a:pPr>
              <a:defRPr/>
            </a:pPr>
            <a:endParaRPr lang="en-US"/>
          </a:p>
        </p:txBody>
      </p:sp>
      <p:sp>
        <p:nvSpPr>
          <p:cNvPr id="6" name="Rectangle 6"/>
          <p:cNvSpPr>
            <a:spLocks noGrp="1" noChangeArrowheads="1"/>
          </p:cNvSpPr>
          <p:nvPr>
            <p:ph type="sldNum" sz="quarter" idx="12"/>
          </p:nvPr>
        </p:nvSpPr>
        <p:spPr/>
        <p:txBody>
          <a:bodyPr/>
          <a:lstStyle>
            <a:lvl1pPr>
              <a:defRPr sz="1200"/>
            </a:lvl1pPr>
          </a:lstStyle>
          <a:p>
            <a:pPr>
              <a:defRPr/>
            </a:pPr>
            <a:fld id="{C5276A25-7192-4C38-8BAD-ABAE92CA8F40}" type="slidenum">
              <a:rPr lang="en-US"/>
              <a:pPr>
                <a:defRPr/>
              </a:pPr>
              <a:t>‹#›</a:t>
            </a:fld>
            <a:endParaRPr lang="en-US"/>
          </a:p>
        </p:txBody>
      </p:sp>
    </p:spTree>
  </p:cSld>
  <p:clrMapOvr>
    <a:masterClrMapping/>
  </p:clrMapOvr>
  <p:transition>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F513F3E4-338B-45E7-8814-004F0476C900}" type="datetime1">
              <a:rPr lang="en-US" smtClean="0"/>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857A0BD-ECF8-4B5A-8C95-138E6857130B}" type="datetime1">
              <a:rPr lang="en-US"/>
              <a:pPr>
                <a:defRPr/>
              </a:pPr>
              <a:t>11/22/2013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E01D66-825E-48CE-8050-FF8A6D96BE22}" type="slidenum">
              <a:rPr lang="en-US"/>
              <a:pPr>
                <a:defRPr/>
              </a:pPr>
              <a:t>‹#›</a:t>
            </a:fld>
            <a:endParaRPr lang="en-US"/>
          </a:p>
        </p:txBody>
      </p:sp>
    </p:spTree>
  </p:cSld>
  <p:clrMapOvr>
    <a:masterClrMapping/>
  </p:clrMapOvr>
  <p:transition>
    <p:split/>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8D3E0BD-E1A7-4AFC-8541-1193369C7C47}"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E562C5-2D13-4031-BDD0-7B25C0E0B134}" type="slidenum">
              <a:rPr lang="en-US"/>
              <a:pPr>
                <a:defRPr/>
              </a:pPr>
              <a:t>‹#›</a:t>
            </a:fld>
            <a:endParaRPr lang="en-US"/>
          </a:p>
        </p:txBody>
      </p:sp>
    </p:spTree>
  </p:cSld>
  <p:clrMapOvr>
    <a:masterClrMapping/>
  </p:clrMapOvr>
  <p:transition>
    <p:split/>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AFE2E86-70D9-440F-93BD-3456EE818D63}"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8DD8C8-3F35-47CB-9523-161F9226D3ED}" type="slidenum">
              <a:rPr lang="en-US"/>
              <a:pPr>
                <a:defRPr/>
              </a:pPr>
              <a:t>‹#›</a:t>
            </a:fld>
            <a:endParaRPr lang="en-US"/>
          </a:p>
        </p:txBody>
      </p:sp>
    </p:spTree>
  </p:cSld>
  <p:clrMapOvr>
    <a:masterClrMapping/>
  </p:clrMapOvr>
  <p:transition>
    <p:split/>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26F47C6-3851-4D4C-AA22-77B2FABE51FE}" type="datetime1">
              <a:rPr lang="en-US"/>
              <a:pPr>
                <a:defRPr/>
              </a:pPr>
              <a:t>11/22/2013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ECE5C1-969F-4290-9F81-91F37E2FBF66}" type="slidenum">
              <a:rPr lang="en-US"/>
              <a:pPr>
                <a:defRPr/>
              </a:pPr>
              <a:t>‹#›</a:t>
            </a:fld>
            <a:endParaRPr lang="en-US"/>
          </a:p>
        </p:txBody>
      </p:sp>
    </p:spTree>
  </p:cSld>
  <p:clrMapOvr>
    <a:masterClrMapping/>
  </p:clrMapOvr>
  <p:transition>
    <p:split/>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A9D79B6-5B27-4D4A-A4AB-85BBF0ACB989}" type="datetime1">
              <a:rPr lang="en-US"/>
              <a:pPr>
                <a:defRPr/>
              </a:pPr>
              <a:t>11/22/2013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E46061-5E91-4FF9-8449-EE6219763323}" type="slidenum">
              <a:rPr lang="en-US"/>
              <a:pPr>
                <a:defRPr/>
              </a:pPr>
              <a:t>‹#›</a:t>
            </a:fld>
            <a:endParaRPr lang="en-US"/>
          </a:p>
        </p:txBody>
      </p:sp>
    </p:spTree>
  </p:cSld>
  <p:clrMapOvr>
    <a:masterClrMapping/>
  </p:clrMapOvr>
  <p:transition>
    <p:split/>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9350559-0CDF-4A35-A0D1-BB97590A4690}" type="datetime1">
              <a:rPr lang="en-US"/>
              <a:pPr>
                <a:defRPr/>
              </a:pPr>
              <a:t>11/22/2013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D8ACCA-8D7D-4FB6-8804-FD7F946CD1B2}" type="slidenum">
              <a:rPr lang="en-US"/>
              <a:pPr>
                <a:defRPr/>
              </a:pPr>
              <a:t>‹#›</a:t>
            </a:fld>
            <a:endParaRPr lang="en-US"/>
          </a:p>
        </p:txBody>
      </p:sp>
    </p:spTree>
  </p:cSld>
  <p:clrMapOvr>
    <a:masterClrMapping/>
  </p:clrMapOvr>
  <p:transition>
    <p:split/>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EE69C8A-6015-4E04-9CD8-A89600C70B1C}" type="datetime1">
              <a:rPr lang="en-US"/>
              <a:pPr>
                <a:defRPr/>
              </a:pPr>
              <a:t>11/22/2013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7D09AE4-D255-482F-8758-C1AABACA2CF6}" type="slidenum">
              <a:rPr lang="en-US"/>
              <a:pPr>
                <a:defRPr/>
              </a:pPr>
              <a:t>‹#›</a:t>
            </a:fld>
            <a:endParaRPr lang="en-US"/>
          </a:p>
        </p:txBody>
      </p:sp>
    </p:spTree>
  </p:cSld>
  <p:clrMapOvr>
    <a:masterClrMapping/>
  </p:clrMapOvr>
  <p:transition>
    <p:split/>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3F79018-84D4-4843-BF89-92E0A648E1D3}" type="datetime1">
              <a:rPr lang="en-US"/>
              <a:pPr>
                <a:defRPr/>
              </a:pPr>
              <a:t>11/22/2013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D501B8-FE65-4E0F-B54A-9415484D31F0}" type="slidenum">
              <a:rPr lang="en-US"/>
              <a:pPr>
                <a:defRPr/>
              </a:pPr>
              <a:t>‹#›</a:t>
            </a:fld>
            <a:endParaRPr lang="en-US"/>
          </a:p>
        </p:txBody>
      </p:sp>
    </p:spTree>
  </p:cSld>
  <p:clrMapOvr>
    <a:masterClrMapping/>
  </p:clrMapOvr>
  <p:transition>
    <p:split/>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857A0BD-ECF8-4B5A-8C95-138E6857130B}" type="datetime1">
              <a:rPr lang="en-US"/>
              <a:pPr>
                <a:defRPr/>
              </a:pPr>
              <a:t>11/22/2013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E01D66-825E-48CE-8050-FF8A6D96BE22}" type="slidenum">
              <a:rPr lang="en-US"/>
              <a:pPr>
                <a:defRPr/>
              </a:pPr>
              <a:t>‹#›</a:t>
            </a:fld>
            <a:endParaRPr lang="en-US"/>
          </a:p>
        </p:txBody>
      </p:sp>
    </p:spTree>
  </p:cSld>
  <p:clrMapOvr>
    <a:masterClrMapping/>
  </p:clrMapOvr>
  <p:transition>
    <p:split/>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8BD0C32-B616-441F-A9AE-851156A98076}"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3F0758-E183-46E4-A158-16326B595400}" type="slidenum">
              <a:rPr lang="en-US"/>
              <a:pPr>
                <a:defRPr/>
              </a:pPr>
              <a:t>‹#›</a:t>
            </a:fld>
            <a:endParaRPr lang="en-US"/>
          </a:p>
        </p:txBody>
      </p:sp>
    </p:spTree>
  </p:cSld>
  <p:clrMapOvr>
    <a:masterClrMapping/>
  </p:clrMapOvr>
  <p:transition>
    <p:split/>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5E4DB83-67A5-46CF-9B6A-122B4639FF6A}"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AC8C3C-672B-4194-81E9-780255636391}" type="slidenum">
              <a:rPr lang="en-US"/>
              <a:pPr>
                <a:defRPr/>
              </a:pPr>
              <a:t>‹#›</a:t>
            </a:fld>
            <a:endParaRPr lang="en-US"/>
          </a:p>
        </p:txBody>
      </p:sp>
    </p:spTree>
  </p:cSld>
  <p:clrMapOvr>
    <a:masterClrMapping/>
  </p:clrMapOvr>
  <p:transition>
    <p:spli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8BD0C32-B616-441F-A9AE-851156A98076}"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3F0758-E183-46E4-A158-16326B595400}" type="slidenum">
              <a:rPr lang="en-US"/>
              <a:pPr>
                <a:defRPr/>
              </a:pPr>
              <a:t>‹#›</a:t>
            </a:fld>
            <a:endParaRPr lang="en-US"/>
          </a:p>
        </p:txBody>
      </p:sp>
    </p:spTree>
  </p:cSld>
  <p:clrMapOvr>
    <a:masterClrMapping/>
  </p:clrMapOvr>
  <p:transition>
    <p:split/>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1200"/>
            </a:lvl1pPr>
          </a:lstStyle>
          <a:p>
            <a:pPr>
              <a:defRPr/>
            </a:pPr>
            <a:fld id="{FBE66BDA-A890-4DB1-A93C-7CB9BB036D96}" type="datetime1">
              <a:rPr lang="en-US"/>
              <a:pPr>
                <a:defRPr/>
              </a:pPr>
              <a:t>11/22/2013</a:t>
            </a:fld>
            <a:endParaRPr lang="en-US"/>
          </a:p>
        </p:txBody>
      </p:sp>
      <p:sp>
        <p:nvSpPr>
          <p:cNvPr id="5" name="Rectangle 5"/>
          <p:cNvSpPr>
            <a:spLocks noGrp="1" noChangeArrowheads="1"/>
          </p:cNvSpPr>
          <p:nvPr>
            <p:ph type="ftr" sz="quarter" idx="11"/>
          </p:nvPr>
        </p:nvSpPr>
        <p:spPr/>
        <p:txBody>
          <a:bodyPr/>
          <a:lstStyle>
            <a:lvl1pPr>
              <a:defRPr sz="1200"/>
            </a:lvl1pPr>
          </a:lstStyle>
          <a:p>
            <a:pPr>
              <a:defRPr/>
            </a:pPr>
            <a:endParaRPr lang="en-US"/>
          </a:p>
        </p:txBody>
      </p:sp>
      <p:sp>
        <p:nvSpPr>
          <p:cNvPr id="6" name="Rectangle 6"/>
          <p:cNvSpPr>
            <a:spLocks noGrp="1" noChangeArrowheads="1"/>
          </p:cNvSpPr>
          <p:nvPr>
            <p:ph type="sldNum" sz="quarter" idx="12"/>
          </p:nvPr>
        </p:nvSpPr>
        <p:spPr/>
        <p:txBody>
          <a:bodyPr/>
          <a:lstStyle>
            <a:lvl1pPr>
              <a:defRPr sz="1200"/>
            </a:lvl1pPr>
          </a:lstStyle>
          <a:p>
            <a:pPr>
              <a:defRPr/>
            </a:pPr>
            <a:fld id="{CA236CE5-D533-4CC1-AB52-6BADAFB0BC92}" type="slidenum">
              <a:rPr lang="en-US"/>
              <a:pPr>
                <a:defRPr/>
              </a:pPr>
              <a:t>‹#›</a:t>
            </a:fld>
            <a:endParaRPr lang="en-US"/>
          </a:p>
        </p:txBody>
      </p:sp>
    </p:spTree>
  </p:cSld>
  <p:clrMapOvr>
    <a:masterClrMapping/>
  </p:clrMapOvr>
  <p:transition>
    <p:split/>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6335ED2-D3DB-4D5C-B059-14978A79ACEE}"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1F47D-428B-4508-A1F8-6F98C395413F}" type="slidenum">
              <a:rPr lang="en-US"/>
              <a:pPr>
                <a:defRPr/>
              </a:pPr>
              <a:t>‹#›</a:t>
            </a:fld>
            <a:endParaRPr lang="en-US"/>
          </a:p>
        </p:txBody>
      </p:sp>
    </p:spTree>
  </p:cSld>
  <p:clrMapOvr>
    <a:masterClrMapping/>
  </p:clrMapOvr>
  <p:transition>
    <p:split/>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A80A3F5-AC2F-4E22-86FF-96ACD87F9C8A}"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380B44-1359-4CE9-BC37-57FD00AF013F}" type="slidenum">
              <a:rPr lang="en-US"/>
              <a:pPr>
                <a:defRPr/>
              </a:pPr>
              <a:t>‹#›</a:t>
            </a:fld>
            <a:endParaRPr lang="en-US"/>
          </a:p>
        </p:txBody>
      </p:sp>
    </p:spTree>
  </p:cSld>
  <p:clrMapOvr>
    <a:masterClrMapping/>
  </p:clrMapOvr>
  <p:transition>
    <p:split/>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EF273ED-7037-4E69-92FC-B15FED20C07F}" type="datetime1">
              <a:rPr lang="en-US"/>
              <a:pPr>
                <a:defRPr/>
              </a:pPr>
              <a:t>11/22/2013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508A6D-7D0B-466C-978E-B6DC176F8DD9}" type="slidenum">
              <a:rPr lang="en-US"/>
              <a:pPr>
                <a:defRPr/>
              </a:pPr>
              <a:t>‹#›</a:t>
            </a:fld>
            <a:endParaRPr lang="en-US"/>
          </a:p>
        </p:txBody>
      </p:sp>
    </p:spTree>
  </p:cSld>
  <p:clrMapOvr>
    <a:masterClrMapping/>
  </p:clrMapOvr>
  <p:transition>
    <p:split/>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B666B5D-6F97-4855-82D4-0A5B2099B996}" type="datetime1">
              <a:rPr lang="en-US"/>
              <a:pPr>
                <a:defRPr/>
              </a:pPr>
              <a:t>11/22/2013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01F921-4C07-435B-8131-C724F5FB9E19}" type="slidenum">
              <a:rPr lang="en-US"/>
              <a:pPr>
                <a:defRPr/>
              </a:pPr>
              <a:t>‹#›</a:t>
            </a:fld>
            <a:endParaRPr lang="en-US"/>
          </a:p>
        </p:txBody>
      </p:sp>
    </p:spTree>
  </p:cSld>
  <p:clrMapOvr>
    <a:masterClrMapping/>
  </p:clrMapOvr>
  <p:transition>
    <p:split/>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6960B75-335B-4A6B-87AD-8FC164348550}" type="datetime1">
              <a:rPr lang="en-US"/>
              <a:pPr>
                <a:defRPr/>
              </a:pPr>
              <a:t>11/22/2013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CD1501-ABCE-4052-BB18-10A66B418770}" type="slidenum">
              <a:rPr lang="en-US"/>
              <a:pPr>
                <a:defRPr/>
              </a:pPr>
              <a:t>‹#›</a:t>
            </a:fld>
            <a:endParaRPr lang="en-US"/>
          </a:p>
        </p:txBody>
      </p:sp>
    </p:spTree>
  </p:cSld>
  <p:clrMapOvr>
    <a:masterClrMapping/>
  </p:clrMapOvr>
  <p:transition>
    <p:split/>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CEA9B82-467E-4DDF-B805-4228026D556C}" type="datetime1">
              <a:rPr lang="en-US"/>
              <a:pPr>
                <a:defRPr/>
              </a:pPr>
              <a:t>11/22/2013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B7020D-3895-41AF-9EDC-7E5088C45144}" type="slidenum">
              <a:rPr lang="en-US"/>
              <a:pPr>
                <a:defRPr/>
              </a:pPr>
              <a:t>‹#›</a:t>
            </a:fld>
            <a:endParaRPr lang="en-US"/>
          </a:p>
        </p:txBody>
      </p:sp>
    </p:spTree>
  </p:cSld>
  <p:clrMapOvr>
    <a:masterClrMapping/>
  </p:clrMapOvr>
  <p:transition>
    <p:split/>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6A40A5F-05D7-4C0F-9DC4-3B0C8E14EF04}" type="datetime1">
              <a:rPr lang="en-US"/>
              <a:pPr>
                <a:defRPr/>
              </a:pPr>
              <a:t>11/22/2013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9F1D29-8F7E-47A3-AF08-9E576DEA4ECB}" type="slidenum">
              <a:rPr lang="en-US"/>
              <a:pPr>
                <a:defRPr/>
              </a:pPr>
              <a:t>‹#›</a:t>
            </a:fld>
            <a:endParaRPr lang="en-US"/>
          </a:p>
        </p:txBody>
      </p:sp>
    </p:spTree>
  </p:cSld>
  <p:clrMapOvr>
    <a:masterClrMapping/>
  </p:clrMapOvr>
  <p:transition>
    <p:split/>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27B3F5C-1264-423D-9411-AA2E4AA497B8}" type="datetime1">
              <a:rPr lang="en-US"/>
              <a:pPr>
                <a:defRPr/>
              </a:pPr>
              <a:t>11/22/2013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8E9AF3-46B6-4149-9861-16A22AD18F2F}" type="slidenum">
              <a:rPr lang="en-US"/>
              <a:pPr>
                <a:defRPr/>
              </a:pPr>
              <a:t>‹#›</a:t>
            </a:fld>
            <a:endParaRPr lang="en-US"/>
          </a:p>
        </p:txBody>
      </p:sp>
    </p:spTree>
  </p:cSld>
  <p:clrMapOvr>
    <a:masterClrMapping/>
  </p:clrMapOvr>
  <p:transition>
    <p:split/>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0A081D5-1331-45B5-9AEE-71F3FD0D6683}"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AAE5BD-22E9-4DEC-A99D-613B6FBC1974}" type="slidenum">
              <a:rPr lang="en-US"/>
              <a:pPr>
                <a:defRPr/>
              </a:pPr>
              <a:t>‹#›</a:t>
            </a:fld>
            <a:endParaRPr lang="en-US"/>
          </a:p>
        </p:txBody>
      </p:sp>
    </p:spTree>
  </p:cSld>
  <p:clrMapOvr>
    <a:masterClrMapping/>
  </p:clrMapOvr>
  <p:transition>
    <p:spli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5E4DB83-67A5-46CF-9B6A-122B4639FF6A}"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AC8C3C-672B-4194-81E9-780255636391}" type="slidenum">
              <a:rPr lang="en-US"/>
              <a:pPr>
                <a:defRPr/>
              </a:pPr>
              <a:t>‹#›</a:t>
            </a:fld>
            <a:endParaRPr lang="en-US"/>
          </a:p>
        </p:txBody>
      </p:sp>
    </p:spTree>
  </p:cSld>
  <p:clrMapOvr>
    <a:masterClrMapping/>
  </p:clrMapOvr>
  <p:transition>
    <p:split/>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F159476-C04D-4A5F-B3E0-093C81452AF2}"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675C69-ADD7-4309-97B5-F2BB3401CF20}" type="slidenum">
              <a:rPr lang="en-US"/>
              <a:pPr>
                <a:defRPr/>
              </a:pPr>
              <a:t>‹#›</a:t>
            </a:fld>
            <a:endParaRPr lang="en-US"/>
          </a:p>
        </p:txBody>
      </p:sp>
    </p:spTree>
  </p:cSld>
  <p:clrMapOvr>
    <a:masterClrMapping/>
  </p:clrMapOvr>
  <p:transition>
    <p:split/>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4038600"/>
            <a:ext cx="7924800" cy="947738"/>
          </a:xfrm>
        </p:spPr>
        <p:txBody>
          <a:bodyPr/>
          <a:lstStyle>
            <a:lvl1pPr>
              <a:defRPr/>
            </a:lvl1pPr>
          </a:lstStyle>
          <a:p>
            <a:r>
              <a:rPr lang="en-US" smtClean="0"/>
              <a:t>Click to edit Master title style</a:t>
            </a:r>
            <a:endParaRPr lang="en-US"/>
          </a:p>
        </p:txBody>
      </p:sp>
      <p:sp>
        <p:nvSpPr>
          <p:cNvPr id="3079" name="Rectangle 7"/>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sz="3600"/>
            </a:lvl1pPr>
          </a:lstStyle>
          <a:p>
            <a:r>
              <a:rPr lang="en-US" smtClean="0"/>
              <a:t>Click to edit Master subtitle style</a:t>
            </a:r>
            <a:endParaRPr lang="en-US"/>
          </a:p>
        </p:txBody>
      </p:sp>
      <p:sp>
        <p:nvSpPr>
          <p:cNvPr id="4" name="Rectangle 32"/>
          <p:cNvSpPr>
            <a:spLocks noGrp="1" noChangeArrowheads="1"/>
          </p:cNvSpPr>
          <p:nvPr>
            <p:ph type="dt" sz="quarter" idx="10"/>
          </p:nvPr>
        </p:nvSpPr>
        <p:spPr/>
        <p:txBody>
          <a:bodyPr/>
          <a:lstStyle>
            <a:lvl1pPr>
              <a:defRPr/>
            </a:lvl1pPr>
          </a:lstStyle>
          <a:p>
            <a:pPr>
              <a:defRPr/>
            </a:pPr>
            <a:fld id="{10EAA039-3DA6-447A-902A-1044C6BEB9D7}" type="datetime1">
              <a:rPr lang="en-US"/>
              <a:pPr>
                <a:defRPr/>
              </a:pPr>
              <a:t>11/22/2013</a:t>
            </a:fld>
            <a:endParaRPr lang="en-US"/>
          </a:p>
        </p:txBody>
      </p:sp>
      <p:sp>
        <p:nvSpPr>
          <p:cNvPr id="5" name="Rectangle 33"/>
          <p:cNvSpPr>
            <a:spLocks noGrp="1" noChangeArrowheads="1"/>
          </p:cNvSpPr>
          <p:nvPr>
            <p:ph type="ftr" sz="quarter" idx="11"/>
          </p:nvPr>
        </p:nvSpPr>
        <p:spPr/>
        <p:txBody>
          <a:bodyPr/>
          <a:lstStyle>
            <a:lvl1pPr>
              <a:defRPr/>
            </a:lvl1pPr>
          </a:lstStyle>
          <a:p>
            <a:pPr>
              <a:defRPr/>
            </a:pPr>
            <a:endParaRPr lang="en-US"/>
          </a:p>
        </p:txBody>
      </p:sp>
      <p:sp>
        <p:nvSpPr>
          <p:cNvPr id="6" name="Rectangle 34"/>
          <p:cNvSpPr>
            <a:spLocks noGrp="1" noChangeArrowheads="1"/>
          </p:cNvSpPr>
          <p:nvPr>
            <p:ph type="sldNum" sz="quarter" idx="12"/>
          </p:nvPr>
        </p:nvSpPr>
        <p:spPr/>
        <p:txBody>
          <a:bodyPr/>
          <a:lstStyle>
            <a:lvl1pPr>
              <a:defRPr/>
            </a:lvl1pPr>
          </a:lstStyle>
          <a:p>
            <a:pPr>
              <a:defRPr/>
            </a:pPr>
            <a:fld id="{58F195D3-C948-46F2-94F3-7BDCBCAB8181}" type="slidenum">
              <a:rPr lang="en-US"/>
              <a:pPr>
                <a:defRPr/>
              </a:pPr>
              <a:t>‹#›</a:t>
            </a:fld>
            <a:endParaRPr lang="en-US"/>
          </a:p>
        </p:txBody>
      </p:sp>
    </p:spTree>
  </p:cSld>
  <p:clrMapOvr>
    <a:masterClrMapping/>
  </p:clrMapOvr>
  <p:transition>
    <p:split/>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EFDF1247-8F27-4A95-9481-270966799395}" type="datetime1">
              <a:rPr lang="en-US"/>
              <a:pPr>
                <a:defRPr/>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1D726A3B-7CD1-48C9-B5BE-69AD4C5471ED}" type="slidenum">
              <a:rPr lang="en-US"/>
              <a:pPr>
                <a:defRPr/>
              </a:pPr>
              <a:t>‹#›</a:t>
            </a:fld>
            <a:endParaRPr lang="en-US"/>
          </a:p>
        </p:txBody>
      </p:sp>
    </p:spTree>
  </p:cSld>
  <p:clrMapOvr>
    <a:masterClrMapping/>
  </p:clrMapOvr>
  <p:transition>
    <p:split/>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pPr>
              <a:defRPr/>
            </a:pPr>
            <a:fld id="{82F4BCE2-A502-4766-8EDE-8536C1FA9418}" type="datetime1">
              <a:rPr lang="en-US"/>
              <a:pPr>
                <a:defRPr/>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28A648A5-935A-4DBC-869E-BE2B27FC2D1C}" type="slidenum">
              <a:rPr lang="en-US"/>
              <a:pPr>
                <a:defRPr/>
              </a:pPr>
              <a:t>‹#›</a:t>
            </a:fld>
            <a:endParaRPr lang="en-US"/>
          </a:p>
        </p:txBody>
      </p:sp>
    </p:spTree>
  </p:cSld>
  <p:clrMapOvr>
    <a:masterClrMapping/>
  </p:clrMapOvr>
  <p:transition>
    <p:split/>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pPr>
              <a:defRPr/>
            </a:pPr>
            <a:fld id="{79200EAF-B95A-4427-AAF6-A6275B6D2DBA}" type="datetime1">
              <a:rPr lang="en-US"/>
              <a:pPr>
                <a:defRPr/>
              </a:pPr>
              <a:t>11/22/2013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A6FCB7A9-E748-4C08-8407-769BD9CC5A16}" type="slidenum">
              <a:rPr lang="en-US"/>
              <a:pPr>
                <a:defRPr/>
              </a:pPr>
              <a:t>‹#›</a:t>
            </a:fld>
            <a:endParaRPr lang="en-US"/>
          </a:p>
        </p:txBody>
      </p:sp>
    </p:spTree>
  </p:cSld>
  <p:clrMapOvr>
    <a:masterClrMapping/>
  </p:clrMapOvr>
  <p:transition>
    <p:split/>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pPr>
              <a:defRPr/>
            </a:pPr>
            <a:fld id="{315730FB-D7F5-4C37-BBEE-BD62FA0C7404}" type="datetime1">
              <a:rPr lang="en-US"/>
              <a:pPr>
                <a:defRPr/>
              </a:pPr>
              <a:t>11/22/2013</a:t>
            </a:fld>
            <a:endParaRPr lang="en-US"/>
          </a:p>
        </p:txBody>
      </p:sp>
      <p:sp>
        <p:nvSpPr>
          <p:cNvPr id="8" name="Rectangle 32"/>
          <p:cNvSpPr>
            <a:spLocks noGrp="1" noChangeArrowheads="1"/>
          </p:cNvSpPr>
          <p:nvPr>
            <p:ph type="ftr" sz="quarter" idx="11"/>
          </p:nvPr>
        </p:nvSpPr>
        <p:spPr>
          <a:ln/>
        </p:spPr>
        <p:txBody>
          <a:bodyPr/>
          <a:lstStyle>
            <a:lvl1pPr>
              <a:defRPr/>
            </a:lvl1pPr>
          </a:lstStyle>
          <a:p>
            <a:pPr>
              <a:defRPr/>
            </a:pPr>
            <a:endParaRPr lang="en-US"/>
          </a:p>
        </p:txBody>
      </p:sp>
      <p:sp>
        <p:nvSpPr>
          <p:cNvPr id="9" name="Rectangle 33"/>
          <p:cNvSpPr>
            <a:spLocks noGrp="1" noChangeArrowheads="1"/>
          </p:cNvSpPr>
          <p:nvPr>
            <p:ph type="sldNum" sz="quarter" idx="12"/>
          </p:nvPr>
        </p:nvSpPr>
        <p:spPr>
          <a:ln/>
        </p:spPr>
        <p:txBody>
          <a:bodyPr/>
          <a:lstStyle>
            <a:lvl1pPr>
              <a:defRPr/>
            </a:lvl1pPr>
          </a:lstStyle>
          <a:p>
            <a:pPr>
              <a:defRPr/>
            </a:pPr>
            <a:fld id="{481914A6-E7FA-4E6E-9E50-25D88A616FA3}" type="slidenum">
              <a:rPr lang="en-US"/>
              <a:pPr>
                <a:defRPr/>
              </a:pPr>
              <a:t>‹#›</a:t>
            </a:fld>
            <a:endParaRPr lang="en-US"/>
          </a:p>
        </p:txBody>
      </p:sp>
    </p:spTree>
  </p:cSld>
  <p:clrMapOvr>
    <a:masterClrMapping/>
  </p:clrMapOvr>
  <p:transition>
    <p:split/>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pPr>
              <a:defRPr/>
            </a:pPr>
            <a:fld id="{33584ED4-A3F1-4BA1-BD20-4ADFA4F89505}" type="datetime1">
              <a:rPr lang="en-US"/>
              <a:pPr>
                <a:defRPr/>
              </a:pPr>
              <a:t>11/22/2013</a:t>
            </a:fld>
            <a:endParaRPr lang="en-US"/>
          </a:p>
        </p:txBody>
      </p:sp>
      <p:sp>
        <p:nvSpPr>
          <p:cNvPr id="4" name="Rectangle 32"/>
          <p:cNvSpPr>
            <a:spLocks noGrp="1" noChangeArrowheads="1"/>
          </p:cNvSpPr>
          <p:nvPr>
            <p:ph type="ftr" sz="quarter" idx="11"/>
          </p:nvPr>
        </p:nvSpPr>
        <p:spPr>
          <a:ln/>
        </p:spPr>
        <p:txBody>
          <a:bodyPr/>
          <a:lstStyle>
            <a:lvl1pPr>
              <a:defRPr/>
            </a:lvl1pPr>
          </a:lstStyle>
          <a:p>
            <a:pPr>
              <a:defRPr/>
            </a:pPr>
            <a:endParaRPr lang="en-US"/>
          </a:p>
        </p:txBody>
      </p:sp>
      <p:sp>
        <p:nvSpPr>
          <p:cNvPr id="5" name="Rectangle 33"/>
          <p:cNvSpPr>
            <a:spLocks noGrp="1" noChangeArrowheads="1"/>
          </p:cNvSpPr>
          <p:nvPr>
            <p:ph type="sldNum" sz="quarter" idx="12"/>
          </p:nvPr>
        </p:nvSpPr>
        <p:spPr>
          <a:ln/>
        </p:spPr>
        <p:txBody>
          <a:bodyPr/>
          <a:lstStyle>
            <a:lvl1pPr>
              <a:defRPr/>
            </a:lvl1pPr>
          </a:lstStyle>
          <a:p>
            <a:pPr>
              <a:defRPr/>
            </a:pPr>
            <a:fld id="{09E7579E-B964-42EB-B18D-6CCD937FD019}" type="slidenum">
              <a:rPr lang="en-US"/>
              <a:pPr>
                <a:defRPr/>
              </a:pPr>
              <a:t>‹#›</a:t>
            </a:fld>
            <a:endParaRPr lang="en-US"/>
          </a:p>
        </p:txBody>
      </p:sp>
    </p:spTree>
  </p:cSld>
  <p:clrMapOvr>
    <a:masterClrMapping/>
  </p:clrMapOvr>
  <p:transition>
    <p:split/>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pPr>
              <a:defRPr/>
            </a:pPr>
            <a:fld id="{C8CA5AFC-317F-4BB8-82B7-0711901E99AA}" type="datetime1">
              <a:rPr lang="en-US"/>
              <a:pPr>
                <a:defRPr/>
              </a:pPr>
              <a:t>11/22/2013</a:t>
            </a:fld>
            <a:endParaRPr lang="en-US"/>
          </a:p>
        </p:txBody>
      </p:sp>
      <p:sp>
        <p:nvSpPr>
          <p:cNvPr id="3" name="Rectangle 32"/>
          <p:cNvSpPr>
            <a:spLocks noGrp="1" noChangeArrowheads="1"/>
          </p:cNvSpPr>
          <p:nvPr>
            <p:ph type="ftr" sz="quarter" idx="11"/>
          </p:nvPr>
        </p:nvSpPr>
        <p:spPr>
          <a:ln/>
        </p:spPr>
        <p:txBody>
          <a:bodyPr/>
          <a:lstStyle>
            <a:lvl1pPr>
              <a:defRPr/>
            </a:lvl1pPr>
          </a:lstStyle>
          <a:p>
            <a:pPr>
              <a:defRPr/>
            </a:pPr>
            <a:endParaRPr lang="en-US"/>
          </a:p>
        </p:txBody>
      </p:sp>
      <p:sp>
        <p:nvSpPr>
          <p:cNvPr id="4" name="Rectangle 33"/>
          <p:cNvSpPr>
            <a:spLocks noGrp="1" noChangeArrowheads="1"/>
          </p:cNvSpPr>
          <p:nvPr>
            <p:ph type="sldNum" sz="quarter" idx="12"/>
          </p:nvPr>
        </p:nvSpPr>
        <p:spPr>
          <a:ln/>
        </p:spPr>
        <p:txBody>
          <a:bodyPr/>
          <a:lstStyle>
            <a:lvl1pPr>
              <a:defRPr/>
            </a:lvl1pPr>
          </a:lstStyle>
          <a:p>
            <a:pPr>
              <a:defRPr/>
            </a:pPr>
            <a:fld id="{1C12DC18-24DE-4020-BBFC-3181B0748B6B}" type="slidenum">
              <a:rPr lang="en-US"/>
              <a:pPr>
                <a:defRPr/>
              </a:pPr>
              <a:t>‹#›</a:t>
            </a:fld>
            <a:endParaRPr lang="en-US"/>
          </a:p>
        </p:txBody>
      </p:sp>
    </p:spTree>
  </p:cSld>
  <p:clrMapOvr>
    <a:masterClrMapping/>
  </p:clrMapOvr>
  <p:transition>
    <p:split/>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7A1B9E7C-E937-4603-9616-206553A1CAF2}" type="datetime1">
              <a:rPr lang="en-US"/>
              <a:pPr>
                <a:defRPr/>
              </a:pPr>
              <a:t>11/22/2013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8FC15EC3-7C6F-4EE1-AC56-73D84C563563}" type="slidenum">
              <a:rPr lang="en-US"/>
              <a:pPr>
                <a:defRPr/>
              </a:pPr>
              <a:t>‹#›</a:t>
            </a:fld>
            <a:endParaRPr lang="en-US"/>
          </a:p>
        </p:txBody>
      </p:sp>
    </p:spTree>
  </p:cSld>
  <p:clrMapOvr>
    <a:masterClrMapping/>
  </p:clrMapOvr>
  <p:transition>
    <p:split/>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2C2EC89F-6353-4307-B1F1-B2114AA6EF38}" type="datetime1">
              <a:rPr lang="en-US"/>
              <a:pPr>
                <a:defRPr/>
              </a:pPr>
              <a:t>11/22/2013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B2198742-D79F-4A15-8799-EFD6209E94EA}" type="slidenum">
              <a:rPr lang="en-US"/>
              <a:pPr>
                <a:defRPr/>
              </a:pPr>
              <a:t>‹#›</a:t>
            </a:fld>
            <a:endParaRPr lang="en-US"/>
          </a:p>
        </p:txBody>
      </p:sp>
    </p:spTree>
  </p:cSld>
  <p:clrMapOvr>
    <a:masterClrMapping/>
  </p:clrMapOvr>
  <p:transition>
    <p:spli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1200"/>
            </a:lvl1pPr>
          </a:lstStyle>
          <a:p>
            <a:pPr>
              <a:defRPr/>
            </a:pPr>
            <a:fld id="{FBE66BDA-A890-4DB1-A93C-7CB9BB036D96}" type="datetime1">
              <a:rPr lang="en-US"/>
              <a:pPr>
                <a:defRPr/>
              </a:pPr>
              <a:t>11/22/2013</a:t>
            </a:fld>
            <a:endParaRPr lang="en-US"/>
          </a:p>
        </p:txBody>
      </p:sp>
      <p:sp>
        <p:nvSpPr>
          <p:cNvPr id="5" name="Rectangle 5"/>
          <p:cNvSpPr>
            <a:spLocks noGrp="1" noChangeArrowheads="1"/>
          </p:cNvSpPr>
          <p:nvPr>
            <p:ph type="ftr" sz="quarter" idx="11"/>
          </p:nvPr>
        </p:nvSpPr>
        <p:spPr/>
        <p:txBody>
          <a:bodyPr/>
          <a:lstStyle>
            <a:lvl1pPr>
              <a:defRPr sz="1200"/>
            </a:lvl1pPr>
          </a:lstStyle>
          <a:p>
            <a:pPr>
              <a:defRPr/>
            </a:pPr>
            <a:endParaRPr lang="en-US"/>
          </a:p>
        </p:txBody>
      </p:sp>
      <p:sp>
        <p:nvSpPr>
          <p:cNvPr id="6" name="Rectangle 6"/>
          <p:cNvSpPr>
            <a:spLocks noGrp="1" noChangeArrowheads="1"/>
          </p:cNvSpPr>
          <p:nvPr>
            <p:ph type="sldNum" sz="quarter" idx="12"/>
          </p:nvPr>
        </p:nvSpPr>
        <p:spPr/>
        <p:txBody>
          <a:bodyPr/>
          <a:lstStyle>
            <a:lvl1pPr>
              <a:defRPr sz="1200"/>
            </a:lvl1pPr>
          </a:lstStyle>
          <a:p>
            <a:pPr>
              <a:defRPr/>
            </a:pPr>
            <a:fld id="{CA236CE5-D533-4CC1-AB52-6BADAFB0BC92}" type="slidenum">
              <a:rPr lang="en-US"/>
              <a:pPr>
                <a:defRPr/>
              </a:pPr>
              <a:t>‹#›</a:t>
            </a:fld>
            <a:endParaRPr lang="en-US"/>
          </a:p>
        </p:txBody>
      </p:sp>
    </p:spTree>
  </p:cSld>
  <p:clrMapOvr>
    <a:masterClrMapping/>
  </p:clrMapOvr>
  <p:transition>
    <p:split/>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0FFC4261-3334-4254-B4F6-AAD928B3BCF3}" type="datetime1">
              <a:rPr lang="en-US"/>
              <a:pPr>
                <a:defRPr/>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55472746-336D-4EB7-9F8C-0BE576FD930D}" type="slidenum">
              <a:rPr lang="en-US"/>
              <a:pPr>
                <a:defRPr/>
              </a:pPr>
              <a:t>‹#›</a:t>
            </a:fld>
            <a:endParaRPr lang="en-US"/>
          </a:p>
        </p:txBody>
      </p:sp>
    </p:spTree>
  </p:cSld>
  <p:clrMapOvr>
    <a:masterClrMapping/>
  </p:clrMapOvr>
  <p:transition>
    <p:split/>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
            <a:ext cx="18478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76200"/>
            <a:ext cx="53911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4E7E2B07-F6D4-489E-A74F-6D8F5FF60B51}" type="datetime1">
              <a:rPr lang="en-US"/>
              <a:pPr>
                <a:defRPr/>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4BEC494E-87BF-447B-9A3B-8184DA93813B}" type="slidenum">
              <a:rPr lang="en-US"/>
              <a:pPr>
                <a:defRPr/>
              </a:pPr>
              <a:t>‹#›</a:t>
            </a:fld>
            <a:endParaRPr lang="en-US"/>
          </a:p>
        </p:txBody>
      </p:sp>
    </p:spTree>
  </p:cSld>
  <p:clrMapOvr>
    <a:masterClrMapping/>
  </p:clrMapOvr>
  <p:transition>
    <p:split/>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22946" name="Rectangle 2"/>
          <p:cNvSpPr>
            <a:spLocks noGrp="1" noRot="1" noChangeArrowheads="1"/>
          </p:cNvSpPr>
          <p:nvPr>
            <p:ph type="ctrTitle"/>
          </p:nvPr>
        </p:nvSpPr>
        <p:spPr>
          <a:xfrm>
            <a:off x="685800" y="1981200"/>
            <a:ext cx="7772400" cy="1600200"/>
          </a:xfrm>
        </p:spPr>
        <p:txBody>
          <a:bodyPr/>
          <a:lstStyle>
            <a:lvl1pPr>
              <a:defRPr/>
            </a:lvl1pPr>
          </a:lstStyle>
          <a:p>
            <a:r>
              <a:rPr lang="en-US" smtClean="0"/>
              <a:t>Click to edit Master title style</a:t>
            </a:r>
            <a:endParaRPr lang="en-US"/>
          </a:p>
        </p:txBody>
      </p:sp>
      <p:sp>
        <p:nvSpPr>
          <p:cNvPr id="722947"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164B1AD9-07E8-42D1-BAE8-4F7E32DCE034}" type="datetime1">
              <a:rPr lang="en-US" smtClean="0"/>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0849DD-E56E-4060-A891-E0A6C98EC872}" type="slidenum">
              <a:rPr lang="ar-SA" altLang="zh-TW" smtClean="0"/>
              <a:pPr>
                <a:defRPr/>
              </a:pPr>
              <a:t>‹#›</a:t>
            </a:fld>
            <a:endParaRPr lang="en-US" altLang="zh-TW"/>
          </a:p>
        </p:txBody>
      </p:sp>
    </p:spTree>
  </p:cSld>
  <p:clrMapOvr>
    <a:masterClrMapping/>
  </p:clrMapOvr>
  <p:transition>
    <p:wipe dir="u"/>
  </p:transition>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fld id="{3B33A7EF-503B-4FAA-97A3-B401CC2DBE78}" type="datetime1">
              <a:rPr lang="en-US" smtClean="0"/>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EE65086A-6E0C-4A18-9EF7-BE5E1C9DE066}" type="datetime1">
              <a:rPr lang="en-US" smtClean="0"/>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fld id="{C9B2F894-2FD0-4291-8E10-2B026A4B290E}" type="datetime1">
              <a:rPr lang="en-US" smtClean="0"/>
              <a:pPr/>
              <a:t>11/22/2013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fld id="{7256FC21-2B9B-4452-B35E-C5F182818238}" type="datetime1">
              <a:rPr lang="en-US" smtClean="0"/>
              <a:pPr/>
              <a:t>11/22/2013</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fld id="{07324AB1-E3E4-4F27-818D-640AEC6C45DB}" type="datetime1">
              <a:rPr lang="en-US" smtClean="0"/>
              <a:pPr/>
              <a:t>11/22/2013</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F2FC9344-2346-4CD1-8A62-E0050BC324AE}" type="datetime1">
              <a:rPr lang="en-US" smtClean="0"/>
              <a:pPr/>
              <a:t>11/22/2013</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237B6A9-D475-47F0-AA9F-F22E90874DF5}" type="datetime1">
              <a:rPr lang="en-US" smtClean="0"/>
              <a:pPr/>
              <a:t>11/22/2013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6335ED2-D3DB-4D5C-B059-14978A79ACEE}"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1F47D-428B-4508-A1F8-6F98C395413F}" type="slidenum">
              <a:rPr lang="en-US"/>
              <a:pPr>
                <a:defRPr/>
              </a:pPr>
              <a:t>‹#›</a:t>
            </a:fld>
            <a:endParaRPr lang="en-US"/>
          </a:p>
        </p:txBody>
      </p:sp>
    </p:spTree>
  </p:cSld>
  <p:clrMapOvr>
    <a:masterClrMapping/>
  </p:clrMapOvr>
  <p:transition>
    <p:split/>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A56769C-E604-45CF-90A2-CAD826A398CE}" type="datetime1">
              <a:rPr lang="en-US" smtClean="0"/>
              <a:pPr/>
              <a:t>11/22/2013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fld id="{D14D0F1E-12AF-4696-935B-C74C34109FAE}" type="datetime1">
              <a:rPr lang="en-US" smtClean="0"/>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fld id="{58044DE1-E168-43C1-98A1-63578D6E28E9}" type="datetime1">
              <a:rPr lang="en-US" smtClean="0"/>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wipe dir="u"/>
  </p:transition>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fa-IR">
              <a:latin typeface="Arial" pitchFamily="34" charset="0"/>
            </a:endParaRPr>
          </a:p>
        </p:txBody>
      </p:sp>
      <p:grpSp>
        <p:nvGrpSpPr>
          <p:cNvPr id="2"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fa-IR">
              <a:latin typeface="Arial" pitchFamily="34" charset="0"/>
            </a:endParaRPr>
          </a:p>
        </p:txBody>
      </p:sp>
      <p:sp>
        <p:nvSpPr>
          <p:cNvPr id="479235"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US" altLang="en-US"/>
          </a:p>
        </p:txBody>
      </p:sp>
      <p:sp>
        <p:nvSpPr>
          <p:cNvPr id="479236"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US" altLang="en-US"/>
          </a:p>
        </p:txBody>
      </p:sp>
      <p:sp>
        <p:nvSpPr>
          <p:cNvPr id="38" name="Rectangle 5"/>
          <p:cNvSpPr>
            <a:spLocks noGrp="1" noChangeArrowheads="1"/>
          </p:cNvSpPr>
          <p:nvPr>
            <p:ph type="dt" sz="half" idx="10"/>
          </p:nvPr>
        </p:nvSpPr>
        <p:spPr/>
        <p:txBody>
          <a:bodyPr/>
          <a:lstStyle>
            <a:lvl1pPr>
              <a:defRPr/>
            </a:lvl1pPr>
          </a:lstStyle>
          <a:p>
            <a:pPr>
              <a:defRPr/>
            </a:pPr>
            <a:endParaRPr lang="en-US" altLang="en-US"/>
          </a:p>
        </p:txBody>
      </p:sp>
      <p:sp>
        <p:nvSpPr>
          <p:cNvPr id="39" name="Rectangle 6"/>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p:cNvSpPr>
            <a:spLocks noGrp="1" noChangeArrowheads="1"/>
          </p:cNvSpPr>
          <p:nvPr>
            <p:ph type="sldNum" sz="quarter" idx="12"/>
          </p:nvPr>
        </p:nvSpPr>
        <p:spPr/>
        <p:txBody>
          <a:bodyPr/>
          <a:lstStyle>
            <a:lvl1pPr>
              <a:defRPr/>
            </a:lvl1pPr>
          </a:lstStyle>
          <a:p>
            <a:pPr>
              <a:defRPr/>
            </a:pPr>
            <a:fld id="{C558F2B5-F667-4020-982A-0830DFA8D32F}" type="slidenum">
              <a:rPr lang="fa-IR" altLang="en-US"/>
              <a:pPr>
                <a:defRPr/>
              </a:pPr>
              <a:t>‹#›</a:t>
            </a:fld>
            <a:endParaRPr lang="en-US" altLang="en-US"/>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8C2D21BA-4F11-44BD-87FD-FD982AAEF05F}" type="slidenum">
              <a:rPr lang="fa-IR" altLang="en-US"/>
              <a:pPr>
                <a:defRPr/>
              </a:pPr>
              <a:t>‹#›</a:t>
            </a:fld>
            <a:endParaRPr lang="en-US" altLang="en-US"/>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3D3122F4-F161-4145-AFC6-DEBC49E7DAE2}" type="slidenum">
              <a:rPr lang="fa-IR" altLang="en-US"/>
              <a:pPr>
                <a:defRPr/>
              </a:pPr>
              <a:t>‹#›</a:t>
            </a:fld>
            <a:endParaRPr lang="en-US" altLang="en-US"/>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8D159160-8F92-42F1-A409-56EC76F912E4}" type="slidenum">
              <a:rPr lang="fa-IR" altLang="en-US"/>
              <a:pPr>
                <a:defRPr/>
              </a:pPr>
              <a:t>‹#›</a:t>
            </a:fld>
            <a:endParaRPr lang="en-US" altLang="en-US"/>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16877055-AAFC-48AC-BF1E-A8D3946844BC}" type="slidenum">
              <a:rPr lang="fa-IR" altLang="en-US"/>
              <a:pPr>
                <a:defRPr/>
              </a:pPr>
              <a:t>‹#›</a:t>
            </a:fld>
            <a:endParaRPr lang="en-US" altLang="en-US"/>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9D15B2B2-D214-4BF0-968B-9ABCE5D6E8B8}" type="slidenum">
              <a:rPr lang="fa-IR" altLang="en-US"/>
              <a:pPr>
                <a:defRPr/>
              </a:pPr>
              <a:t>‹#›</a:t>
            </a:fld>
            <a:endParaRPr lang="en-US" altLang="en-US"/>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0D5AC7C8-D05F-4411-9035-81BD89646141}" type="slidenum">
              <a:rPr lang="fa-IR" altLang="en-US"/>
              <a:pPr>
                <a:defRPr/>
              </a:pPr>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A80A3F5-AC2F-4E22-86FF-96ACD87F9C8A}"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380B44-1359-4CE9-BC37-57FD00AF013F}" type="slidenum">
              <a:rPr lang="en-US"/>
              <a:pPr>
                <a:defRPr/>
              </a:pPr>
              <a:t>‹#›</a:t>
            </a:fld>
            <a:endParaRPr lang="en-US"/>
          </a:p>
        </p:txBody>
      </p:sp>
    </p:spTree>
  </p:cSld>
  <p:clrMapOvr>
    <a:masterClrMapping/>
  </p:clrMapOvr>
  <p:transition>
    <p:split/>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998B7E8C-3788-4362-86E6-6EAF5F19F6AD}" type="slidenum">
              <a:rPr lang="fa-IR" altLang="en-US"/>
              <a:pPr>
                <a:defRPr/>
              </a:pPr>
              <a:t>‹#›</a:t>
            </a:fld>
            <a:endParaRPr lang="en-US" altLang="en-US"/>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D61DC337-EC3D-489C-B582-BC4627605B8F}" type="slidenum">
              <a:rPr lang="fa-IR" altLang="en-US"/>
              <a:pPr>
                <a:defRPr/>
              </a:pPr>
              <a:t>‹#›</a:t>
            </a:fld>
            <a:endParaRPr lang="en-US" altLang="en-US"/>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FF092255-953B-461F-8A01-A4A4568FABE2}" type="slidenum">
              <a:rPr lang="fa-IR" altLang="en-US"/>
              <a:pPr>
                <a:defRPr/>
              </a:pPr>
              <a:t>‹#›</a:t>
            </a:fld>
            <a:endParaRPr lang="en-US" altLang="en-US"/>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BBF88AA8-A3A6-4BCC-926E-A1834645CC09}" type="slidenum">
              <a:rPr lang="fa-IR" altLang="en-US"/>
              <a:pPr>
                <a:defRPr/>
              </a:pPr>
              <a:t>‹#›</a:t>
            </a:fld>
            <a:endParaRPr lang="en-US" altLang="en-US"/>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grpSp>
          <p:nvGrpSpPr>
            <p:cNvPr id="3"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a:defRPr/>
                </a:pPr>
                <a:endParaRPr lang="fa-IR">
                  <a:latin typeface="Arial" pitchFamily="34" charset="0"/>
                </a:endParaRPr>
              </a:p>
            </p:txBody>
          </p:sp>
        </p:grpSp>
        <p:grpSp>
          <p:nvGrpSpPr>
            <p:cNvPr id="4"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a:defRPr/>
                </a:pPr>
                <a:endParaRPr lang="fa-IR">
                  <a:latin typeface="Arial" pitchFamily="34" charset="0"/>
                </a:endParaRPr>
              </a:p>
            </p:txBody>
          </p:sp>
        </p:grpSp>
      </p:grpSp>
      <p:sp>
        <p:nvSpPr>
          <p:cNvPr id="581643" name="Rectangle 11"/>
          <p:cNvSpPr>
            <a:spLocks noGrp="1" noChangeArrowheads="1"/>
          </p:cNvSpPr>
          <p:nvPr>
            <p:ph type="ctrTitle"/>
          </p:nvPr>
        </p:nvSpPr>
        <p:spPr>
          <a:xfrm>
            <a:off x="2057400" y="1143000"/>
            <a:ext cx="6629400" cy="2209800"/>
          </a:xfrm>
        </p:spPr>
        <p:txBody>
          <a:bodyPr/>
          <a:lstStyle>
            <a:lvl1pPr>
              <a:defRPr sz="4800"/>
            </a:lvl1pPr>
          </a:lstStyle>
          <a:p>
            <a:r>
              <a:rPr lang="en-US" smtClean="0"/>
              <a:t>Click to edit Master title style</a:t>
            </a:r>
            <a:endParaRPr lang="en-US"/>
          </a:p>
        </p:txBody>
      </p:sp>
      <p:sp>
        <p:nvSpPr>
          <p:cNvPr id="581644"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smtClean="0"/>
              <a:t>Click to edit Master subtitle style</a:t>
            </a:r>
            <a:endParaRPr lang="en-US"/>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pPr>
              <a:defRPr/>
            </a:pPr>
            <a:fld id="{4064E6AA-A32C-48E6-BF8F-1AF8CE12114D}" type="slidenum">
              <a:rPr lang="fa-IR"/>
              <a:pPr>
                <a:defRPr/>
              </a:pPr>
              <a:t>‹#›</a:t>
            </a:fld>
            <a:endParaRPr lang="en-US"/>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A5AFC89-BE90-40C6-859E-B1DE26744D07}" type="slidenum">
              <a:rPr lang="fa-IR"/>
              <a:pPr>
                <a:defRPr/>
              </a:pPr>
              <a:t>‹#›</a:t>
            </a:fld>
            <a:endParaRPr lang="en-US"/>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247EF38-EDB6-4CDE-B764-49A5C0E2177E}" type="slidenum">
              <a:rPr lang="fa-IR"/>
              <a:pPr>
                <a:defRPr/>
              </a:pPr>
              <a:t>‹#›</a:t>
            </a:fld>
            <a:endParaRPr lang="en-US"/>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9A27240A-D2FA-4DC1-B6C1-CF4531C69C38}" type="slidenum">
              <a:rPr lang="fa-IR"/>
              <a:pPr>
                <a:defRPr/>
              </a:pPr>
              <a:t>‹#›</a:t>
            </a:fld>
            <a:endParaRPr lang="en-US"/>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FC27680E-6239-4F0C-8702-13FD3AA6162C}" type="slidenum">
              <a:rPr lang="fa-IR"/>
              <a:pPr>
                <a:defRPr/>
              </a:pPr>
              <a:t>‹#›</a:t>
            </a:fld>
            <a:endParaRPr lang="en-US"/>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8BDE6DAD-9392-4024-851E-B3C6DC7E665E}" type="slidenum">
              <a:rPr lang="fa-IR"/>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EF273ED-7037-4E69-92FC-B15FED20C07F}" type="datetime1">
              <a:rPr lang="en-US"/>
              <a:pPr>
                <a:defRPr/>
              </a:pPr>
              <a:t>11/22/2013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508A6D-7D0B-466C-978E-B6DC176F8DD9}" type="slidenum">
              <a:rPr lang="en-US"/>
              <a:pPr>
                <a:defRPr/>
              </a:pPr>
              <a:t>‹#›</a:t>
            </a:fld>
            <a:endParaRPr lang="en-US"/>
          </a:p>
        </p:txBody>
      </p:sp>
    </p:spTree>
  </p:cSld>
  <p:clrMapOvr>
    <a:masterClrMapping/>
  </p:clrMapOvr>
  <p:transition>
    <p:split/>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3E36E0D6-81AB-43A0-8FE8-227D1EB4AD55}" type="slidenum">
              <a:rPr lang="fa-IR"/>
              <a:pPr>
                <a:defRPr/>
              </a:pPr>
              <a:t>‹#›</a:t>
            </a:fld>
            <a:endParaRPr lang="en-US"/>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23691BA-8A8E-4BDB-A96F-B42C6A3BF6DF}" type="slidenum">
              <a:rPr lang="fa-IR"/>
              <a:pPr>
                <a:defRPr/>
              </a:pPr>
              <a:t>‹#›</a:t>
            </a:fld>
            <a:endParaRPr lang="en-US"/>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E929AC2-82E6-4ED8-AD78-83377B56294F}" type="slidenum">
              <a:rPr lang="fa-IR"/>
              <a:pPr>
                <a:defRPr/>
              </a:pPr>
              <a:t>‹#›</a:t>
            </a:fld>
            <a:endParaRPr lang="en-US"/>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76A738E-FCB4-4CD5-83B8-ED8696085AB1}" type="slidenum">
              <a:rPr lang="fa-IR"/>
              <a:pPr>
                <a:defRPr/>
              </a:pPr>
              <a:t>‹#›</a:t>
            </a:fld>
            <a:endParaRPr lang="en-US"/>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D9EA9C7-0CC3-4286-9397-89592A74EBF1}" type="slidenum">
              <a:rPr lang="fa-IR"/>
              <a:pPr>
                <a:defRPr/>
              </a:pPr>
              <a:t>‹#›</a:t>
            </a:fld>
            <a:endParaRPr lang="en-US"/>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fa-IR">
              <a:latin typeface="Arial" pitchFamily="34" charset="0"/>
            </a:endParaRPr>
          </a:p>
        </p:txBody>
      </p:sp>
      <p:sp>
        <p:nvSpPr>
          <p:cNvPr id="724994"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smtClean="0"/>
              <a:t>Click to edit Master title style</a:t>
            </a:r>
            <a:endParaRPr lang="en-US"/>
          </a:p>
        </p:txBody>
      </p:sp>
      <p:sp>
        <p:nvSpPr>
          <p:cNvPr id="72499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57EF60AF-DE3E-46A2-A55C-977420F7B706}" type="slidenum">
              <a:rPr lang="fa-IR"/>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C85933-6232-481B-A445-59BC70E9B794}" type="slidenum">
              <a:rPr lang="fa-IR"/>
              <a:pPr>
                <a:defRPr/>
              </a:pPr>
              <a:t>‹#›</a:t>
            </a:fld>
            <a:endParaRPr lang="en-US"/>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54C3B8-A590-4253-869C-1E15DAA0D251}" type="slidenum">
              <a:rPr lang="fa-IR"/>
              <a:pPr>
                <a:defRPr/>
              </a:pPr>
              <a:t>‹#›</a:t>
            </a:fld>
            <a:endParaRPr lang="en-US"/>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7DF187-5A6C-40DC-ACA9-B1B3295E768B}" type="slidenum">
              <a:rPr lang="fa-IR"/>
              <a:pPr>
                <a:defRPr/>
              </a:pPr>
              <a:t>‹#›</a:t>
            </a:fld>
            <a:endParaRPr lang="en-US"/>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4A5116-54E7-43B0-8421-5A91E758726A}" type="slidenum">
              <a:rPr lang="fa-IR"/>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B666B5D-6F97-4855-82D4-0A5B2099B996}" type="datetime1">
              <a:rPr lang="en-US"/>
              <a:pPr>
                <a:defRPr/>
              </a:pPr>
              <a:t>11/22/2013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01F921-4C07-435B-8131-C724F5FB9E19}" type="slidenum">
              <a:rPr lang="en-US"/>
              <a:pPr>
                <a:defRPr/>
              </a:pPr>
              <a:t>‹#›</a:t>
            </a:fld>
            <a:endParaRPr lang="en-US"/>
          </a:p>
        </p:txBody>
      </p:sp>
    </p:spTree>
  </p:cSld>
  <p:clrMapOvr>
    <a:masterClrMapping/>
  </p:clrMapOvr>
  <p:transition>
    <p:split/>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997FBA7-A7DA-4C99-BD65-E4DE579E57D4}" type="slidenum">
              <a:rPr lang="fa-IR"/>
              <a:pPr>
                <a:defRPr/>
              </a:pPr>
              <a:t>‹#›</a:t>
            </a:fld>
            <a:endParaRPr lang="en-US"/>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618F3DD-FD2F-4757-A7AA-F2898E6DD0AF}" type="slidenum">
              <a:rPr lang="fa-IR"/>
              <a:pPr>
                <a:defRPr/>
              </a:pPr>
              <a:t>‹#›</a:t>
            </a:fld>
            <a:endParaRPr lang="en-US"/>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ABC697-ED95-44CC-812A-0AEA41263244}" type="slidenum">
              <a:rPr lang="fa-IR"/>
              <a:pPr>
                <a:defRPr/>
              </a:pPr>
              <a:t>‹#›</a:t>
            </a:fld>
            <a:endParaRPr lang="en-US"/>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9A4A01-FAF6-4130-98B7-F2C4FD31BB5E}" type="slidenum">
              <a:rPr lang="fa-IR"/>
              <a:pPr>
                <a:defRPr/>
              </a:pPr>
              <a:t>‹#›</a:t>
            </a:fld>
            <a:endParaRPr lang="en-US"/>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3A85A7-D17D-474C-AB03-AF66EA371921}" type="slidenum">
              <a:rPr lang="fa-IR"/>
              <a:pPr>
                <a:defRPr/>
              </a:pPr>
              <a:t>‹#›</a:t>
            </a:fld>
            <a:endParaRPr lang="en-US"/>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775C2C-DC53-46C2-97F3-8C4734B42378}" type="slidenum">
              <a:rPr lang="fa-IR"/>
              <a:pPr>
                <a:defRPr/>
              </a:pPr>
              <a:t>‹#›</a:t>
            </a:fld>
            <a:endParaRPr lang="en-US"/>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a-IR">
                <a:latin typeface="Arial" pitchFamily="34" charset="0"/>
              </a:endParaRPr>
            </a:p>
          </p:txBody>
        </p:sp>
        <p:grpSp>
          <p:nvGrpSpPr>
            <p:cNvPr id="3"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fa-IR">
                <a:latin typeface="Arial" pitchFamily="34" charset="0"/>
              </a:endParaRPr>
            </a:p>
          </p:txBody>
        </p:sp>
        <p:grpSp>
          <p:nvGrpSpPr>
            <p:cNvPr id="4"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fa-IR">
                <a:latin typeface="Arial" pitchFamily="34" charset="0"/>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fa-IR">
                <a:latin typeface="Arial" pitchFamily="34" charset="0"/>
              </a:endParaRPr>
            </a:p>
          </p:txBody>
        </p:sp>
      </p:grpSp>
      <p:sp>
        <p:nvSpPr>
          <p:cNvPr id="729127"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smtClean="0"/>
              <a:t>Click to edit Master title style</a:t>
            </a:r>
            <a:endParaRPr lang="en-US"/>
          </a:p>
        </p:txBody>
      </p:sp>
      <p:sp>
        <p:nvSpPr>
          <p:cNvPr id="729128"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FAC5AFFA-C280-454F-835E-14C0CA42CE82}" type="slidenum">
              <a:rPr lang="fa-IR"/>
              <a:pPr>
                <a:defRPr/>
              </a:pPr>
              <a:t>‹#›</a:t>
            </a:fld>
            <a:endParaRPr lang="en-US"/>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A1B177EC-524E-471F-9720-945C17218888}" type="slidenum">
              <a:rPr lang="fa-IR"/>
              <a:pPr>
                <a:defRPr/>
              </a:pPr>
              <a:t>‹#›</a:t>
            </a:fld>
            <a:endParaRPr lang="en-US"/>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730B5890-B84C-4507-ADA8-7DB0F6E37787}" type="slidenum">
              <a:rPr lang="fa-IR"/>
              <a:pPr>
                <a:defRPr/>
              </a:pPr>
              <a:t>‹#›</a:t>
            </a:fld>
            <a:endParaRPr lang="en-US"/>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B708D997-1186-4D3C-9A11-31C0BE5091F8}" type="slidenum">
              <a:rPr lang="fa-IR"/>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6960B75-335B-4A6B-87AD-8FC164348550}" type="datetime1">
              <a:rPr lang="en-US"/>
              <a:pPr>
                <a:defRPr/>
              </a:pPr>
              <a:t>11/22/2013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CD1501-ABCE-4052-BB18-10A66B418770}" type="slidenum">
              <a:rPr lang="en-US"/>
              <a:pPr>
                <a:defRPr/>
              </a:pPr>
              <a:t>‹#›</a:t>
            </a:fld>
            <a:endParaRPr lang="en-US"/>
          </a:p>
        </p:txBody>
      </p:sp>
    </p:spTree>
  </p:cSld>
  <p:clrMapOvr>
    <a:masterClrMapping/>
  </p:clrMapOvr>
  <p:transition>
    <p:split/>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526F889E-3EA3-4C3C-9BAB-50213B73D6A8}" type="slidenum">
              <a:rPr lang="fa-IR"/>
              <a:pPr>
                <a:defRPr/>
              </a:pPr>
              <a:t>‹#›</a:t>
            </a:fld>
            <a:endParaRPr lang="en-US"/>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76C3DF7E-0940-4DA9-8FCB-AE3E6A4F6B95}" type="slidenum">
              <a:rPr lang="fa-IR"/>
              <a:pPr>
                <a:defRPr/>
              </a:pPr>
              <a:t>‹#›</a:t>
            </a:fld>
            <a:endParaRPr lang="en-US"/>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45CCF509-2DF6-497D-B7DE-8B3B3317AE35}" type="slidenum">
              <a:rPr lang="fa-IR"/>
              <a:pPr>
                <a:defRPr/>
              </a:pPr>
              <a:t>‹#›</a:t>
            </a:fld>
            <a:endParaRPr lang="en-US"/>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87AD670F-9D1B-41BA-BB86-DB86AD9B00B1}" type="slidenum">
              <a:rPr lang="fa-IR"/>
              <a:pPr>
                <a:defRPr/>
              </a:pPr>
              <a:t>‹#›</a:t>
            </a:fld>
            <a:endParaRPr lang="en-US"/>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F15CA42F-F927-4C81-81D8-2FE61D44E7EF}" type="slidenum">
              <a:rPr lang="fa-IR"/>
              <a:pPr>
                <a:defRPr/>
              </a:pPr>
              <a:t>‹#›</a:t>
            </a:fld>
            <a:endParaRPr lang="en-US"/>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EE243060-06EE-4A2B-9484-002F2AF690A7}" type="slidenum">
              <a:rPr lang="fa-IR"/>
              <a:pPr>
                <a:defRPr/>
              </a:pPr>
              <a:t>‹#›</a:t>
            </a:fld>
            <a:endParaRPr lang="en-US"/>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144229E2-8D4C-4EDD-A568-8D391C70712F}" type="slidenum">
              <a:rPr lang="fa-IR"/>
              <a:pPr>
                <a:defRPr/>
              </a:pPr>
              <a:t>‹#›</a:t>
            </a:fld>
            <a:endParaRPr lang="en-US"/>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fa-IR">
                <a:latin typeface="Arial"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fa-IR">
                <a:latin typeface="Arial" pitchFamily="34" charset="0"/>
              </a:endParaRPr>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fa-IR">
              <a:latin typeface="Arial" pitchFamily="34" charset="0"/>
            </a:endParaRPr>
          </a:p>
        </p:txBody>
      </p:sp>
      <p:grpSp>
        <p:nvGrpSpPr>
          <p:cNvPr id="3"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fa-IR">
                <a:latin typeface="Arial" pitchFamily="34" charset="0"/>
              </a:endParaRPr>
            </a:p>
          </p:txBody>
        </p:sp>
        <p:grpSp>
          <p:nvGrpSpPr>
            <p:cNvPr id="4"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fa-IR">
                  <a:latin typeface="Arial"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fa-IR">
                <a:latin typeface="Arial" pitchFamily="34" charset="0"/>
              </a:endParaRPr>
            </a:p>
          </p:txBody>
        </p:sp>
      </p:grpSp>
      <p:grpSp>
        <p:nvGrpSpPr>
          <p:cNvPr id="8"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fa-IR">
                <a:latin typeface="Arial" pitchFamily="34" charset="0"/>
              </a:endParaRPr>
            </a:p>
          </p:txBody>
        </p:sp>
      </p:grpSp>
      <p:sp>
        <p:nvSpPr>
          <p:cNvPr id="732182" name="Rectangle 22"/>
          <p:cNvSpPr>
            <a:spLocks noGrp="1" noChangeArrowheads="1"/>
          </p:cNvSpPr>
          <p:nvPr>
            <p:ph type="ctrTitle" sz="quarter"/>
          </p:nvPr>
        </p:nvSpPr>
        <p:spPr>
          <a:xfrm>
            <a:off x="457200" y="1447800"/>
            <a:ext cx="8229600" cy="1736725"/>
          </a:xfrm>
        </p:spPr>
        <p:txBody>
          <a:bodyPr/>
          <a:lstStyle>
            <a:lvl1pPr>
              <a:defRPr sz="5400"/>
            </a:lvl1pPr>
          </a:lstStyle>
          <a:p>
            <a:r>
              <a:rPr lang="en-US" smtClean="0"/>
              <a:t>Click to edit Master title style</a:t>
            </a:r>
            <a:endParaRPr lang="en-US"/>
          </a:p>
        </p:txBody>
      </p:sp>
      <p:sp>
        <p:nvSpPr>
          <p:cNvPr id="73218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smtClean="0"/>
              <a:t>Click to edit Master subtitle style</a:t>
            </a:r>
            <a:endParaRPr lang="en-US"/>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a:lvl1pPr>
          </a:lstStyle>
          <a:p>
            <a:pPr>
              <a:defRPr/>
            </a:pPr>
            <a:fld id="{3D6AE9DB-DC9C-4D8F-977C-A309CDF6A69A}" type="slidenum">
              <a:rPr lang="fa-IR"/>
              <a:pPr>
                <a:defRPr/>
              </a:pPr>
              <a:t>‹#›</a:t>
            </a:fld>
            <a:endParaRPr 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4CD7D93B-7321-4387-98D8-99AA52571DEE}" type="slidenum">
              <a:rPr lang="fa-IR"/>
              <a:pPr>
                <a:defRPr/>
              </a:pPr>
              <a:t>‹#›</a:t>
            </a:fld>
            <a:endParaRPr lang="en-US"/>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14854CB6-267E-4404-966E-D178E3935B1C}" type="slidenum">
              <a:rPr lang="fa-IR"/>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CEA9B82-467E-4DDF-B805-4228026D556C}" type="datetime1">
              <a:rPr lang="en-US"/>
              <a:pPr>
                <a:defRPr/>
              </a:pPr>
              <a:t>11/22/2013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B7020D-3895-41AF-9EDC-7E5088C45144}" type="slidenum">
              <a:rPr lang="en-US"/>
              <a:pPr>
                <a:defRPr/>
              </a:pPr>
              <a:t>‹#›</a:t>
            </a:fld>
            <a:endParaRPr lang="en-US"/>
          </a:p>
        </p:txBody>
      </p:sp>
    </p:spTree>
  </p:cSld>
  <p:clrMapOvr>
    <a:masterClrMapping/>
  </p:clrMapOvr>
  <p:transition>
    <p:split/>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8B27D52D-98AD-4943-B2BC-3972E295F462}" type="slidenum">
              <a:rPr lang="fa-IR"/>
              <a:pPr>
                <a:defRPr/>
              </a:pPr>
              <a:t>‹#›</a:t>
            </a:fld>
            <a:endParaRPr lang="en-US"/>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24A0AD59-6E6A-42CE-9050-0911D89A8BE8}" type="slidenum">
              <a:rPr lang="fa-IR"/>
              <a:pPr>
                <a:defRPr/>
              </a:pPr>
              <a:t>‹#›</a:t>
            </a:fld>
            <a:endParaRPr lang="en-US"/>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921FA04F-51BA-43F5-B233-D23DE5542CF9}" type="slidenum">
              <a:rPr lang="fa-IR"/>
              <a:pPr>
                <a:defRPr/>
              </a:pPr>
              <a:t>‹#›</a:t>
            </a:fld>
            <a:endParaRPr lang="en-US"/>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8176A963-D86D-4766-B98A-FB80F97EBFD1}" type="slidenum">
              <a:rPr lang="fa-IR"/>
              <a:pPr>
                <a:defRPr/>
              </a:pPr>
              <a:t>‹#›</a:t>
            </a:fld>
            <a:endParaRPr lang="en-US"/>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37F50A84-135C-492C-867E-FE34E796B116}" type="slidenum">
              <a:rPr lang="fa-IR"/>
              <a:pPr>
                <a:defRPr/>
              </a:pPr>
              <a:t>‹#›</a:t>
            </a:fld>
            <a:endParaRPr lang="en-US"/>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28B28104-7D9C-405A-B253-8832DC3A428F}" type="slidenum">
              <a:rPr lang="fa-IR"/>
              <a:pPr>
                <a:defRPr/>
              </a:pPr>
              <a:t>‹#›</a:t>
            </a:fld>
            <a:endParaRPr lang="en-US"/>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29C444E9-5684-48C2-9FAF-241DA8372096}" type="slidenum">
              <a:rPr lang="fa-IR"/>
              <a:pPr>
                <a:defRPr/>
              </a:pPr>
              <a:t>‹#›</a:t>
            </a:fld>
            <a:endParaRPr lang="en-US"/>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8B7A961F-1011-401E-AFAC-632C945B1016}" type="slidenum">
              <a:rPr lang="fa-IR"/>
              <a:pPr>
                <a:defRPr/>
              </a:pPr>
              <a:t>‹#›</a:t>
            </a:fld>
            <a:endParaRPr lang="en-US"/>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fa-IR">
                <a:latin typeface="Arial" pitchFamily="34" charset="0"/>
              </a:endParaRPr>
            </a:p>
          </p:txBody>
        </p:sp>
        <p:sp>
          <p:nvSpPr>
            <p:cNvPr id="6"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sp>
          <p:nvSpPr>
            <p:cNvPr id="7"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fa-IR">
                <a:latin typeface="Arial" pitchFamily="34" charset="0"/>
              </a:endParaRPr>
            </a:p>
          </p:txBody>
        </p:sp>
        <p:sp>
          <p:nvSpPr>
            <p:cNvPr id="9"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10"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11"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12"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13"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1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fa-IR">
                <a:latin typeface="Arial" pitchFamily="34" charset="0"/>
              </a:endParaRPr>
            </a:p>
          </p:txBody>
        </p:sp>
        <p:sp>
          <p:nvSpPr>
            <p:cNvPr id="15"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fa-IR">
                <a:latin typeface="Arial" pitchFamily="34" charset="0"/>
              </a:endParaRPr>
            </a:p>
          </p:txBody>
        </p:sp>
        <p:sp>
          <p:nvSpPr>
            <p:cNvPr id="1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fa-IR">
                <a:latin typeface="Arial" pitchFamily="34" charset="0"/>
              </a:endParaRPr>
            </a:p>
          </p:txBody>
        </p:sp>
        <p:sp>
          <p:nvSpPr>
            <p:cNvPr id="1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fa-IR">
                <a:latin typeface="Arial" pitchFamily="34" charset="0"/>
              </a:endParaRPr>
            </a:p>
          </p:txBody>
        </p:sp>
        <p:sp>
          <p:nvSpPr>
            <p:cNvPr id="1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fa-IR">
                <a:latin typeface="Arial" pitchFamily="34" charset="0"/>
              </a:endParaRPr>
            </a:p>
          </p:txBody>
        </p:sp>
        <p:sp>
          <p:nvSpPr>
            <p:cNvPr id="19"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fa-IR">
                <a:latin typeface="Arial" pitchFamily="34" charset="0"/>
              </a:endParaRPr>
            </a:p>
          </p:txBody>
        </p:sp>
      </p:grpSp>
      <p:sp>
        <p:nvSpPr>
          <p:cNvPr id="737298"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en-US" smtClean="0"/>
              <a:t>Click to edit Master title style</a:t>
            </a:r>
            <a:endParaRPr lang="en-US"/>
          </a:p>
        </p:txBody>
      </p:sp>
      <p:sp>
        <p:nvSpPr>
          <p:cNvPr id="737299"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20" name="Rectangle 20"/>
          <p:cNvSpPr>
            <a:spLocks noGrp="1" noChangeArrowheads="1"/>
          </p:cNvSpPr>
          <p:nvPr>
            <p:ph type="dt" sz="quarter" idx="10"/>
          </p:nvPr>
        </p:nvSpPr>
        <p:spPr/>
        <p:txBody>
          <a:bodyPr/>
          <a:lstStyle>
            <a:lvl1pPr>
              <a:defRPr/>
            </a:lvl1pPr>
          </a:lstStyle>
          <a:p>
            <a:pPr>
              <a:defRPr/>
            </a:pPr>
            <a:endParaRPr lang="en-US"/>
          </a:p>
        </p:txBody>
      </p:sp>
      <p:sp>
        <p:nvSpPr>
          <p:cNvPr id="21" name="Rectangle 21"/>
          <p:cNvSpPr>
            <a:spLocks noGrp="1" noChangeArrowheads="1"/>
          </p:cNvSpPr>
          <p:nvPr>
            <p:ph type="ftr" sz="quarter" idx="11"/>
          </p:nvPr>
        </p:nvSpPr>
        <p:spPr/>
        <p:txBody>
          <a:bodyPr/>
          <a:lstStyle>
            <a:lvl1pPr>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a:lvl1pPr>
          </a:lstStyle>
          <a:p>
            <a:pPr>
              <a:defRPr/>
            </a:pPr>
            <a:fld id="{372F7EDE-7C17-4165-8735-A4C6D0E64717}" type="slidenum">
              <a:rPr lang="fa-IR"/>
              <a:pPr>
                <a:defRPr/>
              </a:pPr>
              <a:t>‹#›</a:t>
            </a:fld>
            <a:endParaRPr lang="en-US"/>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33314C00-E0AF-44B5-9D69-6524303D91E6}" type="slidenum">
              <a:rPr lang="fa-IR"/>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fld id="{E512C013-226B-414C-B4B4-2E2001741FFC}" type="datetime1">
              <a:rPr lang="en-US" smtClean="0"/>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6A40A5F-05D7-4C0F-9DC4-3B0C8E14EF04}" type="datetime1">
              <a:rPr lang="en-US"/>
              <a:pPr>
                <a:defRPr/>
              </a:pPr>
              <a:t>11/22/2013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9F1D29-8F7E-47A3-AF08-9E576DEA4ECB}" type="slidenum">
              <a:rPr lang="en-US"/>
              <a:pPr>
                <a:defRPr/>
              </a:pPr>
              <a:t>‹#›</a:t>
            </a:fld>
            <a:endParaRPr lang="en-US"/>
          </a:p>
        </p:txBody>
      </p:sp>
    </p:spTree>
  </p:cSld>
  <p:clrMapOvr>
    <a:masterClrMapping/>
  </p:clrMapOvr>
  <p:transition>
    <p:split/>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110C5DF7-92B8-462C-BFBD-87599C33B266}" type="slidenum">
              <a:rPr lang="fa-IR"/>
              <a:pPr>
                <a:defRPr/>
              </a:pPr>
              <a:t>‹#›</a:t>
            </a:fld>
            <a:endParaRPr lang="en-US"/>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850948B4-175D-474E-9B30-61582A1F36FC}" type="slidenum">
              <a:rPr lang="fa-IR"/>
              <a:pPr>
                <a:defRPr/>
              </a:pPr>
              <a:t>‹#›</a:t>
            </a:fld>
            <a:endParaRPr lang="en-US"/>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80F07632-82BC-40EC-8919-EC584A3E8AB2}" type="slidenum">
              <a:rPr lang="fa-IR"/>
              <a:pPr>
                <a:defRPr/>
              </a:pPr>
              <a:t>‹#›</a:t>
            </a:fld>
            <a:endParaRPr lang="en-US"/>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9BFB7677-B46E-4E9E-9264-75325E72C3E3}" type="slidenum">
              <a:rPr lang="fa-IR"/>
              <a:pPr>
                <a:defRPr/>
              </a:pPr>
              <a:t>‹#›</a:t>
            </a:fld>
            <a:endParaRPr lang="en-US"/>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13C7E988-BE86-4657-B0E2-F87082A4AADF}" type="slidenum">
              <a:rPr lang="fa-IR"/>
              <a:pPr>
                <a:defRPr/>
              </a:pPr>
              <a:t>‹#›</a:t>
            </a:fld>
            <a:endParaRPr lang="en-US"/>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741A3BFA-FCDA-4860-972F-A61E0D3D4D36}" type="slidenum">
              <a:rPr lang="fa-IR"/>
              <a:pPr>
                <a:defRPr/>
              </a:pPr>
              <a:t>‹#›</a:t>
            </a:fld>
            <a:endParaRPr lang="en-US"/>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1778FAD7-86BA-426F-A995-19C3F05F0FEE}" type="slidenum">
              <a:rPr lang="fa-IR"/>
              <a:pPr>
                <a:defRPr/>
              </a:pPr>
              <a:t>‹#›</a:t>
            </a:fld>
            <a:endParaRPr lang="en-US"/>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7EAACBEE-CF34-4E34-A3AC-EA0396F80976}" type="slidenum">
              <a:rPr lang="fa-IR"/>
              <a:pPr>
                <a:defRPr/>
              </a:pPr>
              <a:t>‹#›</a:t>
            </a:fld>
            <a:endParaRPr lang="en-US"/>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911C4172-C7CC-4BF5-A713-7B0564F58714}" type="slidenum">
              <a:rPr lang="fa-IR"/>
              <a:pPr>
                <a:defRPr/>
              </a:pPr>
              <a:t>‹#›</a:t>
            </a:fld>
            <a:endParaRPr lang="en-US"/>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0825" cy="6851650"/>
            <a:chOff x="0" y="0"/>
            <a:chExt cx="5758" cy="4316"/>
          </a:xfrm>
        </p:grpSpPr>
        <p:sp>
          <p:nvSpPr>
            <p:cNvPr id="5"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6"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8"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a:defRPr/>
              </a:pPr>
              <a:endParaRPr lang="fa-IR">
                <a:latin typeface="Arial" pitchFamily="34" charset="0"/>
              </a:endParaRPr>
            </a:p>
          </p:txBody>
        </p:sp>
        <p:sp>
          <p:nvSpPr>
            <p:cNvPr id="9"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10"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11"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12"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13"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14"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15"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fa-IR">
                <a:latin typeface="Arial" pitchFamily="34" charset="0"/>
              </a:endParaRPr>
            </a:p>
          </p:txBody>
        </p:sp>
        <p:sp>
          <p:nvSpPr>
            <p:cNvPr id="16"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fa-IR">
                <a:latin typeface="Arial" pitchFamily="34" charset="0"/>
              </a:endParaRPr>
            </a:p>
          </p:txBody>
        </p:sp>
        <p:grpSp>
          <p:nvGrpSpPr>
            <p:cNvPr id="3" name="Group 15"/>
            <p:cNvGrpSpPr>
              <a:grpSpLocks/>
            </p:cNvGrpSpPr>
            <p:nvPr/>
          </p:nvGrpSpPr>
          <p:grpSpPr bwMode="auto">
            <a:xfrm>
              <a:off x="192" y="2284"/>
              <a:ext cx="1254" cy="923"/>
              <a:chOff x="192" y="2284"/>
              <a:chExt cx="1254" cy="923"/>
            </a:xfrm>
          </p:grpSpPr>
          <p:sp>
            <p:nvSpPr>
              <p:cNvPr id="18"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pPr>
                  <a:defRPr/>
                </a:pPr>
                <a:endParaRPr lang="fa-IR">
                  <a:latin typeface="Arial" pitchFamily="34" charset="0"/>
                </a:endParaRPr>
              </a:p>
            </p:txBody>
          </p:sp>
          <p:sp>
            <p:nvSpPr>
              <p:cNvPr id="19"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20"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21"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22"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23"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24"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25"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26"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27"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28"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29"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30"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31"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32"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33"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34"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35"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36"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37"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38"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sp>
            <p:nvSpPr>
              <p:cNvPr id="39"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sp>
            <p:nvSpPr>
              <p:cNvPr id="40"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sp>
            <p:nvSpPr>
              <p:cNvPr id="41"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sp>
            <p:nvSpPr>
              <p:cNvPr id="42"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grpSp>
      </p:grpSp>
      <p:sp>
        <p:nvSpPr>
          <p:cNvPr id="742441" name="Rectangle 41"/>
          <p:cNvSpPr>
            <a:spLocks noGrp="1" noChangeArrowheads="1"/>
          </p:cNvSpPr>
          <p:nvPr>
            <p:ph type="ctrTitle"/>
          </p:nvPr>
        </p:nvSpPr>
        <p:spPr>
          <a:xfrm>
            <a:off x="685800" y="1447800"/>
            <a:ext cx="7772400" cy="1470025"/>
          </a:xfrm>
        </p:spPr>
        <p:txBody>
          <a:bodyPr/>
          <a:lstStyle>
            <a:lvl1pPr>
              <a:defRPr/>
            </a:lvl1pPr>
          </a:lstStyle>
          <a:p>
            <a:r>
              <a:rPr lang="en-US" smtClean="0"/>
              <a:t>Click to edit Master title style</a:t>
            </a:r>
            <a:endParaRPr lang="en-US"/>
          </a:p>
        </p:txBody>
      </p:sp>
      <p:sp>
        <p:nvSpPr>
          <p:cNvPr id="74244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3" name="Rectangle 43"/>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44" name="Rectangle 44"/>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45" name="Rectangle 45"/>
          <p:cNvSpPr>
            <a:spLocks noGrp="1" noChangeArrowheads="1"/>
          </p:cNvSpPr>
          <p:nvPr>
            <p:ph type="sldNum" sz="quarter" idx="12"/>
          </p:nvPr>
        </p:nvSpPr>
        <p:spPr>
          <a:xfrm>
            <a:off x="6553200" y="6245225"/>
            <a:ext cx="2133600" cy="476250"/>
          </a:xfrm>
        </p:spPr>
        <p:txBody>
          <a:bodyPr/>
          <a:lstStyle>
            <a:lvl1pPr>
              <a:defRPr/>
            </a:lvl1pPr>
          </a:lstStyle>
          <a:p>
            <a:pPr>
              <a:defRPr/>
            </a:pPr>
            <a:fld id="{D735A1F2-CF24-48E2-B5B3-BEADBAE82900}" type="slidenum">
              <a:rPr lang="fa-IR"/>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27B3F5C-1264-423D-9411-AA2E4AA497B8}" type="datetime1">
              <a:rPr lang="en-US"/>
              <a:pPr>
                <a:defRPr/>
              </a:pPr>
              <a:t>11/22/2013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8E9AF3-46B6-4149-9861-16A22AD18F2F}" type="slidenum">
              <a:rPr lang="en-US"/>
              <a:pPr>
                <a:defRPr/>
              </a:pPr>
              <a:t>‹#›</a:t>
            </a:fld>
            <a:endParaRPr lang="en-US"/>
          </a:p>
        </p:txBody>
      </p:sp>
    </p:spTree>
  </p:cSld>
  <p:clrMapOvr>
    <a:masterClrMapping/>
  </p:clrMapOvr>
  <p:transition>
    <p:split/>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98AC0F38-F4A9-442B-9BCE-ECB7DCFF32C6}" type="slidenum">
              <a:rPr lang="fa-IR"/>
              <a:pPr>
                <a:defRPr/>
              </a:pPr>
              <a:t>‹#›</a:t>
            </a:fld>
            <a:endParaRPr lang="en-US"/>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ED5DA89F-E32B-4145-9732-1D3B60D581B5}" type="slidenum">
              <a:rPr lang="fa-IR"/>
              <a:pPr>
                <a:defRPr/>
              </a:pPr>
              <a:t>‹#›</a:t>
            </a:fld>
            <a:endParaRPr lang="en-US"/>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A0BDE971-E814-48DD-9746-10A9B5640804}" type="slidenum">
              <a:rPr lang="fa-IR"/>
              <a:pPr>
                <a:defRPr/>
              </a:pPr>
              <a:t>‹#›</a:t>
            </a:fld>
            <a:endParaRPr lang="en-US"/>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3"/>
          <p:cNvSpPr>
            <a:spLocks noGrp="1" noChangeArrowheads="1"/>
          </p:cNvSpPr>
          <p:nvPr>
            <p:ph type="dt" sz="half" idx="10"/>
          </p:nvPr>
        </p:nvSpPr>
        <p:spPr>
          <a:ln/>
        </p:spPr>
        <p:txBody>
          <a:bodyPr/>
          <a:lstStyle>
            <a:lvl1pPr>
              <a:defRPr/>
            </a:lvl1pPr>
          </a:lstStyle>
          <a:p>
            <a:pPr>
              <a:defRPr/>
            </a:pPr>
            <a:endParaRPr lang="en-US"/>
          </a:p>
        </p:txBody>
      </p:sp>
      <p:sp>
        <p:nvSpPr>
          <p:cNvPr id="8" name="Rectangle 44"/>
          <p:cNvSpPr>
            <a:spLocks noGrp="1" noChangeArrowheads="1"/>
          </p:cNvSpPr>
          <p:nvPr>
            <p:ph type="ftr" sz="quarter" idx="11"/>
          </p:nvPr>
        </p:nvSpPr>
        <p:spPr>
          <a:ln/>
        </p:spPr>
        <p:txBody>
          <a:bodyPr/>
          <a:lstStyle>
            <a:lvl1pPr>
              <a:defRPr/>
            </a:lvl1pPr>
          </a:lstStyle>
          <a:p>
            <a:pPr>
              <a:defRPr/>
            </a:pPr>
            <a:endParaRPr lang="en-US"/>
          </a:p>
        </p:txBody>
      </p:sp>
      <p:sp>
        <p:nvSpPr>
          <p:cNvPr id="9" name="Rectangle 45"/>
          <p:cNvSpPr>
            <a:spLocks noGrp="1" noChangeArrowheads="1"/>
          </p:cNvSpPr>
          <p:nvPr>
            <p:ph type="sldNum" sz="quarter" idx="12"/>
          </p:nvPr>
        </p:nvSpPr>
        <p:spPr>
          <a:ln/>
        </p:spPr>
        <p:txBody>
          <a:bodyPr/>
          <a:lstStyle>
            <a:lvl1pPr>
              <a:defRPr/>
            </a:lvl1pPr>
          </a:lstStyle>
          <a:p>
            <a:pPr>
              <a:defRPr/>
            </a:pPr>
            <a:fld id="{485455BF-067C-4177-97DB-D442DB5A78A8}" type="slidenum">
              <a:rPr lang="fa-IR"/>
              <a:pPr>
                <a:defRPr/>
              </a:pPr>
              <a:t>‹#›</a:t>
            </a:fld>
            <a:endParaRPr lang="en-US"/>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3"/>
          <p:cNvSpPr>
            <a:spLocks noGrp="1" noChangeArrowheads="1"/>
          </p:cNvSpPr>
          <p:nvPr>
            <p:ph type="dt" sz="half" idx="10"/>
          </p:nvPr>
        </p:nvSpPr>
        <p:spPr>
          <a:ln/>
        </p:spPr>
        <p:txBody>
          <a:bodyPr/>
          <a:lstStyle>
            <a:lvl1pPr>
              <a:defRPr/>
            </a:lvl1pPr>
          </a:lstStyle>
          <a:p>
            <a:pPr>
              <a:defRPr/>
            </a:pPr>
            <a:endParaRPr lang="en-US"/>
          </a:p>
        </p:txBody>
      </p:sp>
      <p:sp>
        <p:nvSpPr>
          <p:cNvPr id="4" name="Rectangle 44"/>
          <p:cNvSpPr>
            <a:spLocks noGrp="1" noChangeArrowheads="1"/>
          </p:cNvSpPr>
          <p:nvPr>
            <p:ph type="ftr" sz="quarter" idx="11"/>
          </p:nvPr>
        </p:nvSpPr>
        <p:spPr>
          <a:ln/>
        </p:spPr>
        <p:txBody>
          <a:bodyPr/>
          <a:lstStyle>
            <a:lvl1pPr>
              <a:defRPr/>
            </a:lvl1pPr>
          </a:lstStyle>
          <a:p>
            <a:pPr>
              <a:defRPr/>
            </a:pPr>
            <a:endParaRPr lang="en-US"/>
          </a:p>
        </p:txBody>
      </p:sp>
      <p:sp>
        <p:nvSpPr>
          <p:cNvPr id="5" name="Rectangle 45"/>
          <p:cNvSpPr>
            <a:spLocks noGrp="1" noChangeArrowheads="1"/>
          </p:cNvSpPr>
          <p:nvPr>
            <p:ph type="sldNum" sz="quarter" idx="12"/>
          </p:nvPr>
        </p:nvSpPr>
        <p:spPr>
          <a:ln/>
        </p:spPr>
        <p:txBody>
          <a:bodyPr/>
          <a:lstStyle>
            <a:lvl1pPr>
              <a:defRPr/>
            </a:lvl1pPr>
          </a:lstStyle>
          <a:p>
            <a:pPr>
              <a:defRPr/>
            </a:pPr>
            <a:fld id="{7C8E1503-3F45-4CD5-9AB7-A6E4A4FE32C7}" type="slidenum">
              <a:rPr lang="fa-IR"/>
              <a:pPr>
                <a:defRPr/>
              </a:pPr>
              <a:t>‹#›</a:t>
            </a:fld>
            <a:endParaRPr lang="en-US"/>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dt" sz="half" idx="10"/>
          </p:nvPr>
        </p:nvSpPr>
        <p:spPr>
          <a:ln/>
        </p:spPr>
        <p:txBody>
          <a:bodyPr/>
          <a:lstStyle>
            <a:lvl1pPr>
              <a:defRPr/>
            </a:lvl1pPr>
          </a:lstStyle>
          <a:p>
            <a:pPr>
              <a:defRPr/>
            </a:pPr>
            <a:endParaRPr lang="en-US"/>
          </a:p>
        </p:txBody>
      </p:sp>
      <p:sp>
        <p:nvSpPr>
          <p:cNvPr id="3" name="Rectangle 44"/>
          <p:cNvSpPr>
            <a:spLocks noGrp="1" noChangeArrowheads="1"/>
          </p:cNvSpPr>
          <p:nvPr>
            <p:ph type="ftr" sz="quarter" idx="11"/>
          </p:nvPr>
        </p:nvSpPr>
        <p:spPr>
          <a:ln/>
        </p:spPr>
        <p:txBody>
          <a:bodyPr/>
          <a:lstStyle>
            <a:lvl1pPr>
              <a:defRPr/>
            </a:lvl1pPr>
          </a:lstStyle>
          <a:p>
            <a:pPr>
              <a:defRPr/>
            </a:pPr>
            <a:endParaRPr lang="en-US"/>
          </a:p>
        </p:txBody>
      </p:sp>
      <p:sp>
        <p:nvSpPr>
          <p:cNvPr id="4" name="Rectangle 45"/>
          <p:cNvSpPr>
            <a:spLocks noGrp="1" noChangeArrowheads="1"/>
          </p:cNvSpPr>
          <p:nvPr>
            <p:ph type="sldNum" sz="quarter" idx="12"/>
          </p:nvPr>
        </p:nvSpPr>
        <p:spPr>
          <a:ln/>
        </p:spPr>
        <p:txBody>
          <a:bodyPr/>
          <a:lstStyle>
            <a:lvl1pPr>
              <a:defRPr/>
            </a:lvl1pPr>
          </a:lstStyle>
          <a:p>
            <a:pPr>
              <a:defRPr/>
            </a:pPr>
            <a:fld id="{767AEDD6-F6DB-44B2-A22C-530B2BAABD63}" type="slidenum">
              <a:rPr lang="fa-IR"/>
              <a:pPr>
                <a:defRPr/>
              </a:pPr>
              <a:t>‹#›</a:t>
            </a:fld>
            <a:endParaRPr lang="en-US"/>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26E3A2D7-B1F1-4D98-878F-031ED510CDAC}" type="slidenum">
              <a:rPr lang="fa-IR"/>
              <a:pPr>
                <a:defRPr/>
              </a:pPr>
              <a:t>‹#›</a:t>
            </a:fld>
            <a:endParaRPr lang="en-US"/>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3D85DA6B-DC6E-4C19-AFDE-60497696C361}" type="slidenum">
              <a:rPr lang="fa-IR"/>
              <a:pPr>
                <a:defRPr/>
              </a:pPr>
              <a:t>‹#›</a:t>
            </a:fld>
            <a:endParaRPr lang="en-US"/>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B3440A97-2C70-42A3-B370-222F3B6FA001}" type="slidenum">
              <a:rPr lang="fa-IR"/>
              <a:pPr>
                <a:defRPr/>
              </a:pPr>
              <a:t>‹#›</a:t>
            </a:fld>
            <a:endParaRPr lang="en-US"/>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750"/>
            <a:ext cx="2057400" cy="597217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158750"/>
            <a:ext cx="6019800"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36CBCD26-FCF4-441E-8B38-B5DB112088EC}" type="slidenum">
              <a:rPr lang="fa-IR"/>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0A081D5-1331-45B5-9AEE-71F3FD0D6683}"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AAE5BD-22E9-4DEC-A99D-613B6FBC1974}" type="slidenum">
              <a:rPr lang="en-US"/>
              <a:pPr>
                <a:defRPr/>
              </a:pPr>
              <a:t>‹#›</a:t>
            </a:fld>
            <a:endParaRPr lang="en-US"/>
          </a:p>
        </p:txBody>
      </p:sp>
    </p:spTree>
  </p:cSld>
  <p:clrMapOvr>
    <a:masterClrMapping/>
  </p:clrMapOvr>
  <p:transition>
    <p:split/>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grpSp>
          <p:nvGrpSpPr>
            <p:cNvPr id="3"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a:defRPr/>
                </a:pPr>
                <a:endParaRPr lang="fa-IR">
                  <a:latin typeface="Arial" pitchFamily="34" charset="0"/>
                </a:endParaRPr>
              </a:p>
            </p:txBody>
          </p:sp>
        </p:grpSp>
        <p:grpSp>
          <p:nvGrpSpPr>
            <p:cNvPr id="4"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a:defRPr/>
                </a:pPr>
                <a:endParaRPr lang="fa-IR">
                  <a:latin typeface="Arial" pitchFamily="34" charset="0"/>
                </a:endParaRPr>
              </a:p>
            </p:txBody>
          </p:sp>
        </p:grpSp>
      </p:grpSp>
      <p:sp>
        <p:nvSpPr>
          <p:cNvPr id="745483" name="Rectangle 11"/>
          <p:cNvSpPr>
            <a:spLocks noGrp="1" noChangeArrowheads="1"/>
          </p:cNvSpPr>
          <p:nvPr>
            <p:ph type="ctrTitle"/>
          </p:nvPr>
        </p:nvSpPr>
        <p:spPr>
          <a:xfrm>
            <a:off x="2057400" y="1143000"/>
            <a:ext cx="6629400" cy="2209800"/>
          </a:xfrm>
        </p:spPr>
        <p:txBody>
          <a:bodyPr/>
          <a:lstStyle>
            <a:lvl1pPr>
              <a:defRPr sz="4800"/>
            </a:lvl1pPr>
          </a:lstStyle>
          <a:p>
            <a:r>
              <a:rPr lang="en-US" smtClean="0"/>
              <a:t>Click to edit Master title style</a:t>
            </a:r>
            <a:endParaRPr lang="en-US"/>
          </a:p>
        </p:txBody>
      </p:sp>
      <p:sp>
        <p:nvSpPr>
          <p:cNvPr id="745484"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smtClean="0"/>
              <a:t>Click to edit Master subtitle style</a:t>
            </a:r>
            <a:endParaRPr lang="en-US"/>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pPr>
              <a:defRPr/>
            </a:pPr>
            <a:fld id="{92D94AB5-45EC-4B70-A1CC-36A3644B6FAE}" type="slidenum">
              <a:rPr lang="fa-IR"/>
              <a:pPr>
                <a:defRPr/>
              </a:pPr>
              <a:t>‹#›</a:t>
            </a:fld>
            <a:endParaRPr lang="en-US"/>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C84B78F-4C62-447D-A899-22F754E8C319}" type="slidenum">
              <a:rPr lang="fa-IR"/>
              <a:pPr>
                <a:defRPr/>
              </a:pPr>
              <a:t>‹#›</a:t>
            </a:fld>
            <a:endParaRPr lang="en-US"/>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292AB5D-BC72-4BB6-AC52-6AC79AF2FC26}" type="slidenum">
              <a:rPr lang="fa-IR"/>
              <a:pPr>
                <a:defRPr/>
              </a:pPr>
              <a:t>‹#›</a:t>
            </a:fld>
            <a:endParaRPr lang="en-US"/>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00E245D-3210-4D6B-968C-B3913F79F919}" type="slidenum">
              <a:rPr lang="fa-IR"/>
              <a:pPr>
                <a:defRPr/>
              </a:pPr>
              <a:t>‹#›</a:t>
            </a:fld>
            <a:endParaRPr lang="en-US"/>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C30D49A5-C4E4-46F0-95EA-8004891E7964}" type="slidenum">
              <a:rPr lang="fa-IR"/>
              <a:pPr>
                <a:defRPr/>
              </a:pPr>
              <a:t>‹#›</a:t>
            </a:fld>
            <a:endParaRPr lang="en-US"/>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CB566817-A319-482B-853F-0AFA3A3B3BF1}" type="slidenum">
              <a:rPr lang="fa-IR"/>
              <a:pPr>
                <a:defRPr/>
              </a:pPr>
              <a:t>‹#›</a:t>
            </a:fld>
            <a:endParaRPr lang="en-US"/>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E3BA10C0-1458-46AD-8D6F-360572928EDB}" type="slidenum">
              <a:rPr lang="fa-IR"/>
              <a:pPr>
                <a:defRPr/>
              </a:pPr>
              <a:t>‹#›</a:t>
            </a:fld>
            <a:endParaRPr lang="en-US"/>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6AB48CA3-C47E-43DD-966D-2C2BA76FB622}" type="slidenum">
              <a:rPr lang="fa-IR"/>
              <a:pPr>
                <a:defRPr/>
              </a:pPr>
              <a:t>‹#›</a:t>
            </a:fld>
            <a:endParaRPr lang="en-US"/>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CE349CA-5BE7-4F6C-9016-9B6F365C072A}" type="slidenum">
              <a:rPr lang="fa-IR"/>
              <a:pPr>
                <a:defRPr/>
              </a:pPr>
              <a:t>‹#›</a:t>
            </a:fld>
            <a:endParaRPr lang="en-US"/>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9F4C3B7-260E-41C9-92B3-0965A05C821F}" type="slidenum">
              <a:rPr lang="fa-IR"/>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F159476-C04D-4A5F-B3E0-093C81452AF2}"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675C69-ADD7-4309-97B5-F2BB3401CF20}" type="slidenum">
              <a:rPr lang="en-US"/>
              <a:pPr>
                <a:defRPr/>
              </a:pPr>
              <a:t>‹#›</a:t>
            </a:fld>
            <a:endParaRPr lang="en-US"/>
          </a:p>
        </p:txBody>
      </p:sp>
    </p:spTree>
  </p:cSld>
  <p:clrMapOvr>
    <a:masterClrMapping/>
  </p:clrMapOvr>
  <p:transition>
    <p:split/>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72E4DAC-B2BC-4E7C-9EA3-7D6269F6D6F0}" type="slidenum">
              <a:rPr lang="fa-IR"/>
              <a:pPr>
                <a:defRPr/>
              </a:pPr>
              <a:t>‹#›</a:t>
            </a:fld>
            <a:endParaRPr lang="en-US"/>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4038600"/>
            <a:ext cx="7924800" cy="947738"/>
          </a:xfrm>
        </p:spPr>
        <p:txBody>
          <a:bodyPr/>
          <a:lstStyle>
            <a:lvl1pPr>
              <a:defRPr/>
            </a:lvl1pPr>
          </a:lstStyle>
          <a:p>
            <a:r>
              <a:rPr lang="en-US" smtClean="0"/>
              <a:t>Click to edit Master title style</a:t>
            </a:r>
            <a:endParaRPr lang="en-US"/>
          </a:p>
        </p:txBody>
      </p:sp>
      <p:sp>
        <p:nvSpPr>
          <p:cNvPr id="3079" name="Rectangle 7"/>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sz="3600"/>
            </a:lvl1pPr>
          </a:lstStyle>
          <a:p>
            <a:r>
              <a:rPr lang="en-US" smtClean="0"/>
              <a:t>Click to edit Master subtitle style</a:t>
            </a:r>
            <a:endParaRPr lang="en-US"/>
          </a:p>
        </p:txBody>
      </p:sp>
      <p:sp>
        <p:nvSpPr>
          <p:cNvPr id="4" name="Rectangle 32"/>
          <p:cNvSpPr>
            <a:spLocks noGrp="1" noChangeArrowheads="1"/>
          </p:cNvSpPr>
          <p:nvPr>
            <p:ph type="dt" sz="quarter" idx="10"/>
          </p:nvPr>
        </p:nvSpPr>
        <p:spPr/>
        <p:txBody>
          <a:bodyPr/>
          <a:lstStyle>
            <a:lvl1pPr>
              <a:defRPr/>
            </a:lvl1pPr>
          </a:lstStyle>
          <a:p>
            <a:fld id="{164B1AD9-07E8-42D1-BAE8-4F7E32DCE034}" type="datetime1">
              <a:rPr lang="en-US" smtClean="0"/>
              <a:pPr/>
              <a:t>11/22/2013</a:t>
            </a:fld>
            <a:endParaRPr lang="en-US"/>
          </a:p>
        </p:txBody>
      </p:sp>
      <p:sp>
        <p:nvSpPr>
          <p:cNvPr id="5" name="Rectangle 33"/>
          <p:cNvSpPr>
            <a:spLocks noGrp="1" noChangeArrowheads="1"/>
          </p:cNvSpPr>
          <p:nvPr>
            <p:ph type="ftr" sz="quarter" idx="11"/>
          </p:nvPr>
        </p:nvSpPr>
        <p:spPr/>
        <p:txBody>
          <a:bodyPr/>
          <a:lstStyle>
            <a:lvl1pPr>
              <a:defRPr/>
            </a:lvl1pPr>
          </a:lstStyle>
          <a:p>
            <a:endParaRPr lang="en-US"/>
          </a:p>
        </p:txBody>
      </p:sp>
      <p:sp>
        <p:nvSpPr>
          <p:cNvPr id="6" name="Rectangle 34"/>
          <p:cNvSpPr>
            <a:spLocks noGrp="1" noChangeArrowheads="1"/>
          </p:cNvSpPr>
          <p:nvPr>
            <p:ph type="sldNum" sz="quarter" idx="12"/>
          </p:nvPr>
        </p:nvSpPr>
        <p:spPr/>
        <p:txBody>
          <a:bodyPr/>
          <a:lstStyle>
            <a:lvl1pPr>
              <a:defRPr/>
            </a:lvl1pPr>
          </a:lstStyle>
          <a:p>
            <a:pPr>
              <a:defRPr/>
            </a:pPr>
            <a:fld id="{4C0849DD-E56E-4060-A891-E0A6C98EC872}" type="slidenum">
              <a:rPr lang="ar-SA" altLang="zh-TW" smtClean="0"/>
              <a:pPr>
                <a:defRPr/>
              </a:pPr>
              <a:t>‹#›</a:t>
            </a:fld>
            <a:endParaRPr lang="en-US" altLang="zh-TW"/>
          </a:p>
        </p:txBody>
      </p:sp>
    </p:spTree>
  </p:cSld>
  <p:clrMapOvr>
    <a:masterClrMapping/>
  </p:clrMapOvr>
  <p:transition>
    <p:split/>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3B33A7EF-503B-4FAA-97A3-B401CC2DBE78}" type="datetime1">
              <a:rPr lang="en-US" smtClean="0"/>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fld id="{EE65086A-6E0C-4A18-9EF7-BE5E1C9DE066}" type="datetime1">
              <a:rPr lang="en-US" smtClean="0"/>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fld id="{C9B2F894-2FD0-4291-8E10-2B026A4B290E}" type="datetime1">
              <a:rPr lang="en-US" smtClean="0"/>
              <a:pPr/>
              <a:t>11/22/2013</a:t>
            </a:fld>
            <a:endParaRPr lang="en-US"/>
          </a:p>
        </p:txBody>
      </p:sp>
      <p:sp>
        <p:nvSpPr>
          <p:cNvPr id="6" name="Rectangle 32"/>
          <p:cNvSpPr>
            <a:spLocks noGrp="1" noChangeArrowheads="1"/>
          </p:cNvSpPr>
          <p:nvPr>
            <p:ph type="ftr" sz="quarter" idx="11"/>
          </p:nvPr>
        </p:nvSpPr>
        <p:spPr>
          <a:ln/>
        </p:spPr>
        <p:txBody>
          <a:bodyPr/>
          <a:lstStyle>
            <a:lvl1pPr>
              <a:defRPr/>
            </a:lvl1pPr>
          </a:lstStyle>
          <a:p>
            <a:endParaRPr lang="en-US"/>
          </a:p>
        </p:txBody>
      </p:sp>
      <p:sp>
        <p:nvSpPr>
          <p:cNvPr id="7"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fld id="{7256FC21-2B9B-4452-B35E-C5F182818238}" type="datetime1">
              <a:rPr lang="en-US" smtClean="0"/>
              <a:pPr/>
              <a:t>11/22/2013</a:t>
            </a:fld>
            <a:endParaRPr lang="en-US"/>
          </a:p>
        </p:txBody>
      </p:sp>
      <p:sp>
        <p:nvSpPr>
          <p:cNvPr id="8" name="Rectangle 32"/>
          <p:cNvSpPr>
            <a:spLocks noGrp="1" noChangeArrowheads="1"/>
          </p:cNvSpPr>
          <p:nvPr>
            <p:ph type="ftr" sz="quarter" idx="11"/>
          </p:nvPr>
        </p:nvSpPr>
        <p:spPr>
          <a:ln/>
        </p:spPr>
        <p:txBody>
          <a:bodyPr/>
          <a:lstStyle>
            <a:lvl1pPr>
              <a:defRPr/>
            </a:lvl1pPr>
          </a:lstStyle>
          <a:p>
            <a:endParaRPr lang="en-US"/>
          </a:p>
        </p:txBody>
      </p:sp>
      <p:sp>
        <p:nvSpPr>
          <p:cNvPr id="9"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fld id="{07324AB1-E3E4-4F27-818D-640AEC6C45DB}" type="datetime1">
              <a:rPr lang="en-US" smtClean="0"/>
              <a:pPr/>
              <a:t>11/22/2013</a:t>
            </a:fld>
            <a:endParaRPr lang="en-US"/>
          </a:p>
        </p:txBody>
      </p:sp>
      <p:sp>
        <p:nvSpPr>
          <p:cNvPr id="4" name="Rectangle 32"/>
          <p:cNvSpPr>
            <a:spLocks noGrp="1" noChangeArrowheads="1"/>
          </p:cNvSpPr>
          <p:nvPr>
            <p:ph type="ftr" sz="quarter" idx="11"/>
          </p:nvPr>
        </p:nvSpPr>
        <p:spPr>
          <a:ln/>
        </p:spPr>
        <p:txBody>
          <a:bodyPr/>
          <a:lstStyle>
            <a:lvl1pPr>
              <a:defRPr/>
            </a:lvl1pPr>
          </a:lstStyle>
          <a:p>
            <a:endParaRPr lang="en-US"/>
          </a:p>
        </p:txBody>
      </p:sp>
      <p:sp>
        <p:nvSpPr>
          <p:cNvPr id="5"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fld id="{F2FC9344-2346-4CD1-8A62-E0050BC324AE}" type="datetime1">
              <a:rPr lang="en-US" smtClean="0"/>
              <a:pPr/>
              <a:t>11/22/2013</a:t>
            </a:fld>
            <a:endParaRPr lang="en-US"/>
          </a:p>
        </p:txBody>
      </p:sp>
      <p:sp>
        <p:nvSpPr>
          <p:cNvPr id="3" name="Rectangle 32"/>
          <p:cNvSpPr>
            <a:spLocks noGrp="1" noChangeArrowheads="1"/>
          </p:cNvSpPr>
          <p:nvPr>
            <p:ph type="ftr" sz="quarter" idx="11"/>
          </p:nvPr>
        </p:nvSpPr>
        <p:spPr>
          <a:ln/>
        </p:spPr>
        <p:txBody>
          <a:bodyPr/>
          <a:lstStyle>
            <a:lvl1pPr>
              <a:defRPr/>
            </a:lvl1pPr>
          </a:lstStyle>
          <a:p>
            <a:endParaRPr lang="en-US"/>
          </a:p>
        </p:txBody>
      </p:sp>
      <p:sp>
        <p:nvSpPr>
          <p:cNvPr id="4"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fld id="{B237B6A9-D475-47F0-AA9F-F22E90874DF5}" type="datetime1">
              <a:rPr lang="en-US" smtClean="0"/>
              <a:pPr/>
              <a:t>11/22/2013</a:t>
            </a:fld>
            <a:endParaRPr lang="en-US"/>
          </a:p>
        </p:txBody>
      </p:sp>
      <p:sp>
        <p:nvSpPr>
          <p:cNvPr id="6" name="Rectangle 32"/>
          <p:cNvSpPr>
            <a:spLocks noGrp="1" noChangeArrowheads="1"/>
          </p:cNvSpPr>
          <p:nvPr>
            <p:ph type="ftr" sz="quarter" idx="11"/>
          </p:nvPr>
        </p:nvSpPr>
        <p:spPr>
          <a:ln/>
        </p:spPr>
        <p:txBody>
          <a:bodyPr/>
          <a:lstStyle>
            <a:lvl1pPr>
              <a:defRPr/>
            </a:lvl1pPr>
          </a:lstStyle>
          <a:p>
            <a:endParaRPr lang="en-US"/>
          </a:p>
        </p:txBody>
      </p:sp>
      <p:sp>
        <p:nvSpPr>
          <p:cNvPr id="7"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fld id="{2A56769C-E604-45CF-90A2-CAD826A398CE}" type="datetime1">
              <a:rPr lang="en-US" smtClean="0"/>
              <a:pPr/>
              <a:t>11/22/2013</a:t>
            </a:fld>
            <a:endParaRPr lang="en-US"/>
          </a:p>
        </p:txBody>
      </p:sp>
      <p:sp>
        <p:nvSpPr>
          <p:cNvPr id="6" name="Rectangle 32"/>
          <p:cNvSpPr>
            <a:spLocks noGrp="1" noChangeArrowheads="1"/>
          </p:cNvSpPr>
          <p:nvPr>
            <p:ph type="ftr" sz="quarter" idx="11"/>
          </p:nvPr>
        </p:nvSpPr>
        <p:spPr>
          <a:ln/>
        </p:spPr>
        <p:txBody>
          <a:bodyPr/>
          <a:lstStyle>
            <a:lvl1pPr>
              <a:defRPr/>
            </a:lvl1pPr>
          </a:lstStyle>
          <a:p>
            <a:endParaRPr lang="en-US"/>
          </a:p>
        </p:txBody>
      </p:sp>
      <p:sp>
        <p:nvSpPr>
          <p:cNvPr id="7"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4038600"/>
            <a:ext cx="7924800" cy="947738"/>
          </a:xfrm>
        </p:spPr>
        <p:txBody>
          <a:bodyPr/>
          <a:lstStyle>
            <a:lvl1pPr>
              <a:defRPr/>
            </a:lvl1pPr>
          </a:lstStyle>
          <a:p>
            <a:r>
              <a:rPr lang="en-US" smtClean="0"/>
              <a:t>Click to edit Master title style</a:t>
            </a:r>
            <a:endParaRPr lang="en-US"/>
          </a:p>
        </p:txBody>
      </p:sp>
      <p:sp>
        <p:nvSpPr>
          <p:cNvPr id="3079" name="Rectangle 7"/>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sz="3600"/>
            </a:lvl1pPr>
          </a:lstStyle>
          <a:p>
            <a:r>
              <a:rPr lang="en-US" smtClean="0"/>
              <a:t>Click to edit Master subtitle style</a:t>
            </a:r>
            <a:endParaRPr lang="en-US"/>
          </a:p>
        </p:txBody>
      </p:sp>
      <p:sp>
        <p:nvSpPr>
          <p:cNvPr id="4" name="Rectangle 32"/>
          <p:cNvSpPr>
            <a:spLocks noGrp="1" noChangeArrowheads="1"/>
          </p:cNvSpPr>
          <p:nvPr>
            <p:ph type="dt" sz="quarter" idx="10"/>
          </p:nvPr>
        </p:nvSpPr>
        <p:spPr/>
        <p:txBody>
          <a:bodyPr/>
          <a:lstStyle>
            <a:lvl1pPr>
              <a:defRPr/>
            </a:lvl1pPr>
          </a:lstStyle>
          <a:p>
            <a:pPr>
              <a:defRPr/>
            </a:pPr>
            <a:fld id="{10EAA039-3DA6-447A-902A-1044C6BEB9D7}" type="datetime1">
              <a:rPr lang="en-US"/>
              <a:pPr>
                <a:defRPr/>
              </a:pPr>
              <a:t>11/22/2013</a:t>
            </a:fld>
            <a:endParaRPr lang="en-US"/>
          </a:p>
        </p:txBody>
      </p:sp>
      <p:sp>
        <p:nvSpPr>
          <p:cNvPr id="5" name="Rectangle 33"/>
          <p:cNvSpPr>
            <a:spLocks noGrp="1" noChangeArrowheads="1"/>
          </p:cNvSpPr>
          <p:nvPr>
            <p:ph type="ftr" sz="quarter" idx="11"/>
          </p:nvPr>
        </p:nvSpPr>
        <p:spPr/>
        <p:txBody>
          <a:bodyPr/>
          <a:lstStyle>
            <a:lvl1pPr>
              <a:defRPr/>
            </a:lvl1pPr>
          </a:lstStyle>
          <a:p>
            <a:pPr>
              <a:defRPr/>
            </a:pPr>
            <a:endParaRPr lang="en-US"/>
          </a:p>
        </p:txBody>
      </p:sp>
      <p:sp>
        <p:nvSpPr>
          <p:cNvPr id="6" name="Rectangle 34"/>
          <p:cNvSpPr>
            <a:spLocks noGrp="1" noChangeArrowheads="1"/>
          </p:cNvSpPr>
          <p:nvPr>
            <p:ph type="sldNum" sz="quarter" idx="12"/>
          </p:nvPr>
        </p:nvSpPr>
        <p:spPr/>
        <p:txBody>
          <a:bodyPr/>
          <a:lstStyle>
            <a:lvl1pPr>
              <a:defRPr/>
            </a:lvl1pPr>
          </a:lstStyle>
          <a:p>
            <a:pPr>
              <a:defRPr/>
            </a:pPr>
            <a:fld id="{58F195D3-C948-46F2-94F3-7BDCBCAB8181}" type="slidenum">
              <a:rPr lang="en-US"/>
              <a:pPr>
                <a:defRPr/>
              </a:pPr>
              <a:t>‹#›</a:t>
            </a:fld>
            <a:endParaRPr lang="en-US"/>
          </a:p>
        </p:txBody>
      </p:sp>
    </p:spTree>
  </p:cSld>
  <p:clrMapOvr>
    <a:masterClrMapping/>
  </p:clrMapOvr>
  <p:transition>
    <p:split/>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D14D0F1E-12AF-4696-935B-C74C34109FAE}" type="datetime1">
              <a:rPr lang="en-US" smtClean="0"/>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
            <a:ext cx="18478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76200"/>
            <a:ext cx="53911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58044DE1-E168-43C1-98A1-63578D6E28E9}" type="datetime1">
              <a:rPr lang="en-US" smtClean="0"/>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1200"/>
            </a:lvl1pPr>
          </a:lstStyle>
          <a:p>
            <a:pPr>
              <a:defRPr/>
            </a:pPr>
            <a:fld id="{AC437019-835D-4710-9F45-C9F5E1A9CBB1}" type="datetime1">
              <a:rPr lang="en-US"/>
              <a:pPr>
                <a:defRPr/>
              </a:pPr>
              <a:t>11/22/2013</a:t>
            </a:fld>
            <a:endParaRPr lang="en-US"/>
          </a:p>
        </p:txBody>
      </p:sp>
      <p:sp>
        <p:nvSpPr>
          <p:cNvPr id="5" name="Rectangle 5"/>
          <p:cNvSpPr>
            <a:spLocks noGrp="1" noChangeArrowheads="1"/>
          </p:cNvSpPr>
          <p:nvPr>
            <p:ph type="ftr" sz="quarter" idx="11"/>
          </p:nvPr>
        </p:nvSpPr>
        <p:spPr/>
        <p:txBody>
          <a:bodyPr/>
          <a:lstStyle>
            <a:lvl1pPr>
              <a:defRPr sz="1200"/>
            </a:lvl1pPr>
          </a:lstStyle>
          <a:p>
            <a:pPr>
              <a:defRPr/>
            </a:pPr>
            <a:endParaRPr lang="en-US"/>
          </a:p>
        </p:txBody>
      </p:sp>
      <p:sp>
        <p:nvSpPr>
          <p:cNvPr id="6" name="Rectangle 6"/>
          <p:cNvSpPr>
            <a:spLocks noGrp="1" noChangeArrowheads="1"/>
          </p:cNvSpPr>
          <p:nvPr>
            <p:ph type="sldNum" sz="quarter" idx="12"/>
          </p:nvPr>
        </p:nvSpPr>
        <p:spPr/>
        <p:txBody>
          <a:bodyPr/>
          <a:lstStyle>
            <a:lvl1pPr>
              <a:defRPr sz="1200"/>
            </a:lvl1pPr>
          </a:lstStyle>
          <a:p>
            <a:pPr>
              <a:defRPr/>
            </a:pPr>
            <a:fld id="{C5276A25-7192-4C38-8BAD-ABAE92CA8F40}" type="slidenum">
              <a:rPr lang="en-US"/>
              <a:pPr>
                <a:defRPr/>
              </a:pPr>
              <a:t>‹#›</a:t>
            </a:fld>
            <a:endParaRPr lang="en-US"/>
          </a:p>
        </p:txBody>
      </p:sp>
    </p:spTree>
  </p:cSld>
  <p:clrMapOvr>
    <a:masterClrMapping/>
  </p:clrMapOvr>
  <p:transition>
    <p:split/>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8D3E0BD-E1A7-4AFC-8541-1193369C7C47}"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E562C5-2D13-4031-BDD0-7B25C0E0B134}" type="slidenum">
              <a:rPr lang="en-US"/>
              <a:pPr>
                <a:defRPr/>
              </a:pPr>
              <a:t>‹#›</a:t>
            </a:fld>
            <a:endParaRPr lang="en-US"/>
          </a:p>
        </p:txBody>
      </p:sp>
    </p:spTree>
  </p:cSld>
  <p:clrMapOvr>
    <a:masterClrMapping/>
  </p:clrMapOvr>
  <p:transition>
    <p:split/>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AFE2E86-70D9-440F-93BD-3456EE818D63}"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8DD8C8-3F35-47CB-9523-161F9226D3ED}" type="slidenum">
              <a:rPr lang="en-US"/>
              <a:pPr>
                <a:defRPr/>
              </a:pPr>
              <a:t>‹#›</a:t>
            </a:fld>
            <a:endParaRPr lang="en-US"/>
          </a:p>
        </p:txBody>
      </p:sp>
    </p:spTree>
  </p:cSld>
  <p:clrMapOvr>
    <a:masterClrMapping/>
  </p:clrMapOvr>
  <p:transition>
    <p:split/>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26F47C6-3851-4D4C-AA22-77B2FABE51FE}" type="datetime1">
              <a:rPr lang="en-US"/>
              <a:pPr>
                <a:defRPr/>
              </a:pPr>
              <a:t>11/22/2013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ECE5C1-969F-4290-9F81-91F37E2FBF66}" type="slidenum">
              <a:rPr lang="en-US"/>
              <a:pPr>
                <a:defRPr/>
              </a:pPr>
              <a:t>‹#›</a:t>
            </a:fld>
            <a:endParaRPr lang="en-US"/>
          </a:p>
        </p:txBody>
      </p:sp>
    </p:spTree>
  </p:cSld>
  <p:clrMapOvr>
    <a:masterClrMapping/>
  </p:clrMapOvr>
  <p:transition>
    <p:split/>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A9D79B6-5B27-4D4A-A4AB-85BBF0ACB989}" type="datetime1">
              <a:rPr lang="en-US"/>
              <a:pPr>
                <a:defRPr/>
              </a:pPr>
              <a:t>11/22/2013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E46061-5E91-4FF9-8449-EE6219763323}" type="slidenum">
              <a:rPr lang="en-US"/>
              <a:pPr>
                <a:defRPr/>
              </a:pPr>
              <a:t>‹#›</a:t>
            </a:fld>
            <a:endParaRPr lang="en-US"/>
          </a:p>
        </p:txBody>
      </p:sp>
    </p:spTree>
  </p:cSld>
  <p:clrMapOvr>
    <a:masterClrMapping/>
  </p:clrMapOvr>
  <p:transition>
    <p:split/>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9350559-0CDF-4A35-A0D1-BB97590A4690}" type="datetime1">
              <a:rPr lang="en-US"/>
              <a:pPr>
                <a:defRPr/>
              </a:pPr>
              <a:t>11/22/2013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D8ACCA-8D7D-4FB6-8804-FD7F946CD1B2}" type="slidenum">
              <a:rPr lang="en-US"/>
              <a:pPr>
                <a:defRPr/>
              </a:pPr>
              <a:t>‹#›</a:t>
            </a:fld>
            <a:endParaRPr lang="en-US"/>
          </a:p>
        </p:txBody>
      </p:sp>
    </p:spTree>
  </p:cSld>
  <p:clrMapOvr>
    <a:masterClrMapping/>
  </p:clrMapOvr>
  <p:transition>
    <p:split/>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EE69C8A-6015-4E04-9CD8-A89600C70B1C}" type="datetime1">
              <a:rPr lang="en-US"/>
              <a:pPr>
                <a:defRPr/>
              </a:pPr>
              <a:t>11/22/2013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7D09AE4-D255-482F-8758-C1AABACA2CF6}" type="slidenum">
              <a:rPr lang="en-US"/>
              <a:pPr>
                <a:defRPr/>
              </a:pPr>
              <a:t>‹#›</a:t>
            </a:fld>
            <a:endParaRPr lang="en-US"/>
          </a:p>
        </p:txBody>
      </p:sp>
    </p:spTree>
  </p:cSld>
  <p:clrMapOvr>
    <a:masterClrMapping/>
  </p:clrMapOvr>
  <p:transition>
    <p:split/>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3F79018-84D4-4843-BF89-92E0A648E1D3}" type="datetime1">
              <a:rPr lang="en-US"/>
              <a:pPr>
                <a:defRPr/>
              </a:pPr>
              <a:t>11/22/2013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D501B8-FE65-4E0F-B54A-9415484D31F0}" type="slidenum">
              <a:rPr lang="en-US"/>
              <a:pPr>
                <a:defRPr/>
              </a:pPr>
              <a:t>‹#›</a:t>
            </a:fld>
            <a:endParaRPr lang="en-US"/>
          </a:p>
        </p:txBody>
      </p:sp>
    </p:spTree>
  </p:cSld>
  <p:clrMapOvr>
    <a:masterClrMapping/>
  </p:clrMapOvr>
  <p:transition>
    <p:spli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EFDF1247-8F27-4A95-9481-270966799395}" type="datetime1">
              <a:rPr lang="en-US"/>
              <a:pPr>
                <a:defRPr/>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1D726A3B-7CD1-48C9-B5BE-69AD4C5471ED}" type="slidenum">
              <a:rPr lang="en-US"/>
              <a:pPr>
                <a:defRPr/>
              </a:pPr>
              <a:t>‹#›</a:t>
            </a:fld>
            <a:endParaRPr lang="en-US"/>
          </a:p>
        </p:txBody>
      </p:sp>
    </p:spTree>
  </p:cSld>
  <p:clrMapOvr>
    <a:masterClrMapping/>
  </p:clrMapOvr>
  <p:transition>
    <p:split/>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857A0BD-ECF8-4B5A-8C95-138E6857130B}" type="datetime1">
              <a:rPr lang="en-US"/>
              <a:pPr>
                <a:defRPr/>
              </a:pPr>
              <a:t>11/22/2013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E01D66-825E-48CE-8050-FF8A6D96BE22}" type="slidenum">
              <a:rPr lang="en-US"/>
              <a:pPr>
                <a:defRPr/>
              </a:pPr>
              <a:t>‹#›</a:t>
            </a:fld>
            <a:endParaRPr lang="en-US"/>
          </a:p>
        </p:txBody>
      </p:sp>
    </p:spTree>
  </p:cSld>
  <p:clrMapOvr>
    <a:masterClrMapping/>
  </p:clrMapOvr>
  <p:transition>
    <p:split/>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8BD0C32-B616-441F-A9AE-851156A98076}"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3F0758-E183-46E4-A158-16326B595400}" type="slidenum">
              <a:rPr lang="en-US"/>
              <a:pPr>
                <a:defRPr/>
              </a:pPr>
              <a:t>‹#›</a:t>
            </a:fld>
            <a:endParaRPr lang="en-US"/>
          </a:p>
        </p:txBody>
      </p:sp>
    </p:spTree>
  </p:cSld>
  <p:clrMapOvr>
    <a:masterClrMapping/>
  </p:clrMapOvr>
  <p:transition>
    <p:split/>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5E4DB83-67A5-46CF-9B6A-122B4639FF6A}"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AC8C3C-672B-4194-81E9-780255636391}" type="slidenum">
              <a:rPr lang="en-US"/>
              <a:pPr>
                <a:defRPr/>
              </a:pPr>
              <a:t>‹#›</a:t>
            </a:fld>
            <a:endParaRPr lang="en-US"/>
          </a:p>
        </p:txBody>
      </p:sp>
    </p:spTree>
  </p:cSld>
  <p:clrMapOvr>
    <a:masterClrMapping/>
  </p:clrMapOvr>
  <p:transition>
    <p:split/>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1200"/>
            </a:lvl1pPr>
          </a:lstStyle>
          <a:p>
            <a:pPr>
              <a:defRPr/>
            </a:pPr>
            <a:fld id="{FBE66BDA-A890-4DB1-A93C-7CB9BB036D96}" type="datetime1">
              <a:rPr lang="en-US"/>
              <a:pPr>
                <a:defRPr/>
              </a:pPr>
              <a:t>11/22/2013</a:t>
            </a:fld>
            <a:endParaRPr lang="en-US"/>
          </a:p>
        </p:txBody>
      </p:sp>
      <p:sp>
        <p:nvSpPr>
          <p:cNvPr id="5" name="Rectangle 5"/>
          <p:cNvSpPr>
            <a:spLocks noGrp="1" noChangeArrowheads="1"/>
          </p:cNvSpPr>
          <p:nvPr>
            <p:ph type="ftr" sz="quarter" idx="11"/>
          </p:nvPr>
        </p:nvSpPr>
        <p:spPr/>
        <p:txBody>
          <a:bodyPr/>
          <a:lstStyle>
            <a:lvl1pPr>
              <a:defRPr sz="1200"/>
            </a:lvl1pPr>
          </a:lstStyle>
          <a:p>
            <a:pPr>
              <a:defRPr/>
            </a:pPr>
            <a:endParaRPr lang="en-US"/>
          </a:p>
        </p:txBody>
      </p:sp>
      <p:sp>
        <p:nvSpPr>
          <p:cNvPr id="6" name="Rectangle 6"/>
          <p:cNvSpPr>
            <a:spLocks noGrp="1" noChangeArrowheads="1"/>
          </p:cNvSpPr>
          <p:nvPr>
            <p:ph type="sldNum" sz="quarter" idx="12"/>
          </p:nvPr>
        </p:nvSpPr>
        <p:spPr/>
        <p:txBody>
          <a:bodyPr/>
          <a:lstStyle>
            <a:lvl1pPr>
              <a:defRPr sz="1200"/>
            </a:lvl1pPr>
          </a:lstStyle>
          <a:p>
            <a:pPr>
              <a:defRPr/>
            </a:pPr>
            <a:fld id="{CA236CE5-D533-4CC1-AB52-6BADAFB0BC92}" type="slidenum">
              <a:rPr lang="en-US"/>
              <a:pPr>
                <a:defRPr/>
              </a:pPr>
              <a:t>‹#›</a:t>
            </a:fld>
            <a:endParaRPr lang="en-US"/>
          </a:p>
        </p:txBody>
      </p:sp>
    </p:spTree>
  </p:cSld>
  <p:clrMapOvr>
    <a:masterClrMapping/>
  </p:clrMapOvr>
  <p:transition>
    <p:split/>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6335ED2-D3DB-4D5C-B059-14978A79ACEE}"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1F47D-428B-4508-A1F8-6F98C395413F}" type="slidenum">
              <a:rPr lang="en-US"/>
              <a:pPr>
                <a:defRPr/>
              </a:pPr>
              <a:t>‹#›</a:t>
            </a:fld>
            <a:endParaRPr lang="en-US"/>
          </a:p>
        </p:txBody>
      </p:sp>
    </p:spTree>
  </p:cSld>
  <p:clrMapOvr>
    <a:masterClrMapping/>
  </p:clrMapOvr>
  <p:transition>
    <p:split/>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A80A3F5-AC2F-4E22-86FF-96ACD87F9C8A}"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380B44-1359-4CE9-BC37-57FD00AF013F}" type="slidenum">
              <a:rPr lang="en-US"/>
              <a:pPr>
                <a:defRPr/>
              </a:pPr>
              <a:t>‹#›</a:t>
            </a:fld>
            <a:endParaRPr lang="en-US"/>
          </a:p>
        </p:txBody>
      </p:sp>
    </p:spTree>
  </p:cSld>
  <p:clrMapOvr>
    <a:masterClrMapping/>
  </p:clrMapOvr>
  <p:transition>
    <p:split/>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EF273ED-7037-4E69-92FC-B15FED20C07F}" type="datetime1">
              <a:rPr lang="en-US"/>
              <a:pPr>
                <a:defRPr/>
              </a:pPr>
              <a:t>11/22/2013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508A6D-7D0B-466C-978E-B6DC176F8DD9}" type="slidenum">
              <a:rPr lang="en-US"/>
              <a:pPr>
                <a:defRPr/>
              </a:pPr>
              <a:t>‹#›</a:t>
            </a:fld>
            <a:endParaRPr lang="en-US"/>
          </a:p>
        </p:txBody>
      </p:sp>
    </p:spTree>
  </p:cSld>
  <p:clrMapOvr>
    <a:masterClrMapping/>
  </p:clrMapOvr>
  <p:transition>
    <p:split/>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B666B5D-6F97-4855-82D4-0A5B2099B996}" type="datetime1">
              <a:rPr lang="en-US"/>
              <a:pPr>
                <a:defRPr/>
              </a:pPr>
              <a:t>11/22/2013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01F921-4C07-435B-8131-C724F5FB9E19}" type="slidenum">
              <a:rPr lang="en-US"/>
              <a:pPr>
                <a:defRPr/>
              </a:pPr>
              <a:t>‹#›</a:t>
            </a:fld>
            <a:endParaRPr lang="en-US"/>
          </a:p>
        </p:txBody>
      </p:sp>
    </p:spTree>
  </p:cSld>
  <p:clrMapOvr>
    <a:masterClrMapping/>
  </p:clrMapOvr>
  <p:transition>
    <p:split/>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6960B75-335B-4A6B-87AD-8FC164348550}" type="datetime1">
              <a:rPr lang="en-US"/>
              <a:pPr>
                <a:defRPr/>
              </a:pPr>
              <a:t>11/22/2013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CD1501-ABCE-4052-BB18-10A66B418770}" type="slidenum">
              <a:rPr lang="en-US"/>
              <a:pPr>
                <a:defRPr/>
              </a:pPr>
              <a:t>‹#›</a:t>
            </a:fld>
            <a:endParaRPr lang="en-US"/>
          </a:p>
        </p:txBody>
      </p:sp>
    </p:spTree>
  </p:cSld>
  <p:clrMapOvr>
    <a:masterClrMapping/>
  </p:clrMapOvr>
  <p:transition>
    <p:split/>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CEA9B82-467E-4DDF-B805-4228026D556C}" type="datetime1">
              <a:rPr lang="en-US"/>
              <a:pPr>
                <a:defRPr/>
              </a:pPr>
              <a:t>11/22/2013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B7020D-3895-41AF-9EDC-7E5088C45144}" type="slidenum">
              <a:rPr lang="en-US"/>
              <a:pPr>
                <a:defRPr/>
              </a:pPr>
              <a:t>‹#›</a:t>
            </a:fld>
            <a:endParaRPr lang="en-US"/>
          </a:p>
        </p:txBody>
      </p:sp>
    </p:spTree>
  </p:cSld>
  <p:clrMapOvr>
    <a:masterClrMapping/>
  </p:clrMapOvr>
  <p:transition>
    <p:spli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pPr>
              <a:defRPr/>
            </a:pPr>
            <a:fld id="{82F4BCE2-A502-4766-8EDE-8536C1FA9418}" type="datetime1">
              <a:rPr lang="en-US"/>
              <a:pPr>
                <a:defRPr/>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28A648A5-935A-4DBC-869E-BE2B27FC2D1C}" type="slidenum">
              <a:rPr lang="en-US"/>
              <a:pPr>
                <a:defRPr/>
              </a:pPr>
              <a:t>‹#›</a:t>
            </a:fld>
            <a:endParaRPr lang="en-US"/>
          </a:p>
        </p:txBody>
      </p:sp>
    </p:spTree>
  </p:cSld>
  <p:clrMapOvr>
    <a:masterClrMapping/>
  </p:clrMapOvr>
  <p:transition>
    <p:split/>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6A40A5F-05D7-4C0F-9DC4-3B0C8E14EF04}" type="datetime1">
              <a:rPr lang="en-US"/>
              <a:pPr>
                <a:defRPr/>
              </a:pPr>
              <a:t>11/22/2013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9F1D29-8F7E-47A3-AF08-9E576DEA4ECB}" type="slidenum">
              <a:rPr lang="en-US"/>
              <a:pPr>
                <a:defRPr/>
              </a:pPr>
              <a:t>‹#›</a:t>
            </a:fld>
            <a:endParaRPr lang="en-US"/>
          </a:p>
        </p:txBody>
      </p:sp>
    </p:spTree>
  </p:cSld>
  <p:clrMapOvr>
    <a:masterClrMapping/>
  </p:clrMapOvr>
  <p:transition>
    <p:split/>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27B3F5C-1264-423D-9411-AA2E4AA497B8}" type="datetime1">
              <a:rPr lang="en-US"/>
              <a:pPr>
                <a:defRPr/>
              </a:pPr>
              <a:t>11/22/2013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8E9AF3-46B6-4149-9861-16A22AD18F2F}" type="slidenum">
              <a:rPr lang="en-US"/>
              <a:pPr>
                <a:defRPr/>
              </a:pPr>
              <a:t>‹#›</a:t>
            </a:fld>
            <a:endParaRPr lang="en-US"/>
          </a:p>
        </p:txBody>
      </p:sp>
    </p:spTree>
  </p:cSld>
  <p:clrMapOvr>
    <a:masterClrMapping/>
  </p:clrMapOvr>
  <p:transition>
    <p:split/>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0A081D5-1331-45B5-9AEE-71F3FD0D6683}"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AAE5BD-22E9-4DEC-A99D-613B6FBC1974}" type="slidenum">
              <a:rPr lang="en-US"/>
              <a:pPr>
                <a:defRPr/>
              </a:pPr>
              <a:t>‹#›</a:t>
            </a:fld>
            <a:endParaRPr lang="en-US"/>
          </a:p>
        </p:txBody>
      </p:sp>
    </p:spTree>
  </p:cSld>
  <p:clrMapOvr>
    <a:masterClrMapping/>
  </p:clrMapOvr>
  <p:transition>
    <p:split/>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F159476-C04D-4A5F-B3E0-093C81452AF2}"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675C69-ADD7-4309-97B5-F2BB3401CF20}" type="slidenum">
              <a:rPr lang="en-US"/>
              <a:pPr>
                <a:defRPr/>
              </a:pPr>
              <a:t>‹#›</a:t>
            </a:fld>
            <a:endParaRPr lang="en-US"/>
          </a:p>
        </p:txBody>
      </p:sp>
    </p:spTree>
  </p:cSld>
  <p:clrMapOvr>
    <a:masterClrMapping/>
  </p:clrMapOvr>
  <p:transition>
    <p:split/>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4038600"/>
            <a:ext cx="7924800" cy="947738"/>
          </a:xfrm>
        </p:spPr>
        <p:txBody>
          <a:bodyPr/>
          <a:lstStyle>
            <a:lvl1pPr>
              <a:defRPr/>
            </a:lvl1pPr>
          </a:lstStyle>
          <a:p>
            <a:r>
              <a:rPr lang="en-US" smtClean="0"/>
              <a:t>Click to edit Master title style</a:t>
            </a:r>
            <a:endParaRPr lang="en-US"/>
          </a:p>
        </p:txBody>
      </p:sp>
      <p:sp>
        <p:nvSpPr>
          <p:cNvPr id="3079" name="Rectangle 7"/>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sz="3600"/>
            </a:lvl1pPr>
          </a:lstStyle>
          <a:p>
            <a:r>
              <a:rPr lang="en-US" smtClean="0"/>
              <a:t>Click to edit Master subtitle style</a:t>
            </a:r>
            <a:endParaRPr lang="en-US"/>
          </a:p>
        </p:txBody>
      </p:sp>
      <p:sp>
        <p:nvSpPr>
          <p:cNvPr id="4" name="Rectangle 32"/>
          <p:cNvSpPr>
            <a:spLocks noGrp="1" noChangeArrowheads="1"/>
          </p:cNvSpPr>
          <p:nvPr>
            <p:ph type="dt" sz="quarter" idx="10"/>
          </p:nvPr>
        </p:nvSpPr>
        <p:spPr/>
        <p:txBody>
          <a:bodyPr/>
          <a:lstStyle>
            <a:lvl1pPr>
              <a:defRPr/>
            </a:lvl1pPr>
          </a:lstStyle>
          <a:p>
            <a:pPr>
              <a:defRPr/>
            </a:pPr>
            <a:fld id="{10EAA039-3DA6-447A-902A-1044C6BEB9D7}" type="datetime1">
              <a:rPr lang="en-US"/>
              <a:pPr>
                <a:defRPr/>
              </a:pPr>
              <a:t>11/22/2013</a:t>
            </a:fld>
            <a:endParaRPr lang="en-US"/>
          </a:p>
        </p:txBody>
      </p:sp>
      <p:sp>
        <p:nvSpPr>
          <p:cNvPr id="5" name="Rectangle 33"/>
          <p:cNvSpPr>
            <a:spLocks noGrp="1" noChangeArrowheads="1"/>
          </p:cNvSpPr>
          <p:nvPr>
            <p:ph type="ftr" sz="quarter" idx="11"/>
          </p:nvPr>
        </p:nvSpPr>
        <p:spPr/>
        <p:txBody>
          <a:bodyPr/>
          <a:lstStyle>
            <a:lvl1pPr>
              <a:defRPr/>
            </a:lvl1pPr>
          </a:lstStyle>
          <a:p>
            <a:pPr>
              <a:defRPr/>
            </a:pPr>
            <a:endParaRPr lang="en-US"/>
          </a:p>
        </p:txBody>
      </p:sp>
      <p:sp>
        <p:nvSpPr>
          <p:cNvPr id="6" name="Rectangle 34"/>
          <p:cNvSpPr>
            <a:spLocks noGrp="1" noChangeArrowheads="1"/>
          </p:cNvSpPr>
          <p:nvPr>
            <p:ph type="sldNum" sz="quarter" idx="12"/>
          </p:nvPr>
        </p:nvSpPr>
        <p:spPr/>
        <p:txBody>
          <a:bodyPr/>
          <a:lstStyle>
            <a:lvl1pPr>
              <a:defRPr/>
            </a:lvl1pPr>
          </a:lstStyle>
          <a:p>
            <a:pPr>
              <a:defRPr/>
            </a:pPr>
            <a:fld id="{58F195D3-C948-46F2-94F3-7BDCBCAB8181}" type="slidenum">
              <a:rPr lang="en-US"/>
              <a:pPr>
                <a:defRPr/>
              </a:pPr>
              <a:t>‹#›</a:t>
            </a:fld>
            <a:endParaRPr lang="en-US"/>
          </a:p>
        </p:txBody>
      </p:sp>
    </p:spTree>
  </p:cSld>
  <p:clrMapOvr>
    <a:masterClrMapping/>
  </p:clrMapOvr>
  <p:transition>
    <p:split/>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EFDF1247-8F27-4A95-9481-270966799395}" type="datetime1">
              <a:rPr lang="en-US"/>
              <a:pPr>
                <a:defRPr/>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1D726A3B-7CD1-48C9-B5BE-69AD4C5471ED}" type="slidenum">
              <a:rPr lang="en-US"/>
              <a:pPr>
                <a:defRPr/>
              </a:pPr>
              <a:t>‹#›</a:t>
            </a:fld>
            <a:endParaRPr lang="en-US"/>
          </a:p>
        </p:txBody>
      </p:sp>
    </p:spTree>
  </p:cSld>
  <p:clrMapOvr>
    <a:masterClrMapping/>
  </p:clrMapOvr>
  <p:transition>
    <p:split/>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pPr>
              <a:defRPr/>
            </a:pPr>
            <a:fld id="{82F4BCE2-A502-4766-8EDE-8536C1FA9418}" type="datetime1">
              <a:rPr lang="en-US"/>
              <a:pPr>
                <a:defRPr/>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28A648A5-935A-4DBC-869E-BE2B27FC2D1C}" type="slidenum">
              <a:rPr lang="en-US"/>
              <a:pPr>
                <a:defRPr/>
              </a:pPr>
              <a:t>‹#›</a:t>
            </a:fld>
            <a:endParaRPr lang="en-US"/>
          </a:p>
        </p:txBody>
      </p:sp>
    </p:spTree>
  </p:cSld>
  <p:clrMapOvr>
    <a:masterClrMapping/>
  </p:clrMapOvr>
  <p:transition>
    <p:split/>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pPr>
              <a:defRPr/>
            </a:pPr>
            <a:fld id="{79200EAF-B95A-4427-AAF6-A6275B6D2DBA}" type="datetime1">
              <a:rPr lang="en-US"/>
              <a:pPr>
                <a:defRPr/>
              </a:pPr>
              <a:t>11/22/2013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A6FCB7A9-E748-4C08-8407-769BD9CC5A16}" type="slidenum">
              <a:rPr lang="en-US"/>
              <a:pPr>
                <a:defRPr/>
              </a:pPr>
              <a:t>‹#›</a:t>
            </a:fld>
            <a:endParaRPr lang="en-US"/>
          </a:p>
        </p:txBody>
      </p:sp>
    </p:spTree>
  </p:cSld>
  <p:clrMapOvr>
    <a:masterClrMapping/>
  </p:clrMapOvr>
  <p:transition>
    <p:split/>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pPr>
              <a:defRPr/>
            </a:pPr>
            <a:fld id="{315730FB-D7F5-4C37-BBEE-BD62FA0C7404}" type="datetime1">
              <a:rPr lang="en-US"/>
              <a:pPr>
                <a:defRPr/>
              </a:pPr>
              <a:t>11/22/2013</a:t>
            </a:fld>
            <a:endParaRPr lang="en-US"/>
          </a:p>
        </p:txBody>
      </p:sp>
      <p:sp>
        <p:nvSpPr>
          <p:cNvPr id="8" name="Rectangle 32"/>
          <p:cNvSpPr>
            <a:spLocks noGrp="1" noChangeArrowheads="1"/>
          </p:cNvSpPr>
          <p:nvPr>
            <p:ph type="ftr" sz="quarter" idx="11"/>
          </p:nvPr>
        </p:nvSpPr>
        <p:spPr>
          <a:ln/>
        </p:spPr>
        <p:txBody>
          <a:bodyPr/>
          <a:lstStyle>
            <a:lvl1pPr>
              <a:defRPr/>
            </a:lvl1pPr>
          </a:lstStyle>
          <a:p>
            <a:pPr>
              <a:defRPr/>
            </a:pPr>
            <a:endParaRPr lang="en-US"/>
          </a:p>
        </p:txBody>
      </p:sp>
      <p:sp>
        <p:nvSpPr>
          <p:cNvPr id="9" name="Rectangle 33"/>
          <p:cNvSpPr>
            <a:spLocks noGrp="1" noChangeArrowheads="1"/>
          </p:cNvSpPr>
          <p:nvPr>
            <p:ph type="sldNum" sz="quarter" idx="12"/>
          </p:nvPr>
        </p:nvSpPr>
        <p:spPr>
          <a:ln/>
        </p:spPr>
        <p:txBody>
          <a:bodyPr/>
          <a:lstStyle>
            <a:lvl1pPr>
              <a:defRPr/>
            </a:lvl1pPr>
          </a:lstStyle>
          <a:p>
            <a:pPr>
              <a:defRPr/>
            </a:pPr>
            <a:fld id="{481914A6-E7FA-4E6E-9E50-25D88A616FA3}" type="slidenum">
              <a:rPr lang="en-US"/>
              <a:pPr>
                <a:defRPr/>
              </a:pPr>
              <a:t>‹#›</a:t>
            </a:fld>
            <a:endParaRPr lang="en-US"/>
          </a:p>
        </p:txBody>
      </p:sp>
    </p:spTree>
  </p:cSld>
  <p:clrMapOvr>
    <a:masterClrMapping/>
  </p:clrMapOvr>
  <p:transition>
    <p:split/>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pPr>
              <a:defRPr/>
            </a:pPr>
            <a:fld id="{33584ED4-A3F1-4BA1-BD20-4ADFA4F89505}" type="datetime1">
              <a:rPr lang="en-US"/>
              <a:pPr>
                <a:defRPr/>
              </a:pPr>
              <a:t>11/22/2013</a:t>
            </a:fld>
            <a:endParaRPr lang="en-US"/>
          </a:p>
        </p:txBody>
      </p:sp>
      <p:sp>
        <p:nvSpPr>
          <p:cNvPr id="4" name="Rectangle 32"/>
          <p:cNvSpPr>
            <a:spLocks noGrp="1" noChangeArrowheads="1"/>
          </p:cNvSpPr>
          <p:nvPr>
            <p:ph type="ftr" sz="quarter" idx="11"/>
          </p:nvPr>
        </p:nvSpPr>
        <p:spPr>
          <a:ln/>
        </p:spPr>
        <p:txBody>
          <a:bodyPr/>
          <a:lstStyle>
            <a:lvl1pPr>
              <a:defRPr/>
            </a:lvl1pPr>
          </a:lstStyle>
          <a:p>
            <a:pPr>
              <a:defRPr/>
            </a:pPr>
            <a:endParaRPr lang="en-US"/>
          </a:p>
        </p:txBody>
      </p:sp>
      <p:sp>
        <p:nvSpPr>
          <p:cNvPr id="5" name="Rectangle 33"/>
          <p:cNvSpPr>
            <a:spLocks noGrp="1" noChangeArrowheads="1"/>
          </p:cNvSpPr>
          <p:nvPr>
            <p:ph type="sldNum" sz="quarter" idx="12"/>
          </p:nvPr>
        </p:nvSpPr>
        <p:spPr>
          <a:ln/>
        </p:spPr>
        <p:txBody>
          <a:bodyPr/>
          <a:lstStyle>
            <a:lvl1pPr>
              <a:defRPr/>
            </a:lvl1pPr>
          </a:lstStyle>
          <a:p>
            <a:pPr>
              <a:defRPr/>
            </a:pPr>
            <a:fld id="{09E7579E-B964-42EB-B18D-6CCD937FD019}" type="slidenum">
              <a:rPr lang="en-US"/>
              <a:pPr>
                <a:defRPr/>
              </a:pPr>
              <a:t>‹#›</a:t>
            </a:fld>
            <a:endParaRPr lang="en-US"/>
          </a:p>
        </p:txBody>
      </p:sp>
    </p:spTree>
  </p:cSld>
  <p:clrMapOvr>
    <a:masterClrMapping/>
  </p:clrMapOvr>
  <p:transition>
    <p:spli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pPr>
              <a:defRPr/>
            </a:pPr>
            <a:fld id="{79200EAF-B95A-4427-AAF6-A6275B6D2DBA}" type="datetime1">
              <a:rPr lang="en-US"/>
              <a:pPr>
                <a:defRPr/>
              </a:pPr>
              <a:t>11/22/2013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A6FCB7A9-E748-4C08-8407-769BD9CC5A16}" type="slidenum">
              <a:rPr lang="en-US"/>
              <a:pPr>
                <a:defRPr/>
              </a:pPr>
              <a:t>‹#›</a:t>
            </a:fld>
            <a:endParaRPr lang="en-US"/>
          </a:p>
        </p:txBody>
      </p:sp>
    </p:spTree>
  </p:cSld>
  <p:clrMapOvr>
    <a:masterClrMapping/>
  </p:clrMapOvr>
  <p:transition>
    <p:split/>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pPr>
              <a:defRPr/>
            </a:pPr>
            <a:fld id="{C8CA5AFC-317F-4BB8-82B7-0711901E99AA}" type="datetime1">
              <a:rPr lang="en-US"/>
              <a:pPr>
                <a:defRPr/>
              </a:pPr>
              <a:t>11/22/2013</a:t>
            </a:fld>
            <a:endParaRPr lang="en-US"/>
          </a:p>
        </p:txBody>
      </p:sp>
      <p:sp>
        <p:nvSpPr>
          <p:cNvPr id="3" name="Rectangle 32"/>
          <p:cNvSpPr>
            <a:spLocks noGrp="1" noChangeArrowheads="1"/>
          </p:cNvSpPr>
          <p:nvPr>
            <p:ph type="ftr" sz="quarter" idx="11"/>
          </p:nvPr>
        </p:nvSpPr>
        <p:spPr>
          <a:ln/>
        </p:spPr>
        <p:txBody>
          <a:bodyPr/>
          <a:lstStyle>
            <a:lvl1pPr>
              <a:defRPr/>
            </a:lvl1pPr>
          </a:lstStyle>
          <a:p>
            <a:pPr>
              <a:defRPr/>
            </a:pPr>
            <a:endParaRPr lang="en-US"/>
          </a:p>
        </p:txBody>
      </p:sp>
      <p:sp>
        <p:nvSpPr>
          <p:cNvPr id="4" name="Rectangle 33"/>
          <p:cNvSpPr>
            <a:spLocks noGrp="1" noChangeArrowheads="1"/>
          </p:cNvSpPr>
          <p:nvPr>
            <p:ph type="sldNum" sz="quarter" idx="12"/>
          </p:nvPr>
        </p:nvSpPr>
        <p:spPr>
          <a:ln/>
        </p:spPr>
        <p:txBody>
          <a:bodyPr/>
          <a:lstStyle>
            <a:lvl1pPr>
              <a:defRPr/>
            </a:lvl1pPr>
          </a:lstStyle>
          <a:p>
            <a:pPr>
              <a:defRPr/>
            </a:pPr>
            <a:fld id="{1C12DC18-24DE-4020-BBFC-3181B0748B6B}" type="slidenum">
              <a:rPr lang="en-US"/>
              <a:pPr>
                <a:defRPr/>
              </a:pPr>
              <a:t>‹#›</a:t>
            </a:fld>
            <a:endParaRPr lang="en-US"/>
          </a:p>
        </p:txBody>
      </p:sp>
    </p:spTree>
  </p:cSld>
  <p:clrMapOvr>
    <a:masterClrMapping/>
  </p:clrMapOvr>
  <p:transition>
    <p:split/>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7A1B9E7C-E937-4603-9616-206553A1CAF2}" type="datetime1">
              <a:rPr lang="en-US"/>
              <a:pPr>
                <a:defRPr/>
              </a:pPr>
              <a:t>11/22/2013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8FC15EC3-7C6F-4EE1-AC56-73D84C563563}" type="slidenum">
              <a:rPr lang="en-US"/>
              <a:pPr>
                <a:defRPr/>
              </a:pPr>
              <a:t>‹#›</a:t>
            </a:fld>
            <a:endParaRPr lang="en-US"/>
          </a:p>
        </p:txBody>
      </p:sp>
    </p:spTree>
  </p:cSld>
  <p:clrMapOvr>
    <a:masterClrMapping/>
  </p:clrMapOvr>
  <p:transition>
    <p:split/>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2C2EC89F-6353-4307-B1F1-B2114AA6EF38}" type="datetime1">
              <a:rPr lang="en-US"/>
              <a:pPr>
                <a:defRPr/>
              </a:pPr>
              <a:t>11/22/2013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B2198742-D79F-4A15-8799-EFD6209E94EA}" type="slidenum">
              <a:rPr lang="en-US"/>
              <a:pPr>
                <a:defRPr/>
              </a:pPr>
              <a:t>‹#›</a:t>
            </a:fld>
            <a:endParaRPr lang="en-US"/>
          </a:p>
        </p:txBody>
      </p:sp>
    </p:spTree>
  </p:cSld>
  <p:clrMapOvr>
    <a:masterClrMapping/>
  </p:clrMapOvr>
  <p:transition>
    <p:split/>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0FFC4261-3334-4254-B4F6-AAD928B3BCF3}" type="datetime1">
              <a:rPr lang="en-US"/>
              <a:pPr>
                <a:defRPr/>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55472746-336D-4EB7-9F8C-0BE576FD930D}" type="slidenum">
              <a:rPr lang="en-US"/>
              <a:pPr>
                <a:defRPr/>
              </a:pPr>
              <a:t>‹#›</a:t>
            </a:fld>
            <a:endParaRPr lang="en-US"/>
          </a:p>
        </p:txBody>
      </p:sp>
    </p:spTree>
  </p:cSld>
  <p:clrMapOvr>
    <a:masterClrMapping/>
  </p:clrMapOvr>
  <p:transition>
    <p:split/>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
            <a:ext cx="18478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76200"/>
            <a:ext cx="53911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4E7E2B07-F6D4-489E-A74F-6D8F5FF60B51}" type="datetime1">
              <a:rPr lang="en-US"/>
              <a:pPr>
                <a:defRPr/>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4BEC494E-87BF-447B-9A3B-8184DA93813B}" type="slidenum">
              <a:rPr lang="en-US"/>
              <a:pPr>
                <a:defRPr/>
              </a:pPr>
              <a:t>‹#›</a:t>
            </a:fld>
            <a:endParaRPr lang="en-US"/>
          </a:p>
        </p:txBody>
      </p:sp>
    </p:spTree>
  </p:cSld>
  <p:clrMapOvr>
    <a:masterClrMapping/>
  </p:clrMapOvr>
  <p:transition>
    <p:spli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pPr>
              <a:defRPr/>
            </a:pPr>
            <a:fld id="{315730FB-D7F5-4C37-BBEE-BD62FA0C7404}" type="datetime1">
              <a:rPr lang="en-US"/>
              <a:pPr>
                <a:defRPr/>
              </a:pPr>
              <a:t>11/22/2013</a:t>
            </a:fld>
            <a:endParaRPr lang="en-US"/>
          </a:p>
        </p:txBody>
      </p:sp>
      <p:sp>
        <p:nvSpPr>
          <p:cNvPr id="8" name="Rectangle 32"/>
          <p:cNvSpPr>
            <a:spLocks noGrp="1" noChangeArrowheads="1"/>
          </p:cNvSpPr>
          <p:nvPr>
            <p:ph type="ftr" sz="quarter" idx="11"/>
          </p:nvPr>
        </p:nvSpPr>
        <p:spPr>
          <a:ln/>
        </p:spPr>
        <p:txBody>
          <a:bodyPr/>
          <a:lstStyle>
            <a:lvl1pPr>
              <a:defRPr/>
            </a:lvl1pPr>
          </a:lstStyle>
          <a:p>
            <a:pPr>
              <a:defRPr/>
            </a:pPr>
            <a:endParaRPr lang="en-US"/>
          </a:p>
        </p:txBody>
      </p:sp>
      <p:sp>
        <p:nvSpPr>
          <p:cNvPr id="9" name="Rectangle 33"/>
          <p:cNvSpPr>
            <a:spLocks noGrp="1" noChangeArrowheads="1"/>
          </p:cNvSpPr>
          <p:nvPr>
            <p:ph type="sldNum" sz="quarter" idx="12"/>
          </p:nvPr>
        </p:nvSpPr>
        <p:spPr>
          <a:ln/>
        </p:spPr>
        <p:txBody>
          <a:bodyPr/>
          <a:lstStyle>
            <a:lvl1pPr>
              <a:defRPr/>
            </a:lvl1pPr>
          </a:lstStyle>
          <a:p>
            <a:pPr>
              <a:defRPr/>
            </a:pPr>
            <a:fld id="{481914A6-E7FA-4E6E-9E50-25D88A616FA3}" type="slidenum">
              <a:rPr lang="en-US"/>
              <a:pPr>
                <a:defRPr/>
              </a:pPr>
              <a:t>‹#›</a:t>
            </a:fld>
            <a:endParaRPr lang="en-US"/>
          </a:p>
        </p:txBody>
      </p:sp>
    </p:spTree>
  </p:cSld>
  <p:clrMapOvr>
    <a:masterClrMapping/>
  </p:clrMapOvr>
  <p:transition>
    <p:spli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pPr>
              <a:defRPr/>
            </a:pPr>
            <a:fld id="{33584ED4-A3F1-4BA1-BD20-4ADFA4F89505}" type="datetime1">
              <a:rPr lang="en-US"/>
              <a:pPr>
                <a:defRPr/>
              </a:pPr>
              <a:t>11/22/2013</a:t>
            </a:fld>
            <a:endParaRPr lang="en-US"/>
          </a:p>
        </p:txBody>
      </p:sp>
      <p:sp>
        <p:nvSpPr>
          <p:cNvPr id="4" name="Rectangle 32"/>
          <p:cNvSpPr>
            <a:spLocks noGrp="1" noChangeArrowheads="1"/>
          </p:cNvSpPr>
          <p:nvPr>
            <p:ph type="ftr" sz="quarter" idx="11"/>
          </p:nvPr>
        </p:nvSpPr>
        <p:spPr>
          <a:ln/>
        </p:spPr>
        <p:txBody>
          <a:bodyPr/>
          <a:lstStyle>
            <a:lvl1pPr>
              <a:defRPr/>
            </a:lvl1pPr>
          </a:lstStyle>
          <a:p>
            <a:pPr>
              <a:defRPr/>
            </a:pPr>
            <a:endParaRPr lang="en-US"/>
          </a:p>
        </p:txBody>
      </p:sp>
      <p:sp>
        <p:nvSpPr>
          <p:cNvPr id="5" name="Rectangle 33"/>
          <p:cNvSpPr>
            <a:spLocks noGrp="1" noChangeArrowheads="1"/>
          </p:cNvSpPr>
          <p:nvPr>
            <p:ph type="sldNum" sz="quarter" idx="12"/>
          </p:nvPr>
        </p:nvSpPr>
        <p:spPr>
          <a:ln/>
        </p:spPr>
        <p:txBody>
          <a:bodyPr/>
          <a:lstStyle>
            <a:lvl1pPr>
              <a:defRPr/>
            </a:lvl1pPr>
          </a:lstStyle>
          <a:p>
            <a:pPr>
              <a:defRPr/>
            </a:pPr>
            <a:fld id="{09E7579E-B964-42EB-B18D-6CCD937FD019}" type="slidenum">
              <a:rPr lang="en-US"/>
              <a:pPr>
                <a:defRPr/>
              </a:pPr>
              <a:t>‹#›</a:t>
            </a:fld>
            <a:endParaRPr lang="en-US"/>
          </a:p>
        </p:txBody>
      </p:sp>
    </p:spTree>
  </p:cSld>
  <p:clrMapOvr>
    <a:masterClrMapping/>
  </p:clrMapOvr>
  <p:transition>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fld id="{9910E7E0-EF00-4AC0-A3A3-DD1C7B1592D9}" type="datetime1">
              <a:rPr lang="en-US" smtClean="0"/>
              <a:pPr/>
              <a:t>11/22/2013</a:t>
            </a:fld>
            <a:endParaRPr lang="en-US"/>
          </a:p>
        </p:txBody>
      </p:sp>
      <p:sp>
        <p:nvSpPr>
          <p:cNvPr id="6" name="Rectangle 32"/>
          <p:cNvSpPr>
            <a:spLocks noGrp="1" noChangeArrowheads="1"/>
          </p:cNvSpPr>
          <p:nvPr>
            <p:ph type="ftr" sz="quarter" idx="11"/>
          </p:nvPr>
        </p:nvSpPr>
        <p:spPr>
          <a:ln/>
        </p:spPr>
        <p:txBody>
          <a:bodyPr/>
          <a:lstStyle>
            <a:lvl1pPr>
              <a:defRPr/>
            </a:lvl1pPr>
          </a:lstStyle>
          <a:p>
            <a:endParaRPr lang="en-US"/>
          </a:p>
        </p:txBody>
      </p:sp>
      <p:sp>
        <p:nvSpPr>
          <p:cNvPr id="7"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pPr>
              <a:defRPr/>
            </a:pPr>
            <a:fld id="{C8CA5AFC-317F-4BB8-82B7-0711901E99AA}" type="datetime1">
              <a:rPr lang="en-US"/>
              <a:pPr>
                <a:defRPr/>
              </a:pPr>
              <a:t>11/22/2013</a:t>
            </a:fld>
            <a:endParaRPr lang="en-US"/>
          </a:p>
        </p:txBody>
      </p:sp>
      <p:sp>
        <p:nvSpPr>
          <p:cNvPr id="3" name="Rectangle 32"/>
          <p:cNvSpPr>
            <a:spLocks noGrp="1" noChangeArrowheads="1"/>
          </p:cNvSpPr>
          <p:nvPr>
            <p:ph type="ftr" sz="quarter" idx="11"/>
          </p:nvPr>
        </p:nvSpPr>
        <p:spPr>
          <a:ln/>
        </p:spPr>
        <p:txBody>
          <a:bodyPr/>
          <a:lstStyle>
            <a:lvl1pPr>
              <a:defRPr/>
            </a:lvl1pPr>
          </a:lstStyle>
          <a:p>
            <a:pPr>
              <a:defRPr/>
            </a:pPr>
            <a:endParaRPr lang="en-US"/>
          </a:p>
        </p:txBody>
      </p:sp>
      <p:sp>
        <p:nvSpPr>
          <p:cNvPr id="4" name="Rectangle 33"/>
          <p:cNvSpPr>
            <a:spLocks noGrp="1" noChangeArrowheads="1"/>
          </p:cNvSpPr>
          <p:nvPr>
            <p:ph type="sldNum" sz="quarter" idx="12"/>
          </p:nvPr>
        </p:nvSpPr>
        <p:spPr>
          <a:ln/>
        </p:spPr>
        <p:txBody>
          <a:bodyPr/>
          <a:lstStyle>
            <a:lvl1pPr>
              <a:defRPr/>
            </a:lvl1pPr>
          </a:lstStyle>
          <a:p>
            <a:pPr>
              <a:defRPr/>
            </a:pPr>
            <a:fld id="{1C12DC18-24DE-4020-BBFC-3181B0748B6B}" type="slidenum">
              <a:rPr lang="en-US"/>
              <a:pPr>
                <a:defRPr/>
              </a:pPr>
              <a:t>‹#›</a:t>
            </a:fld>
            <a:endParaRPr lang="en-US"/>
          </a:p>
        </p:txBody>
      </p:sp>
    </p:spTree>
  </p:cSld>
  <p:clrMapOvr>
    <a:masterClrMapping/>
  </p:clrMapOvr>
  <p:transition>
    <p:spli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7A1B9E7C-E937-4603-9616-206553A1CAF2}" type="datetime1">
              <a:rPr lang="en-US"/>
              <a:pPr>
                <a:defRPr/>
              </a:pPr>
              <a:t>11/22/2013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8FC15EC3-7C6F-4EE1-AC56-73D84C563563}" type="slidenum">
              <a:rPr lang="en-US"/>
              <a:pPr>
                <a:defRPr/>
              </a:pPr>
              <a:t>‹#›</a:t>
            </a:fld>
            <a:endParaRPr lang="en-US"/>
          </a:p>
        </p:txBody>
      </p:sp>
    </p:spTree>
  </p:cSld>
  <p:clrMapOvr>
    <a:masterClrMapping/>
  </p:clrMapOvr>
  <p:transition>
    <p:spli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2C2EC89F-6353-4307-B1F1-B2114AA6EF38}" type="datetime1">
              <a:rPr lang="en-US"/>
              <a:pPr>
                <a:defRPr/>
              </a:pPr>
              <a:t>11/22/2013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B2198742-D79F-4A15-8799-EFD6209E94EA}" type="slidenum">
              <a:rPr lang="en-US"/>
              <a:pPr>
                <a:defRPr/>
              </a:pPr>
              <a:t>‹#›</a:t>
            </a:fld>
            <a:endParaRPr lang="en-US"/>
          </a:p>
        </p:txBody>
      </p:sp>
    </p:spTree>
  </p:cSld>
  <p:clrMapOvr>
    <a:masterClrMapping/>
  </p:clrMapOvr>
  <p:transition>
    <p:spli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0FFC4261-3334-4254-B4F6-AAD928B3BCF3}" type="datetime1">
              <a:rPr lang="en-US"/>
              <a:pPr>
                <a:defRPr/>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55472746-336D-4EB7-9F8C-0BE576FD930D}" type="slidenum">
              <a:rPr lang="en-US"/>
              <a:pPr>
                <a:defRPr/>
              </a:pPr>
              <a:t>‹#›</a:t>
            </a:fld>
            <a:endParaRPr lang="en-US"/>
          </a:p>
        </p:txBody>
      </p:sp>
    </p:spTree>
  </p:cSld>
  <p:clrMapOvr>
    <a:masterClrMapping/>
  </p:clrMapOvr>
  <p:transition>
    <p:spli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
            <a:ext cx="18478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76200"/>
            <a:ext cx="53911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4E7E2B07-F6D4-489E-A74F-6D8F5FF60B51}" type="datetime1">
              <a:rPr lang="en-US"/>
              <a:pPr>
                <a:defRPr/>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4BEC494E-87BF-447B-9A3B-8184DA93813B}" type="slidenum">
              <a:rPr lang="en-US"/>
              <a:pPr>
                <a:defRPr/>
              </a:pPr>
              <a:t>‹#›</a:t>
            </a:fld>
            <a:endParaRPr lang="en-US"/>
          </a:p>
        </p:txBody>
      </p:sp>
    </p:spTree>
  </p:cSld>
  <p:clrMapOvr>
    <a:masterClrMapping/>
  </p:clrMapOvr>
  <p:transition>
    <p:spli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pPr>
                <a:defRPr/>
              </a:pPr>
              <a:endParaRPr lang="fa-IR">
                <a:latin typeface="Arial" pitchFamily="34" charset="0"/>
              </a:endParaRPr>
            </a:p>
          </p:txBody>
        </p:sp>
        <p:sp>
          <p:nvSpPr>
            <p:cNvPr id="6"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pPr>
                <a:defRPr/>
              </a:pPr>
              <a:endParaRPr lang="fa-IR">
                <a:latin typeface="Arial" pitchFamily="34" charset="0"/>
              </a:endParaRPr>
            </a:p>
          </p:txBody>
        </p:sp>
        <p:sp>
          <p:nvSpPr>
            <p:cNvPr id="7"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pPr>
                <a:defRPr/>
              </a:pPr>
              <a:endParaRPr lang="fa-IR">
                <a:latin typeface="Arial" pitchFamily="34" charset="0"/>
              </a:endParaRPr>
            </a:p>
          </p:txBody>
        </p:sp>
      </p:grpSp>
      <p:sp>
        <p:nvSpPr>
          <p:cNvPr id="754690" name="Rectangle 2"/>
          <p:cNvSpPr>
            <a:spLocks noGrp="1" noChangeArrowheads="1"/>
          </p:cNvSpPr>
          <p:nvPr>
            <p:ph type="ctrTitle"/>
          </p:nvPr>
        </p:nvSpPr>
        <p:spPr>
          <a:xfrm>
            <a:off x="685800" y="685800"/>
            <a:ext cx="7772400" cy="2127250"/>
          </a:xfrm>
        </p:spPr>
        <p:txBody>
          <a:bodyPr/>
          <a:lstStyle>
            <a:lvl1pPr algn="ctr">
              <a:defRPr sz="5800"/>
            </a:lvl1pPr>
          </a:lstStyle>
          <a:p>
            <a:r>
              <a:rPr lang="en-US" smtClean="0"/>
              <a:t>Click to edit Master title style</a:t>
            </a:r>
            <a:endParaRPr lang="en-US"/>
          </a:p>
        </p:txBody>
      </p:sp>
      <p:sp>
        <p:nvSpPr>
          <p:cNvPr id="754691"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en-US" smtClean="0"/>
              <a:t>Click to edit Master subtitle style</a:t>
            </a:r>
            <a:endParaRPr lang="en-US"/>
          </a:p>
        </p:txBody>
      </p:sp>
      <p:sp>
        <p:nvSpPr>
          <p:cNvPr id="8" name="Rectangle 4"/>
          <p:cNvSpPr>
            <a:spLocks noGrp="1" noChangeArrowheads="1"/>
          </p:cNvSpPr>
          <p:nvPr>
            <p:ph type="dt" sz="half" idx="10"/>
          </p:nvPr>
        </p:nvSpPr>
        <p:spPr/>
        <p:txBody>
          <a:bodyPr/>
          <a:lstStyle>
            <a:lvl1pPr>
              <a:defRPr/>
            </a:lvl1pPr>
          </a:lstStyle>
          <a:p>
            <a:fld id="{2F6C1CCF-7494-445F-AE66-85210B1B1E7D}" type="datetime1">
              <a:rPr lang="en-US" smtClean="0"/>
              <a:pPr/>
              <a:t>11/22/2013</a:t>
            </a:fld>
            <a:endParaRPr lang="en-US"/>
          </a:p>
        </p:txBody>
      </p:sp>
      <p:sp>
        <p:nvSpPr>
          <p:cNvPr id="9" name="Rectangle 5"/>
          <p:cNvSpPr>
            <a:spLocks noGrp="1" noChangeArrowheads="1"/>
          </p:cNvSpPr>
          <p:nvPr>
            <p:ph type="ftr" sz="quarter" idx="11"/>
          </p:nvPr>
        </p:nvSpPr>
        <p:spPr/>
        <p:txBody>
          <a:bodyPr/>
          <a:lstStyle>
            <a:lvl1pPr>
              <a:defRPr/>
            </a:lvl1pPr>
          </a:lstStyle>
          <a:p>
            <a:endParaRPr lang="en-US"/>
          </a:p>
        </p:txBody>
      </p:sp>
      <p:sp>
        <p:nvSpPr>
          <p:cNvPr id="10" name="Rectangle 6"/>
          <p:cNvSpPr>
            <a:spLocks noGrp="1" noChangeArrowheads="1"/>
          </p:cNvSpPr>
          <p:nvPr>
            <p:ph type="sldNum" sz="quarter" idx="12"/>
          </p:nvPr>
        </p:nvSpPr>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fld id="{F513F3E4-338B-45E7-8814-004F0476C900}" type="datetime1">
              <a:rPr lang="en-US" smtClean="0"/>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E512C013-226B-414C-B4B4-2E2001741FFC}" type="datetime1">
              <a:rPr lang="en-US" smtClean="0"/>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fld id="{9910E7E0-EF00-4AC0-A3A3-DD1C7B1592D9}" type="datetime1">
              <a:rPr lang="en-US" smtClean="0"/>
              <a:pPr/>
              <a:t>11/22/2013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fld id="{B9F8F74F-E50B-4720-A095-9E1FA245A486}" type="datetime1">
              <a:rPr lang="en-US" smtClean="0"/>
              <a:pPr/>
              <a:t>11/22/2013</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fld id="{B9F8F74F-E50B-4720-A095-9E1FA245A486}" type="datetime1">
              <a:rPr lang="en-US" smtClean="0"/>
              <a:pPr/>
              <a:t>11/22/2013</a:t>
            </a:fld>
            <a:endParaRPr lang="en-US"/>
          </a:p>
        </p:txBody>
      </p:sp>
      <p:sp>
        <p:nvSpPr>
          <p:cNvPr id="8" name="Rectangle 32"/>
          <p:cNvSpPr>
            <a:spLocks noGrp="1" noChangeArrowheads="1"/>
          </p:cNvSpPr>
          <p:nvPr>
            <p:ph type="ftr" sz="quarter" idx="11"/>
          </p:nvPr>
        </p:nvSpPr>
        <p:spPr>
          <a:ln/>
        </p:spPr>
        <p:txBody>
          <a:bodyPr/>
          <a:lstStyle>
            <a:lvl1pPr>
              <a:defRPr/>
            </a:lvl1pPr>
          </a:lstStyle>
          <a:p>
            <a:endParaRPr lang="en-US"/>
          </a:p>
        </p:txBody>
      </p:sp>
      <p:sp>
        <p:nvSpPr>
          <p:cNvPr id="9"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fld id="{5582A604-41FD-439B-B0B2-002F97C18625}" type="datetime1">
              <a:rPr lang="en-US" smtClean="0"/>
              <a:pPr/>
              <a:t>11/22/2013</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B8170D0-67D5-4A1D-B133-28E72D28F514}" type="datetime1">
              <a:rPr lang="en-US" smtClean="0"/>
              <a:pPr/>
              <a:t>11/22/2013</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A03B483-FE15-4F4E-AFEC-FA14610C53EC}" type="datetime1">
              <a:rPr lang="en-US" smtClean="0"/>
              <a:pPr/>
              <a:t>11/22/2013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D851678-6141-4935-BA83-A14DE6B34D6C}" type="datetime1">
              <a:rPr lang="en-US" smtClean="0"/>
              <a:pPr/>
              <a:t>11/22/2013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fld id="{83087A8E-E645-49C9-9683-CB85FBA2F64B}" type="datetime1">
              <a:rPr lang="en-US" smtClean="0"/>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fld id="{F04914B2-B948-4911-ADFC-055048B6909C}" type="datetime1">
              <a:rPr lang="en-US" smtClean="0"/>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4038600"/>
            <a:ext cx="7924800" cy="947738"/>
          </a:xfrm>
        </p:spPr>
        <p:txBody>
          <a:bodyPr/>
          <a:lstStyle>
            <a:lvl1pPr>
              <a:defRPr/>
            </a:lvl1pPr>
          </a:lstStyle>
          <a:p>
            <a:r>
              <a:rPr lang="en-US" smtClean="0"/>
              <a:t>Click to edit Master title style</a:t>
            </a:r>
            <a:endParaRPr lang="en-US"/>
          </a:p>
        </p:txBody>
      </p:sp>
      <p:sp>
        <p:nvSpPr>
          <p:cNvPr id="3079" name="Rectangle 7"/>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sz="3600"/>
            </a:lvl1pPr>
          </a:lstStyle>
          <a:p>
            <a:r>
              <a:rPr lang="en-US" smtClean="0"/>
              <a:t>Click to edit Master subtitle style</a:t>
            </a:r>
            <a:endParaRPr lang="en-US"/>
          </a:p>
        </p:txBody>
      </p:sp>
      <p:sp>
        <p:nvSpPr>
          <p:cNvPr id="4" name="Rectangle 32"/>
          <p:cNvSpPr>
            <a:spLocks noGrp="1" noChangeArrowheads="1"/>
          </p:cNvSpPr>
          <p:nvPr>
            <p:ph type="dt" sz="quarter" idx="10"/>
          </p:nvPr>
        </p:nvSpPr>
        <p:spPr/>
        <p:txBody>
          <a:bodyPr/>
          <a:lstStyle>
            <a:lvl1pPr>
              <a:defRPr/>
            </a:lvl1pPr>
          </a:lstStyle>
          <a:p>
            <a:fld id="{164B1AD9-07E8-42D1-BAE8-4F7E32DCE034}" type="datetime1">
              <a:rPr lang="en-US" smtClean="0"/>
              <a:pPr/>
              <a:t>11/22/2013</a:t>
            </a:fld>
            <a:endParaRPr lang="en-US"/>
          </a:p>
        </p:txBody>
      </p:sp>
      <p:sp>
        <p:nvSpPr>
          <p:cNvPr id="5" name="Rectangle 33"/>
          <p:cNvSpPr>
            <a:spLocks noGrp="1" noChangeArrowheads="1"/>
          </p:cNvSpPr>
          <p:nvPr>
            <p:ph type="ftr" sz="quarter" idx="11"/>
          </p:nvPr>
        </p:nvSpPr>
        <p:spPr/>
        <p:txBody>
          <a:bodyPr/>
          <a:lstStyle>
            <a:lvl1pPr>
              <a:defRPr/>
            </a:lvl1pPr>
          </a:lstStyle>
          <a:p>
            <a:endParaRPr lang="en-US"/>
          </a:p>
        </p:txBody>
      </p:sp>
      <p:sp>
        <p:nvSpPr>
          <p:cNvPr id="6" name="Rectangle 34"/>
          <p:cNvSpPr>
            <a:spLocks noGrp="1" noChangeArrowheads="1"/>
          </p:cNvSpPr>
          <p:nvPr>
            <p:ph type="sldNum" sz="quarter" idx="12"/>
          </p:nvPr>
        </p:nvSpPr>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3B33A7EF-503B-4FAA-97A3-B401CC2DBE78}" type="datetime1">
              <a:rPr lang="en-US" smtClean="0"/>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fld id="{EE65086A-6E0C-4A18-9EF7-BE5E1C9DE066}" type="datetime1">
              <a:rPr lang="en-US" smtClean="0"/>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fld id="{C9B2F894-2FD0-4291-8E10-2B026A4B290E}" type="datetime1">
              <a:rPr lang="en-US" smtClean="0"/>
              <a:pPr/>
              <a:t>11/22/2013</a:t>
            </a:fld>
            <a:endParaRPr lang="en-US"/>
          </a:p>
        </p:txBody>
      </p:sp>
      <p:sp>
        <p:nvSpPr>
          <p:cNvPr id="6" name="Rectangle 32"/>
          <p:cNvSpPr>
            <a:spLocks noGrp="1" noChangeArrowheads="1"/>
          </p:cNvSpPr>
          <p:nvPr>
            <p:ph type="ftr" sz="quarter" idx="11"/>
          </p:nvPr>
        </p:nvSpPr>
        <p:spPr>
          <a:ln/>
        </p:spPr>
        <p:txBody>
          <a:bodyPr/>
          <a:lstStyle>
            <a:lvl1pPr>
              <a:defRPr/>
            </a:lvl1pPr>
          </a:lstStyle>
          <a:p>
            <a:endParaRPr lang="en-US"/>
          </a:p>
        </p:txBody>
      </p:sp>
      <p:sp>
        <p:nvSpPr>
          <p:cNvPr id="7"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fld id="{5582A604-41FD-439B-B0B2-002F97C18625}" type="datetime1">
              <a:rPr lang="en-US" smtClean="0"/>
              <a:pPr/>
              <a:t>11/22/2013</a:t>
            </a:fld>
            <a:endParaRPr lang="en-US"/>
          </a:p>
        </p:txBody>
      </p:sp>
      <p:sp>
        <p:nvSpPr>
          <p:cNvPr id="4" name="Rectangle 32"/>
          <p:cNvSpPr>
            <a:spLocks noGrp="1" noChangeArrowheads="1"/>
          </p:cNvSpPr>
          <p:nvPr>
            <p:ph type="ftr" sz="quarter" idx="11"/>
          </p:nvPr>
        </p:nvSpPr>
        <p:spPr>
          <a:ln/>
        </p:spPr>
        <p:txBody>
          <a:bodyPr/>
          <a:lstStyle>
            <a:lvl1pPr>
              <a:defRPr/>
            </a:lvl1pPr>
          </a:lstStyle>
          <a:p>
            <a:endParaRPr lang="en-US"/>
          </a:p>
        </p:txBody>
      </p:sp>
      <p:sp>
        <p:nvSpPr>
          <p:cNvPr id="5"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fld id="{7256FC21-2B9B-4452-B35E-C5F182818238}" type="datetime1">
              <a:rPr lang="en-US" smtClean="0"/>
              <a:pPr/>
              <a:t>11/22/2013</a:t>
            </a:fld>
            <a:endParaRPr lang="en-US"/>
          </a:p>
        </p:txBody>
      </p:sp>
      <p:sp>
        <p:nvSpPr>
          <p:cNvPr id="8" name="Rectangle 32"/>
          <p:cNvSpPr>
            <a:spLocks noGrp="1" noChangeArrowheads="1"/>
          </p:cNvSpPr>
          <p:nvPr>
            <p:ph type="ftr" sz="quarter" idx="11"/>
          </p:nvPr>
        </p:nvSpPr>
        <p:spPr>
          <a:ln/>
        </p:spPr>
        <p:txBody>
          <a:bodyPr/>
          <a:lstStyle>
            <a:lvl1pPr>
              <a:defRPr/>
            </a:lvl1pPr>
          </a:lstStyle>
          <a:p>
            <a:endParaRPr lang="en-US"/>
          </a:p>
        </p:txBody>
      </p:sp>
      <p:sp>
        <p:nvSpPr>
          <p:cNvPr id="9"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fld id="{07324AB1-E3E4-4F27-818D-640AEC6C45DB}" type="datetime1">
              <a:rPr lang="en-US" smtClean="0"/>
              <a:pPr/>
              <a:t>11/22/2013</a:t>
            </a:fld>
            <a:endParaRPr lang="en-US"/>
          </a:p>
        </p:txBody>
      </p:sp>
      <p:sp>
        <p:nvSpPr>
          <p:cNvPr id="4" name="Rectangle 32"/>
          <p:cNvSpPr>
            <a:spLocks noGrp="1" noChangeArrowheads="1"/>
          </p:cNvSpPr>
          <p:nvPr>
            <p:ph type="ftr" sz="quarter" idx="11"/>
          </p:nvPr>
        </p:nvSpPr>
        <p:spPr>
          <a:ln/>
        </p:spPr>
        <p:txBody>
          <a:bodyPr/>
          <a:lstStyle>
            <a:lvl1pPr>
              <a:defRPr/>
            </a:lvl1pPr>
          </a:lstStyle>
          <a:p>
            <a:endParaRPr lang="en-US"/>
          </a:p>
        </p:txBody>
      </p:sp>
      <p:sp>
        <p:nvSpPr>
          <p:cNvPr id="5"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fld id="{F2FC9344-2346-4CD1-8A62-E0050BC324AE}" type="datetime1">
              <a:rPr lang="en-US" smtClean="0"/>
              <a:pPr/>
              <a:t>11/22/2013</a:t>
            </a:fld>
            <a:endParaRPr lang="en-US"/>
          </a:p>
        </p:txBody>
      </p:sp>
      <p:sp>
        <p:nvSpPr>
          <p:cNvPr id="3" name="Rectangle 32"/>
          <p:cNvSpPr>
            <a:spLocks noGrp="1" noChangeArrowheads="1"/>
          </p:cNvSpPr>
          <p:nvPr>
            <p:ph type="ftr" sz="quarter" idx="11"/>
          </p:nvPr>
        </p:nvSpPr>
        <p:spPr>
          <a:ln/>
        </p:spPr>
        <p:txBody>
          <a:bodyPr/>
          <a:lstStyle>
            <a:lvl1pPr>
              <a:defRPr/>
            </a:lvl1pPr>
          </a:lstStyle>
          <a:p>
            <a:endParaRPr lang="en-US"/>
          </a:p>
        </p:txBody>
      </p:sp>
      <p:sp>
        <p:nvSpPr>
          <p:cNvPr id="4"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fld id="{B237B6A9-D475-47F0-AA9F-F22E90874DF5}" type="datetime1">
              <a:rPr lang="en-US" smtClean="0"/>
              <a:pPr/>
              <a:t>11/22/2013</a:t>
            </a:fld>
            <a:endParaRPr lang="en-US"/>
          </a:p>
        </p:txBody>
      </p:sp>
      <p:sp>
        <p:nvSpPr>
          <p:cNvPr id="6" name="Rectangle 32"/>
          <p:cNvSpPr>
            <a:spLocks noGrp="1" noChangeArrowheads="1"/>
          </p:cNvSpPr>
          <p:nvPr>
            <p:ph type="ftr" sz="quarter" idx="11"/>
          </p:nvPr>
        </p:nvSpPr>
        <p:spPr>
          <a:ln/>
        </p:spPr>
        <p:txBody>
          <a:bodyPr/>
          <a:lstStyle>
            <a:lvl1pPr>
              <a:defRPr/>
            </a:lvl1pPr>
          </a:lstStyle>
          <a:p>
            <a:endParaRPr lang="en-US"/>
          </a:p>
        </p:txBody>
      </p:sp>
      <p:sp>
        <p:nvSpPr>
          <p:cNvPr id="7"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fld id="{2A56769C-E604-45CF-90A2-CAD826A398CE}" type="datetime1">
              <a:rPr lang="en-US" smtClean="0"/>
              <a:pPr/>
              <a:t>11/22/2013</a:t>
            </a:fld>
            <a:endParaRPr lang="en-US"/>
          </a:p>
        </p:txBody>
      </p:sp>
      <p:sp>
        <p:nvSpPr>
          <p:cNvPr id="6" name="Rectangle 32"/>
          <p:cNvSpPr>
            <a:spLocks noGrp="1" noChangeArrowheads="1"/>
          </p:cNvSpPr>
          <p:nvPr>
            <p:ph type="ftr" sz="quarter" idx="11"/>
          </p:nvPr>
        </p:nvSpPr>
        <p:spPr>
          <a:ln/>
        </p:spPr>
        <p:txBody>
          <a:bodyPr/>
          <a:lstStyle>
            <a:lvl1pPr>
              <a:defRPr/>
            </a:lvl1pPr>
          </a:lstStyle>
          <a:p>
            <a:endParaRPr lang="en-US"/>
          </a:p>
        </p:txBody>
      </p:sp>
      <p:sp>
        <p:nvSpPr>
          <p:cNvPr id="7"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D14D0F1E-12AF-4696-935B-C74C34109FAE}" type="datetime1">
              <a:rPr lang="en-US" smtClean="0"/>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
            <a:ext cx="18478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76200"/>
            <a:ext cx="53911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fld id="{58044DE1-E168-43C1-98A1-63578D6E28E9}" type="datetime1">
              <a:rPr lang="en-US" smtClean="0"/>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endParaRPr lang="en-US"/>
          </a:p>
        </p:txBody>
      </p:sp>
      <p:sp>
        <p:nvSpPr>
          <p:cNvPr id="6"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1200"/>
            </a:lvl1pPr>
          </a:lstStyle>
          <a:p>
            <a:pPr>
              <a:defRPr/>
            </a:pPr>
            <a:fld id="{AC437019-835D-4710-9F45-C9F5E1A9CBB1}" type="datetime1">
              <a:rPr lang="en-US"/>
              <a:pPr>
                <a:defRPr/>
              </a:pPr>
              <a:t>11/22/2013</a:t>
            </a:fld>
            <a:endParaRPr lang="en-US"/>
          </a:p>
        </p:txBody>
      </p:sp>
      <p:sp>
        <p:nvSpPr>
          <p:cNvPr id="5" name="Rectangle 5"/>
          <p:cNvSpPr>
            <a:spLocks noGrp="1" noChangeArrowheads="1"/>
          </p:cNvSpPr>
          <p:nvPr>
            <p:ph type="ftr" sz="quarter" idx="11"/>
          </p:nvPr>
        </p:nvSpPr>
        <p:spPr/>
        <p:txBody>
          <a:bodyPr/>
          <a:lstStyle>
            <a:lvl1pPr>
              <a:defRPr sz="1200"/>
            </a:lvl1pPr>
          </a:lstStyle>
          <a:p>
            <a:pPr>
              <a:defRPr/>
            </a:pPr>
            <a:endParaRPr lang="en-US"/>
          </a:p>
        </p:txBody>
      </p:sp>
      <p:sp>
        <p:nvSpPr>
          <p:cNvPr id="6" name="Rectangle 6"/>
          <p:cNvSpPr>
            <a:spLocks noGrp="1" noChangeArrowheads="1"/>
          </p:cNvSpPr>
          <p:nvPr>
            <p:ph type="sldNum" sz="quarter" idx="12"/>
          </p:nvPr>
        </p:nvSpPr>
        <p:spPr/>
        <p:txBody>
          <a:bodyPr/>
          <a:lstStyle>
            <a:lvl1pPr>
              <a:defRPr sz="1200"/>
            </a:lvl1pPr>
          </a:lstStyle>
          <a:p>
            <a:pPr>
              <a:defRPr/>
            </a:pPr>
            <a:fld id="{C5276A25-7192-4C38-8BAD-ABAE92CA8F40}" type="slidenum">
              <a:rPr lang="en-US"/>
              <a:pPr>
                <a:defRPr/>
              </a:pPr>
              <a:t>‹#›</a:t>
            </a:fld>
            <a:endParaRPr lang="en-US"/>
          </a:p>
        </p:txBody>
      </p:sp>
    </p:spTree>
  </p:cSld>
  <p:clrMapOvr>
    <a:masterClrMapping/>
  </p:clrMapOvr>
  <p:transition>
    <p:spli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8D3E0BD-E1A7-4AFC-8541-1193369C7C47}"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E562C5-2D13-4031-BDD0-7B25C0E0B134}" type="slidenum">
              <a:rPr lang="en-US"/>
              <a:pPr>
                <a:defRPr/>
              </a:pPr>
              <a:t>‹#›</a:t>
            </a:fld>
            <a:endParaRPr lang="en-US"/>
          </a:p>
        </p:txBody>
      </p:sp>
    </p:spTree>
  </p:cSld>
  <p:clrMapOvr>
    <a:masterClrMapping/>
  </p:clrMapOvr>
  <p:transition>
    <p:spli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AFE2E86-70D9-440F-93BD-3456EE818D63}"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8DD8C8-3F35-47CB-9523-161F9226D3ED}" type="slidenum">
              <a:rPr lang="en-US"/>
              <a:pPr>
                <a:defRPr/>
              </a:pPr>
              <a:t>‹#›</a:t>
            </a:fld>
            <a:endParaRPr lang="en-US"/>
          </a:p>
        </p:txBody>
      </p:sp>
    </p:spTree>
  </p:cSld>
  <p:clrMapOvr>
    <a:masterClrMapping/>
  </p:clrMapOvr>
  <p:transition>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fld id="{9B8170D0-67D5-4A1D-B133-28E72D28F514}" type="datetime1">
              <a:rPr lang="en-US" smtClean="0"/>
              <a:pPr/>
              <a:t>11/22/2013</a:t>
            </a:fld>
            <a:endParaRPr lang="en-US"/>
          </a:p>
        </p:txBody>
      </p:sp>
      <p:sp>
        <p:nvSpPr>
          <p:cNvPr id="3" name="Rectangle 32"/>
          <p:cNvSpPr>
            <a:spLocks noGrp="1" noChangeArrowheads="1"/>
          </p:cNvSpPr>
          <p:nvPr>
            <p:ph type="ftr" sz="quarter" idx="11"/>
          </p:nvPr>
        </p:nvSpPr>
        <p:spPr>
          <a:ln/>
        </p:spPr>
        <p:txBody>
          <a:bodyPr/>
          <a:lstStyle>
            <a:lvl1pPr>
              <a:defRPr/>
            </a:lvl1pPr>
          </a:lstStyle>
          <a:p>
            <a:endParaRPr lang="en-US"/>
          </a:p>
        </p:txBody>
      </p:sp>
      <p:sp>
        <p:nvSpPr>
          <p:cNvPr id="4"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26F47C6-3851-4D4C-AA22-77B2FABE51FE}" type="datetime1">
              <a:rPr lang="en-US"/>
              <a:pPr>
                <a:defRPr/>
              </a:pPr>
              <a:t>11/22/2013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ECE5C1-969F-4290-9F81-91F37E2FBF66}" type="slidenum">
              <a:rPr lang="en-US"/>
              <a:pPr>
                <a:defRPr/>
              </a:pPr>
              <a:t>‹#›</a:t>
            </a:fld>
            <a:endParaRPr lang="en-US"/>
          </a:p>
        </p:txBody>
      </p:sp>
    </p:spTree>
  </p:cSld>
  <p:clrMapOvr>
    <a:masterClrMapping/>
  </p:clrMapOvr>
  <p:transition>
    <p:spli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A9D79B6-5B27-4D4A-A4AB-85BBF0ACB989}" type="datetime1">
              <a:rPr lang="en-US"/>
              <a:pPr>
                <a:defRPr/>
              </a:pPr>
              <a:t>11/22/2013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E46061-5E91-4FF9-8449-EE6219763323}" type="slidenum">
              <a:rPr lang="en-US"/>
              <a:pPr>
                <a:defRPr/>
              </a:pPr>
              <a:t>‹#›</a:t>
            </a:fld>
            <a:endParaRPr lang="en-US"/>
          </a:p>
        </p:txBody>
      </p:sp>
    </p:spTree>
  </p:cSld>
  <p:clrMapOvr>
    <a:masterClrMapping/>
  </p:clrMapOvr>
  <p:transition>
    <p:spli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9350559-0CDF-4A35-A0D1-BB97590A4690}" type="datetime1">
              <a:rPr lang="en-US"/>
              <a:pPr>
                <a:defRPr/>
              </a:pPr>
              <a:t>11/22/2013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D8ACCA-8D7D-4FB6-8804-FD7F946CD1B2}" type="slidenum">
              <a:rPr lang="en-US"/>
              <a:pPr>
                <a:defRPr/>
              </a:pPr>
              <a:t>‹#›</a:t>
            </a:fld>
            <a:endParaRPr lang="en-US"/>
          </a:p>
        </p:txBody>
      </p:sp>
    </p:spTree>
  </p:cSld>
  <p:clrMapOvr>
    <a:masterClrMapping/>
  </p:clrMapOvr>
  <p:transition>
    <p:spli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EE69C8A-6015-4E04-9CD8-A89600C70B1C}" type="datetime1">
              <a:rPr lang="en-US"/>
              <a:pPr>
                <a:defRPr/>
              </a:pPr>
              <a:t>11/22/2013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7D09AE4-D255-482F-8758-C1AABACA2CF6}" type="slidenum">
              <a:rPr lang="en-US"/>
              <a:pPr>
                <a:defRPr/>
              </a:pPr>
              <a:t>‹#›</a:t>
            </a:fld>
            <a:endParaRPr lang="en-US"/>
          </a:p>
        </p:txBody>
      </p:sp>
    </p:spTree>
  </p:cSld>
  <p:clrMapOvr>
    <a:masterClrMapping/>
  </p:clrMapOvr>
  <p:transition>
    <p:spli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3F79018-84D4-4843-BF89-92E0A648E1D3}" type="datetime1">
              <a:rPr lang="en-US"/>
              <a:pPr>
                <a:defRPr/>
              </a:pPr>
              <a:t>11/22/2013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D501B8-FE65-4E0F-B54A-9415484D31F0}" type="slidenum">
              <a:rPr lang="en-US"/>
              <a:pPr>
                <a:defRPr/>
              </a:pPr>
              <a:t>‹#›</a:t>
            </a:fld>
            <a:endParaRPr lang="en-US"/>
          </a:p>
        </p:txBody>
      </p:sp>
    </p:spTree>
  </p:cSld>
  <p:clrMapOvr>
    <a:masterClrMapping/>
  </p:clrMapOvr>
  <p:transition>
    <p:spli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857A0BD-ECF8-4B5A-8C95-138E6857130B}" type="datetime1">
              <a:rPr lang="en-US"/>
              <a:pPr>
                <a:defRPr/>
              </a:pPr>
              <a:t>11/22/2013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E01D66-825E-48CE-8050-FF8A6D96BE22}" type="slidenum">
              <a:rPr lang="en-US"/>
              <a:pPr>
                <a:defRPr/>
              </a:pPr>
              <a:t>‹#›</a:t>
            </a:fld>
            <a:endParaRPr lang="en-US"/>
          </a:p>
        </p:txBody>
      </p:sp>
    </p:spTree>
  </p:cSld>
  <p:clrMapOvr>
    <a:masterClrMapping/>
  </p:clrMapOvr>
  <p:transition>
    <p:spli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8BD0C32-B616-441F-A9AE-851156A98076}"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3F0758-E183-46E4-A158-16326B595400}" type="slidenum">
              <a:rPr lang="en-US"/>
              <a:pPr>
                <a:defRPr/>
              </a:pPr>
              <a:t>‹#›</a:t>
            </a:fld>
            <a:endParaRPr lang="en-US"/>
          </a:p>
        </p:txBody>
      </p:sp>
    </p:spTree>
  </p:cSld>
  <p:clrMapOvr>
    <a:masterClrMapping/>
  </p:clrMapOvr>
  <p:transition>
    <p:spli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5E4DB83-67A5-46CF-9B6A-122B4639FF6A}"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AC8C3C-672B-4194-81E9-780255636391}" type="slidenum">
              <a:rPr lang="en-US"/>
              <a:pPr>
                <a:defRPr/>
              </a:pPr>
              <a:t>‹#›</a:t>
            </a:fld>
            <a:endParaRPr lang="en-US"/>
          </a:p>
        </p:txBody>
      </p:sp>
    </p:spTree>
  </p:cSld>
  <p:clrMapOvr>
    <a:masterClrMapping/>
  </p:clrMapOvr>
  <p:transition>
    <p:spli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z="1200"/>
            </a:lvl1pPr>
          </a:lstStyle>
          <a:p>
            <a:pPr>
              <a:defRPr/>
            </a:pPr>
            <a:fld id="{FBE66BDA-A890-4DB1-A93C-7CB9BB036D96}" type="datetime1">
              <a:rPr lang="en-US"/>
              <a:pPr>
                <a:defRPr/>
              </a:pPr>
              <a:t>11/22/2013</a:t>
            </a:fld>
            <a:endParaRPr lang="en-US"/>
          </a:p>
        </p:txBody>
      </p:sp>
      <p:sp>
        <p:nvSpPr>
          <p:cNvPr id="5" name="Rectangle 5"/>
          <p:cNvSpPr>
            <a:spLocks noGrp="1" noChangeArrowheads="1"/>
          </p:cNvSpPr>
          <p:nvPr>
            <p:ph type="ftr" sz="quarter" idx="11"/>
          </p:nvPr>
        </p:nvSpPr>
        <p:spPr/>
        <p:txBody>
          <a:bodyPr/>
          <a:lstStyle>
            <a:lvl1pPr>
              <a:defRPr sz="1200"/>
            </a:lvl1pPr>
          </a:lstStyle>
          <a:p>
            <a:pPr>
              <a:defRPr/>
            </a:pPr>
            <a:endParaRPr lang="en-US"/>
          </a:p>
        </p:txBody>
      </p:sp>
      <p:sp>
        <p:nvSpPr>
          <p:cNvPr id="6" name="Rectangle 6"/>
          <p:cNvSpPr>
            <a:spLocks noGrp="1" noChangeArrowheads="1"/>
          </p:cNvSpPr>
          <p:nvPr>
            <p:ph type="sldNum" sz="quarter" idx="12"/>
          </p:nvPr>
        </p:nvSpPr>
        <p:spPr/>
        <p:txBody>
          <a:bodyPr/>
          <a:lstStyle>
            <a:lvl1pPr>
              <a:defRPr sz="1200"/>
            </a:lvl1pPr>
          </a:lstStyle>
          <a:p>
            <a:pPr>
              <a:defRPr/>
            </a:pPr>
            <a:fld id="{CA236CE5-D533-4CC1-AB52-6BADAFB0BC92}" type="slidenum">
              <a:rPr lang="en-US"/>
              <a:pPr>
                <a:defRPr/>
              </a:pPr>
              <a:t>‹#›</a:t>
            </a:fld>
            <a:endParaRPr lang="en-US"/>
          </a:p>
        </p:txBody>
      </p:sp>
    </p:spTree>
  </p:cSld>
  <p:clrMapOvr>
    <a:masterClrMapping/>
  </p:clrMapOvr>
  <p:transition>
    <p:spli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6335ED2-D3DB-4D5C-B059-14978A79ACEE}"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1F47D-428B-4508-A1F8-6F98C395413F}" type="slidenum">
              <a:rPr lang="en-US"/>
              <a:pPr>
                <a:defRPr/>
              </a:pPr>
              <a:t>‹#›</a:t>
            </a:fld>
            <a:endParaRPr lang="en-US"/>
          </a:p>
        </p:txBody>
      </p:sp>
    </p:spTree>
  </p:cSld>
  <p:clrMapOvr>
    <a:masterClrMapping/>
  </p:clrMapOvr>
  <p:transition>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fld id="{CA03B483-FE15-4F4E-AFEC-FA14610C53EC}" type="datetime1">
              <a:rPr lang="en-US" smtClean="0"/>
              <a:pPr/>
              <a:t>11/22/2013</a:t>
            </a:fld>
            <a:endParaRPr lang="en-US"/>
          </a:p>
        </p:txBody>
      </p:sp>
      <p:sp>
        <p:nvSpPr>
          <p:cNvPr id="6" name="Rectangle 32"/>
          <p:cNvSpPr>
            <a:spLocks noGrp="1" noChangeArrowheads="1"/>
          </p:cNvSpPr>
          <p:nvPr>
            <p:ph type="ftr" sz="quarter" idx="11"/>
          </p:nvPr>
        </p:nvSpPr>
        <p:spPr>
          <a:ln/>
        </p:spPr>
        <p:txBody>
          <a:bodyPr/>
          <a:lstStyle>
            <a:lvl1pPr>
              <a:defRPr/>
            </a:lvl1pPr>
          </a:lstStyle>
          <a:p>
            <a:endParaRPr lang="en-US"/>
          </a:p>
        </p:txBody>
      </p:sp>
      <p:sp>
        <p:nvSpPr>
          <p:cNvPr id="7"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A80A3F5-AC2F-4E22-86FF-96ACD87F9C8A}"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380B44-1359-4CE9-BC37-57FD00AF013F}" type="slidenum">
              <a:rPr lang="en-US"/>
              <a:pPr>
                <a:defRPr/>
              </a:pPr>
              <a:t>‹#›</a:t>
            </a:fld>
            <a:endParaRPr lang="en-US"/>
          </a:p>
        </p:txBody>
      </p:sp>
    </p:spTree>
  </p:cSld>
  <p:clrMapOvr>
    <a:masterClrMapping/>
  </p:clrMapOvr>
  <p:transition>
    <p:spli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EF273ED-7037-4E69-92FC-B15FED20C07F}" type="datetime1">
              <a:rPr lang="en-US"/>
              <a:pPr>
                <a:defRPr/>
              </a:pPr>
              <a:t>11/22/2013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508A6D-7D0B-466C-978E-B6DC176F8DD9}" type="slidenum">
              <a:rPr lang="en-US"/>
              <a:pPr>
                <a:defRPr/>
              </a:pPr>
              <a:t>‹#›</a:t>
            </a:fld>
            <a:endParaRPr lang="en-US"/>
          </a:p>
        </p:txBody>
      </p:sp>
    </p:spTree>
  </p:cSld>
  <p:clrMapOvr>
    <a:masterClrMapping/>
  </p:clrMapOvr>
  <p:transition>
    <p:spli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B666B5D-6F97-4855-82D4-0A5B2099B996}" type="datetime1">
              <a:rPr lang="en-US"/>
              <a:pPr>
                <a:defRPr/>
              </a:pPr>
              <a:t>11/22/2013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01F921-4C07-435B-8131-C724F5FB9E19}" type="slidenum">
              <a:rPr lang="en-US"/>
              <a:pPr>
                <a:defRPr/>
              </a:pPr>
              <a:t>‹#›</a:t>
            </a:fld>
            <a:endParaRPr lang="en-US"/>
          </a:p>
        </p:txBody>
      </p:sp>
    </p:spTree>
  </p:cSld>
  <p:clrMapOvr>
    <a:masterClrMapping/>
  </p:clrMapOvr>
  <p:transition>
    <p:spli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6960B75-335B-4A6B-87AD-8FC164348550}" type="datetime1">
              <a:rPr lang="en-US"/>
              <a:pPr>
                <a:defRPr/>
              </a:pPr>
              <a:t>11/22/2013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CD1501-ABCE-4052-BB18-10A66B418770}" type="slidenum">
              <a:rPr lang="en-US"/>
              <a:pPr>
                <a:defRPr/>
              </a:pPr>
              <a:t>‹#›</a:t>
            </a:fld>
            <a:endParaRPr lang="en-US"/>
          </a:p>
        </p:txBody>
      </p:sp>
    </p:spTree>
  </p:cSld>
  <p:clrMapOvr>
    <a:masterClrMapping/>
  </p:clrMapOvr>
  <p:transition>
    <p:spli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CEA9B82-467E-4DDF-B805-4228026D556C}" type="datetime1">
              <a:rPr lang="en-US"/>
              <a:pPr>
                <a:defRPr/>
              </a:pPr>
              <a:t>11/22/2013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B7020D-3895-41AF-9EDC-7E5088C45144}" type="slidenum">
              <a:rPr lang="en-US"/>
              <a:pPr>
                <a:defRPr/>
              </a:pPr>
              <a:t>‹#›</a:t>
            </a:fld>
            <a:endParaRPr lang="en-US"/>
          </a:p>
        </p:txBody>
      </p:sp>
    </p:spTree>
  </p:cSld>
  <p:clrMapOvr>
    <a:masterClrMapping/>
  </p:clrMapOvr>
  <p:transition>
    <p:spli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6A40A5F-05D7-4C0F-9DC4-3B0C8E14EF04}" type="datetime1">
              <a:rPr lang="en-US"/>
              <a:pPr>
                <a:defRPr/>
              </a:pPr>
              <a:t>11/22/2013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9F1D29-8F7E-47A3-AF08-9E576DEA4ECB}" type="slidenum">
              <a:rPr lang="en-US"/>
              <a:pPr>
                <a:defRPr/>
              </a:pPr>
              <a:t>‹#›</a:t>
            </a:fld>
            <a:endParaRPr lang="en-US"/>
          </a:p>
        </p:txBody>
      </p:sp>
    </p:spTree>
  </p:cSld>
  <p:clrMapOvr>
    <a:masterClrMapping/>
  </p:clrMapOvr>
  <p:transition>
    <p:spli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27B3F5C-1264-423D-9411-AA2E4AA497B8}" type="datetime1">
              <a:rPr lang="en-US"/>
              <a:pPr>
                <a:defRPr/>
              </a:pPr>
              <a:t>11/22/2013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8E9AF3-46B6-4149-9861-16A22AD18F2F}" type="slidenum">
              <a:rPr lang="en-US"/>
              <a:pPr>
                <a:defRPr/>
              </a:pPr>
              <a:t>‹#›</a:t>
            </a:fld>
            <a:endParaRPr lang="en-US"/>
          </a:p>
        </p:txBody>
      </p:sp>
    </p:spTree>
  </p:cSld>
  <p:clrMapOvr>
    <a:masterClrMapping/>
  </p:clrMapOvr>
  <p:transition>
    <p:spli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0A081D5-1331-45B5-9AEE-71F3FD0D6683}"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AAE5BD-22E9-4DEC-A99D-613B6FBC1974}" type="slidenum">
              <a:rPr lang="en-US"/>
              <a:pPr>
                <a:defRPr/>
              </a:pPr>
              <a:t>‹#›</a:t>
            </a:fld>
            <a:endParaRPr lang="en-US"/>
          </a:p>
        </p:txBody>
      </p:sp>
    </p:spTree>
  </p:cSld>
  <p:clrMapOvr>
    <a:masterClrMapping/>
  </p:clrMapOvr>
  <p:transition>
    <p:spli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F159476-C04D-4A5F-B3E0-093C81452AF2}" type="datetime1">
              <a:rPr lang="en-US"/>
              <a:pPr>
                <a:defRPr/>
              </a:pPr>
              <a:t>11/22/2013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675C69-ADD7-4309-97B5-F2BB3401CF20}" type="slidenum">
              <a:rPr lang="en-US"/>
              <a:pPr>
                <a:defRPr/>
              </a:pPr>
              <a:t>‹#›</a:t>
            </a:fld>
            <a:endParaRPr lang="en-US"/>
          </a:p>
        </p:txBody>
      </p:sp>
    </p:spTree>
  </p:cSld>
  <p:clrMapOvr>
    <a:masterClrMapping/>
  </p:clrMapOvr>
  <p:transition>
    <p:spli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304800" y="4038600"/>
            <a:ext cx="7924800" cy="947738"/>
          </a:xfrm>
        </p:spPr>
        <p:txBody>
          <a:bodyPr/>
          <a:lstStyle>
            <a:lvl1pPr>
              <a:defRPr/>
            </a:lvl1pPr>
          </a:lstStyle>
          <a:p>
            <a:r>
              <a:rPr lang="en-US" smtClean="0"/>
              <a:t>Click to edit Master title style</a:t>
            </a:r>
            <a:endParaRPr lang="en-US"/>
          </a:p>
        </p:txBody>
      </p:sp>
      <p:sp>
        <p:nvSpPr>
          <p:cNvPr id="3079" name="Rectangle 7"/>
          <p:cNvSpPr>
            <a:spLocks noGrp="1" noChangeArrowheads="1"/>
          </p:cNvSpPr>
          <p:nvPr>
            <p:ph type="subTitle" idx="1"/>
          </p:nvPr>
        </p:nvSpPr>
        <p:spPr>
          <a:xfrm>
            <a:off x="304800" y="4972050"/>
            <a:ext cx="7924800" cy="895350"/>
          </a:xfrm>
        </p:spPr>
        <p:txBody>
          <a:bodyPr/>
          <a:lstStyle>
            <a:lvl1pPr marL="0" indent="0">
              <a:buFont typeface="Wingdings" pitchFamily="2" charset="2"/>
              <a:buNone/>
              <a:defRPr sz="3600"/>
            </a:lvl1pPr>
          </a:lstStyle>
          <a:p>
            <a:r>
              <a:rPr lang="en-US" smtClean="0"/>
              <a:t>Click to edit Master subtitle style</a:t>
            </a:r>
            <a:endParaRPr lang="en-US"/>
          </a:p>
        </p:txBody>
      </p:sp>
      <p:sp>
        <p:nvSpPr>
          <p:cNvPr id="4" name="Rectangle 32"/>
          <p:cNvSpPr>
            <a:spLocks noGrp="1" noChangeArrowheads="1"/>
          </p:cNvSpPr>
          <p:nvPr>
            <p:ph type="dt" sz="quarter" idx="10"/>
          </p:nvPr>
        </p:nvSpPr>
        <p:spPr/>
        <p:txBody>
          <a:bodyPr/>
          <a:lstStyle>
            <a:lvl1pPr>
              <a:defRPr/>
            </a:lvl1pPr>
          </a:lstStyle>
          <a:p>
            <a:pPr>
              <a:defRPr/>
            </a:pPr>
            <a:fld id="{10EAA039-3DA6-447A-902A-1044C6BEB9D7}" type="datetime1">
              <a:rPr lang="en-US"/>
              <a:pPr>
                <a:defRPr/>
              </a:pPr>
              <a:t>11/22/2013</a:t>
            </a:fld>
            <a:endParaRPr lang="en-US"/>
          </a:p>
        </p:txBody>
      </p:sp>
      <p:sp>
        <p:nvSpPr>
          <p:cNvPr id="5" name="Rectangle 33"/>
          <p:cNvSpPr>
            <a:spLocks noGrp="1" noChangeArrowheads="1"/>
          </p:cNvSpPr>
          <p:nvPr>
            <p:ph type="ftr" sz="quarter" idx="11"/>
          </p:nvPr>
        </p:nvSpPr>
        <p:spPr/>
        <p:txBody>
          <a:bodyPr/>
          <a:lstStyle>
            <a:lvl1pPr>
              <a:defRPr/>
            </a:lvl1pPr>
          </a:lstStyle>
          <a:p>
            <a:pPr>
              <a:defRPr/>
            </a:pPr>
            <a:endParaRPr lang="en-US"/>
          </a:p>
        </p:txBody>
      </p:sp>
      <p:sp>
        <p:nvSpPr>
          <p:cNvPr id="6" name="Rectangle 34"/>
          <p:cNvSpPr>
            <a:spLocks noGrp="1" noChangeArrowheads="1"/>
          </p:cNvSpPr>
          <p:nvPr>
            <p:ph type="sldNum" sz="quarter" idx="12"/>
          </p:nvPr>
        </p:nvSpPr>
        <p:spPr/>
        <p:txBody>
          <a:bodyPr/>
          <a:lstStyle>
            <a:lvl1pPr>
              <a:defRPr/>
            </a:lvl1pPr>
          </a:lstStyle>
          <a:p>
            <a:pPr>
              <a:defRPr/>
            </a:pPr>
            <a:fld id="{58F195D3-C948-46F2-94F3-7BDCBCAB8181}" type="slidenum">
              <a:rPr lang="en-US"/>
              <a:pPr>
                <a:defRPr/>
              </a:pPr>
              <a:t>‹#›</a:t>
            </a:fld>
            <a:endParaRPr lang="en-US"/>
          </a:p>
        </p:txBody>
      </p:sp>
    </p:spTree>
  </p:cSld>
  <p:clrMapOvr>
    <a:masterClrMapping/>
  </p:clrMapOvr>
  <p:transition>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fld id="{BD851678-6141-4935-BA83-A14DE6B34D6C}" type="datetime1">
              <a:rPr lang="en-US" smtClean="0"/>
              <a:pPr/>
              <a:t>11/22/2013</a:t>
            </a:fld>
            <a:endParaRPr lang="en-US"/>
          </a:p>
        </p:txBody>
      </p:sp>
      <p:sp>
        <p:nvSpPr>
          <p:cNvPr id="6" name="Rectangle 32"/>
          <p:cNvSpPr>
            <a:spLocks noGrp="1" noChangeArrowheads="1"/>
          </p:cNvSpPr>
          <p:nvPr>
            <p:ph type="ftr" sz="quarter" idx="11"/>
          </p:nvPr>
        </p:nvSpPr>
        <p:spPr>
          <a:ln/>
        </p:spPr>
        <p:txBody>
          <a:bodyPr/>
          <a:lstStyle>
            <a:lvl1pPr>
              <a:defRPr/>
            </a:lvl1pPr>
          </a:lstStyle>
          <a:p>
            <a:endParaRPr lang="en-US"/>
          </a:p>
        </p:txBody>
      </p:sp>
      <p:sp>
        <p:nvSpPr>
          <p:cNvPr id="7" name="Rectangle 33"/>
          <p:cNvSpPr>
            <a:spLocks noGrp="1" noChangeArrowheads="1"/>
          </p:cNvSpPr>
          <p:nvPr>
            <p:ph type="sldNum" sz="quarter" idx="12"/>
          </p:nvPr>
        </p:nvSpPr>
        <p:spPr>
          <a:ln/>
        </p:spPr>
        <p:txBody>
          <a:bodyPr/>
          <a:lstStyle>
            <a:lvl1pPr>
              <a:defRPr/>
            </a:lvl1pPr>
          </a:lstStyle>
          <a:p>
            <a:fld id="{5C20E866-2850-44B8-AECA-A79CE6A54C81}" type="slidenum">
              <a:rPr lang="en-US" smtClean="0"/>
              <a:pPr/>
              <a:t>‹#›</a:t>
            </a:fld>
            <a:endParaRPr lang="en-US"/>
          </a:p>
        </p:txBody>
      </p:sp>
    </p:spTree>
  </p:cSld>
  <p:clrMapOvr>
    <a:masterClrMapping/>
  </p:clrMapOvr>
  <p:transition>
    <p:split/>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EFDF1247-8F27-4A95-9481-270966799395}" type="datetime1">
              <a:rPr lang="en-US"/>
              <a:pPr>
                <a:defRPr/>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1D726A3B-7CD1-48C9-B5BE-69AD4C5471ED}" type="slidenum">
              <a:rPr lang="en-US"/>
              <a:pPr>
                <a:defRPr/>
              </a:pPr>
              <a:t>‹#›</a:t>
            </a:fld>
            <a:endParaRPr lang="en-US"/>
          </a:p>
        </p:txBody>
      </p:sp>
    </p:spTree>
  </p:cSld>
  <p:clrMapOvr>
    <a:masterClrMapping/>
  </p:clrMapOvr>
  <p:transition>
    <p:split/>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
          <p:cNvSpPr>
            <a:spLocks noGrp="1" noChangeArrowheads="1"/>
          </p:cNvSpPr>
          <p:nvPr>
            <p:ph type="dt" sz="half" idx="10"/>
          </p:nvPr>
        </p:nvSpPr>
        <p:spPr>
          <a:ln/>
        </p:spPr>
        <p:txBody>
          <a:bodyPr/>
          <a:lstStyle>
            <a:lvl1pPr>
              <a:defRPr/>
            </a:lvl1pPr>
          </a:lstStyle>
          <a:p>
            <a:pPr>
              <a:defRPr/>
            </a:pPr>
            <a:fld id="{82F4BCE2-A502-4766-8EDE-8536C1FA9418}" type="datetime1">
              <a:rPr lang="en-US"/>
              <a:pPr>
                <a:defRPr/>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28A648A5-935A-4DBC-869E-BE2B27FC2D1C}" type="slidenum">
              <a:rPr lang="en-US"/>
              <a:pPr>
                <a:defRPr/>
              </a:pPr>
              <a:t>‹#›</a:t>
            </a:fld>
            <a:endParaRPr lang="en-US"/>
          </a:p>
        </p:txBody>
      </p:sp>
    </p:spTree>
  </p:cSld>
  <p:clrMapOvr>
    <a:masterClrMapping/>
  </p:clrMapOvr>
  <p:transition>
    <p:split/>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1295400"/>
            <a:ext cx="36195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dt" sz="half" idx="10"/>
          </p:nvPr>
        </p:nvSpPr>
        <p:spPr>
          <a:ln/>
        </p:spPr>
        <p:txBody>
          <a:bodyPr/>
          <a:lstStyle>
            <a:lvl1pPr>
              <a:defRPr/>
            </a:lvl1pPr>
          </a:lstStyle>
          <a:p>
            <a:pPr>
              <a:defRPr/>
            </a:pPr>
            <a:fld id="{79200EAF-B95A-4427-AAF6-A6275B6D2DBA}" type="datetime1">
              <a:rPr lang="en-US"/>
              <a:pPr>
                <a:defRPr/>
              </a:pPr>
              <a:t>11/22/2013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A6FCB7A9-E748-4C08-8407-769BD9CC5A16}" type="slidenum">
              <a:rPr lang="en-US"/>
              <a:pPr>
                <a:defRPr/>
              </a:pPr>
              <a:t>‹#›</a:t>
            </a:fld>
            <a:endParaRPr lang="en-US"/>
          </a:p>
        </p:txBody>
      </p:sp>
    </p:spTree>
  </p:cSld>
  <p:clrMapOvr>
    <a:masterClrMapping/>
  </p:clrMapOvr>
  <p:transition>
    <p:split/>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
          <p:cNvSpPr>
            <a:spLocks noGrp="1" noChangeArrowheads="1"/>
          </p:cNvSpPr>
          <p:nvPr>
            <p:ph type="dt" sz="half" idx="10"/>
          </p:nvPr>
        </p:nvSpPr>
        <p:spPr>
          <a:ln/>
        </p:spPr>
        <p:txBody>
          <a:bodyPr/>
          <a:lstStyle>
            <a:lvl1pPr>
              <a:defRPr/>
            </a:lvl1pPr>
          </a:lstStyle>
          <a:p>
            <a:pPr>
              <a:defRPr/>
            </a:pPr>
            <a:fld id="{315730FB-D7F5-4C37-BBEE-BD62FA0C7404}" type="datetime1">
              <a:rPr lang="en-US"/>
              <a:pPr>
                <a:defRPr/>
              </a:pPr>
              <a:t>11/22/2013</a:t>
            </a:fld>
            <a:endParaRPr lang="en-US"/>
          </a:p>
        </p:txBody>
      </p:sp>
      <p:sp>
        <p:nvSpPr>
          <p:cNvPr id="8" name="Rectangle 32"/>
          <p:cNvSpPr>
            <a:spLocks noGrp="1" noChangeArrowheads="1"/>
          </p:cNvSpPr>
          <p:nvPr>
            <p:ph type="ftr" sz="quarter" idx="11"/>
          </p:nvPr>
        </p:nvSpPr>
        <p:spPr>
          <a:ln/>
        </p:spPr>
        <p:txBody>
          <a:bodyPr/>
          <a:lstStyle>
            <a:lvl1pPr>
              <a:defRPr/>
            </a:lvl1pPr>
          </a:lstStyle>
          <a:p>
            <a:pPr>
              <a:defRPr/>
            </a:pPr>
            <a:endParaRPr lang="en-US"/>
          </a:p>
        </p:txBody>
      </p:sp>
      <p:sp>
        <p:nvSpPr>
          <p:cNvPr id="9" name="Rectangle 33"/>
          <p:cNvSpPr>
            <a:spLocks noGrp="1" noChangeArrowheads="1"/>
          </p:cNvSpPr>
          <p:nvPr>
            <p:ph type="sldNum" sz="quarter" idx="12"/>
          </p:nvPr>
        </p:nvSpPr>
        <p:spPr>
          <a:ln/>
        </p:spPr>
        <p:txBody>
          <a:bodyPr/>
          <a:lstStyle>
            <a:lvl1pPr>
              <a:defRPr/>
            </a:lvl1pPr>
          </a:lstStyle>
          <a:p>
            <a:pPr>
              <a:defRPr/>
            </a:pPr>
            <a:fld id="{481914A6-E7FA-4E6E-9E50-25D88A616FA3}" type="slidenum">
              <a:rPr lang="en-US"/>
              <a:pPr>
                <a:defRPr/>
              </a:pPr>
              <a:t>‹#›</a:t>
            </a:fld>
            <a:endParaRPr lang="en-US"/>
          </a:p>
        </p:txBody>
      </p:sp>
    </p:spTree>
  </p:cSld>
  <p:clrMapOvr>
    <a:masterClrMapping/>
  </p:clrMapOvr>
  <p:transition>
    <p:split/>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
          <p:cNvSpPr>
            <a:spLocks noGrp="1" noChangeArrowheads="1"/>
          </p:cNvSpPr>
          <p:nvPr>
            <p:ph type="dt" sz="half" idx="10"/>
          </p:nvPr>
        </p:nvSpPr>
        <p:spPr>
          <a:ln/>
        </p:spPr>
        <p:txBody>
          <a:bodyPr/>
          <a:lstStyle>
            <a:lvl1pPr>
              <a:defRPr/>
            </a:lvl1pPr>
          </a:lstStyle>
          <a:p>
            <a:pPr>
              <a:defRPr/>
            </a:pPr>
            <a:fld id="{33584ED4-A3F1-4BA1-BD20-4ADFA4F89505}" type="datetime1">
              <a:rPr lang="en-US"/>
              <a:pPr>
                <a:defRPr/>
              </a:pPr>
              <a:t>11/22/2013</a:t>
            </a:fld>
            <a:endParaRPr lang="en-US"/>
          </a:p>
        </p:txBody>
      </p:sp>
      <p:sp>
        <p:nvSpPr>
          <p:cNvPr id="4" name="Rectangle 32"/>
          <p:cNvSpPr>
            <a:spLocks noGrp="1" noChangeArrowheads="1"/>
          </p:cNvSpPr>
          <p:nvPr>
            <p:ph type="ftr" sz="quarter" idx="11"/>
          </p:nvPr>
        </p:nvSpPr>
        <p:spPr>
          <a:ln/>
        </p:spPr>
        <p:txBody>
          <a:bodyPr/>
          <a:lstStyle>
            <a:lvl1pPr>
              <a:defRPr/>
            </a:lvl1pPr>
          </a:lstStyle>
          <a:p>
            <a:pPr>
              <a:defRPr/>
            </a:pPr>
            <a:endParaRPr lang="en-US"/>
          </a:p>
        </p:txBody>
      </p:sp>
      <p:sp>
        <p:nvSpPr>
          <p:cNvPr id="5" name="Rectangle 33"/>
          <p:cNvSpPr>
            <a:spLocks noGrp="1" noChangeArrowheads="1"/>
          </p:cNvSpPr>
          <p:nvPr>
            <p:ph type="sldNum" sz="quarter" idx="12"/>
          </p:nvPr>
        </p:nvSpPr>
        <p:spPr>
          <a:ln/>
        </p:spPr>
        <p:txBody>
          <a:bodyPr/>
          <a:lstStyle>
            <a:lvl1pPr>
              <a:defRPr/>
            </a:lvl1pPr>
          </a:lstStyle>
          <a:p>
            <a:pPr>
              <a:defRPr/>
            </a:pPr>
            <a:fld id="{09E7579E-B964-42EB-B18D-6CCD937FD019}" type="slidenum">
              <a:rPr lang="en-US"/>
              <a:pPr>
                <a:defRPr/>
              </a:pPr>
              <a:t>‹#›</a:t>
            </a:fld>
            <a:endParaRPr lang="en-US"/>
          </a:p>
        </p:txBody>
      </p:sp>
    </p:spTree>
  </p:cSld>
  <p:clrMapOvr>
    <a:masterClrMapping/>
  </p:clrMapOvr>
  <p:transition>
    <p:split/>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dt" sz="half" idx="10"/>
          </p:nvPr>
        </p:nvSpPr>
        <p:spPr>
          <a:ln/>
        </p:spPr>
        <p:txBody>
          <a:bodyPr/>
          <a:lstStyle>
            <a:lvl1pPr>
              <a:defRPr/>
            </a:lvl1pPr>
          </a:lstStyle>
          <a:p>
            <a:pPr>
              <a:defRPr/>
            </a:pPr>
            <a:fld id="{C8CA5AFC-317F-4BB8-82B7-0711901E99AA}" type="datetime1">
              <a:rPr lang="en-US"/>
              <a:pPr>
                <a:defRPr/>
              </a:pPr>
              <a:t>11/22/2013</a:t>
            </a:fld>
            <a:endParaRPr lang="en-US"/>
          </a:p>
        </p:txBody>
      </p:sp>
      <p:sp>
        <p:nvSpPr>
          <p:cNvPr id="3" name="Rectangle 32"/>
          <p:cNvSpPr>
            <a:spLocks noGrp="1" noChangeArrowheads="1"/>
          </p:cNvSpPr>
          <p:nvPr>
            <p:ph type="ftr" sz="quarter" idx="11"/>
          </p:nvPr>
        </p:nvSpPr>
        <p:spPr>
          <a:ln/>
        </p:spPr>
        <p:txBody>
          <a:bodyPr/>
          <a:lstStyle>
            <a:lvl1pPr>
              <a:defRPr/>
            </a:lvl1pPr>
          </a:lstStyle>
          <a:p>
            <a:pPr>
              <a:defRPr/>
            </a:pPr>
            <a:endParaRPr lang="en-US"/>
          </a:p>
        </p:txBody>
      </p:sp>
      <p:sp>
        <p:nvSpPr>
          <p:cNvPr id="4" name="Rectangle 33"/>
          <p:cNvSpPr>
            <a:spLocks noGrp="1" noChangeArrowheads="1"/>
          </p:cNvSpPr>
          <p:nvPr>
            <p:ph type="sldNum" sz="quarter" idx="12"/>
          </p:nvPr>
        </p:nvSpPr>
        <p:spPr>
          <a:ln/>
        </p:spPr>
        <p:txBody>
          <a:bodyPr/>
          <a:lstStyle>
            <a:lvl1pPr>
              <a:defRPr/>
            </a:lvl1pPr>
          </a:lstStyle>
          <a:p>
            <a:pPr>
              <a:defRPr/>
            </a:pPr>
            <a:fld id="{1C12DC18-24DE-4020-BBFC-3181B0748B6B}" type="slidenum">
              <a:rPr lang="en-US"/>
              <a:pPr>
                <a:defRPr/>
              </a:pPr>
              <a:t>‹#›</a:t>
            </a:fld>
            <a:endParaRPr lang="en-US"/>
          </a:p>
        </p:txBody>
      </p:sp>
    </p:spTree>
  </p:cSld>
  <p:clrMapOvr>
    <a:masterClrMapping/>
  </p:clrMapOvr>
  <p:transition>
    <p:split/>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7A1B9E7C-E937-4603-9616-206553A1CAF2}" type="datetime1">
              <a:rPr lang="en-US"/>
              <a:pPr>
                <a:defRPr/>
              </a:pPr>
              <a:t>11/22/2013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8FC15EC3-7C6F-4EE1-AC56-73D84C563563}" type="slidenum">
              <a:rPr lang="en-US"/>
              <a:pPr>
                <a:defRPr/>
              </a:pPr>
              <a:t>‹#›</a:t>
            </a:fld>
            <a:endParaRPr lang="en-US"/>
          </a:p>
        </p:txBody>
      </p:sp>
    </p:spTree>
  </p:cSld>
  <p:clrMapOvr>
    <a:masterClrMapping/>
  </p:clrMapOvr>
  <p:transition>
    <p:split/>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
          <p:cNvSpPr>
            <a:spLocks noGrp="1" noChangeArrowheads="1"/>
          </p:cNvSpPr>
          <p:nvPr>
            <p:ph type="dt" sz="half" idx="10"/>
          </p:nvPr>
        </p:nvSpPr>
        <p:spPr>
          <a:ln/>
        </p:spPr>
        <p:txBody>
          <a:bodyPr/>
          <a:lstStyle>
            <a:lvl1pPr>
              <a:defRPr/>
            </a:lvl1pPr>
          </a:lstStyle>
          <a:p>
            <a:pPr>
              <a:defRPr/>
            </a:pPr>
            <a:fld id="{2C2EC89F-6353-4307-B1F1-B2114AA6EF38}" type="datetime1">
              <a:rPr lang="en-US"/>
              <a:pPr>
                <a:defRPr/>
              </a:pPr>
              <a:t>11/22/2013</a:t>
            </a:fld>
            <a:endParaRPr lang="en-US"/>
          </a:p>
        </p:txBody>
      </p:sp>
      <p:sp>
        <p:nvSpPr>
          <p:cNvPr id="6" name="Rectangle 32"/>
          <p:cNvSpPr>
            <a:spLocks noGrp="1" noChangeArrowheads="1"/>
          </p:cNvSpPr>
          <p:nvPr>
            <p:ph type="ftr" sz="quarter" idx="11"/>
          </p:nvPr>
        </p:nvSpPr>
        <p:spPr>
          <a:ln/>
        </p:spPr>
        <p:txBody>
          <a:bodyPr/>
          <a:lstStyle>
            <a:lvl1pPr>
              <a:defRPr/>
            </a:lvl1pPr>
          </a:lstStyle>
          <a:p>
            <a:pPr>
              <a:defRPr/>
            </a:pPr>
            <a:endParaRPr lang="en-US"/>
          </a:p>
        </p:txBody>
      </p:sp>
      <p:sp>
        <p:nvSpPr>
          <p:cNvPr id="7" name="Rectangle 33"/>
          <p:cNvSpPr>
            <a:spLocks noGrp="1" noChangeArrowheads="1"/>
          </p:cNvSpPr>
          <p:nvPr>
            <p:ph type="sldNum" sz="quarter" idx="12"/>
          </p:nvPr>
        </p:nvSpPr>
        <p:spPr>
          <a:ln/>
        </p:spPr>
        <p:txBody>
          <a:bodyPr/>
          <a:lstStyle>
            <a:lvl1pPr>
              <a:defRPr/>
            </a:lvl1pPr>
          </a:lstStyle>
          <a:p>
            <a:pPr>
              <a:defRPr/>
            </a:pPr>
            <a:fld id="{B2198742-D79F-4A15-8799-EFD6209E94EA}" type="slidenum">
              <a:rPr lang="en-US"/>
              <a:pPr>
                <a:defRPr/>
              </a:pPr>
              <a:t>‹#›</a:t>
            </a:fld>
            <a:endParaRPr lang="en-US"/>
          </a:p>
        </p:txBody>
      </p:sp>
    </p:spTree>
  </p:cSld>
  <p:clrMapOvr>
    <a:masterClrMapping/>
  </p:clrMapOvr>
  <p:transition>
    <p:split/>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0FFC4261-3334-4254-B4F6-AAD928B3BCF3}" type="datetime1">
              <a:rPr lang="en-US"/>
              <a:pPr>
                <a:defRPr/>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55472746-336D-4EB7-9F8C-0BE576FD930D}" type="slidenum">
              <a:rPr lang="en-US"/>
              <a:pPr>
                <a:defRPr/>
              </a:pPr>
              <a:t>‹#›</a:t>
            </a:fld>
            <a:endParaRPr lang="en-US"/>
          </a:p>
        </p:txBody>
      </p:sp>
    </p:spTree>
  </p:cSld>
  <p:clrMapOvr>
    <a:masterClrMapping/>
  </p:clrMapOvr>
  <p:transition>
    <p:split/>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76200"/>
            <a:ext cx="18478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76200"/>
            <a:ext cx="53911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dt" sz="half" idx="10"/>
          </p:nvPr>
        </p:nvSpPr>
        <p:spPr>
          <a:ln/>
        </p:spPr>
        <p:txBody>
          <a:bodyPr/>
          <a:lstStyle>
            <a:lvl1pPr>
              <a:defRPr/>
            </a:lvl1pPr>
          </a:lstStyle>
          <a:p>
            <a:pPr>
              <a:defRPr/>
            </a:pPr>
            <a:fld id="{4E7E2B07-F6D4-489E-A74F-6D8F5FF60B51}" type="datetime1">
              <a:rPr lang="en-US"/>
              <a:pPr>
                <a:defRPr/>
              </a:pPr>
              <a:t>11/22/2013</a:t>
            </a:fld>
            <a:endParaRPr lang="en-US"/>
          </a:p>
        </p:txBody>
      </p:sp>
      <p:sp>
        <p:nvSpPr>
          <p:cNvPr id="5" name="Rectangle 32"/>
          <p:cNvSpPr>
            <a:spLocks noGrp="1" noChangeArrowheads="1"/>
          </p:cNvSpPr>
          <p:nvPr>
            <p:ph type="ftr" sz="quarter" idx="11"/>
          </p:nvPr>
        </p:nvSpPr>
        <p:spPr>
          <a:ln/>
        </p:spPr>
        <p:txBody>
          <a:bodyPr/>
          <a:lstStyle>
            <a:lvl1pPr>
              <a:defRPr/>
            </a:lvl1pPr>
          </a:lstStyle>
          <a:p>
            <a:pPr>
              <a:defRPr/>
            </a:pPr>
            <a:endParaRPr lang="en-US"/>
          </a:p>
        </p:txBody>
      </p:sp>
      <p:sp>
        <p:nvSpPr>
          <p:cNvPr id="6" name="Rectangle 33"/>
          <p:cNvSpPr>
            <a:spLocks noGrp="1" noChangeArrowheads="1"/>
          </p:cNvSpPr>
          <p:nvPr>
            <p:ph type="sldNum" sz="quarter" idx="12"/>
          </p:nvPr>
        </p:nvSpPr>
        <p:spPr>
          <a:ln/>
        </p:spPr>
        <p:txBody>
          <a:bodyPr/>
          <a:lstStyle>
            <a:lvl1pPr>
              <a:defRPr/>
            </a:lvl1pPr>
          </a:lstStyle>
          <a:p>
            <a:pPr>
              <a:defRPr/>
            </a:pPr>
            <a:fld id="{4BEC494E-87BF-447B-9A3B-8184DA93813B}" type="slidenum">
              <a:rPr lang="en-US"/>
              <a:pPr>
                <a:defRPr/>
              </a:pPr>
              <a:t>‹#›</a:t>
            </a:fld>
            <a:endParaRPr lang="en-US"/>
          </a:p>
        </p:txBody>
      </p:sp>
    </p:spTree>
  </p:cSld>
  <p:clrMapOvr>
    <a:masterClrMapping/>
  </p:clrMapOvr>
  <p:transition>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3.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3.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3.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3.pn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3.pn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4.jpe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5.jpe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image" Target="../media/image6.png"/><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image" Target="../media/image1.jpeg"/><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13" Type="http://schemas.openxmlformats.org/officeDocument/2006/relationships/image" Target="../media/image3.png"/><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13" Type="http://schemas.openxmlformats.org/officeDocument/2006/relationships/image" Target="../media/image3.png"/><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13" Type="http://schemas.openxmlformats.org/officeDocument/2006/relationships/image" Target="../media/image1.jpeg"/><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4818" name="Rectangle 6"/>
          <p:cNvSpPr>
            <a:spLocks noGrp="1" noChangeArrowheads="1"/>
          </p:cNvSpPr>
          <p:nvPr>
            <p:ph type="title"/>
          </p:nvPr>
        </p:nvSpPr>
        <p:spPr bwMode="auto">
          <a:xfrm>
            <a:off x="1524000" y="76200"/>
            <a:ext cx="7381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34819" name="Rectangle 7"/>
          <p:cNvSpPr>
            <a:spLocks noGrp="1" noChangeArrowheads="1"/>
          </p:cNvSpPr>
          <p:nvPr>
            <p:ph type="body" idx="1"/>
          </p:nvPr>
        </p:nvSpPr>
        <p:spPr bwMode="white">
          <a:xfrm>
            <a:off x="1524000" y="1295400"/>
            <a:ext cx="7391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79" name="Rectangle 31"/>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fld id="{983353AB-6B7A-4C3A-A1A8-4CD6B66F7EE7}" type="datetime1">
              <a:rPr lang="en-US" smtClean="0"/>
              <a:pPr/>
              <a:t>11/22/2013</a:t>
            </a:fld>
            <a:endParaRPr lang="en-US"/>
          </a:p>
        </p:txBody>
      </p:sp>
      <p:sp>
        <p:nvSpPr>
          <p:cNvPr id="2080" name="Rectangle 3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endParaRPr lang="en-US"/>
          </a:p>
        </p:txBody>
      </p:sp>
      <p:sp>
        <p:nvSpPr>
          <p:cNvPr id="2081" name="Rectangle 3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fld id="{5C20E866-2850-44B8-AECA-A79CE6A54C8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split/>
  </p:transition>
  <p:hf hdr="0" ftr="0" dt="0"/>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Tahoma" pitchFamily="34" charset="0"/>
        </a:defRPr>
      </a:lvl2pPr>
      <a:lvl3pPr algn="l" rtl="0" eaLnBrk="1" fontAlgn="base" hangingPunct="1">
        <a:spcBef>
          <a:spcPct val="0"/>
        </a:spcBef>
        <a:spcAft>
          <a:spcPct val="0"/>
        </a:spcAft>
        <a:defRPr kumimoji="1" sz="4400">
          <a:solidFill>
            <a:schemeClr val="tx1"/>
          </a:solidFill>
          <a:latin typeface="Tahoma" pitchFamily="34" charset="0"/>
        </a:defRPr>
      </a:lvl3pPr>
      <a:lvl4pPr algn="l" rtl="0" eaLnBrk="1" fontAlgn="base" hangingPunct="1">
        <a:spcBef>
          <a:spcPct val="0"/>
        </a:spcBef>
        <a:spcAft>
          <a:spcPct val="0"/>
        </a:spcAft>
        <a:defRPr kumimoji="1" sz="4400">
          <a:solidFill>
            <a:schemeClr val="tx1"/>
          </a:solidFill>
          <a:latin typeface="Tahoma" pitchFamily="34" charset="0"/>
        </a:defRPr>
      </a:lvl4pPr>
      <a:lvl5pPr algn="l" rtl="0" eaLnBrk="1" fontAlgn="base" hangingPunct="1">
        <a:spcBef>
          <a:spcPct val="0"/>
        </a:spcBef>
        <a:spcAft>
          <a:spcPct val="0"/>
        </a:spcAft>
        <a:defRPr kumimoji="1" sz="4400">
          <a:solidFill>
            <a:schemeClr val="tx1"/>
          </a:solidFill>
          <a:latin typeface="Tahoma" pitchFamily="34" charset="0"/>
        </a:defRPr>
      </a:lvl5pPr>
      <a:lvl6pPr marL="457200" algn="l" rtl="0" eaLnBrk="1" fontAlgn="base" hangingPunct="1">
        <a:spcBef>
          <a:spcPct val="0"/>
        </a:spcBef>
        <a:spcAft>
          <a:spcPct val="0"/>
        </a:spcAft>
        <a:defRPr kumimoji="1" sz="4400">
          <a:solidFill>
            <a:schemeClr val="tx1"/>
          </a:solidFill>
          <a:latin typeface="Tahoma" pitchFamily="34" charset="0"/>
        </a:defRPr>
      </a:lvl6pPr>
      <a:lvl7pPr marL="914400" algn="l" rtl="0" eaLnBrk="1" fontAlgn="base" hangingPunct="1">
        <a:spcBef>
          <a:spcPct val="0"/>
        </a:spcBef>
        <a:spcAft>
          <a:spcPct val="0"/>
        </a:spcAft>
        <a:defRPr kumimoji="1" sz="4400">
          <a:solidFill>
            <a:schemeClr val="tx1"/>
          </a:solidFill>
          <a:latin typeface="Tahoma" pitchFamily="34" charset="0"/>
        </a:defRPr>
      </a:lvl7pPr>
      <a:lvl8pPr marL="1371600" algn="l" rtl="0" eaLnBrk="1" fontAlgn="base" hangingPunct="1">
        <a:spcBef>
          <a:spcPct val="0"/>
        </a:spcBef>
        <a:spcAft>
          <a:spcPct val="0"/>
        </a:spcAft>
        <a:defRPr kumimoji="1" sz="4400">
          <a:solidFill>
            <a:schemeClr val="tx1"/>
          </a:solidFill>
          <a:latin typeface="Tahoma" pitchFamily="34" charset="0"/>
        </a:defRPr>
      </a:lvl8pPr>
      <a:lvl9pPr marL="1828800" algn="l" rtl="0" eaLnBrk="1" fontAlgn="base" hangingPunct="1">
        <a:spcBef>
          <a:spcPct val="0"/>
        </a:spcBef>
        <a:spcAft>
          <a:spcPct val="0"/>
        </a:spcAft>
        <a:defRPr kumimoji="1" sz="4400">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3C605F"/>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C605F"/>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C605F"/>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4818" name="Rectangle 6"/>
          <p:cNvSpPr>
            <a:spLocks noGrp="1" noChangeArrowheads="1"/>
          </p:cNvSpPr>
          <p:nvPr>
            <p:ph type="title"/>
          </p:nvPr>
        </p:nvSpPr>
        <p:spPr bwMode="auto">
          <a:xfrm>
            <a:off x="1524000" y="76200"/>
            <a:ext cx="7381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34819" name="Rectangle 7"/>
          <p:cNvSpPr>
            <a:spLocks noGrp="1" noChangeArrowheads="1"/>
          </p:cNvSpPr>
          <p:nvPr>
            <p:ph type="body" idx="1"/>
          </p:nvPr>
        </p:nvSpPr>
        <p:spPr bwMode="white">
          <a:xfrm>
            <a:off x="1524000" y="1295400"/>
            <a:ext cx="7391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2079" name="Rectangle 31"/>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fld id="{F38AA136-8765-4E1F-BF0F-8CC433712C2C}" type="datetimeFigureOut">
              <a:rPr lang="en-US" smtClean="0"/>
              <a:pPr/>
              <a:t>11/22/2013</a:t>
            </a:fld>
            <a:endParaRPr lang="en-US"/>
          </a:p>
        </p:txBody>
      </p:sp>
      <p:sp>
        <p:nvSpPr>
          <p:cNvPr id="2080" name="Rectangle 3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endParaRPr lang="en-US"/>
          </a:p>
        </p:txBody>
      </p:sp>
      <p:sp>
        <p:nvSpPr>
          <p:cNvPr id="2081" name="Rectangle 3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fld id="{A0C4A79A-9271-4311-B198-F1FFC5909C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split/>
  </p:transition>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Tahoma" pitchFamily="34" charset="0"/>
        </a:defRPr>
      </a:lvl2pPr>
      <a:lvl3pPr algn="l" rtl="0" eaLnBrk="1" fontAlgn="base" hangingPunct="1">
        <a:spcBef>
          <a:spcPct val="0"/>
        </a:spcBef>
        <a:spcAft>
          <a:spcPct val="0"/>
        </a:spcAft>
        <a:defRPr kumimoji="1" sz="4400">
          <a:solidFill>
            <a:schemeClr val="tx1"/>
          </a:solidFill>
          <a:latin typeface="Tahoma" pitchFamily="34" charset="0"/>
        </a:defRPr>
      </a:lvl3pPr>
      <a:lvl4pPr algn="l" rtl="0" eaLnBrk="1" fontAlgn="base" hangingPunct="1">
        <a:spcBef>
          <a:spcPct val="0"/>
        </a:spcBef>
        <a:spcAft>
          <a:spcPct val="0"/>
        </a:spcAft>
        <a:defRPr kumimoji="1" sz="4400">
          <a:solidFill>
            <a:schemeClr val="tx1"/>
          </a:solidFill>
          <a:latin typeface="Tahoma" pitchFamily="34" charset="0"/>
        </a:defRPr>
      </a:lvl4pPr>
      <a:lvl5pPr algn="l" rtl="0" eaLnBrk="1" fontAlgn="base" hangingPunct="1">
        <a:spcBef>
          <a:spcPct val="0"/>
        </a:spcBef>
        <a:spcAft>
          <a:spcPct val="0"/>
        </a:spcAft>
        <a:defRPr kumimoji="1" sz="4400">
          <a:solidFill>
            <a:schemeClr val="tx1"/>
          </a:solidFill>
          <a:latin typeface="Tahoma" pitchFamily="34" charset="0"/>
        </a:defRPr>
      </a:lvl5pPr>
      <a:lvl6pPr marL="457200" algn="l" rtl="0" eaLnBrk="1" fontAlgn="base" hangingPunct="1">
        <a:spcBef>
          <a:spcPct val="0"/>
        </a:spcBef>
        <a:spcAft>
          <a:spcPct val="0"/>
        </a:spcAft>
        <a:defRPr kumimoji="1" sz="4400">
          <a:solidFill>
            <a:schemeClr val="tx1"/>
          </a:solidFill>
          <a:latin typeface="Tahoma" pitchFamily="34" charset="0"/>
        </a:defRPr>
      </a:lvl6pPr>
      <a:lvl7pPr marL="914400" algn="l" rtl="0" eaLnBrk="1" fontAlgn="base" hangingPunct="1">
        <a:spcBef>
          <a:spcPct val="0"/>
        </a:spcBef>
        <a:spcAft>
          <a:spcPct val="0"/>
        </a:spcAft>
        <a:defRPr kumimoji="1" sz="4400">
          <a:solidFill>
            <a:schemeClr val="tx1"/>
          </a:solidFill>
          <a:latin typeface="Tahoma" pitchFamily="34" charset="0"/>
        </a:defRPr>
      </a:lvl7pPr>
      <a:lvl8pPr marL="1371600" algn="l" rtl="0" eaLnBrk="1" fontAlgn="base" hangingPunct="1">
        <a:spcBef>
          <a:spcPct val="0"/>
        </a:spcBef>
        <a:spcAft>
          <a:spcPct val="0"/>
        </a:spcAft>
        <a:defRPr kumimoji="1" sz="4400">
          <a:solidFill>
            <a:schemeClr val="tx1"/>
          </a:solidFill>
          <a:latin typeface="Tahoma" pitchFamily="34" charset="0"/>
        </a:defRPr>
      </a:lvl8pPr>
      <a:lvl9pPr marL="1828800" algn="l" rtl="0" eaLnBrk="1" fontAlgn="base" hangingPunct="1">
        <a:spcBef>
          <a:spcPct val="0"/>
        </a:spcBef>
        <a:spcAft>
          <a:spcPct val="0"/>
        </a:spcAft>
        <a:defRPr kumimoji="1" sz="4400">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3C605F"/>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C605F"/>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C605F"/>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27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188B4203-9309-4890-BC1E-1914B91DB454}" type="datetime1">
              <a:rPr lang="en-US"/>
              <a:pPr>
                <a:defRPr/>
              </a:pPr>
              <a:t>11/22/2013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0B89F9ED-9F03-4622-A77B-624629EC88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split/>
  </p:transition>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rebuchet MS" pitchFamily="34" charset="0"/>
        </a:defRPr>
      </a:lvl2pPr>
      <a:lvl3pPr algn="ctr" rtl="0" eaLnBrk="1" fontAlgn="base" hangingPunct="1">
        <a:spcBef>
          <a:spcPct val="0"/>
        </a:spcBef>
        <a:spcAft>
          <a:spcPct val="0"/>
        </a:spcAft>
        <a:defRPr sz="3600">
          <a:solidFill>
            <a:schemeClr val="tx2"/>
          </a:solidFill>
          <a:latin typeface="Trebuchet MS" pitchFamily="34" charset="0"/>
        </a:defRPr>
      </a:lvl3pPr>
      <a:lvl4pPr algn="ctr" rtl="0" eaLnBrk="1" fontAlgn="base" hangingPunct="1">
        <a:spcBef>
          <a:spcPct val="0"/>
        </a:spcBef>
        <a:spcAft>
          <a:spcPct val="0"/>
        </a:spcAft>
        <a:defRPr sz="3600">
          <a:solidFill>
            <a:schemeClr val="tx2"/>
          </a:solidFill>
          <a:latin typeface="Trebuchet MS" pitchFamily="34" charset="0"/>
        </a:defRPr>
      </a:lvl4pPr>
      <a:lvl5pPr algn="ctr" rtl="0" eaLnBrk="1" fontAlgn="base" hangingPunct="1">
        <a:spcBef>
          <a:spcPct val="0"/>
        </a:spcBef>
        <a:spcAft>
          <a:spcPct val="0"/>
        </a:spcAft>
        <a:defRPr sz="3600">
          <a:solidFill>
            <a:schemeClr val="tx2"/>
          </a:solidFill>
          <a:latin typeface="Trebuchet MS" pitchFamily="34" charset="0"/>
        </a:defRPr>
      </a:lvl5pPr>
      <a:lvl6pPr marL="457200" algn="ctr" rtl="0" eaLnBrk="1" fontAlgn="base" hangingPunct="1">
        <a:spcBef>
          <a:spcPct val="0"/>
        </a:spcBef>
        <a:spcAft>
          <a:spcPct val="0"/>
        </a:spcAft>
        <a:defRPr sz="3600">
          <a:solidFill>
            <a:schemeClr val="tx2"/>
          </a:solidFill>
          <a:latin typeface="Trebuchet MS" pitchFamily="34" charset="0"/>
        </a:defRPr>
      </a:lvl6pPr>
      <a:lvl7pPr marL="914400" algn="ctr" rtl="0" eaLnBrk="1" fontAlgn="base" hangingPunct="1">
        <a:spcBef>
          <a:spcPct val="0"/>
        </a:spcBef>
        <a:spcAft>
          <a:spcPct val="0"/>
        </a:spcAft>
        <a:defRPr sz="3600">
          <a:solidFill>
            <a:schemeClr val="tx2"/>
          </a:solidFill>
          <a:latin typeface="Trebuchet MS" pitchFamily="34" charset="0"/>
        </a:defRPr>
      </a:lvl7pPr>
      <a:lvl8pPr marL="1371600" algn="ctr" rtl="0" eaLnBrk="1" fontAlgn="base" hangingPunct="1">
        <a:spcBef>
          <a:spcPct val="0"/>
        </a:spcBef>
        <a:spcAft>
          <a:spcPct val="0"/>
        </a:spcAft>
        <a:defRPr sz="3600">
          <a:solidFill>
            <a:schemeClr val="tx2"/>
          </a:solidFill>
          <a:latin typeface="Trebuchet MS" pitchFamily="34" charset="0"/>
        </a:defRPr>
      </a:lvl8pPr>
      <a:lvl9pPr marL="1828800" algn="ctr" rtl="0" eaLnBrk="1" fontAlgn="base" hangingPunct="1">
        <a:spcBef>
          <a:spcPct val="0"/>
        </a:spcBef>
        <a:spcAft>
          <a:spcPct val="0"/>
        </a:spcAft>
        <a:defRPr sz="36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37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EDCFB0E2-80F5-411D-90DE-AC3C71AABCCF}" type="datetime1">
              <a:rPr lang="en-US"/>
              <a:pPr>
                <a:defRPr/>
              </a:pPr>
              <a:t>11/22/2013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02DCD29C-AC4C-4EBF-B20A-002BFCFF14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split/>
  </p:transition>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rebuchet MS" pitchFamily="34" charset="0"/>
        </a:defRPr>
      </a:lvl2pPr>
      <a:lvl3pPr algn="ctr" rtl="0" eaLnBrk="1" fontAlgn="base" hangingPunct="1">
        <a:spcBef>
          <a:spcPct val="0"/>
        </a:spcBef>
        <a:spcAft>
          <a:spcPct val="0"/>
        </a:spcAft>
        <a:defRPr sz="3600">
          <a:solidFill>
            <a:schemeClr val="tx2"/>
          </a:solidFill>
          <a:latin typeface="Trebuchet MS" pitchFamily="34" charset="0"/>
        </a:defRPr>
      </a:lvl3pPr>
      <a:lvl4pPr algn="ctr" rtl="0" eaLnBrk="1" fontAlgn="base" hangingPunct="1">
        <a:spcBef>
          <a:spcPct val="0"/>
        </a:spcBef>
        <a:spcAft>
          <a:spcPct val="0"/>
        </a:spcAft>
        <a:defRPr sz="3600">
          <a:solidFill>
            <a:schemeClr val="tx2"/>
          </a:solidFill>
          <a:latin typeface="Trebuchet MS" pitchFamily="34" charset="0"/>
        </a:defRPr>
      </a:lvl4pPr>
      <a:lvl5pPr algn="ctr" rtl="0" eaLnBrk="1" fontAlgn="base" hangingPunct="1">
        <a:spcBef>
          <a:spcPct val="0"/>
        </a:spcBef>
        <a:spcAft>
          <a:spcPct val="0"/>
        </a:spcAft>
        <a:defRPr sz="3600">
          <a:solidFill>
            <a:schemeClr val="tx2"/>
          </a:solidFill>
          <a:latin typeface="Trebuchet MS" pitchFamily="34" charset="0"/>
        </a:defRPr>
      </a:lvl5pPr>
      <a:lvl6pPr marL="457200" algn="ctr" rtl="0" eaLnBrk="1" fontAlgn="base" hangingPunct="1">
        <a:spcBef>
          <a:spcPct val="0"/>
        </a:spcBef>
        <a:spcAft>
          <a:spcPct val="0"/>
        </a:spcAft>
        <a:defRPr sz="3600">
          <a:solidFill>
            <a:schemeClr val="tx2"/>
          </a:solidFill>
          <a:latin typeface="Trebuchet MS" pitchFamily="34" charset="0"/>
        </a:defRPr>
      </a:lvl6pPr>
      <a:lvl7pPr marL="914400" algn="ctr" rtl="0" eaLnBrk="1" fontAlgn="base" hangingPunct="1">
        <a:spcBef>
          <a:spcPct val="0"/>
        </a:spcBef>
        <a:spcAft>
          <a:spcPct val="0"/>
        </a:spcAft>
        <a:defRPr sz="3600">
          <a:solidFill>
            <a:schemeClr val="tx2"/>
          </a:solidFill>
          <a:latin typeface="Trebuchet MS" pitchFamily="34" charset="0"/>
        </a:defRPr>
      </a:lvl7pPr>
      <a:lvl8pPr marL="1371600" algn="ctr" rtl="0" eaLnBrk="1" fontAlgn="base" hangingPunct="1">
        <a:spcBef>
          <a:spcPct val="0"/>
        </a:spcBef>
        <a:spcAft>
          <a:spcPct val="0"/>
        </a:spcAft>
        <a:defRPr sz="3600">
          <a:solidFill>
            <a:schemeClr val="tx2"/>
          </a:solidFill>
          <a:latin typeface="Trebuchet MS" pitchFamily="34" charset="0"/>
        </a:defRPr>
      </a:lvl8pPr>
      <a:lvl9pPr marL="1828800" algn="ctr" rtl="0" eaLnBrk="1" fontAlgn="base" hangingPunct="1">
        <a:spcBef>
          <a:spcPct val="0"/>
        </a:spcBef>
        <a:spcAft>
          <a:spcPct val="0"/>
        </a:spcAft>
        <a:defRPr sz="36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bwMode="auto">
          <a:xfrm>
            <a:off x="1524000" y="76200"/>
            <a:ext cx="7381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35843" name="Rectangle 7"/>
          <p:cNvSpPr>
            <a:spLocks noGrp="1" noChangeArrowheads="1"/>
          </p:cNvSpPr>
          <p:nvPr>
            <p:ph type="body" idx="1"/>
          </p:nvPr>
        </p:nvSpPr>
        <p:spPr bwMode="white">
          <a:xfrm>
            <a:off x="1524000" y="1295400"/>
            <a:ext cx="7391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2079" name="Rectangle 31"/>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rgbClr val="080808"/>
                </a:solidFill>
                <a:latin typeface="+mn-lt"/>
                <a:cs typeface="+mn-cs"/>
              </a:defRPr>
            </a:lvl1pPr>
          </a:lstStyle>
          <a:p>
            <a:pPr>
              <a:defRPr/>
            </a:pPr>
            <a:fld id="{E615A19D-2EB9-4CCD-B7B1-CF826A9C9571}" type="datetime1">
              <a:rPr lang="en-US"/>
              <a:pPr>
                <a:defRPr/>
              </a:pPr>
              <a:t>11/22/2013</a:t>
            </a:fld>
            <a:endParaRPr lang="en-US"/>
          </a:p>
        </p:txBody>
      </p:sp>
      <p:sp>
        <p:nvSpPr>
          <p:cNvPr id="2080" name="Rectangle 3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rgbClr val="080808"/>
                </a:solidFill>
                <a:latin typeface="+mn-lt"/>
                <a:cs typeface="+mn-cs"/>
              </a:defRPr>
            </a:lvl1pPr>
          </a:lstStyle>
          <a:p>
            <a:pPr>
              <a:defRPr/>
            </a:pPr>
            <a:endParaRPr lang="en-US"/>
          </a:p>
        </p:txBody>
      </p:sp>
      <p:sp>
        <p:nvSpPr>
          <p:cNvPr id="2081" name="Rectangle 3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rgbClr val="080808"/>
                </a:solidFill>
                <a:latin typeface="+mn-lt"/>
                <a:cs typeface="+mn-cs"/>
              </a:defRPr>
            </a:lvl1pPr>
          </a:lstStyle>
          <a:p>
            <a:pPr>
              <a:defRPr/>
            </a:pPr>
            <a:fld id="{6D5FE545-6AAB-484E-9F16-3E9872918C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p:split/>
  </p:transition>
  <p:hf hdr="0" ftr="0" dt="0"/>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Tahoma" pitchFamily="34" charset="0"/>
        </a:defRPr>
      </a:lvl2pPr>
      <a:lvl3pPr algn="l" rtl="0" eaLnBrk="1" fontAlgn="base" hangingPunct="1">
        <a:spcBef>
          <a:spcPct val="0"/>
        </a:spcBef>
        <a:spcAft>
          <a:spcPct val="0"/>
        </a:spcAft>
        <a:defRPr kumimoji="1" sz="4400">
          <a:solidFill>
            <a:schemeClr val="tx1"/>
          </a:solidFill>
          <a:latin typeface="Tahoma" pitchFamily="34" charset="0"/>
        </a:defRPr>
      </a:lvl3pPr>
      <a:lvl4pPr algn="l" rtl="0" eaLnBrk="1" fontAlgn="base" hangingPunct="1">
        <a:spcBef>
          <a:spcPct val="0"/>
        </a:spcBef>
        <a:spcAft>
          <a:spcPct val="0"/>
        </a:spcAft>
        <a:defRPr kumimoji="1" sz="4400">
          <a:solidFill>
            <a:schemeClr val="tx1"/>
          </a:solidFill>
          <a:latin typeface="Tahoma" pitchFamily="34" charset="0"/>
        </a:defRPr>
      </a:lvl4pPr>
      <a:lvl5pPr algn="l" rtl="0" eaLnBrk="1" fontAlgn="base" hangingPunct="1">
        <a:spcBef>
          <a:spcPct val="0"/>
        </a:spcBef>
        <a:spcAft>
          <a:spcPct val="0"/>
        </a:spcAft>
        <a:defRPr kumimoji="1" sz="4400">
          <a:solidFill>
            <a:schemeClr val="tx1"/>
          </a:solidFill>
          <a:latin typeface="Tahoma" pitchFamily="34" charset="0"/>
        </a:defRPr>
      </a:lvl5pPr>
      <a:lvl6pPr marL="457200" algn="l" rtl="0" eaLnBrk="1" fontAlgn="base" hangingPunct="1">
        <a:spcBef>
          <a:spcPct val="0"/>
        </a:spcBef>
        <a:spcAft>
          <a:spcPct val="0"/>
        </a:spcAft>
        <a:defRPr kumimoji="1" sz="4400">
          <a:solidFill>
            <a:schemeClr val="tx1"/>
          </a:solidFill>
          <a:latin typeface="Tahoma" pitchFamily="34" charset="0"/>
        </a:defRPr>
      </a:lvl6pPr>
      <a:lvl7pPr marL="914400" algn="l" rtl="0" eaLnBrk="1" fontAlgn="base" hangingPunct="1">
        <a:spcBef>
          <a:spcPct val="0"/>
        </a:spcBef>
        <a:spcAft>
          <a:spcPct val="0"/>
        </a:spcAft>
        <a:defRPr kumimoji="1" sz="4400">
          <a:solidFill>
            <a:schemeClr val="tx1"/>
          </a:solidFill>
          <a:latin typeface="Tahoma" pitchFamily="34" charset="0"/>
        </a:defRPr>
      </a:lvl7pPr>
      <a:lvl8pPr marL="1371600" algn="l" rtl="0" eaLnBrk="1" fontAlgn="base" hangingPunct="1">
        <a:spcBef>
          <a:spcPct val="0"/>
        </a:spcBef>
        <a:spcAft>
          <a:spcPct val="0"/>
        </a:spcAft>
        <a:defRPr kumimoji="1" sz="4400">
          <a:solidFill>
            <a:schemeClr val="tx1"/>
          </a:solidFill>
          <a:latin typeface="Tahoma" pitchFamily="34" charset="0"/>
        </a:defRPr>
      </a:lvl8pPr>
      <a:lvl9pPr marL="1828800" algn="l" rtl="0" eaLnBrk="1" fontAlgn="base" hangingPunct="1">
        <a:spcBef>
          <a:spcPct val="0"/>
        </a:spcBef>
        <a:spcAft>
          <a:spcPct val="0"/>
        </a:spcAft>
        <a:defRPr kumimoji="1" sz="4400">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3C605F"/>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C605F"/>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C605F"/>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4818" name="Rectangle 6"/>
          <p:cNvSpPr>
            <a:spLocks noGrp="1" noChangeArrowheads="1"/>
          </p:cNvSpPr>
          <p:nvPr>
            <p:ph type="title"/>
          </p:nvPr>
        </p:nvSpPr>
        <p:spPr bwMode="auto">
          <a:xfrm>
            <a:off x="1524000" y="76200"/>
            <a:ext cx="7381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34819" name="Rectangle 7"/>
          <p:cNvSpPr>
            <a:spLocks noGrp="1" noChangeArrowheads="1"/>
          </p:cNvSpPr>
          <p:nvPr>
            <p:ph type="body" idx="1"/>
          </p:nvPr>
        </p:nvSpPr>
        <p:spPr bwMode="white">
          <a:xfrm>
            <a:off x="1524000" y="1295400"/>
            <a:ext cx="7391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2079" name="Rectangle 31"/>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fld id="{7EA369D4-7982-4890-9260-177BB66AF124}" type="datetime1">
              <a:rPr lang="en-US" smtClean="0"/>
              <a:pPr/>
              <a:t>11/22/2013</a:t>
            </a:fld>
            <a:endParaRPr lang="en-US"/>
          </a:p>
        </p:txBody>
      </p:sp>
      <p:sp>
        <p:nvSpPr>
          <p:cNvPr id="2080" name="Rectangle 3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endParaRPr lang="en-US"/>
          </a:p>
        </p:txBody>
      </p:sp>
      <p:sp>
        <p:nvSpPr>
          <p:cNvPr id="2081" name="Rectangle 3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fld id="{5C20E866-2850-44B8-AECA-A79CE6A54C8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p:split/>
  </p:transition>
  <p:hf hdr="0" ftr="0" dt="0"/>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Tahoma" pitchFamily="34" charset="0"/>
        </a:defRPr>
      </a:lvl2pPr>
      <a:lvl3pPr algn="l" rtl="0" eaLnBrk="1" fontAlgn="base" hangingPunct="1">
        <a:spcBef>
          <a:spcPct val="0"/>
        </a:spcBef>
        <a:spcAft>
          <a:spcPct val="0"/>
        </a:spcAft>
        <a:defRPr kumimoji="1" sz="4400">
          <a:solidFill>
            <a:schemeClr val="tx1"/>
          </a:solidFill>
          <a:latin typeface="Tahoma" pitchFamily="34" charset="0"/>
        </a:defRPr>
      </a:lvl3pPr>
      <a:lvl4pPr algn="l" rtl="0" eaLnBrk="1" fontAlgn="base" hangingPunct="1">
        <a:spcBef>
          <a:spcPct val="0"/>
        </a:spcBef>
        <a:spcAft>
          <a:spcPct val="0"/>
        </a:spcAft>
        <a:defRPr kumimoji="1" sz="4400">
          <a:solidFill>
            <a:schemeClr val="tx1"/>
          </a:solidFill>
          <a:latin typeface="Tahoma" pitchFamily="34" charset="0"/>
        </a:defRPr>
      </a:lvl4pPr>
      <a:lvl5pPr algn="l" rtl="0" eaLnBrk="1" fontAlgn="base" hangingPunct="1">
        <a:spcBef>
          <a:spcPct val="0"/>
        </a:spcBef>
        <a:spcAft>
          <a:spcPct val="0"/>
        </a:spcAft>
        <a:defRPr kumimoji="1" sz="4400">
          <a:solidFill>
            <a:schemeClr val="tx1"/>
          </a:solidFill>
          <a:latin typeface="Tahoma" pitchFamily="34" charset="0"/>
        </a:defRPr>
      </a:lvl5pPr>
      <a:lvl6pPr marL="457200" algn="l" rtl="0" eaLnBrk="1" fontAlgn="base" hangingPunct="1">
        <a:spcBef>
          <a:spcPct val="0"/>
        </a:spcBef>
        <a:spcAft>
          <a:spcPct val="0"/>
        </a:spcAft>
        <a:defRPr kumimoji="1" sz="4400">
          <a:solidFill>
            <a:schemeClr val="tx1"/>
          </a:solidFill>
          <a:latin typeface="Tahoma" pitchFamily="34" charset="0"/>
        </a:defRPr>
      </a:lvl6pPr>
      <a:lvl7pPr marL="914400" algn="l" rtl="0" eaLnBrk="1" fontAlgn="base" hangingPunct="1">
        <a:spcBef>
          <a:spcPct val="0"/>
        </a:spcBef>
        <a:spcAft>
          <a:spcPct val="0"/>
        </a:spcAft>
        <a:defRPr kumimoji="1" sz="4400">
          <a:solidFill>
            <a:schemeClr val="tx1"/>
          </a:solidFill>
          <a:latin typeface="Tahoma" pitchFamily="34" charset="0"/>
        </a:defRPr>
      </a:lvl7pPr>
      <a:lvl8pPr marL="1371600" algn="l" rtl="0" eaLnBrk="1" fontAlgn="base" hangingPunct="1">
        <a:spcBef>
          <a:spcPct val="0"/>
        </a:spcBef>
        <a:spcAft>
          <a:spcPct val="0"/>
        </a:spcAft>
        <a:defRPr kumimoji="1" sz="4400">
          <a:solidFill>
            <a:schemeClr val="tx1"/>
          </a:solidFill>
          <a:latin typeface="Tahoma" pitchFamily="34" charset="0"/>
        </a:defRPr>
      </a:lvl8pPr>
      <a:lvl9pPr marL="1828800" algn="l" rtl="0" eaLnBrk="1" fontAlgn="base" hangingPunct="1">
        <a:spcBef>
          <a:spcPct val="0"/>
        </a:spcBef>
        <a:spcAft>
          <a:spcPct val="0"/>
        </a:spcAft>
        <a:defRPr kumimoji="1" sz="4400">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3C605F"/>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C605F"/>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C605F"/>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27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188B4203-9309-4890-BC1E-1914B91DB454}" type="datetime1">
              <a:rPr lang="en-US"/>
              <a:pPr>
                <a:defRPr/>
              </a:pPr>
              <a:t>11/22/2013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0B89F9ED-9F03-4622-A77B-624629EC88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p:split/>
  </p:transition>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rebuchet MS" pitchFamily="34" charset="0"/>
        </a:defRPr>
      </a:lvl2pPr>
      <a:lvl3pPr algn="ctr" rtl="0" eaLnBrk="1" fontAlgn="base" hangingPunct="1">
        <a:spcBef>
          <a:spcPct val="0"/>
        </a:spcBef>
        <a:spcAft>
          <a:spcPct val="0"/>
        </a:spcAft>
        <a:defRPr sz="3600">
          <a:solidFill>
            <a:schemeClr val="tx2"/>
          </a:solidFill>
          <a:latin typeface="Trebuchet MS" pitchFamily="34" charset="0"/>
        </a:defRPr>
      </a:lvl3pPr>
      <a:lvl4pPr algn="ctr" rtl="0" eaLnBrk="1" fontAlgn="base" hangingPunct="1">
        <a:spcBef>
          <a:spcPct val="0"/>
        </a:spcBef>
        <a:spcAft>
          <a:spcPct val="0"/>
        </a:spcAft>
        <a:defRPr sz="3600">
          <a:solidFill>
            <a:schemeClr val="tx2"/>
          </a:solidFill>
          <a:latin typeface="Trebuchet MS" pitchFamily="34" charset="0"/>
        </a:defRPr>
      </a:lvl4pPr>
      <a:lvl5pPr algn="ctr" rtl="0" eaLnBrk="1" fontAlgn="base" hangingPunct="1">
        <a:spcBef>
          <a:spcPct val="0"/>
        </a:spcBef>
        <a:spcAft>
          <a:spcPct val="0"/>
        </a:spcAft>
        <a:defRPr sz="3600">
          <a:solidFill>
            <a:schemeClr val="tx2"/>
          </a:solidFill>
          <a:latin typeface="Trebuchet MS" pitchFamily="34" charset="0"/>
        </a:defRPr>
      </a:lvl5pPr>
      <a:lvl6pPr marL="457200" algn="ctr" rtl="0" eaLnBrk="1" fontAlgn="base" hangingPunct="1">
        <a:spcBef>
          <a:spcPct val="0"/>
        </a:spcBef>
        <a:spcAft>
          <a:spcPct val="0"/>
        </a:spcAft>
        <a:defRPr sz="3600">
          <a:solidFill>
            <a:schemeClr val="tx2"/>
          </a:solidFill>
          <a:latin typeface="Trebuchet MS" pitchFamily="34" charset="0"/>
        </a:defRPr>
      </a:lvl6pPr>
      <a:lvl7pPr marL="914400" algn="ctr" rtl="0" eaLnBrk="1" fontAlgn="base" hangingPunct="1">
        <a:spcBef>
          <a:spcPct val="0"/>
        </a:spcBef>
        <a:spcAft>
          <a:spcPct val="0"/>
        </a:spcAft>
        <a:defRPr sz="3600">
          <a:solidFill>
            <a:schemeClr val="tx2"/>
          </a:solidFill>
          <a:latin typeface="Trebuchet MS" pitchFamily="34" charset="0"/>
        </a:defRPr>
      </a:lvl7pPr>
      <a:lvl8pPr marL="1371600" algn="ctr" rtl="0" eaLnBrk="1" fontAlgn="base" hangingPunct="1">
        <a:spcBef>
          <a:spcPct val="0"/>
        </a:spcBef>
        <a:spcAft>
          <a:spcPct val="0"/>
        </a:spcAft>
        <a:defRPr sz="3600">
          <a:solidFill>
            <a:schemeClr val="tx2"/>
          </a:solidFill>
          <a:latin typeface="Trebuchet MS" pitchFamily="34" charset="0"/>
        </a:defRPr>
      </a:lvl8pPr>
      <a:lvl9pPr marL="1828800" algn="ctr" rtl="0" eaLnBrk="1" fontAlgn="base" hangingPunct="1">
        <a:spcBef>
          <a:spcPct val="0"/>
        </a:spcBef>
        <a:spcAft>
          <a:spcPct val="0"/>
        </a:spcAft>
        <a:defRPr sz="36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37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EDCFB0E2-80F5-411D-90DE-AC3C71AABCCF}" type="datetime1">
              <a:rPr lang="en-US"/>
              <a:pPr>
                <a:defRPr/>
              </a:pPr>
              <a:t>11/22/2013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02DCD29C-AC4C-4EBF-B20A-002BFCFF14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split/>
  </p:transition>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rebuchet MS" pitchFamily="34" charset="0"/>
        </a:defRPr>
      </a:lvl2pPr>
      <a:lvl3pPr algn="ctr" rtl="0" eaLnBrk="1" fontAlgn="base" hangingPunct="1">
        <a:spcBef>
          <a:spcPct val="0"/>
        </a:spcBef>
        <a:spcAft>
          <a:spcPct val="0"/>
        </a:spcAft>
        <a:defRPr sz="3600">
          <a:solidFill>
            <a:schemeClr val="tx2"/>
          </a:solidFill>
          <a:latin typeface="Trebuchet MS" pitchFamily="34" charset="0"/>
        </a:defRPr>
      </a:lvl3pPr>
      <a:lvl4pPr algn="ctr" rtl="0" eaLnBrk="1" fontAlgn="base" hangingPunct="1">
        <a:spcBef>
          <a:spcPct val="0"/>
        </a:spcBef>
        <a:spcAft>
          <a:spcPct val="0"/>
        </a:spcAft>
        <a:defRPr sz="3600">
          <a:solidFill>
            <a:schemeClr val="tx2"/>
          </a:solidFill>
          <a:latin typeface="Trebuchet MS" pitchFamily="34" charset="0"/>
        </a:defRPr>
      </a:lvl4pPr>
      <a:lvl5pPr algn="ctr" rtl="0" eaLnBrk="1" fontAlgn="base" hangingPunct="1">
        <a:spcBef>
          <a:spcPct val="0"/>
        </a:spcBef>
        <a:spcAft>
          <a:spcPct val="0"/>
        </a:spcAft>
        <a:defRPr sz="3600">
          <a:solidFill>
            <a:schemeClr val="tx2"/>
          </a:solidFill>
          <a:latin typeface="Trebuchet MS" pitchFamily="34" charset="0"/>
        </a:defRPr>
      </a:lvl5pPr>
      <a:lvl6pPr marL="457200" algn="ctr" rtl="0" eaLnBrk="1" fontAlgn="base" hangingPunct="1">
        <a:spcBef>
          <a:spcPct val="0"/>
        </a:spcBef>
        <a:spcAft>
          <a:spcPct val="0"/>
        </a:spcAft>
        <a:defRPr sz="3600">
          <a:solidFill>
            <a:schemeClr val="tx2"/>
          </a:solidFill>
          <a:latin typeface="Trebuchet MS" pitchFamily="34" charset="0"/>
        </a:defRPr>
      </a:lvl6pPr>
      <a:lvl7pPr marL="914400" algn="ctr" rtl="0" eaLnBrk="1" fontAlgn="base" hangingPunct="1">
        <a:spcBef>
          <a:spcPct val="0"/>
        </a:spcBef>
        <a:spcAft>
          <a:spcPct val="0"/>
        </a:spcAft>
        <a:defRPr sz="3600">
          <a:solidFill>
            <a:schemeClr val="tx2"/>
          </a:solidFill>
          <a:latin typeface="Trebuchet MS" pitchFamily="34" charset="0"/>
        </a:defRPr>
      </a:lvl7pPr>
      <a:lvl8pPr marL="1371600" algn="ctr" rtl="0" eaLnBrk="1" fontAlgn="base" hangingPunct="1">
        <a:spcBef>
          <a:spcPct val="0"/>
        </a:spcBef>
        <a:spcAft>
          <a:spcPct val="0"/>
        </a:spcAft>
        <a:defRPr sz="3600">
          <a:solidFill>
            <a:schemeClr val="tx2"/>
          </a:solidFill>
          <a:latin typeface="Trebuchet MS" pitchFamily="34" charset="0"/>
        </a:defRPr>
      </a:lvl8pPr>
      <a:lvl9pPr marL="1828800" algn="ctr" rtl="0" eaLnBrk="1" fontAlgn="base" hangingPunct="1">
        <a:spcBef>
          <a:spcPct val="0"/>
        </a:spcBef>
        <a:spcAft>
          <a:spcPct val="0"/>
        </a:spcAft>
        <a:defRPr sz="36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bwMode="auto">
          <a:xfrm>
            <a:off x="1524000" y="76200"/>
            <a:ext cx="7381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35843" name="Rectangle 7"/>
          <p:cNvSpPr>
            <a:spLocks noGrp="1" noChangeArrowheads="1"/>
          </p:cNvSpPr>
          <p:nvPr>
            <p:ph type="body" idx="1"/>
          </p:nvPr>
        </p:nvSpPr>
        <p:spPr bwMode="white">
          <a:xfrm>
            <a:off x="1524000" y="1295400"/>
            <a:ext cx="7391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2079" name="Rectangle 31"/>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rgbClr val="080808"/>
                </a:solidFill>
                <a:latin typeface="+mn-lt"/>
                <a:cs typeface="+mn-cs"/>
              </a:defRPr>
            </a:lvl1pPr>
          </a:lstStyle>
          <a:p>
            <a:pPr>
              <a:defRPr/>
            </a:pPr>
            <a:fld id="{E615A19D-2EB9-4CCD-B7B1-CF826A9C9571}" type="datetime1">
              <a:rPr lang="en-US"/>
              <a:pPr>
                <a:defRPr/>
              </a:pPr>
              <a:t>11/22/2013</a:t>
            </a:fld>
            <a:endParaRPr lang="en-US"/>
          </a:p>
        </p:txBody>
      </p:sp>
      <p:sp>
        <p:nvSpPr>
          <p:cNvPr id="2080" name="Rectangle 3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rgbClr val="080808"/>
                </a:solidFill>
                <a:latin typeface="+mn-lt"/>
                <a:cs typeface="+mn-cs"/>
              </a:defRPr>
            </a:lvl1pPr>
          </a:lstStyle>
          <a:p>
            <a:pPr>
              <a:defRPr/>
            </a:pPr>
            <a:endParaRPr lang="en-US"/>
          </a:p>
        </p:txBody>
      </p:sp>
      <p:sp>
        <p:nvSpPr>
          <p:cNvPr id="2081" name="Rectangle 3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rgbClr val="080808"/>
                </a:solidFill>
                <a:latin typeface="+mn-lt"/>
                <a:cs typeface="+mn-cs"/>
              </a:defRPr>
            </a:lvl1pPr>
          </a:lstStyle>
          <a:p>
            <a:pPr>
              <a:defRPr/>
            </a:pPr>
            <a:fld id="{6D5FE545-6AAB-484E-9F16-3E9872918C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split/>
  </p:transition>
  <p:hf hdr="0" ftr="0" dt="0"/>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Tahoma" pitchFamily="34" charset="0"/>
        </a:defRPr>
      </a:lvl2pPr>
      <a:lvl3pPr algn="l" rtl="0" eaLnBrk="1" fontAlgn="base" hangingPunct="1">
        <a:spcBef>
          <a:spcPct val="0"/>
        </a:spcBef>
        <a:spcAft>
          <a:spcPct val="0"/>
        </a:spcAft>
        <a:defRPr kumimoji="1" sz="4400">
          <a:solidFill>
            <a:schemeClr val="tx1"/>
          </a:solidFill>
          <a:latin typeface="Tahoma" pitchFamily="34" charset="0"/>
        </a:defRPr>
      </a:lvl3pPr>
      <a:lvl4pPr algn="l" rtl="0" eaLnBrk="1" fontAlgn="base" hangingPunct="1">
        <a:spcBef>
          <a:spcPct val="0"/>
        </a:spcBef>
        <a:spcAft>
          <a:spcPct val="0"/>
        </a:spcAft>
        <a:defRPr kumimoji="1" sz="4400">
          <a:solidFill>
            <a:schemeClr val="tx1"/>
          </a:solidFill>
          <a:latin typeface="Tahoma" pitchFamily="34" charset="0"/>
        </a:defRPr>
      </a:lvl4pPr>
      <a:lvl5pPr algn="l" rtl="0" eaLnBrk="1" fontAlgn="base" hangingPunct="1">
        <a:spcBef>
          <a:spcPct val="0"/>
        </a:spcBef>
        <a:spcAft>
          <a:spcPct val="0"/>
        </a:spcAft>
        <a:defRPr kumimoji="1" sz="4400">
          <a:solidFill>
            <a:schemeClr val="tx1"/>
          </a:solidFill>
          <a:latin typeface="Tahoma" pitchFamily="34" charset="0"/>
        </a:defRPr>
      </a:lvl5pPr>
      <a:lvl6pPr marL="457200" algn="l" rtl="0" eaLnBrk="1" fontAlgn="base" hangingPunct="1">
        <a:spcBef>
          <a:spcPct val="0"/>
        </a:spcBef>
        <a:spcAft>
          <a:spcPct val="0"/>
        </a:spcAft>
        <a:defRPr kumimoji="1" sz="4400">
          <a:solidFill>
            <a:schemeClr val="tx1"/>
          </a:solidFill>
          <a:latin typeface="Tahoma" pitchFamily="34" charset="0"/>
        </a:defRPr>
      </a:lvl6pPr>
      <a:lvl7pPr marL="914400" algn="l" rtl="0" eaLnBrk="1" fontAlgn="base" hangingPunct="1">
        <a:spcBef>
          <a:spcPct val="0"/>
        </a:spcBef>
        <a:spcAft>
          <a:spcPct val="0"/>
        </a:spcAft>
        <a:defRPr kumimoji="1" sz="4400">
          <a:solidFill>
            <a:schemeClr val="tx1"/>
          </a:solidFill>
          <a:latin typeface="Tahoma" pitchFamily="34" charset="0"/>
        </a:defRPr>
      </a:lvl7pPr>
      <a:lvl8pPr marL="1371600" algn="l" rtl="0" eaLnBrk="1" fontAlgn="base" hangingPunct="1">
        <a:spcBef>
          <a:spcPct val="0"/>
        </a:spcBef>
        <a:spcAft>
          <a:spcPct val="0"/>
        </a:spcAft>
        <a:defRPr kumimoji="1" sz="4400">
          <a:solidFill>
            <a:schemeClr val="tx1"/>
          </a:solidFill>
          <a:latin typeface="Tahoma" pitchFamily="34" charset="0"/>
        </a:defRPr>
      </a:lvl8pPr>
      <a:lvl9pPr marL="1828800" algn="l" rtl="0" eaLnBrk="1" fontAlgn="base" hangingPunct="1">
        <a:spcBef>
          <a:spcPct val="0"/>
        </a:spcBef>
        <a:spcAft>
          <a:spcPct val="0"/>
        </a:spcAft>
        <a:defRPr kumimoji="1" sz="4400">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3C605F"/>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C605F"/>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C605F"/>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4818" name="Rectangle 6"/>
          <p:cNvSpPr>
            <a:spLocks noGrp="1" noChangeArrowheads="1"/>
          </p:cNvSpPr>
          <p:nvPr>
            <p:ph type="title"/>
          </p:nvPr>
        </p:nvSpPr>
        <p:spPr bwMode="auto">
          <a:xfrm>
            <a:off x="1524000" y="76200"/>
            <a:ext cx="7381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34819" name="Rectangle 7"/>
          <p:cNvSpPr>
            <a:spLocks noGrp="1" noChangeArrowheads="1"/>
          </p:cNvSpPr>
          <p:nvPr>
            <p:ph type="body" idx="1"/>
          </p:nvPr>
        </p:nvSpPr>
        <p:spPr bwMode="white">
          <a:xfrm>
            <a:off x="1524000" y="1295400"/>
            <a:ext cx="7391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2079" name="Rectangle 31"/>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fld id="{5A1B97FB-190D-4408-9E7E-2A61AFFF39D4}" type="datetime1">
              <a:rPr lang="en-US" smtClean="0"/>
              <a:pPr/>
              <a:t>11/22/2013</a:t>
            </a:fld>
            <a:endParaRPr lang="en-US"/>
          </a:p>
        </p:txBody>
      </p:sp>
      <p:sp>
        <p:nvSpPr>
          <p:cNvPr id="2080" name="Rectangle 3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r>
              <a:rPr lang="fa-IR" smtClean="0"/>
              <a:t>رويا محمدعلي پور                          </a:t>
            </a:r>
            <a:r>
              <a:rPr lang="en-US" smtClean="0"/>
              <a:t>Roya.Ahari@gmail.com</a:t>
            </a:r>
            <a:endParaRPr lang="en-US"/>
          </a:p>
        </p:txBody>
      </p:sp>
      <p:sp>
        <p:nvSpPr>
          <p:cNvPr id="2081" name="Rectangle 3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fld id="{45C543C2-534A-4F76-AD95-EC43AAE991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split/>
  </p:transition>
  <p:hf hdr="0" dt="0"/>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Tahoma" pitchFamily="34" charset="0"/>
        </a:defRPr>
      </a:lvl2pPr>
      <a:lvl3pPr algn="l" rtl="0" eaLnBrk="1" fontAlgn="base" hangingPunct="1">
        <a:spcBef>
          <a:spcPct val="0"/>
        </a:spcBef>
        <a:spcAft>
          <a:spcPct val="0"/>
        </a:spcAft>
        <a:defRPr kumimoji="1" sz="4400">
          <a:solidFill>
            <a:schemeClr val="tx1"/>
          </a:solidFill>
          <a:latin typeface="Tahoma" pitchFamily="34" charset="0"/>
        </a:defRPr>
      </a:lvl3pPr>
      <a:lvl4pPr algn="l" rtl="0" eaLnBrk="1" fontAlgn="base" hangingPunct="1">
        <a:spcBef>
          <a:spcPct val="0"/>
        </a:spcBef>
        <a:spcAft>
          <a:spcPct val="0"/>
        </a:spcAft>
        <a:defRPr kumimoji="1" sz="4400">
          <a:solidFill>
            <a:schemeClr val="tx1"/>
          </a:solidFill>
          <a:latin typeface="Tahoma" pitchFamily="34" charset="0"/>
        </a:defRPr>
      </a:lvl4pPr>
      <a:lvl5pPr algn="l" rtl="0" eaLnBrk="1" fontAlgn="base" hangingPunct="1">
        <a:spcBef>
          <a:spcPct val="0"/>
        </a:spcBef>
        <a:spcAft>
          <a:spcPct val="0"/>
        </a:spcAft>
        <a:defRPr kumimoji="1" sz="4400">
          <a:solidFill>
            <a:schemeClr val="tx1"/>
          </a:solidFill>
          <a:latin typeface="Tahoma" pitchFamily="34" charset="0"/>
        </a:defRPr>
      </a:lvl5pPr>
      <a:lvl6pPr marL="457200" algn="l" rtl="0" eaLnBrk="1" fontAlgn="base" hangingPunct="1">
        <a:spcBef>
          <a:spcPct val="0"/>
        </a:spcBef>
        <a:spcAft>
          <a:spcPct val="0"/>
        </a:spcAft>
        <a:defRPr kumimoji="1" sz="4400">
          <a:solidFill>
            <a:schemeClr val="tx1"/>
          </a:solidFill>
          <a:latin typeface="Tahoma" pitchFamily="34" charset="0"/>
        </a:defRPr>
      </a:lvl6pPr>
      <a:lvl7pPr marL="914400" algn="l" rtl="0" eaLnBrk="1" fontAlgn="base" hangingPunct="1">
        <a:spcBef>
          <a:spcPct val="0"/>
        </a:spcBef>
        <a:spcAft>
          <a:spcPct val="0"/>
        </a:spcAft>
        <a:defRPr kumimoji="1" sz="4400">
          <a:solidFill>
            <a:schemeClr val="tx1"/>
          </a:solidFill>
          <a:latin typeface="Tahoma" pitchFamily="34" charset="0"/>
        </a:defRPr>
      </a:lvl7pPr>
      <a:lvl8pPr marL="1371600" algn="l" rtl="0" eaLnBrk="1" fontAlgn="base" hangingPunct="1">
        <a:spcBef>
          <a:spcPct val="0"/>
        </a:spcBef>
        <a:spcAft>
          <a:spcPct val="0"/>
        </a:spcAft>
        <a:defRPr kumimoji="1" sz="4400">
          <a:solidFill>
            <a:schemeClr val="tx1"/>
          </a:solidFill>
          <a:latin typeface="Tahoma" pitchFamily="34" charset="0"/>
        </a:defRPr>
      </a:lvl8pPr>
      <a:lvl9pPr marL="1828800" algn="l" rtl="0" eaLnBrk="1" fontAlgn="base" hangingPunct="1">
        <a:spcBef>
          <a:spcPct val="0"/>
        </a:spcBef>
        <a:spcAft>
          <a:spcPct val="0"/>
        </a:spcAft>
        <a:defRPr kumimoji="1" sz="4400">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3C605F"/>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C605F"/>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C605F"/>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27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188B4203-9309-4890-BC1E-1914B91DB454}" type="datetime1">
              <a:rPr lang="en-US"/>
              <a:pPr>
                <a:defRPr/>
              </a:pPr>
              <a:t>11/22/2013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0B89F9ED-9F03-4622-A77B-624629EC88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p:split/>
  </p:transition>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rebuchet MS" pitchFamily="34" charset="0"/>
        </a:defRPr>
      </a:lvl2pPr>
      <a:lvl3pPr algn="ctr" rtl="0" eaLnBrk="1" fontAlgn="base" hangingPunct="1">
        <a:spcBef>
          <a:spcPct val="0"/>
        </a:spcBef>
        <a:spcAft>
          <a:spcPct val="0"/>
        </a:spcAft>
        <a:defRPr sz="3600">
          <a:solidFill>
            <a:schemeClr val="tx2"/>
          </a:solidFill>
          <a:latin typeface="Trebuchet MS" pitchFamily="34" charset="0"/>
        </a:defRPr>
      </a:lvl3pPr>
      <a:lvl4pPr algn="ctr" rtl="0" eaLnBrk="1" fontAlgn="base" hangingPunct="1">
        <a:spcBef>
          <a:spcPct val="0"/>
        </a:spcBef>
        <a:spcAft>
          <a:spcPct val="0"/>
        </a:spcAft>
        <a:defRPr sz="3600">
          <a:solidFill>
            <a:schemeClr val="tx2"/>
          </a:solidFill>
          <a:latin typeface="Trebuchet MS" pitchFamily="34" charset="0"/>
        </a:defRPr>
      </a:lvl4pPr>
      <a:lvl5pPr algn="ctr" rtl="0" eaLnBrk="1" fontAlgn="base" hangingPunct="1">
        <a:spcBef>
          <a:spcPct val="0"/>
        </a:spcBef>
        <a:spcAft>
          <a:spcPct val="0"/>
        </a:spcAft>
        <a:defRPr sz="3600">
          <a:solidFill>
            <a:schemeClr val="tx2"/>
          </a:solidFill>
          <a:latin typeface="Trebuchet MS" pitchFamily="34" charset="0"/>
        </a:defRPr>
      </a:lvl5pPr>
      <a:lvl6pPr marL="457200" algn="ctr" rtl="0" eaLnBrk="1" fontAlgn="base" hangingPunct="1">
        <a:spcBef>
          <a:spcPct val="0"/>
        </a:spcBef>
        <a:spcAft>
          <a:spcPct val="0"/>
        </a:spcAft>
        <a:defRPr sz="3600">
          <a:solidFill>
            <a:schemeClr val="tx2"/>
          </a:solidFill>
          <a:latin typeface="Trebuchet MS" pitchFamily="34" charset="0"/>
        </a:defRPr>
      </a:lvl6pPr>
      <a:lvl7pPr marL="914400" algn="ctr" rtl="0" eaLnBrk="1" fontAlgn="base" hangingPunct="1">
        <a:spcBef>
          <a:spcPct val="0"/>
        </a:spcBef>
        <a:spcAft>
          <a:spcPct val="0"/>
        </a:spcAft>
        <a:defRPr sz="3600">
          <a:solidFill>
            <a:schemeClr val="tx2"/>
          </a:solidFill>
          <a:latin typeface="Trebuchet MS" pitchFamily="34" charset="0"/>
        </a:defRPr>
      </a:lvl7pPr>
      <a:lvl8pPr marL="1371600" algn="ctr" rtl="0" eaLnBrk="1" fontAlgn="base" hangingPunct="1">
        <a:spcBef>
          <a:spcPct val="0"/>
        </a:spcBef>
        <a:spcAft>
          <a:spcPct val="0"/>
        </a:spcAft>
        <a:defRPr sz="3600">
          <a:solidFill>
            <a:schemeClr val="tx2"/>
          </a:solidFill>
          <a:latin typeface="Trebuchet MS" pitchFamily="34" charset="0"/>
        </a:defRPr>
      </a:lvl8pPr>
      <a:lvl9pPr marL="1828800" algn="ctr" rtl="0" eaLnBrk="1" fontAlgn="base" hangingPunct="1">
        <a:spcBef>
          <a:spcPct val="0"/>
        </a:spcBef>
        <a:spcAft>
          <a:spcPct val="0"/>
        </a:spcAft>
        <a:defRPr sz="36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188B4203-9309-4890-BC1E-1914B91DB454}" type="datetime1">
              <a:rPr lang="en-US"/>
              <a:pPr>
                <a:defRPr/>
              </a:pPr>
              <a:t>11/22/2013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0B89F9ED-9F03-4622-A77B-624629EC88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split/>
  </p:transition>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rebuchet MS" pitchFamily="34" charset="0"/>
        </a:defRPr>
      </a:lvl2pPr>
      <a:lvl3pPr algn="ctr" rtl="0" eaLnBrk="1" fontAlgn="base" hangingPunct="1">
        <a:spcBef>
          <a:spcPct val="0"/>
        </a:spcBef>
        <a:spcAft>
          <a:spcPct val="0"/>
        </a:spcAft>
        <a:defRPr sz="3600">
          <a:solidFill>
            <a:schemeClr val="tx2"/>
          </a:solidFill>
          <a:latin typeface="Trebuchet MS" pitchFamily="34" charset="0"/>
        </a:defRPr>
      </a:lvl3pPr>
      <a:lvl4pPr algn="ctr" rtl="0" eaLnBrk="1" fontAlgn="base" hangingPunct="1">
        <a:spcBef>
          <a:spcPct val="0"/>
        </a:spcBef>
        <a:spcAft>
          <a:spcPct val="0"/>
        </a:spcAft>
        <a:defRPr sz="3600">
          <a:solidFill>
            <a:schemeClr val="tx2"/>
          </a:solidFill>
          <a:latin typeface="Trebuchet MS" pitchFamily="34" charset="0"/>
        </a:defRPr>
      </a:lvl4pPr>
      <a:lvl5pPr algn="ctr" rtl="0" eaLnBrk="1" fontAlgn="base" hangingPunct="1">
        <a:spcBef>
          <a:spcPct val="0"/>
        </a:spcBef>
        <a:spcAft>
          <a:spcPct val="0"/>
        </a:spcAft>
        <a:defRPr sz="3600">
          <a:solidFill>
            <a:schemeClr val="tx2"/>
          </a:solidFill>
          <a:latin typeface="Trebuchet MS" pitchFamily="34" charset="0"/>
        </a:defRPr>
      </a:lvl5pPr>
      <a:lvl6pPr marL="457200" algn="ctr" rtl="0" eaLnBrk="1" fontAlgn="base" hangingPunct="1">
        <a:spcBef>
          <a:spcPct val="0"/>
        </a:spcBef>
        <a:spcAft>
          <a:spcPct val="0"/>
        </a:spcAft>
        <a:defRPr sz="3600">
          <a:solidFill>
            <a:schemeClr val="tx2"/>
          </a:solidFill>
          <a:latin typeface="Trebuchet MS" pitchFamily="34" charset="0"/>
        </a:defRPr>
      </a:lvl6pPr>
      <a:lvl7pPr marL="914400" algn="ctr" rtl="0" eaLnBrk="1" fontAlgn="base" hangingPunct="1">
        <a:spcBef>
          <a:spcPct val="0"/>
        </a:spcBef>
        <a:spcAft>
          <a:spcPct val="0"/>
        </a:spcAft>
        <a:defRPr sz="3600">
          <a:solidFill>
            <a:schemeClr val="tx2"/>
          </a:solidFill>
          <a:latin typeface="Trebuchet MS" pitchFamily="34" charset="0"/>
        </a:defRPr>
      </a:lvl7pPr>
      <a:lvl8pPr marL="1371600" algn="ctr" rtl="0" eaLnBrk="1" fontAlgn="base" hangingPunct="1">
        <a:spcBef>
          <a:spcPct val="0"/>
        </a:spcBef>
        <a:spcAft>
          <a:spcPct val="0"/>
        </a:spcAft>
        <a:defRPr sz="3600">
          <a:solidFill>
            <a:schemeClr val="tx2"/>
          </a:solidFill>
          <a:latin typeface="Trebuchet MS" pitchFamily="34" charset="0"/>
        </a:defRPr>
      </a:lvl8pPr>
      <a:lvl9pPr marL="1828800" algn="ctr" rtl="0" eaLnBrk="1" fontAlgn="base" hangingPunct="1">
        <a:spcBef>
          <a:spcPct val="0"/>
        </a:spcBef>
        <a:spcAft>
          <a:spcPct val="0"/>
        </a:spcAft>
        <a:defRPr sz="36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37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EDCFB0E2-80F5-411D-90DE-AC3C71AABCCF}" type="datetime1">
              <a:rPr lang="en-US"/>
              <a:pPr>
                <a:defRPr/>
              </a:pPr>
              <a:t>11/22/2013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02DCD29C-AC4C-4EBF-B20A-002BFCFF14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ransition>
    <p:split/>
  </p:transition>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rebuchet MS" pitchFamily="34" charset="0"/>
        </a:defRPr>
      </a:lvl2pPr>
      <a:lvl3pPr algn="ctr" rtl="0" eaLnBrk="1" fontAlgn="base" hangingPunct="1">
        <a:spcBef>
          <a:spcPct val="0"/>
        </a:spcBef>
        <a:spcAft>
          <a:spcPct val="0"/>
        </a:spcAft>
        <a:defRPr sz="3600">
          <a:solidFill>
            <a:schemeClr val="tx2"/>
          </a:solidFill>
          <a:latin typeface="Trebuchet MS" pitchFamily="34" charset="0"/>
        </a:defRPr>
      </a:lvl3pPr>
      <a:lvl4pPr algn="ctr" rtl="0" eaLnBrk="1" fontAlgn="base" hangingPunct="1">
        <a:spcBef>
          <a:spcPct val="0"/>
        </a:spcBef>
        <a:spcAft>
          <a:spcPct val="0"/>
        </a:spcAft>
        <a:defRPr sz="3600">
          <a:solidFill>
            <a:schemeClr val="tx2"/>
          </a:solidFill>
          <a:latin typeface="Trebuchet MS" pitchFamily="34" charset="0"/>
        </a:defRPr>
      </a:lvl4pPr>
      <a:lvl5pPr algn="ctr" rtl="0" eaLnBrk="1" fontAlgn="base" hangingPunct="1">
        <a:spcBef>
          <a:spcPct val="0"/>
        </a:spcBef>
        <a:spcAft>
          <a:spcPct val="0"/>
        </a:spcAft>
        <a:defRPr sz="3600">
          <a:solidFill>
            <a:schemeClr val="tx2"/>
          </a:solidFill>
          <a:latin typeface="Trebuchet MS" pitchFamily="34" charset="0"/>
        </a:defRPr>
      </a:lvl5pPr>
      <a:lvl6pPr marL="457200" algn="ctr" rtl="0" eaLnBrk="1" fontAlgn="base" hangingPunct="1">
        <a:spcBef>
          <a:spcPct val="0"/>
        </a:spcBef>
        <a:spcAft>
          <a:spcPct val="0"/>
        </a:spcAft>
        <a:defRPr sz="3600">
          <a:solidFill>
            <a:schemeClr val="tx2"/>
          </a:solidFill>
          <a:latin typeface="Trebuchet MS" pitchFamily="34" charset="0"/>
        </a:defRPr>
      </a:lvl6pPr>
      <a:lvl7pPr marL="914400" algn="ctr" rtl="0" eaLnBrk="1" fontAlgn="base" hangingPunct="1">
        <a:spcBef>
          <a:spcPct val="0"/>
        </a:spcBef>
        <a:spcAft>
          <a:spcPct val="0"/>
        </a:spcAft>
        <a:defRPr sz="3600">
          <a:solidFill>
            <a:schemeClr val="tx2"/>
          </a:solidFill>
          <a:latin typeface="Trebuchet MS" pitchFamily="34" charset="0"/>
        </a:defRPr>
      </a:lvl7pPr>
      <a:lvl8pPr marL="1371600" algn="ctr" rtl="0" eaLnBrk="1" fontAlgn="base" hangingPunct="1">
        <a:spcBef>
          <a:spcPct val="0"/>
        </a:spcBef>
        <a:spcAft>
          <a:spcPct val="0"/>
        </a:spcAft>
        <a:defRPr sz="3600">
          <a:solidFill>
            <a:schemeClr val="tx2"/>
          </a:solidFill>
          <a:latin typeface="Trebuchet MS" pitchFamily="34" charset="0"/>
        </a:defRPr>
      </a:lvl8pPr>
      <a:lvl9pPr marL="1828800" algn="ctr" rtl="0" eaLnBrk="1" fontAlgn="base" hangingPunct="1">
        <a:spcBef>
          <a:spcPct val="0"/>
        </a:spcBef>
        <a:spcAft>
          <a:spcPct val="0"/>
        </a:spcAft>
        <a:defRPr sz="36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bwMode="auto">
          <a:xfrm>
            <a:off x="1524000" y="76200"/>
            <a:ext cx="7381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35843" name="Rectangle 7"/>
          <p:cNvSpPr>
            <a:spLocks noGrp="1" noChangeArrowheads="1"/>
          </p:cNvSpPr>
          <p:nvPr>
            <p:ph type="body" idx="1"/>
          </p:nvPr>
        </p:nvSpPr>
        <p:spPr bwMode="white">
          <a:xfrm>
            <a:off x="1524000" y="1295400"/>
            <a:ext cx="7391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2079" name="Rectangle 31"/>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rgbClr val="080808"/>
                </a:solidFill>
                <a:latin typeface="+mn-lt"/>
                <a:cs typeface="+mn-cs"/>
              </a:defRPr>
            </a:lvl1pPr>
          </a:lstStyle>
          <a:p>
            <a:pPr>
              <a:defRPr/>
            </a:pPr>
            <a:fld id="{E615A19D-2EB9-4CCD-B7B1-CF826A9C9571}" type="datetime1">
              <a:rPr lang="en-US"/>
              <a:pPr>
                <a:defRPr/>
              </a:pPr>
              <a:t>11/22/2013</a:t>
            </a:fld>
            <a:endParaRPr lang="en-US"/>
          </a:p>
        </p:txBody>
      </p:sp>
      <p:sp>
        <p:nvSpPr>
          <p:cNvPr id="2080" name="Rectangle 3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rgbClr val="080808"/>
                </a:solidFill>
                <a:latin typeface="+mn-lt"/>
                <a:cs typeface="+mn-cs"/>
              </a:defRPr>
            </a:lvl1pPr>
          </a:lstStyle>
          <a:p>
            <a:pPr>
              <a:defRPr/>
            </a:pPr>
            <a:endParaRPr lang="en-US"/>
          </a:p>
        </p:txBody>
      </p:sp>
      <p:sp>
        <p:nvSpPr>
          <p:cNvPr id="2081" name="Rectangle 3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rgbClr val="080808"/>
                </a:solidFill>
                <a:latin typeface="+mn-lt"/>
                <a:cs typeface="+mn-cs"/>
              </a:defRPr>
            </a:lvl1pPr>
          </a:lstStyle>
          <a:p>
            <a:pPr>
              <a:defRPr/>
            </a:pPr>
            <a:fld id="{6D5FE545-6AAB-484E-9F16-3E9872918C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p:split/>
  </p:transition>
  <p:hf hdr="0" ftr="0" dt="0"/>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Tahoma" pitchFamily="34" charset="0"/>
        </a:defRPr>
      </a:lvl2pPr>
      <a:lvl3pPr algn="l" rtl="0" eaLnBrk="1" fontAlgn="base" hangingPunct="1">
        <a:spcBef>
          <a:spcPct val="0"/>
        </a:spcBef>
        <a:spcAft>
          <a:spcPct val="0"/>
        </a:spcAft>
        <a:defRPr kumimoji="1" sz="4400">
          <a:solidFill>
            <a:schemeClr val="tx1"/>
          </a:solidFill>
          <a:latin typeface="Tahoma" pitchFamily="34" charset="0"/>
        </a:defRPr>
      </a:lvl3pPr>
      <a:lvl4pPr algn="l" rtl="0" eaLnBrk="1" fontAlgn="base" hangingPunct="1">
        <a:spcBef>
          <a:spcPct val="0"/>
        </a:spcBef>
        <a:spcAft>
          <a:spcPct val="0"/>
        </a:spcAft>
        <a:defRPr kumimoji="1" sz="4400">
          <a:solidFill>
            <a:schemeClr val="tx1"/>
          </a:solidFill>
          <a:latin typeface="Tahoma" pitchFamily="34" charset="0"/>
        </a:defRPr>
      </a:lvl4pPr>
      <a:lvl5pPr algn="l" rtl="0" eaLnBrk="1" fontAlgn="base" hangingPunct="1">
        <a:spcBef>
          <a:spcPct val="0"/>
        </a:spcBef>
        <a:spcAft>
          <a:spcPct val="0"/>
        </a:spcAft>
        <a:defRPr kumimoji="1" sz="4400">
          <a:solidFill>
            <a:schemeClr val="tx1"/>
          </a:solidFill>
          <a:latin typeface="Tahoma" pitchFamily="34" charset="0"/>
        </a:defRPr>
      </a:lvl5pPr>
      <a:lvl6pPr marL="457200" algn="l" rtl="0" eaLnBrk="1" fontAlgn="base" hangingPunct="1">
        <a:spcBef>
          <a:spcPct val="0"/>
        </a:spcBef>
        <a:spcAft>
          <a:spcPct val="0"/>
        </a:spcAft>
        <a:defRPr kumimoji="1" sz="4400">
          <a:solidFill>
            <a:schemeClr val="tx1"/>
          </a:solidFill>
          <a:latin typeface="Tahoma" pitchFamily="34" charset="0"/>
        </a:defRPr>
      </a:lvl6pPr>
      <a:lvl7pPr marL="914400" algn="l" rtl="0" eaLnBrk="1" fontAlgn="base" hangingPunct="1">
        <a:spcBef>
          <a:spcPct val="0"/>
        </a:spcBef>
        <a:spcAft>
          <a:spcPct val="0"/>
        </a:spcAft>
        <a:defRPr kumimoji="1" sz="4400">
          <a:solidFill>
            <a:schemeClr val="tx1"/>
          </a:solidFill>
          <a:latin typeface="Tahoma" pitchFamily="34" charset="0"/>
        </a:defRPr>
      </a:lvl7pPr>
      <a:lvl8pPr marL="1371600" algn="l" rtl="0" eaLnBrk="1" fontAlgn="base" hangingPunct="1">
        <a:spcBef>
          <a:spcPct val="0"/>
        </a:spcBef>
        <a:spcAft>
          <a:spcPct val="0"/>
        </a:spcAft>
        <a:defRPr kumimoji="1" sz="4400">
          <a:solidFill>
            <a:schemeClr val="tx1"/>
          </a:solidFill>
          <a:latin typeface="Tahoma" pitchFamily="34" charset="0"/>
        </a:defRPr>
      </a:lvl8pPr>
      <a:lvl9pPr marL="1828800" algn="l" rtl="0" eaLnBrk="1" fontAlgn="base" hangingPunct="1">
        <a:spcBef>
          <a:spcPct val="0"/>
        </a:spcBef>
        <a:spcAft>
          <a:spcPct val="0"/>
        </a:spcAft>
        <a:defRPr kumimoji="1" sz="4400">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3C605F"/>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C605F"/>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C605F"/>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21922"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721923"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721924"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solidFill>
                  <a:schemeClr val="tx1"/>
                </a:solidFill>
                <a:effectLst>
                  <a:outerShdw blurRad="38100" dist="38100" dir="2700000" algn="tl">
                    <a:srgbClr val="000000"/>
                  </a:outerShdw>
                </a:effectLst>
                <a:latin typeface="Arial" pitchFamily="34" charset="0"/>
                <a:cs typeface="+mn-cs"/>
              </a:defRPr>
            </a:lvl1pPr>
          </a:lstStyle>
          <a:p>
            <a:fld id="{7EA369D4-7982-4890-9260-177BB66AF124}" type="datetime1">
              <a:rPr lang="en-US" smtClean="0"/>
              <a:pPr/>
              <a:t>11/22/2013</a:t>
            </a:fld>
            <a:endParaRPr lang="en-US"/>
          </a:p>
        </p:txBody>
      </p:sp>
      <p:sp>
        <p:nvSpPr>
          <p:cNvPr id="7219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tx1"/>
                </a:solidFill>
                <a:effectLst>
                  <a:outerShdw blurRad="38100" dist="38100" dir="2700000" algn="tl">
                    <a:srgbClr val="000000"/>
                  </a:outerShdw>
                </a:effectLst>
                <a:latin typeface="Arial" pitchFamily="34" charset="0"/>
                <a:cs typeface="+mn-cs"/>
              </a:defRPr>
            </a:lvl1pPr>
          </a:lstStyle>
          <a:p>
            <a:endParaRPr lang="en-US"/>
          </a:p>
        </p:txBody>
      </p:sp>
      <p:sp>
        <p:nvSpPr>
          <p:cNvPr id="721926"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1"/>
                </a:solidFill>
                <a:effectLst>
                  <a:outerShdw blurRad="38100" dist="38100" dir="2700000" algn="tl">
                    <a:srgbClr val="000000"/>
                  </a:outerShdw>
                </a:effectLst>
                <a:latin typeface="Arial" pitchFamily="34" charset="0"/>
                <a:cs typeface="+mn-cs"/>
              </a:defRPr>
            </a:lvl1pPr>
          </a:lstStyle>
          <a:p>
            <a:fld id="{5C20E866-2850-44B8-AECA-A79CE6A54C81}"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p:wipe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78210"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fa-IR">
              <a:latin typeface="Arial" pitchFamily="34" charset="0"/>
            </a:endParaRPr>
          </a:p>
        </p:txBody>
      </p:sp>
      <p:sp>
        <p:nvSpPr>
          <p:cNvPr id="3075"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US" altLang="en-US" smtClean="0"/>
          </a:p>
        </p:txBody>
      </p:sp>
      <p:sp>
        <p:nvSpPr>
          <p:cNvPr id="3076"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478213"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solidFill>
                <a:latin typeface="Arial" pitchFamily="34" charset="0"/>
                <a:cs typeface="+mn-cs"/>
              </a:defRPr>
            </a:lvl1pPr>
          </a:lstStyle>
          <a:p>
            <a:pPr>
              <a:defRPr/>
            </a:pPr>
            <a:endParaRPr lang="en-US" altLang="en-US"/>
          </a:p>
        </p:txBody>
      </p:sp>
      <p:sp>
        <p:nvSpPr>
          <p:cNvPr id="478214"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1"/>
                </a:solidFill>
                <a:latin typeface="Arial" pitchFamily="34" charset="0"/>
                <a:cs typeface="+mn-cs"/>
              </a:defRPr>
            </a:lvl1pPr>
          </a:lstStyle>
          <a:p>
            <a:pPr>
              <a:defRPr/>
            </a:pPr>
            <a:endParaRPr lang="en-US" altLang="en-US"/>
          </a:p>
        </p:txBody>
      </p:sp>
      <p:sp>
        <p:nvSpPr>
          <p:cNvPr id="478215"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solidFill>
                <a:latin typeface="Arial" pitchFamily="34" charset="0"/>
                <a:cs typeface="+mn-cs"/>
              </a:defRPr>
            </a:lvl1pPr>
          </a:lstStyle>
          <a:p>
            <a:pPr>
              <a:defRPr/>
            </a:pPr>
            <a:fld id="{7125A292-A037-4BB1-B7F7-24CC8CB450B3}" type="slidenum">
              <a:rPr lang="fa-IR" altLang="en-US"/>
              <a:pPr>
                <a:defRPr/>
              </a:pPr>
              <a:t>‹#›</a:t>
            </a:fld>
            <a:endParaRPr lang="en-US" altLang="en-US"/>
          </a:p>
        </p:txBody>
      </p:sp>
      <p:grpSp>
        <p:nvGrpSpPr>
          <p:cNvPr id="2" name="Group 8"/>
          <p:cNvGrpSpPr>
            <a:grpSpLocks/>
          </p:cNvGrpSpPr>
          <p:nvPr/>
        </p:nvGrpSpPr>
        <p:grpSpPr bwMode="auto">
          <a:xfrm>
            <a:off x="8153400" y="152400"/>
            <a:ext cx="792163" cy="1295400"/>
            <a:chOff x="5136" y="960"/>
            <a:chExt cx="528" cy="864"/>
          </a:xfrm>
        </p:grpSpPr>
        <p:sp>
          <p:nvSpPr>
            <p:cNvPr id="478217"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478218"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478219" name="Oval 11"/>
            <p:cNvSpPr>
              <a:spLocks noChangeArrowheads="1"/>
            </p:cNvSpPr>
            <p:nvPr/>
          </p:nvSpPr>
          <p:spPr bwMode="auto">
            <a:xfrm>
              <a:off x="5360" y="960"/>
              <a:ext cx="76" cy="80"/>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478220" name="Oval 12"/>
            <p:cNvSpPr>
              <a:spLocks noChangeArrowheads="1"/>
            </p:cNvSpPr>
            <p:nvPr/>
          </p:nvSpPr>
          <p:spPr bwMode="auto">
            <a:xfrm>
              <a:off x="5136" y="1072"/>
              <a:ext cx="80" cy="7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478221" name="Oval 13"/>
            <p:cNvSpPr>
              <a:spLocks noChangeArrowheads="1"/>
            </p:cNvSpPr>
            <p:nvPr/>
          </p:nvSpPr>
          <p:spPr bwMode="auto">
            <a:xfrm>
              <a:off x="5248" y="1072"/>
              <a:ext cx="79" cy="7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478222" name="Oval 14"/>
            <p:cNvSpPr>
              <a:spLocks noChangeArrowheads="1"/>
            </p:cNvSpPr>
            <p:nvPr/>
          </p:nvSpPr>
          <p:spPr bwMode="auto">
            <a:xfrm>
              <a:off x="5360" y="1072"/>
              <a:ext cx="76" cy="77"/>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478223" name="Oval 15"/>
            <p:cNvSpPr>
              <a:spLocks noChangeArrowheads="1"/>
            </p:cNvSpPr>
            <p:nvPr/>
          </p:nvSpPr>
          <p:spPr bwMode="auto">
            <a:xfrm>
              <a:off x="5472" y="1072"/>
              <a:ext cx="73" cy="77"/>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478224" name="Oval 16"/>
            <p:cNvSpPr>
              <a:spLocks noChangeArrowheads="1"/>
            </p:cNvSpPr>
            <p:nvPr/>
          </p:nvSpPr>
          <p:spPr bwMode="auto">
            <a:xfrm>
              <a:off x="5136" y="1184"/>
              <a:ext cx="80" cy="73"/>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478225" name="Oval 17"/>
            <p:cNvSpPr>
              <a:spLocks noChangeArrowheads="1"/>
            </p:cNvSpPr>
            <p:nvPr/>
          </p:nvSpPr>
          <p:spPr bwMode="auto">
            <a:xfrm>
              <a:off x="5248" y="1184"/>
              <a:ext cx="79" cy="73"/>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478226" name="Oval 18"/>
            <p:cNvSpPr>
              <a:spLocks noChangeArrowheads="1"/>
            </p:cNvSpPr>
            <p:nvPr/>
          </p:nvSpPr>
          <p:spPr bwMode="auto">
            <a:xfrm>
              <a:off x="5360" y="1184"/>
              <a:ext cx="76" cy="73"/>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478227" name="Oval 19"/>
            <p:cNvSpPr>
              <a:spLocks noChangeArrowheads="1"/>
            </p:cNvSpPr>
            <p:nvPr/>
          </p:nvSpPr>
          <p:spPr bwMode="auto">
            <a:xfrm>
              <a:off x="5472" y="1184"/>
              <a:ext cx="73" cy="73"/>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478228" name="Oval 20"/>
            <p:cNvSpPr>
              <a:spLocks noChangeArrowheads="1"/>
            </p:cNvSpPr>
            <p:nvPr/>
          </p:nvSpPr>
          <p:spPr bwMode="auto">
            <a:xfrm>
              <a:off x="5584" y="1184"/>
              <a:ext cx="80" cy="73"/>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478229"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fa-IR">
                <a:latin typeface="Arial" pitchFamily="34" charset="0"/>
              </a:endParaRPr>
            </a:p>
          </p:txBody>
        </p:sp>
        <p:sp>
          <p:nvSpPr>
            <p:cNvPr id="478230"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478231" name="Oval 23"/>
            <p:cNvSpPr>
              <a:spLocks noChangeArrowheads="1"/>
            </p:cNvSpPr>
            <p:nvPr/>
          </p:nvSpPr>
          <p:spPr bwMode="auto">
            <a:xfrm>
              <a:off x="5360" y="1296"/>
              <a:ext cx="76" cy="80"/>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478232" name="Oval 24"/>
            <p:cNvSpPr>
              <a:spLocks noChangeArrowheads="1"/>
            </p:cNvSpPr>
            <p:nvPr/>
          </p:nvSpPr>
          <p:spPr bwMode="auto">
            <a:xfrm>
              <a:off x="5472" y="1296"/>
              <a:ext cx="73" cy="80"/>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478233"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478234"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478235" name="Oval 27"/>
            <p:cNvSpPr>
              <a:spLocks noChangeArrowheads="1"/>
            </p:cNvSpPr>
            <p:nvPr/>
          </p:nvSpPr>
          <p:spPr bwMode="auto">
            <a:xfrm>
              <a:off x="5360" y="1408"/>
              <a:ext cx="76" cy="80"/>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478236" name="Oval 28"/>
            <p:cNvSpPr>
              <a:spLocks noChangeArrowheads="1"/>
            </p:cNvSpPr>
            <p:nvPr/>
          </p:nvSpPr>
          <p:spPr bwMode="auto">
            <a:xfrm>
              <a:off x="5472" y="1408"/>
              <a:ext cx="73" cy="80"/>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478237"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sp>
          <p:nvSpPr>
            <p:cNvPr id="478238"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fa-IR">
                <a:latin typeface="Arial" pitchFamily="34" charset="0"/>
              </a:endParaRPr>
            </a:p>
          </p:txBody>
        </p:sp>
        <p:sp>
          <p:nvSpPr>
            <p:cNvPr id="478239"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478240" name="Oval 32"/>
            <p:cNvSpPr>
              <a:spLocks noChangeArrowheads="1"/>
            </p:cNvSpPr>
            <p:nvPr/>
          </p:nvSpPr>
          <p:spPr bwMode="auto">
            <a:xfrm>
              <a:off x="5360" y="1520"/>
              <a:ext cx="76" cy="79"/>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478241" name="Oval 33"/>
            <p:cNvSpPr>
              <a:spLocks noChangeArrowheads="1"/>
            </p:cNvSpPr>
            <p:nvPr/>
          </p:nvSpPr>
          <p:spPr bwMode="auto">
            <a:xfrm>
              <a:off x="5472" y="1520"/>
              <a:ext cx="73" cy="79"/>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sp>
          <p:nvSpPr>
            <p:cNvPr id="478242" name="Oval 34"/>
            <p:cNvSpPr>
              <a:spLocks noChangeArrowheads="1"/>
            </p:cNvSpPr>
            <p:nvPr/>
          </p:nvSpPr>
          <p:spPr bwMode="auto">
            <a:xfrm>
              <a:off x="5136" y="1632"/>
              <a:ext cx="80" cy="75"/>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478243" name="Oval 35"/>
            <p:cNvSpPr>
              <a:spLocks noChangeArrowheads="1"/>
            </p:cNvSpPr>
            <p:nvPr/>
          </p:nvSpPr>
          <p:spPr bwMode="auto">
            <a:xfrm>
              <a:off x="5248" y="1632"/>
              <a:ext cx="79" cy="75"/>
            </a:xfrm>
            <a:prstGeom prst="ellipse">
              <a:avLst/>
            </a:prstGeom>
            <a:solidFill>
              <a:schemeClr val="accent1"/>
            </a:solidFill>
            <a:ln w="9525">
              <a:noFill/>
              <a:round/>
              <a:headEnd/>
              <a:tailEnd/>
            </a:ln>
            <a:effectLst/>
          </p:spPr>
          <p:txBody>
            <a:bodyPr wrap="none" anchor="ctr"/>
            <a:lstStyle/>
            <a:p>
              <a:pPr>
                <a:defRPr/>
              </a:pPr>
              <a:endParaRPr lang="fa-IR">
                <a:latin typeface="Arial" pitchFamily="34" charset="0"/>
              </a:endParaRPr>
            </a:p>
          </p:txBody>
        </p:sp>
        <p:sp>
          <p:nvSpPr>
            <p:cNvPr id="478244" name="Oval 36"/>
            <p:cNvSpPr>
              <a:spLocks noChangeArrowheads="1"/>
            </p:cNvSpPr>
            <p:nvPr/>
          </p:nvSpPr>
          <p:spPr bwMode="auto">
            <a:xfrm>
              <a:off x="5360" y="1632"/>
              <a:ext cx="76" cy="75"/>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sp>
          <p:nvSpPr>
            <p:cNvPr id="478245" name="Oval 37"/>
            <p:cNvSpPr>
              <a:spLocks noChangeArrowheads="1"/>
            </p:cNvSpPr>
            <p:nvPr/>
          </p:nvSpPr>
          <p:spPr bwMode="auto">
            <a:xfrm>
              <a:off x="5472" y="1632"/>
              <a:ext cx="73" cy="75"/>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sp>
          <p:nvSpPr>
            <p:cNvPr id="478246"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sp>
          <p:nvSpPr>
            <p:cNvPr id="478247" name="Oval 39"/>
            <p:cNvSpPr>
              <a:spLocks noChangeArrowheads="1"/>
            </p:cNvSpPr>
            <p:nvPr/>
          </p:nvSpPr>
          <p:spPr bwMode="auto">
            <a:xfrm>
              <a:off x="5472" y="1744"/>
              <a:ext cx="73" cy="80"/>
            </a:xfrm>
            <a:prstGeom prst="ellipse">
              <a:avLst/>
            </a:prstGeom>
            <a:solidFill>
              <a:schemeClr val="folHlink"/>
            </a:solidFill>
            <a:ln w="9525">
              <a:noFill/>
              <a:round/>
              <a:headEnd/>
              <a:tailEnd/>
            </a:ln>
            <a:effectLst/>
          </p:spPr>
          <p:txBody>
            <a:bodyPr wrap="none" anchor="ctr"/>
            <a:lstStyle/>
            <a:p>
              <a:pPr>
                <a:defRPr/>
              </a:pPr>
              <a:endParaRPr lang="fa-IR">
                <a:latin typeface="Arial" pitchFamily="34" charset="0"/>
              </a:endParaRPr>
            </a:p>
          </p:txBody>
        </p:sp>
      </p:gr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iming>
    <p:tnLst>
      <p:par>
        <p:cTn id="1" dur="indefinite" restart="never" nodeType="tmRoot"/>
      </p:par>
    </p:tn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pitchFamily="34" charset="0"/>
          <a:cs typeface="Arial" pitchFamily="34" charset="0"/>
        </a:defRPr>
      </a:lvl2pPr>
      <a:lvl3pPr algn="l" rtl="0" eaLnBrk="1" fontAlgn="base" hangingPunct="1">
        <a:spcBef>
          <a:spcPct val="0"/>
        </a:spcBef>
        <a:spcAft>
          <a:spcPct val="0"/>
        </a:spcAft>
        <a:defRPr sz="3900" b="1">
          <a:solidFill>
            <a:schemeClr val="tx2"/>
          </a:solidFill>
          <a:latin typeface="Arial" pitchFamily="34" charset="0"/>
          <a:cs typeface="Arial" pitchFamily="34" charset="0"/>
        </a:defRPr>
      </a:lvl3pPr>
      <a:lvl4pPr algn="l" rtl="0" eaLnBrk="1" fontAlgn="base" hangingPunct="1">
        <a:spcBef>
          <a:spcPct val="0"/>
        </a:spcBef>
        <a:spcAft>
          <a:spcPct val="0"/>
        </a:spcAft>
        <a:defRPr sz="3900" b="1">
          <a:solidFill>
            <a:schemeClr val="tx2"/>
          </a:solidFill>
          <a:latin typeface="Arial" pitchFamily="34" charset="0"/>
          <a:cs typeface="Arial" pitchFamily="34" charset="0"/>
        </a:defRPr>
      </a:lvl4pPr>
      <a:lvl5pPr algn="l" rtl="0" eaLnBrk="1" fontAlgn="base" hangingPunct="1">
        <a:spcBef>
          <a:spcPct val="0"/>
        </a:spcBef>
        <a:spcAft>
          <a:spcPct val="0"/>
        </a:spcAft>
        <a:defRPr sz="3900" b="1">
          <a:solidFill>
            <a:schemeClr val="tx2"/>
          </a:solidFill>
          <a:latin typeface="Arial" pitchFamily="34" charset="0"/>
          <a:cs typeface="Arial" pitchFamily="34" charset="0"/>
        </a:defRPr>
      </a:lvl5pPr>
      <a:lvl6pPr marL="457200" algn="l" rtl="0" eaLnBrk="1" fontAlgn="base" hangingPunct="1">
        <a:spcBef>
          <a:spcPct val="0"/>
        </a:spcBef>
        <a:spcAft>
          <a:spcPct val="0"/>
        </a:spcAft>
        <a:defRPr sz="3900" b="1">
          <a:solidFill>
            <a:schemeClr val="tx2"/>
          </a:solidFill>
          <a:latin typeface="Arial" pitchFamily="34" charset="0"/>
          <a:cs typeface="Arial" pitchFamily="34" charset="0"/>
        </a:defRPr>
      </a:lvl6pPr>
      <a:lvl7pPr marL="914400" algn="l" rtl="0" eaLnBrk="1" fontAlgn="base" hangingPunct="1">
        <a:spcBef>
          <a:spcPct val="0"/>
        </a:spcBef>
        <a:spcAft>
          <a:spcPct val="0"/>
        </a:spcAft>
        <a:defRPr sz="3900" b="1">
          <a:solidFill>
            <a:schemeClr val="tx2"/>
          </a:solidFill>
          <a:latin typeface="Arial" pitchFamily="34" charset="0"/>
          <a:cs typeface="Arial" pitchFamily="34" charset="0"/>
        </a:defRPr>
      </a:lvl7pPr>
      <a:lvl8pPr marL="1371600" algn="l" rtl="0" eaLnBrk="1" fontAlgn="base" hangingPunct="1">
        <a:spcBef>
          <a:spcPct val="0"/>
        </a:spcBef>
        <a:spcAft>
          <a:spcPct val="0"/>
        </a:spcAft>
        <a:defRPr sz="3900" b="1">
          <a:solidFill>
            <a:schemeClr val="tx2"/>
          </a:solidFill>
          <a:latin typeface="Arial" pitchFamily="34" charset="0"/>
          <a:cs typeface="Arial" pitchFamily="34" charset="0"/>
        </a:defRPr>
      </a:lvl8pPr>
      <a:lvl9pPr marL="1828800" algn="l" rtl="0" eaLnBrk="1" fontAlgn="base" hangingPunct="1">
        <a:spcBef>
          <a:spcPct val="0"/>
        </a:spcBef>
        <a:spcAft>
          <a:spcPct val="0"/>
        </a:spcAft>
        <a:defRPr sz="3900" b="1">
          <a:solidFill>
            <a:schemeClr val="tx2"/>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cs typeface="+mn-cs"/>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cs typeface="+mn-cs"/>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cs typeface="+mn-cs"/>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686800" cy="4876800"/>
            <a:chOff x="0" y="0"/>
            <a:chExt cx="5472" cy="3072"/>
          </a:xfrm>
        </p:grpSpPr>
        <p:sp>
          <p:nvSpPr>
            <p:cNvPr id="580611"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grpSp>
          <p:nvGrpSpPr>
            <p:cNvPr id="3" name="Group 4"/>
            <p:cNvGrpSpPr>
              <a:grpSpLocks/>
            </p:cNvGrpSpPr>
            <p:nvPr/>
          </p:nvGrpSpPr>
          <p:grpSpPr bwMode="auto">
            <a:xfrm>
              <a:off x="240" y="893"/>
              <a:ext cx="5232" cy="115"/>
              <a:chOff x="240" y="893"/>
              <a:chExt cx="5232" cy="115"/>
            </a:xfrm>
          </p:grpSpPr>
          <p:sp>
            <p:nvSpPr>
              <p:cNvPr id="580613"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
            <p:nvSpPr>
              <p:cNvPr id="580614"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a:defRPr/>
                </a:pPr>
                <a:endParaRPr lang="fa-IR">
                  <a:latin typeface="Arial" pitchFamily="34" charset="0"/>
                </a:endParaRPr>
              </a:p>
            </p:txBody>
          </p:sp>
        </p:grpSp>
      </p:grpSp>
      <p:sp>
        <p:nvSpPr>
          <p:cNvPr id="4099"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100"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580617"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solidFill>
                <a:latin typeface="Arial" pitchFamily="34" charset="0"/>
                <a:cs typeface="+mn-cs"/>
              </a:defRPr>
            </a:lvl1pPr>
          </a:lstStyle>
          <a:p>
            <a:pPr>
              <a:defRPr/>
            </a:pPr>
            <a:endParaRPr lang="en-US"/>
          </a:p>
        </p:txBody>
      </p:sp>
      <p:sp>
        <p:nvSpPr>
          <p:cNvPr id="580618"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1"/>
                </a:solidFill>
                <a:latin typeface="Arial" pitchFamily="34" charset="0"/>
                <a:cs typeface="+mn-cs"/>
              </a:defRPr>
            </a:lvl1pPr>
          </a:lstStyle>
          <a:p>
            <a:pPr>
              <a:defRPr/>
            </a:pPr>
            <a:endParaRPr lang="en-US"/>
          </a:p>
        </p:txBody>
      </p:sp>
      <p:sp>
        <p:nvSpPr>
          <p:cNvPr id="580619"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solidFill>
                <a:latin typeface="Arial" pitchFamily="34" charset="0"/>
                <a:cs typeface="+mn-cs"/>
              </a:defRPr>
            </a:lvl1pPr>
          </a:lstStyle>
          <a:p>
            <a:pPr>
              <a:defRPr/>
            </a:pPr>
            <a:fld id="{26D91901-283D-43A0-B347-E83DCD2630FD}" type="slidenum">
              <a:rPr lang="fa-IR"/>
              <a:pPr>
                <a:defRPr/>
              </a:pPr>
              <a:t>‹#›</a:t>
            </a:fld>
            <a:endParaRPr lang="en-US"/>
          </a:p>
        </p:txBody>
      </p:sp>
      <p:sp>
        <p:nvSpPr>
          <p:cNvPr id="580620"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a:defRPr/>
            </a:pPr>
            <a:endParaRPr lang="fa-IR">
              <a:latin typeface="Arial" pitchFamily="34" charset="0"/>
            </a:endParaRPr>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iming>
    <p:tnLst>
      <p:par>
        <p:cTn id="1" dur="indefinite" restart="never" nodeType="tmRoot"/>
      </p:par>
    </p:tnLst>
  </p:timing>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Times New Roman" pitchFamily="18" charset="0"/>
          <a:cs typeface="Arial" pitchFamily="34" charset="0"/>
        </a:defRPr>
      </a:lvl2pPr>
      <a:lvl3pPr algn="l" rtl="0" eaLnBrk="1" fontAlgn="base" hangingPunct="1">
        <a:spcBef>
          <a:spcPct val="0"/>
        </a:spcBef>
        <a:spcAft>
          <a:spcPct val="0"/>
        </a:spcAft>
        <a:defRPr sz="4200">
          <a:solidFill>
            <a:schemeClr val="tx2"/>
          </a:solidFill>
          <a:latin typeface="Times New Roman" pitchFamily="18" charset="0"/>
          <a:cs typeface="Arial" pitchFamily="34" charset="0"/>
        </a:defRPr>
      </a:lvl3pPr>
      <a:lvl4pPr algn="l" rtl="0" eaLnBrk="1" fontAlgn="base" hangingPunct="1">
        <a:spcBef>
          <a:spcPct val="0"/>
        </a:spcBef>
        <a:spcAft>
          <a:spcPct val="0"/>
        </a:spcAft>
        <a:defRPr sz="4200">
          <a:solidFill>
            <a:schemeClr val="tx2"/>
          </a:solidFill>
          <a:latin typeface="Times New Roman" pitchFamily="18" charset="0"/>
          <a:cs typeface="Arial" pitchFamily="34" charset="0"/>
        </a:defRPr>
      </a:lvl4pPr>
      <a:lvl5pPr algn="l" rtl="0" eaLnBrk="1" fontAlgn="base" hangingPunct="1">
        <a:spcBef>
          <a:spcPct val="0"/>
        </a:spcBef>
        <a:spcAft>
          <a:spcPct val="0"/>
        </a:spcAft>
        <a:defRPr sz="4200">
          <a:solidFill>
            <a:schemeClr val="tx2"/>
          </a:solidFill>
          <a:latin typeface="Times New Roman" pitchFamily="18" charset="0"/>
          <a:cs typeface="Arial" pitchFamily="34" charset="0"/>
        </a:defRPr>
      </a:lvl5pPr>
      <a:lvl6pPr marL="457200" algn="l" rtl="0" eaLnBrk="1" fontAlgn="base" hangingPunct="1">
        <a:spcBef>
          <a:spcPct val="0"/>
        </a:spcBef>
        <a:spcAft>
          <a:spcPct val="0"/>
        </a:spcAft>
        <a:defRPr sz="4200">
          <a:solidFill>
            <a:schemeClr val="tx2"/>
          </a:solidFill>
          <a:latin typeface="Times New Roman" pitchFamily="18" charset="0"/>
          <a:cs typeface="Arial" pitchFamily="34" charset="0"/>
        </a:defRPr>
      </a:lvl6pPr>
      <a:lvl7pPr marL="914400" algn="l" rtl="0" eaLnBrk="1" fontAlgn="base" hangingPunct="1">
        <a:spcBef>
          <a:spcPct val="0"/>
        </a:spcBef>
        <a:spcAft>
          <a:spcPct val="0"/>
        </a:spcAft>
        <a:defRPr sz="4200">
          <a:solidFill>
            <a:schemeClr val="tx2"/>
          </a:solidFill>
          <a:latin typeface="Times New Roman" pitchFamily="18" charset="0"/>
          <a:cs typeface="Arial" pitchFamily="34" charset="0"/>
        </a:defRPr>
      </a:lvl7pPr>
      <a:lvl8pPr marL="1371600" algn="l" rtl="0" eaLnBrk="1" fontAlgn="base" hangingPunct="1">
        <a:spcBef>
          <a:spcPct val="0"/>
        </a:spcBef>
        <a:spcAft>
          <a:spcPct val="0"/>
        </a:spcAft>
        <a:defRPr sz="4200">
          <a:solidFill>
            <a:schemeClr val="tx2"/>
          </a:solidFill>
          <a:latin typeface="Times New Roman" pitchFamily="18" charset="0"/>
          <a:cs typeface="Arial" pitchFamily="34" charset="0"/>
        </a:defRPr>
      </a:lvl8pPr>
      <a:lvl9pPr marL="1828800" algn="l" rtl="0" eaLnBrk="1" fontAlgn="base" hangingPunct="1">
        <a:spcBef>
          <a:spcPct val="0"/>
        </a:spcBef>
        <a:spcAft>
          <a:spcPct val="0"/>
        </a:spcAft>
        <a:defRPr sz="4200">
          <a:solidFill>
            <a:schemeClr val="tx2"/>
          </a:solidFill>
          <a:latin typeface="Times New Roman" pitchFamily="18" charset="0"/>
          <a:cs typeface="Arial" pitchFamily="34" charset="0"/>
        </a:defRPr>
      </a:lvl9pPr>
    </p:titleStyle>
    <p:bodyStyle>
      <a:lvl1pPr marL="342900" indent="-342900" algn="l" rtl="0" eaLnBrk="1" fontAlgn="base" hangingPunct="1">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n"/>
        <a:defRPr sz="2600">
          <a:solidFill>
            <a:schemeClr val="tx1"/>
          </a:solidFill>
          <a:latin typeface="+mn-lt"/>
          <a:cs typeface="+mn-cs"/>
        </a:defRPr>
      </a:lvl2pPr>
      <a:lvl3pPr marL="1143000" indent="-228600" algn="l" rtl="0" eaLnBrk="1" fontAlgn="base" hangingPunct="1">
        <a:spcBef>
          <a:spcPct val="20000"/>
        </a:spcBef>
        <a:spcAft>
          <a:spcPct val="0"/>
        </a:spcAft>
        <a:buClr>
          <a:schemeClr val="folHlink"/>
        </a:buClr>
        <a:buSzPct val="55000"/>
        <a:buFont typeface="Wingdings" pitchFamily="2" charset="2"/>
        <a:buChar char="n"/>
        <a:defRPr sz="2300">
          <a:solidFill>
            <a:schemeClr val="tx1"/>
          </a:solidFill>
          <a:latin typeface="+mn-lt"/>
          <a:cs typeface="+mn-cs"/>
        </a:defRPr>
      </a:lvl3pPr>
      <a:lvl4pPr marL="1600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4pPr>
      <a:lvl5pPr marL="20574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23970"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723971"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7239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solidFill>
                  <a:schemeClr val="tx1"/>
                </a:solidFill>
                <a:effectLst>
                  <a:outerShdw blurRad="38100" dist="38100" dir="2700000" algn="tl">
                    <a:srgbClr val="000000"/>
                  </a:outerShdw>
                </a:effectLst>
                <a:latin typeface="Arial" pitchFamily="34" charset="0"/>
                <a:cs typeface="+mn-cs"/>
              </a:defRPr>
            </a:lvl1pPr>
          </a:lstStyle>
          <a:p>
            <a:pPr>
              <a:defRPr/>
            </a:pPr>
            <a:endParaRPr lang="en-US"/>
          </a:p>
        </p:txBody>
      </p:sp>
      <p:sp>
        <p:nvSpPr>
          <p:cNvPr id="7239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tx1"/>
                </a:solidFill>
                <a:effectLst>
                  <a:outerShdw blurRad="38100" dist="38100" dir="2700000" algn="tl">
                    <a:srgbClr val="000000"/>
                  </a:outerShdw>
                </a:effectLst>
                <a:latin typeface="Arial" pitchFamily="34" charset="0"/>
                <a:cs typeface="+mn-cs"/>
              </a:defRPr>
            </a:lvl1pPr>
          </a:lstStyle>
          <a:p>
            <a:pPr>
              <a:defRPr/>
            </a:pPr>
            <a:endParaRPr lang="en-US"/>
          </a:p>
        </p:txBody>
      </p:sp>
      <p:sp>
        <p:nvSpPr>
          <p:cNvPr id="7239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1"/>
                </a:solidFill>
                <a:effectLst>
                  <a:outerShdw blurRad="38100" dist="38100" dir="2700000" algn="tl">
                    <a:srgbClr val="000000"/>
                  </a:outerShdw>
                </a:effectLst>
                <a:latin typeface="Arial" pitchFamily="34" charset="0"/>
                <a:cs typeface="+mn-cs"/>
              </a:defRPr>
            </a:lvl1pPr>
          </a:lstStyle>
          <a:p>
            <a:pPr>
              <a:defRPr/>
            </a:pPr>
            <a:fld id="{4BA81F5F-AA7F-4940-A6EE-AE03CCBBB04F}" type="slidenum">
              <a:rPr lang="fa-IR"/>
              <a:pPr>
                <a:defRPr/>
              </a:pPr>
              <a:t>‹#›</a:t>
            </a:fld>
            <a:endParaRPr lang="en-US"/>
          </a:p>
        </p:txBody>
      </p:sp>
    </p:spTree>
  </p:cSld>
  <p:clrMap bg1="dk2" tx1="lt1" bg2="dk1"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9pPr>
    </p:titleStyle>
    <p:bodyStyle>
      <a:lvl1pPr marL="342900" indent="-342900" algn="l" rtl="0" eaLnBrk="1" fontAlgn="base" hangingPunct="1">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588" y="0"/>
            <a:ext cx="9148762" cy="6851650"/>
            <a:chOff x="1" y="0"/>
            <a:chExt cx="5763" cy="4316"/>
          </a:xfrm>
        </p:grpSpPr>
        <p:sp>
          <p:nvSpPr>
            <p:cNvPr id="728067"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68"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69"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a-IR">
                <a:latin typeface="Arial" pitchFamily="34" charset="0"/>
              </a:endParaRPr>
            </a:p>
          </p:txBody>
        </p:sp>
        <p:grpSp>
          <p:nvGrpSpPr>
            <p:cNvPr id="3" name="Group 6"/>
            <p:cNvGrpSpPr>
              <a:grpSpLocks/>
            </p:cNvGrpSpPr>
            <p:nvPr/>
          </p:nvGrpSpPr>
          <p:grpSpPr bwMode="auto">
            <a:xfrm>
              <a:off x="288" y="0"/>
              <a:ext cx="5098" cy="4316"/>
              <a:chOff x="288" y="0"/>
              <a:chExt cx="5098" cy="4316"/>
            </a:xfrm>
          </p:grpSpPr>
          <p:sp>
            <p:nvSpPr>
              <p:cNvPr id="728071"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72"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73"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74"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75"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76"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77"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78"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79"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80"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81"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82"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83"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fa-IR">
                  <a:latin typeface="Arial" pitchFamily="34" charset="0"/>
                </a:endParaRPr>
              </a:p>
            </p:txBody>
          </p:sp>
        </p:grpSp>
        <p:sp>
          <p:nvSpPr>
            <p:cNvPr id="728084"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85"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86"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87"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728088"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728089"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fa-IR">
                <a:latin typeface="Arial" pitchFamily="34" charset="0"/>
              </a:endParaRPr>
            </a:p>
          </p:txBody>
        </p:sp>
        <p:sp>
          <p:nvSpPr>
            <p:cNvPr id="728090"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728091"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728092"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728093"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728094"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fa-IR">
                <a:latin typeface="Arial" pitchFamily="34" charset="0"/>
              </a:endParaRPr>
            </a:p>
          </p:txBody>
        </p:sp>
        <p:grpSp>
          <p:nvGrpSpPr>
            <p:cNvPr id="4" name="Group 31"/>
            <p:cNvGrpSpPr>
              <a:grpSpLocks/>
            </p:cNvGrpSpPr>
            <p:nvPr/>
          </p:nvGrpSpPr>
          <p:grpSpPr bwMode="auto">
            <a:xfrm>
              <a:off x="1" y="392"/>
              <a:ext cx="5758" cy="1571"/>
              <a:chOff x="1" y="392"/>
              <a:chExt cx="5758" cy="1571"/>
            </a:xfrm>
          </p:grpSpPr>
          <p:sp>
            <p:nvSpPr>
              <p:cNvPr id="728096"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728097"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728098"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728099"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sp>
            <p:nvSpPr>
              <p:cNvPr id="728100"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fa-IR">
                  <a:latin typeface="Arial" pitchFamily="34" charset="0"/>
                </a:endParaRPr>
              </a:p>
            </p:txBody>
          </p:sp>
        </p:grpSp>
        <p:sp>
          <p:nvSpPr>
            <p:cNvPr id="72810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fa-IR">
                <a:latin typeface="Arial" pitchFamily="34" charset="0"/>
              </a:endParaRPr>
            </a:p>
          </p:txBody>
        </p:sp>
        <p:sp>
          <p:nvSpPr>
            <p:cNvPr id="72810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fa-IR">
                <a:latin typeface="Arial" pitchFamily="34" charset="0"/>
              </a:endParaRPr>
            </a:p>
          </p:txBody>
        </p:sp>
      </p:grpSp>
      <p:sp>
        <p:nvSpPr>
          <p:cNvPr id="728103"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endParaRPr lang="en-US" smtClean="0"/>
          </a:p>
        </p:txBody>
      </p:sp>
      <p:sp>
        <p:nvSpPr>
          <p:cNvPr id="728104"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solidFill>
                <a:effectLst>
                  <a:outerShdw blurRad="38100" dist="38100" dir="2700000" algn="tl">
                    <a:srgbClr val="000000"/>
                  </a:outerShdw>
                </a:effectLst>
                <a:latin typeface="+mn-lt"/>
                <a:cs typeface="+mn-cs"/>
              </a:defRPr>
            </a:lvl1pPr>
          </a:lstStyle>
          <a:p>
            <a:pPr>
              <a:defRPr/>
            </a:pPr>
            <a:endParaRPr lang="en-US"/>
          </a:p>
        </p:txBody>
      </p:sp>
      <p:sp>
        <p:nvSpPr>
          <p:cNvPr id="728105"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1"/>
                </a:solidFill>
                <a:effectLst>
                  <a:outerShdw blurRad="38100" dist="38100" dir="2700000" algn="tl">
                    <a:srgbClr val="000000"/>
                  </a:outerShdw>
                </a:effectLst>
                <a:latin typeface="+mn-lt"/>
                <a:cs typeface="+mn-cs"/>
              </a:defRPr>
            </a:lvl1pPr>
          </a:lstStyle>
          <a:p>
            <a:pPr>
              <a:defRPr/>
            </a:pPr>
            <a:endParaRPr lang="en-US"/>
          </a:p>
        </p:txBody>
      </p:sp>
      <p:sp>
        <p:nvSpPr>
          <p:cNvPr id="728106"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solidFill>
                <a:effectLst>
                  <a:outerShdw blurRad="38100" dist="38100" dir="2700000" algn="tl">
                    <a:srgbClr val="000000"/>
                  </a:outerShdw>
                </a:effectLst>
                <a:latin typeface="+mn-lt"/>
                <a:cs typeface="+mn-cs"/>
              </a:defRPr>
            </a:lvl1pPr>
          </a:lstStyle>
          <a:p>
            <a:pPr>
              <a:defRPr/>
            </a:pPr>
            <a:fld id="{6726EC90-4625-4681-AC07-E109BBFE2854}" type="slidenum">
              <a:rPr lang="fa-IR"/>
              <a:pPr>
                <a:defRPr/>
              </a:pPr>
              <a:t>‹#›</a:t>
            </a:fld>
            <a:endParaRPr lang="en-US"/>
          </a:p>
        </p:txBody>
      </p:sp>
      <p:sp>
        <p:nvSpPr>
          <p:cNvPr id="72810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Tree>
  </p:cSld>
  <p:clrMap bg1="dk2" tx1="lt1" bg2="dk1"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73113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fa-IR">
                <a:latin typeface="Arial" pitchFamily="34" charset="0"/>
              </a:endParaRPr>
            </a:p>
          </p:txBody>
        </p:sp>
        <p:sp>
          <p:nvSpPr>
            <p:cNvPr id="73114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fa-IR">
                <a:latin typeface="Arial" pitchFamily="34" charset="0"/>
              </a:endParaRPr>
            </a:p>
          </p:txBody>
        </p:sp>
      </p:grpSp>
      <p:sp>
        <p:nvSpPr>
          <p:cNvPr id="73114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fa-IR">
              <a:latin typeface="Arial" pitchFamily="34" charset="0"/>
            </a:endParaRPr>
          </a:p>
        </p:txBody>
      </p:sp>
      <p:grpSp>
        <p:nvGrpSpPr>
          <p:cNvPr id="3" name="Group 6"/>
          <p:cNvGrpSpPr>
            <a:grpSpLocks/>
          </p:cNvGrpSpPr>
          <p:nvPr/>
        </p:nvGrpSpPr>
        <p:grpSpPr bwMode="auto">
          <a:xfrm>
            <a:off x="0" y="6019800"/>
            <a:ext cx="7848600" cy="857250"/>
            <a:chOff x="0" y="3792"/>
            <a:chExt cx="4944" cy="540"/>
          </a:xfrm>
        </p:grpSpPr>
        <p:sp>
          <p:nvSpPr>
            <p:cNvPr id="73114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fa-IR">
                <a:latin typeface="Arial" pitchFamily="34" charset="0"/>
              </a:endParaRPr>
            </a:p>
          </p:txBody>
        </p:sp>
        <p:grpSp>
          <p:nvGrpSpPr>
            <p:cNvPr id="4" name="Group 8"/>
            <p:cNvGrpSpPr>
              <a:grpSpLocks/>
            </p:cNvGrpSpPr>
            <p:nvPr userDrawn="1"/>
          </p:nvGrpSpPr>
          <p:grpSpPr bwMode="auto">
            <a:xfrm>
              <a:off x="2486" y="3792"/>
              <a:ext cx="2458" cy="540"/>
              <a:chOff x="2486" y="3792"/>
              <a:chExt cx="2458" cy="540"/>
            </a:xfrm>
          </p:grpSpPr>
          <p:sp>
            <p:nvSpPr>
              <p:cNvPr id="73114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3114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3114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3114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3114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fa-IR">
                  <a:latin typeface="Arial" pitchFamily="34" charset="0"/>
                </a:endParaRPr>
              </a:p>
            </p:txBody>
          </p:sp>
        </p:grpSp>
        <p:sp>
          <p:nvSpPr>
            <p:cNvPr id="73115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fa-IR">
                <a:latin typeface="Arial" pitchFamily="34" charset="0"/>
              </a:endParaRPr>
            </a:p>
          </p:txBody>
        </p:sp>
      </p:grpSp>
      <p:grpSp>
        <p:nvGrpSpPr>
          <p:cNvPr id="5" name="Group 15"/>
          <p:cNvGrpSpPr>
            <a:grpSpLocks/>
          </p:cNvGrpSpPr>
          <p:nvPr/>
        </p:nvGrpSpPr>
        <p:grpSpPr bwMode="auto">
          <a:xfrm>
            <a:off x="627063" y="6021388"/>
            <a:ext cx="5684837" cy="849312"/>
            <a:chOff x="395" y="3793"/>
            <a:chExt cx="3581" cy="535"/>
          </a:xfrm>
        </p:grpSpPr>
        <p:sp>
          <p:nvSpPr>
            <p:cNvPr id="73115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3115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3115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3115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3115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3115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fa-IR">
                <a:latin typeface="Arial" pitchFamily="34" charset="0"/>
              </a:endParaRPr>
            </a:p>
          </p:txBody>
        </p:sp>
      </p:grpSp>
      <p:sp>
        <p:nvSpPr>
          <p:cNvPr id="73115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8199"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73116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effectLst>
                  <a:outerShdw blurRad="38100" dist="38100" dir="2700000" algn="tl">
                    <a:srgbClr val="000000"/>
                  </a:outerShdw>
                </a:effectLst>
                <a:latin typeface="Arial" pitchFamily="34" charset="0"/>
                <a:cs typeface="+mn-cs"/>
              </a:defRPr>
            </a:lvl1pPr>
          </a:lstStyle>
          <a:p>
            <a:pPr>
              <a:defRPr/>
            </a:pPr>
            <a:endParaRPr lang="en-US"/>
          </a:p>
        </p:txBody>
      </p:sp>
      <p:sp>
        <p:nvSpPr>
          <p:cNvPr id="73116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effectLst>
                  <a:outerShdw blurRad="38100" dist="38100" dir="2700000" algn="tl">
                    <a:srgbClr val="000000"/>
                  </a:outerShdw>
                </a:effectLst>
                <a:latin typeface="Arial" pitchFamily="34" charset="0"/>
                <a:cs typeface="+mn-cs"/>
              </a:defRPr>
            </a:lvl1pPr>
          </a:lstStyle>
          <a:p>
            <a:pPr>
              <a:defRPr/>
            </a:pPr>
            <a:endParaRPr lang="en-US"/>
          </a:p>
        </p:txBody>
      </p:sp>
      <p:sp>
        <p:nvSpPr>
          <p:cNvPr id="73116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effectLst>
                  <a:outerShdw blurRad="38100" dist="38100" dir="2700000" algn="tl">
                    <a:srgbClr val="000000"/>
                  </a:outerShdw>
                </a:effectLst>
                <a:latin typeface="Arial" pitchFamily="34" charset="0"/>
                <a:cs typeface="+mn-cs"/>
              </a:defRPr>
            </a:lvl1pPr>
          </a:lstStyle>
          <a:p>
            <a:pPr>
              <a:defRPr/>
            </a:pPr>
            <a:fld id="{DA7AB2FE-6BCE-4A5E-8CF1-942BEA81DAFE}" type="slidenum">
              <a:rPr lang="fa-IR"/>
              <a:pPr>
                <a:defRPr/>
              </a:pPr>
              <a:t>‹#›</a:t>
            </a:fld>
            <a:endParaRPr lang="en-US"/>
          </a:p>
        </p:txBody>
      </p:sp>
    </p:spTree>
  </p:cSld>
  <p:clrMap bg1="dk2" tx1="lt1" bg2="dk1" tx2="lt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144000" cy="4046538"/>
            <a:chOff x="0" y="1536"/>
            <a:chExt cx="5760" cy="2549"/>
          </a:xfrm>
        </p:grpSpPr>
        <p:sp>
          <p:nvSpPr>
            <p:cNvPr id="736259"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fa-IR">
                <a:latin typeface="Arial" pitchFamily="34" charset="0"/>
              </a:endParaRPr>
            </a:p>
          </p:txBody>
        </p:sp>
        <p:sp>
          <p:nvSpPr>
            <p:cNvPr id="736260"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sp>
          <p:nvSpPr>
            <p:cNvPr id="736261"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36262"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fa-IR">
                <a:latin typeface="Arial" pitchFamily="34" charset="0"/>
              </a:endParaRPr>
            </a:p>
          </p:txBody>
        </p:sp>
        <p:sp>
          <p:nvSpPr>
            <p:cNvPr id="736263"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736264"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736265"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736266"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736267"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fa-IR">
                <a:latin typeface="Arial" pitchFamily="34" charset="0"/>
              </a:endParaRPr>
            </a:p>
          </p:txBody>
        </p:sp>
        <p:sp>
          <p:nvSpPr>
            <p:cNvPr id="736268"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fa-IR">
                <a:latin typeface="Arial" pitchFamily="34" charset="0"/>
              </a:endParaRPr>
            </a:p>
          </p:txBody>
        </p:sp>
        <p:sp>
          <p:nvSpPr>
            <p:cNvPr id="736269"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fa-IR">
                <a:latin typeface="Arial" pitchFamily="34" charset="0"/>
              </a:endParaRPr>
            </a:p>
          </p:txBody>
        </p:sp>
        <p:sp>
          <p:nvSpPr>
            <p:cNvPr id="736270"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fa-IR">
                <a:latin typeface="Arial" pitchFamily="34" charset="0"/>
              </a:endParaRPr>
            </a:p>
          </p:txBody>
        </p:sp>
        <p:sp>
          <p:nvSpPr>
            <p:cNvPr id="736271"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fa-IR">
                <a:latin typeface="Arial" pitchFamily="34" charset="0"/>
              </a:endParaRPr>
            </a:p>
          </p:txBody>
        </p:sp>
        <p:sp>
          <p:nvSpPr>
            <p:cNvPr id="736272"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fa-IR">
                <a:latin typeface="Arial" pitchFamily="34" charset="0"/>
              </a:endParaRPr>
            </a:p>
          </p:txBody>
        </p:sp>
        <p:sp>
          <p:nvSpPr>
            <p:cNvPr id="736273"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fa-IR">
                <a:latin typeface="Arial" pitchFamily="34" charset="0"/>
              </a:endParaRPr>
            </a:p>
          </p:txBody>
        </p:sp>
      </p:grpSp>
      <p:sp>
        <p:nvSpPr>
          <p:cNvPr id="736274"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endParaRPr lang="en-US" smtClean="0"/>
          </a:p>
        </p:txBody>
      </p:sp>
      <p:sp>
        <p:nvSpPr>
          <p:cNvPr id="736275"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mn-lt"/>
                <a:cs typeface="+mn-cs"/>
              </a:defRPr>
            </a:lvl1pPr>
          </a:lstStyle>
          <a:p>
            <a:pPr>
              <a:defRPr/>
            </a:pPr>
            <a:endParaRPr lang="en-US"/>
          </a:p>
        </p:txBody>
      </p:sp>
      <p:sp>
        <p:nvSpPr>
          <p:cNvPr id="736276"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latin typeface="+mn-lt"/>
                <a:cs typeface="+mn-cs"/>
              </a:defRPr>
            </a:lvl1pPr>
          </a:lstStyle>
          <a:p>
            <a:pPr>
              <a:defRPr/>
            </a:pPr>
            <a:endParaRPr lang="en-US"/>
          </a:p>
        </p:txBody>
      </p:sp>
      <p:sp>
        <p:nvSpPr>
          <p:cNvPr id="736277"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mn-lt"/>
                <a:cs typeface="+mn-cs"/>
              </a:defRPr>
            </a:lvl1pPr>
          </a:lstStyle>
          <a:p>
            <a:pPr>
              <a:defRPr/>
            </a:pPr>
            <a:fld id="{F034EE12-50E9-4EAC-A1DC-46969B6ACB4B}" type="slidenum">
              <a:rPr lang="fa-IR"/>
              <a:pPr>
                <a:defRPr/>
              </a:pPr>
              <a:t>‹#›</a:t>
            </a:fld>
            <a:endParaRPr lang="en-US"/>
          </a:p>
        </p:txBody>
      </p:sp>
      <p:sp>
        <p:nvSpPr>
          <p:cNvPr id="736278"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Tree>
  </p:cSld>
  <p:clrMap bg1="dk2" tx1="lt1" bg2="dk1" tx2="lt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iming>
    <p:tnLst>
      <p:par>
        <p:cTn id="1" dur="indefinite" restart="never" nodeType="tmRoot"/>
      </p:par>
    </p:tnLst>
  </p:timing>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9pPr>
    </p:titleStyle>
    <p:bodyStyle>
      <a:lvl1pPr marL="342900" indent="-342900" algn="l" rtl="0" eaLnBrk="1" fontAlgn="base" hangingPunct="1">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0825" cy="6851650"/>
            <a:chOff x="0" y="0"/>
            <a:chExt cx="5758" cy="4316"/>
          </a:xfrm>
        </p:grpSpPr>
        <p:sp>
          <p:nvSpPr>
            <p:cNvPr id="741379"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80"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81"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82"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a:defRPr/>
              </a:pPr>
              <a:endParaRPr lang="fa-IR">
                <a:latin typeface="Arial" pitchFamily="34" charset="0"/>
              </a:endParaRPr>
            </a:p>
          </p:txBody>
        </p:sp>
        <p:sp>
          <p:nvSpPr>
            <p:cNvPr id="741383"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84"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85"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86"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87"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88"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41389"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fa-IR">
                <a:latin typeface="Arial" pitchFamily="34" charset="0"/>
              </a:endParaRPr>
            </a:p>
          </p:txBody>
        </p:sp>
        <p:sp>
          <p:nvSpPr>
            <p:cNvPr id="741390"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fa-IR">
                <a:latin typeface="Arial" pitchFamily="34" charset="0"/>
              </a:endParaRPr>
            </a:p>
          </p:txBody>
        </p:sp>
        <p:grpSp>
          <p:nvGrpSpPr>
            <p:cNvPr id="3" name="Group 15"/>
            <p:cNvGrpSpPr>
              <a:grpSpLocks/>
            </p:cNvGrpSpPr>
            <p:nvPr/>
          </p:nvGrpSpPr>
          <p:grpSpPr bwMode="auto">
            <a:xfrm>
              <a:off x="192" y="2284"/>
              <a:ext cx="1254" cy="923"/>
              <a:chOff x="192" y="2284"/>
              <a:chExt cx="1254" cy="923"/>
            </a:xfrm>
          </p:grpSpPr>
          <p:sp>
            <p:nvSpPr>
              <p:cNvPr id="741392"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pPr>
                  <a:defRPr/>
                </a:pPr>
                <a:endParaRPr lang="fa-IR">
                  <a:latin typeface="Arial" pitchFamily="34" charset="0"/>
                </a:endParaRPr>
              </a:p>
            </p:txBody>
          </p:sp>
          <p:sp>
            <p:nvSpPr>
              <p:cNvPr id="741393"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94"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pPr>
                  <a:defRPr/>
                </a:pPr>
                <a:endParaRPr lang="fa-IR">
                  <a:latin typeface="Arial" pitchFamily="34" charset="0"/>
                </a:endParaRPr>
              </a:p>
            </p:txBody>
          </p:sp>
          <p:sp>
            <p:nvSpPr>
              <p:cNvPr id="741395"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96"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97"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98"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399"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00"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01"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02"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03"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04"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05"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06"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07"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08"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09"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10"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11"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fa-IR">
                  <a:latin typeface="Arial" pitchFamily="34" charset="0"/>
                </a:endParaRPr>
              </a:p>
            </p:txBody>
          </p:sp>
          <p:sp>
            <p:nvSpPr>
              <p:cNvPr id="741412"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sp>
            <p:nvSpPr>
              <p:cNvPr id="741413"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sp>
            <p:nvSpPr>
              <p:cNvPr id="741414"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sp>
            <p:nvSpPr>
              <p:cNvPr id="741415"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sp>
            <p:nvSpPr>
              <p:cNvPr id="741416"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pPr>
                  <a:defRPr/>
                </a:pPr>
                <a:endParaRPr lang="fa-IR">
                  <a:latin typeface="Arial" pitchFamily="34" charset="0"/>
                </a:endParaRPr>
              </a:p>
            </p:txBody>
          </p:sp>
        </p:grpSp>
      </p:grpSp>
      <p:sp>
        <p:nvSpPr>
          <p:cNvPr id="741417" name="Rectangle 41"/>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smtClean="0"/>
          </a:p>
        </p:txBody>
      </p:sp>
      <p:sp>
        <p:nvSpPr>
          <p:cNvPr id="741418" name="Rectangle 4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741419" name="Rectangle 43"/>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solidFill>
                <a:effectLst>
                  <a:outerShdw blurRad="38100" dist="38100" dir="2700000" algn="tl">
                    <a:srgbClr val="000000"/>
                  </a:outerShdw>
                </a:effectLst>
                <a:latin typeface="+mn-lt"/>
                <a:cs typeface="+mn-cs"/>
              </a:defRPr>
            </a:lvl1pPr>
          </a:lstStyle>
          <a:p>
            <a:pPr>
              <a:defRPr/>
            </a:pPr>
            <a:endParaRPr lang="en-US"/>
          </a:p>
        </p:txBody>
      </p:sp>
      <p:sp>
        <p:nvSpPr>
          <p:cNvPr id="741420" name="Rectangle 4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1"/>
                </a:solidFill>
                <a:effectLst>
                  <a:outerShdw blurRad="38100" dist="38100" dir="2700000" algn="tl">
                    <a:srgbClr val="000000"/>
                  </a:outerShdw>
                </a:effectLst>
                <a:latin typeface="+mn-lt"/>
                <a:cs typeface="+mn-cs"/>
              </a:defRPr>
            </a:lvl1pPr>
          </a:lstStyle>
          <a:p>
            <a:pPr>
              <a:defRPr/>
            </a:pPr>
            <a:endParaRPr lang="en-US"/>
          </a:p>
        </p:txBody>
      </p:sp>
      <p:sp>
        <p:nvSpPr>
          <p:cNvPr id="741421" name="Rectangle 45"/>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solidFill>
                <a:effectLst>
                  <a:outerShdw blurRad="38100" dist="38100" dir="2700000" algn="tl">
                    <a:srgbClr val="000000"/>
                  </a:outerShdw>
                </a:effectLst>
                <a:latin typeface="+mn-lt"/>
                <a:cs typeface="+mn-cs"/>
              </a:defRPr>
            </a:lvl1pPr>
          </a:lstStyle>
          <a:p>
            <a:pPr>
              <a:defRPr/>
            </a:pPr>
            <a:fld id="{7FAA2AC7-9BA5-42BE-8711-ED57059A3EFD}" type="slidenum">
              <a:rPr lang="fa-IR"/>
              <a:pPr>
                <a:defRPr/>
              </a:pPr>
              <a:t>‹#›</a:t>
            </a:fld>
            <a:endParaRPr lang="en-US"/>
          </a:p>
        </p:txBody>
      </p:sp>
    </p:spTree>
  </p:cSld>
  <p:clrMap bg1="dk2" tx1="lt1" bg2="dk1" tx2="lt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7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EDCFB0E2-80F5-411D-90DE-AC3C71AABCCF}" type="datetime1">
              <a:rPr lang="en-US"/>
              <a:pPr>
                <a:defRPr/>
              </a:pPr>
              <a:t>11/22/2013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02DCD29C-AC4C-4EBF-B20A-002BFCFF14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split/>
  </p:transition>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rebuchet MS" pitchFamily="34" charset="0"/>
        </a:defRPr>
      </a:lvl2pPr>
      <a:lvl3pPr algn="ctr" rtl="0" eaLnBrk="1" fontAlgn="base" hangingPunct="1">
        <a:spcBef>
          <a:spcPct val="0"/>
        </a:spcBef>
        <a:spcAft>
          <a:spcPct val="0"/>
        </a:spcAft>
        <a:defRPr sz="3600">
          <a:solidFill>
            <a:schemeClr val="tx2"/>
          </a:solidFill>
          <a:latin typeface="Trebuchet MS" pitchFamily="34" charset="0"/>
        </a:defRPr>
      </a:lvl3pPr>
      <a:lvl4pPr algn="ctr" rtl="0" eaLnBrk="1" fontAlgn="base" hangingPunct="1">
        <a:spcBef>
          <a:spcPct val="0"/>
        </a:spcBef>
        <a:spcAft>
          <a:spcPct val="0"/>
        </a:spcAft>
        <a:defRPr sz="3600">
          <a:solidFill>
            <a:schemeClr val="tx2"/>
          </a:solidFill>
          <a:latin typeface="Trebuchet MS" pitchFamily="34" charset="0"/>
        </a:defRPr>
      </a:lvl4pPr>
      <a:lvl5pPr algn="ctr" rtl="0" eaLnBrk="1" fontAlgn="base" hangingPunct="1">
        <a:spcBef>
          <a:spcPct val="0"/>
        </a:spcBef>
        <a:spcAft>
          <a:spcPct val="0"/>
        </a:spcAft>
        <a:defRPr sz="3600">
          <a:solidFill>
            <a:schemeClr val="tx2"/>
          </a:solidFill>
          <a:latin typeface="Trebuchet MS" pitchFamily="34" charset="0"/>
        </a:defRPr>
      </a:lvl5pPr>
      <a:lvl6pPr marL="457200" algn="ctr" rtl="0" eaLnBrk="1" fontAlgn="base" hangingPunct="1">
        <a:spcBef>
          <a:spcPct val="0"/>
        </a:spcBef>
        <a:spcAft>
          <a:spcPct val="0"/>
        </a:spcAft>
        <a:defRPr sz="3600">
          <a:solidFill>
            <a:schemeClr val="tx2"/>
          </a:solidFill>
          <a:latin typeface="Trebuchet MS" pitchFamily="34" charset="0"/>
        </a:defRPr>
      </a:lvl6pPr>
      <a:lvl7pPr marL="914400" algn="ctr" rtl="0" eaLnBrk="1" fontAlgn="base" hangingPunct="1">
        <a:spcBef>
          <a:spcPct val="0"/>
        </a:spcBef>
        <a:spcAft>
          <a:spcPct val="0"/>
        </a:spcAft>
        <a:defRPr sz="3600">
          <a:solidFill>
            <a:schemeClr val="tx2"/>
          </a:solidFill>
          <a:latin typeface="Trebuchet MS" pitchFamily="34" charset="0"/>
        </a:defRPr>
      </a:lvl7pPr>
      <a:lvl8pPr marL="1371600" algn="ctr" rtl="0" eaLnBrk="1" fontAlgn="base" hangingPunct="1">
        <a:spcBef>
          <a:spcPct val="0"/>
        </a:spcBef>
        <a:spcAft>
          <a:spcPct val="0"/>
        </a:spcAft>
        <a:defRPr sz="3600">
          <a:solidFill>
            <a:schemeClr val="tx2"/>
          </a:solidFill>
          <a:latin typeface="Trebuchet MS" pitchFamily="34" charset="0"/>
        </a:defRPr>
      </a:lvl8pPr>
      <a:lvl9pPr marL="1828800" algn="ctr" rtl="0" eaLnBrk="1" fontAlgn="base" hangingPunct="1">
        <a:spcBef>
          <a:spcPct val="0"/>
        </a:spcBef>
        <a:spcAft>
          <a:spcPct val="0"/>
        </a:spcAft>
        <a:defRPr sz="36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686800" cy="4876800"/>
            <a:chOff x="0" y="0"/>
            <a:chExt cx="5472" cy="3072"/>
          </a:xfrm>
        </p:grpSpPr>
        <p:sp>
          <p:nvSpPr>
            <p:cNvPr id="744451"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grpSp>
          <p:nvGrpSpPr>
            <p:cNvPr id="3" name="Group 4"/>
            <p:cNvGrpSpPr>
              <a:grpSpLocks/>
            </p:cNvGrpSpPr>
            <p:nvPr/>
          </p:nvGrpSpPr>
          <p:grpSpPr bwMode="auto">
            <a:xfrm>
              <a:off x="240" y="893"/>
              <a:ext cx="5232" cy="115"/>
              <a:chOff x="240" y="893"/>
              <a:chExt cx="5232" cy="115"/>
            </a:xfrm>
          </p:grpSpPr>
          <p:sp>
            <p:nvSpPr>
              <p:cNvPr id="744453"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
            <p:nvSpPr>
              <p:cNvPr id="744454"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a:defRPr/>
                </a:pPr>
                <a:endParaRPr lang="fa-IR">
                  <a:latin typeface="Arial" pitchFamily="34" charset="0"/>
                </a:endParaRPr>
              </a:p>
            </p:txBody>
          </p:sp>
        </p:grpSp>
      </p:grpSp>
      <p:sp>
        <p:nvSpPr>
          <p:cNvPr id="11267"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1268"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744457"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solidFill>
                <a:latin typeface="Arial" pitchFamily="34" charset="0"/>
                <a:cs typeface="+mn-cs"/>
              </a:defRPr>
            </a:lvl1pPr>
          </a:lstStyle>
          <a:p>
            <a:pPr>
              <a:defRPr/>
            </a:pPr>
            <a:endParaRPr lang="en-US"/>
          </a:p>
        </p:txBody>
      </p:sp>
      <p:sp>
        <p:nvSpPr>
          <p:cNvPr id="744458"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1"/>
                </a:solidFill>
                <a:latin typeface="Arial" pitchFamily="34" charset="0"/>
                <a:cs typeface="+mn-cs"/>
              </a:defRPr>
            </a:lvl1pPr>
          </a:lstStyle>
          <a:p>
            <a:pPr>
              <a:defRPr/>
            </a:pPr>
            <a:endParaRPr lang="en-US"/>
          </a:p>
        </p:txBody>
      </p:sp>
      <p:sp>
        <p:nvSpPr>
          <p:cNvPr id="744459"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solidFill>
                <a:latin typeface="Arial" pitchFamily="34" charset="0"/>
                <a:cs typeface="+mn-cs"/>
              </a:defRPr>
            </a:lvl1pPr>
          </a:lstStyle>
          <a:p>
            <a:pPr>
              <a:defRPr/>
            </a:pPr>
            <a:fld id="{40C32B9A-CC38-45D4-9CAD-9BEE006E560F}" type="slidenum">
              <a:rPr lang="fa-IR"/>
              <a:pPr>
                <a:defRPr/>
              </a:pPr>
              <a:t>‹#›</a:t>
            </a:fld>
            <a:endParaRPr lang="en-US"/>
          </a:p>
        </p:txBody>
      </p:sp>
      <p:sp>
        <p:nvSpPr>
          <p:cNvPr id="744460"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a:defRPr/>
            </a:pPr>
            <a:endParaRPr lang="fa-IR">
              <a:latin typeface="Arial" pitchFamily="34" charset="0"/>
            </a:endParaRPr>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iming>
    <p:tnLst>
      <p:par>
        <p:cTn id="1" dur="indefinite" restart="never" nodeType="tmRoot"/>
      </p:par>
    </p:tnLst>
  </p:timing>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Times New Roman" pitchFamily="18" charset="0"/>
          <a:cs typeface="Arial" pitchFamily="34" charset="0"/>
        </a:defRPr>
      </a:lvl2pPr>
      <a:lvl3pPr algn="l" rtl="0" eaLnBrk="1" fontAlgn="base" hangingPunct="1">
        <a:spcBef>
          <a:spcPct val="0"/>
        </a:spcBef>
        <a:spcAft>
          <a:spcPct val="0"/>
        </a:spcAft>
        <a:defRPr sz="4200">
          <a:solidFill>
            <a:schemeClr val="tx2"/>
          </a:solidFill>
          <a:latin typeface="Times New Roman" pitchFamily="18" charset="0"/>
          <a:cs typeface="Arial" pitchFamily="34" charset="0"/>
        </a:defRPr>
      </a:lvl3pPr>
      <a:lvl4pPr algn="l" rtl="0" eaLnBrk="1" fontAlgn="base" hangingPunct="1">
        <a:spcBef>
          <a:spcPct val="0"/>
        </a:spcBef>
        <a:spcAft>
          <a:spcPct val="0"/>
        </a:spcAft>
        <a:defRPr sz="4200">
          <a:solidFill>
            <a:schemeClr val="tx2"/>
          </a:solidFill>
          <a:latin typeface="Times New Roman" pitchFamily="18" charset="0"/>
          <a:cs typeface="Arial" pitchFamily="34" charset="0"/>
        </a:defRPr>
      </a:lvl4pPr>
      <a:lvl5pPr algn="l" rtl="0" eaLnBrk="1" fontAlgn="base" hangingPunct="1">
        <a:spcBef>
          <a:spcPct val="0"/>
        </a:spcBef>
        <a:spcAft>
          <a:spcPct val="0"/>
        </a:spcAft>
        <a:defRPr sz="4200">
          <a:solidFill>
            <a:schemeClr val="tx2"/>
          </a:solidFill>
          <a:latin typeface="Times New Roman" pitchFamily="18" charset="0"/>
          <a:cs typeface="Arial" pitchFamily="34" charset="0"/>
        </a:defRPr>
      </a:lvl5pPr>
      <a:lvl6pPr marL="457200" algn="l" rtl="0" eaLnBrk="1" fontAlgn="base" hangingPunct="1">
        <a:spcBef>
          <a:spcPct val="0"/>
        </a:spcBef>
        <a:spcAft>
          <a:spcPct val="0"/>
        </a:spcAft>
        <a:defRPr sz="4200">
          <a:solidFill>
            <a:schemeClr val="tx2"/>
          </a:solidFill>
          <a:latin typeface="Times New Roman" pitchFamily="18" charset="0"/>
          <a:cs typeface="Arial" pitchFamily="34" charset="0"/>
        </a:defRPr>
      </a:lvl6pPr>
      <a:lvl7pPr marL="914400" algn="l" rtl="0" eaLnBrk="1" fontAlgn="base" hangingPunct="1">
        <a:spcBef>
          <a:spcPct val="0"/>
        </a:spcBef>
        <a:spcAft>
          <a:spcPct val="0"/>
        </a:spcAft>
        <a:defRPr sz="4200">
          <a:solidFill>
            <a:schemeClr val="tx2"/>
          </a:solidFill>
          <a:latin typeface="Times New Roman" pitchFamily="18" charset="0"/>
          <a:cs typeface="Arial" pitchFamily="34" charset="0"/>
        </a:defRPr>
      </a:lvl7pPr>
      <a:lvl8pPr marL="1371600" algn="l" rtl="0" eaLnBrk="1" fontAlgn="base" hangingPunct="1">
        <a:spcBef>
          <a:spcPct val="0"/>
        </a:spcBef>
        <a:spcAft>
          <a:spcPct val="0"/>
        </a:spcAft>
        <a:defRPr sz="4200">
          <a:solidFill>
            <a:schemeClr val="tx2"/>
          </a:solidFill>
          <a:latin typeface="Times New Roman" pitchFamily="18" charset="0"/>
          <a:cs typeface="Arial" pitchFamily="34" charset="0"/>
        </a:defRPr>
      </a:lvl8pPr>
      <a:lvl9pPr marL="1828800" algn="l" rtl="0" eaLnBrk="1" fontAlgn="base" hangingPunct="1">
        <a:spcBef>
          <a:spcPct val="0"/>
        </a:spcBef>
        <a:spcAft>
          <a:spcPct val="0"/>
        </a:spcAft>
        <a:defRPr sz="4200">
          <a:solidFill>
            <a:schemeClr val="tx2"/>
          </a:solidFill>
          <a:latin typeface="Times New Roman" pitchFamily="18" charset="0"/>
          <a:cs typeface="Arial" pitchFamily="34" charset="0"/>
        </a:defRPr>
      </a:lvl9pPr>
    </p:titleStyle>
    <p:bodyStyle>
      <a:lvl1pPr marL="342900" indent="-342900" algn="l" rtl="0" eaLnBrk="1" fontAlgn="base" hangingPunct="1">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n"/>
        <a:defRPr sz="2600">
          <a:solidFill>
            <a:schemeClr val="tx1"/>
          </a:solidFill>
          <a:latin typeface="+mn-lt"/>
          <a:cs typeface="+mn-cs"/>
        </a:defRPr>
      </a:lvl2pPr>
      <a:lvl3pPr marL="1143000" indent="-228600" algn="l" rtl="0" eaLnBrk="1" fontAlgn="base" hangingPunct="1">
        <a:spcBef>
          <a:spcPct val="20000"/>
        </a:spcBef>
        <a:spcAft>
          <a:spcPct val="0"/>
        </a:spcAft>
        <a:buClr>
          <a:schemeClr val="folHlink"/>
        </a:buClr>
        <a:buSzPct val="55000"/>
        <a:buFont typeface="Wingdings" pitchFamily="2" charset="2"/>
        <a:buChar char="n"/>
        <a:defRPr sz="2300">
          <a:solidFill>
            <a:schemeClr val="tx1"/>
          </a:solidFill>
          <a:latin typeface="+mn-lt"/>
          <a:cs typeface="+mn-cs"/>
        </a:defRPr>
      </a:lvl3pPr>
      <a:lvl4pPr marL="1600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4pPr>
      <a:lvl5pPr marL="20574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4818" name="Rectangle 6"/>
          <p:cNvSpPr>
            <a:spLocks noGrp="1" noChangeArrowheads="1"/>
          </p:cNvSpPr>
          <p:nvPr>
            <p:ph type="title"/>
          </p:nvPr>
        </p:nvSpPr>
        <p:spPr bwMode="auto">
          <a:xfrm>
            <a:off x="1524000" y="76200"/>
            <a:ext cx="7381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34819" name="Rectangle 7"/>
          <p:cNvSpPr>
            <a:spLocks noGrp="1" noChangeArrowheads="1"/>
          </p:cNvSpPr>
          <p:nvPr>
            <p:ph type="body" idx="1"/>
          </p:nvPr>
        </p:nvSpPr>
        <p:spPr bwMode="white">
          <a:xfrm>
            <a:off x="1524000" y="1295400"/>
            <a:ext cx="7391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2079" name="Rectangle 31"/>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fld id="{7EA369D4-7982-4890-9260-177BB66AF124}" type="datetime1">
              <a:rPr lang="en-US" smtClean="0"/>
              <a:pPr/>
              <a:t>11/22/2013</a:t>
            </a:fld>
            <a:endParaRPr lang="en-US"/>
          </a:p>
        </p:txBody>
      </p:sp>
      <p:sp>
        <p:nvSpPr>
          <p:cNvPr id="2080" name="Rectangle 3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endParaRPr lang="en-US"/>
          </a:p>
        </p:txBody>
      </p:sp>
      <p:sp>
        <p:nvSpPr>
          <p:cNvPr id="2081" name="Rectangle 3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fld id="{5C20E866-2850-44B8-AECA-A79CE6A54C8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ransition>
    <p:split/>
  </p:transition>
  <p:hf hdr="0" ftr="0" dt="0"/>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Tahoma" pitchFamily="34" charset="0"/>
        </a:defRPr>
      </a:lvl2pPr>
      <a:lvl3pPr algn="l" rtl="0" eaLnBrk="1" fontAlgn="base" hangingPunct="1">
        <a:spcBef>
          <a:spcPct val="0"/>
        </a:spcBef>
        <a:spcAft>
          <a:spcPct val="0"/>
        </a:spcAft>
        <a:defRPr kumimoji="1" sz="4400">
          <a:solidFill>
            <a:schemeClr val="tx1"/>
          </a:solidFill>
          <a:latin typeface="Tahoma" pitchFamily="34" charset="0"/>
        </a:defRPr>
      </a:lvl3pPr>
      <a:lvl4pPr algn="l" rtl="0" eaLnBrk="1" fontAlgn="base" hangingPunct="1">
        <a:spcBef>
          <a:spcPct val="0"/>
        </a:spcBef>
        <a:spcAft>
          <a:spcPct val="0"/>
        </a:spcAft>
        <a:defRPr kumimoji="1" sz="4400">
          <a:solidFill>
            <a:schemeClr val="tx1"/>
          </a:solidFill>
          <a:latin typeface="Tahoma" pitchFamily="34" charset="0"/>
        </a:defRPr>
      </a:lvl4pPr>
      <a:lvl5pPr algn="l" rtl="0" eaLnBrk="1" fontAlgn="base" hangingPunct="1">
        <a:spcBef>
          <a:spcPct val="0"/>
        </a:spcBef>
        <a:spcAft>
          <a:spcPct val="0"/>
        </a:spcAft>
        <a:defRPr kumimoji="1" sz="4400">
          <a:solidFill>
            <a:schemeClr val="tx1"/>
          </a:solidFill>
          <a:latin typeface="Tahoma" pitchFamily="34" charset="0"/>
        </a:defRPr>
      </a:lvl5pPr>
      <a:lvl6pPr marL="457200" algn="l" rtl="0" eaLnBrk="1" fontAlgn="base" hangingPunct="1">
        <a:spcBef>
          <a:spcPct val="0"/>
        </a:spcBef>
        <a:spcAft>
          <a:spcPct val="0"/>
        </a:spcAft>
        <a:defRPr kumimoji="1" sz="4400">
          <a:solidFill>
            <a:schemeClr val="tx1"/>
          </a:solidFill>
          <a:latin typeface="Tahoma" pitchFamily="34" charset="0"/>
        </a:defRPr>
      </a:lvl6pPr>
      <a:lvl7pPr marL="914400" algn="l" rtl="0" eaLnBrk="1" fontAlgn="base" hangingPunct="1">
        <a:spcBef>
          <a:spcPct val="0"/>
        </a:spcBef>
        <a:spcAft>
          <a:spcPct val="0"/>
        </a:spcAft>
        <a:defRPr kumimoji="1" sz="4400">
          <a:solidFill>
            <a:schemeClr val="tx1"/>
          </a:solidFill>
          <a:latin typeface="Tahoma" pitchFamily="34" charset="0"/>
        </a:defRPr>
      </a:lvl7pPr>
      <a:lvl8pPr marL="1371600" algn="l" rtl="0" eaLnBrk="1" fontAlgn="base" hangingPunct="1">
        <a:spcBef>
          <a:spcPct val="0"/>
        </a:spcBef>
        <a:spcAft>
          <a:spcPct val="0"/>
        </a:spcAft>
        <a:defRPr kumimoji="1" sz="4400">
          <a:solidFill>
            <a:schemeClr val="tx1"/>
          </a:solidFill>
          <a:latin typeface="Tahoma" pitchFamily="34" charset="0"/>
        </a:defRPr>
      </a:lvl8pPr>
      <a:lvl9pPr marL="1828800" algn="l" rtl="0" eaLnBrk="1" fontAlgn="base" hangingPunct="1">
        <a:spcBef>
          <a:spcPct val="0"/>
        </a:spcBef>
        <a:spcAft>
          <a:spcPct val="0"/>
        </a:spcAft>
        <a:defRPr kumimoji="1" sz="4400">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3C605F"/>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C605F"/>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C605F"/>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27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188B4203-9309-4890-BC1E-1914B91DB454}" type="datetime1">
              <a:rPr lang="en-US"/>
              <a:pPr>
                <a:defRPr/>
              </a:pPr>
              <a:t>11/22/2013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0B89F9ED-9F03-4622-A77B-624629EC88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ransition>
    <p:split/>
  </p:transition>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rebuchet MS" pitchFamily="34" charset="0"/>
        </a:defRPr>
      </a:lvl2pPr>
      <a:lvl3pPr algn="ctr" rtl="0" eaLnBrk="1" fontAlgn="base" hangingPunct="1">
        <a:spcBef>
          <a:spcPct val="0"/>
        </a:spcBef>
        <a:spcAft>
          <a:spcPct val="0"/>
        </a:spcAft>
        <a:defRPr sz="3600">
          <a:solidFill>
            <a:schemeClr val="tx2"/>
          </a:solidFill>
          <a:latin typeface="Trebuchet MS" pitchFamily="34" charset="0"/>
        </a:defRPr>
      </a:lvl3pPr>
      <a:lvl4pPr algn="ctr" rtl="0" eaLnBrk="1" fontAlgn="base" hangingPunct="1">
        <a:spcBef>
          <a:spcPct val="0"/>
        </a:spcBef>
        <a:spcAft>
          <a:spcPct val="0"/>
        </a:spcAft>
        <a:defRPr sz="3600">
          <a:solidFill>
            <a:schemeClr val="tx2"/>
          </a:solidFill>
          <a:latin typeface="Trebuchet MS" pitchFamily="34" charset="0"/>
        </a:defRPr>
      </a:lvl4pPr>
      <a:lvl5pPr algn="ctr" rtl="0" eaLnBrk="1" fontAlgn="base" hangingPunct="1">
        <a:spcBef>
          <a:spcPct val="0"/>
        </a:spcBef>
        <a:spcAft>
          <a:spcPct val="0"/>
        </a:spcAft>
        <a:defRPr sz="3600">
          <a:solidFill>
            <a:schemeClr val="tx2"/>
          </a:solidFill>
          <a:latin typeface="Trebuchet MS" pitchFamily="34" charset="0"/>
        </a:defRPr>
      </a:lvl5pPr>
      <a:lvl6pPr marL="457200" algn="ctr" rtl="0" eaLnBrk="1" fontAlgn="base" hangingPunct="1">
        <a:spcBef>
          <a:spcPct val="0"/>
        </a:spcBef>
        <a:spcAft>
          <a:spcPct val="0"/>
        </a:spcAft>
        <a:defRPr sz="3600">
          <a:solidFill>
            <a:schemeClr val="tx2"/>
          </a:solidFill>
          <a:latin typeface="Trebuchet MS" pitchFamily="34" charset="0"/>
        </a:defRPr>
      </a:lvl6pPr>
      <a:lvl7pPr marL="914400" algn="ctr" rtl="0" eaLnBrk="1" fontAlgn="base" hangingPunct="1">
        <a:spcBef>
          <a:spcPct val="0"/>
        </a:spcBef>
        <a:spcAft>
          <a:spcPct val="0"/>
        </a:spcAft>
        <a:defRPr sz="3600">
          <a:solidFill>
            <a:schemeClr val="tx2"/>
          </a:solidFill>
          <a:latin typeface="Trebuchet MS" pitchFamily="34" charset="0"/>
        </a:defRPr>
      </a:lvl7pPr>
      <a:lvl8pPr marL="1371600" algn="ctr" rtl="0" eaLnBrk="1" fontAlgn="base" hangingPunct="1">
        <a:spcBef>
          <a:spcPct val="0"/>
        </a:spcBef>
        <a:spcAft>
          <a:spcPct val="0"/>
        </a:spcAft>
        <a:defRPr sz="3600">
          <a:solidFill>
            <a:schemeClr val="tx2"/>
          </a:solidFill>
          <a:latin typeface="Trebuchet MS" pitchFamily="34" charset="0"/>
        </a:defRPr>
      </a:lvl8pPr>
      <a:lvl9pPr marL="1828800" algn="ctr" rtl="0" eaLnBrk="1" fontAlgn="base" hangingPunct="1">
        <a:spcBef>
          <a:spcPct val="0"/>
        </a:spcBef>
        <a:spcAft>
          <a:spcPct val="0"/>
        </a:spcAft>
        <a:defRPr sz="36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37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EDCFB0E2-80F5-411D-90DE-AC3C71AABCCF}" type="datetime1">
              <a:rPr lang="en-US"/>
              <a:pPr>
                <a:defRPr/>
              </a:pPr>
              <a:t>11/22/2013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02DCD29C-AC4C-4EBF-B20A-002BFCFF14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ransition>
    <p:split/>
  </p:transition>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rebuchet MS" pitchFamily="34" charset="0"/>
        </a:defRPr>
      </a:lvl2pPr>
      <a:lvl3pPr algn="ctr" rtl="0" eaLnBrk="1" fontAlgn="base" hangingPunct="1">
        <a:spcBef>
          <a:spcPct val="0"/>
        </a:spcBef>
        <a:spcAft>
          <a:spcPct val="0"/>
        </a:spcAft>
        <a:defRPr sz="3600">
          <a:solidFill>
            <a:schemeClr val="tx2"/>
          </a:solidFill>
          <a:latin typeface="Trebuchet MS" pitchFamily="34" charset="0"/>
        </a:defRPr>
      </a:lvl3pPr>
      <a:lvl4pPr algn="ctr" rtl="0" eaLnBrk="1" fontAlgn="base" hangingPunct="1">
        <a:spcBef>
          <a:spcPct val="0"/>
        </a:spcBef>
        <a:spcAft>
          <a:spcPct val="0"/>
        </a:spcAft>
        <a:defRPr sz="3600">
          <a:solidFill>
            <a:schemeClr val="tx2"/>
          </a:solidFill>
          <a:latin typeface="Trebuchet MS" pitchFamily="34" charset="0"/>
        </a:defRPr>
      </a:lvl4pPr>
      <a:lvl5pPr algn="ctr" rtl="0" eaLnBrk="1" fontAlgn="base" hangingPunct="1">
        <a:spcBef>
          <a:spcPct val="0"/>
        </a:spcBef>
        <a:spcAft>
          <a:spcPct val="0"/>
        </a:spcAft>
        <a:defRPr sz="3600">
          <a:solidFill>
            <a:schemeClr val="tx2"/>
          </a:solidFill>
          <a:latin typeface="Trebuchet MS" pitchFamily="34" charset="0"/>
        </a:defRPr>
      </a:lvl5pPr>
      <a:lvl6pPr marL="457200" algn="ctr" rtl="0" eaLnBrk="1" fontAlgn="base" hangingPunct="1">
        <a:spcBef>
          <a:spcPct val="0"/>
        </a:spcBef>
        <a:spcAft>
          <a:spcPct val="0"/>
        </a:spcAft>
        <a:defRPr sz="3600">
          <a:solidFill>
            <a:schemeClr val="tx2"/>
          </a:solidFill>
          <a:latin typeface="Trebuchet MS" pitchFamily="34" charset="0"/>
        </a:defRPr>
      </a:lvl6pPr>
      <a:lvl7pPr marL="914400" algn="ctr" rtl="0" eaLnBrk="1" fontAlgn="base" hangingPunct="1">
        <a:spcBef>
          <a:spcPct val="0"/>
        </a:spcBef>
        <a:spcAft>
          <a:spcPct val="0"/>
        </a:spcAft>
        <a:defRPr sz="3600">
          <a:solidFill>
            <a:schemeClr val="tx2"/>
          </a:solidFill>
          <a:latin typeface="Trebuchet MS" pitchFamily="34" charset="0"/>
        </a:defRPr>
      </a:lvl7pPr>
      <a:lvl8pPr marL="1371600" algn="ctr" rtl="0" eaLnBrk="1" fontAlgn="base" hangingPunct="1">
        <a:spcBef>
          <a:spcPct val="0"/>
        </a:spcBef>
        <a:spcAft>
          <a:spcPct val="0"/>
        </a:spcAft>
        <a:defRPr sz="3600">
          <a:solidFill>
            <a:schemeClr val="tx2"/>
          </a:solidFill>
          <a:latin typeface="Trebuchet MS" pitchFamily="34" charset="0"/>
        </a:defRPr>
      </a:lvl8pPr>
      <a:lvl9pPr marL="1828800" algn="ctr" rtl="0" eaLnBrk="1" fontAlgn="base" hangingPunct="1">
        <a:spcBef>
          <a:spcPct val="0"/>
        </a:spcBef>
        <a:spcAft>
          <a:spcPct val="0"/>
        </a:spcAft>
        <a:defRPr sz="36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bwMode="auto">
          <a:xfrm>
            <a:off x="1524000" y="76200"/>
            <a:ext cx="7381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35843" name="Rectangle 7"/>
          <p:cNvSpPr>
            <a:spLocks noGrp="1" noChangeArrowheads="1"/>
          </p:cNvSpPr>
          <p:nvPr>
            <p:ph type="body" idx="1"/>
          </p:nvPr>
        </p:nvSpPr>
        <p:spPr bwMode="white">
          <a:xfrm>
            <a:off x="1524000" y="1295400"/>
            <a:ext cx="7391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2079" name="Rectangle 31"/>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rgbClr val="080808"/>
                </a:solidFill>
                <a:latin typeface="+mn-lt"/>
                <a:cs typeface="+mn-cs"/>
              </a:defRPr>
            </a:lvl1pPr>
          </a:lstStyle>
          <a:p>
            <a:pPr>
              <a:defRPr/>
            </a:pPr>
            <a:fld id="{E615A19D-2EB9-4CCD-B7B1-CF826A9C9571}" type="datetime1">
              <a:rPr lang="en-US"/>
              <a:pPr>
                <a:defRPr/>
              </a:pPr>
              <a:t>11/22/2013</a:t>
            </a:fld>
            <a:endParaRPr lang="en-US"/>
          </a:p>
        </p:txBody>
      </p:sp>
      <p:sp>
        <p:nvSpPr>
          <p:cNvPr id="2080" name="Rectangle 3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rgbClr val="080808"/>
                </a:solidFill>
                <a:latin typeface="+mn-lt"/>
                <a:cs typeface="+mn-cs"/>
              </a:defRPr>
            </a:lvl1pPr>
          </a:lstStyle>
          <a:p>
            <a:pPr>
              <a:defRPr/>
            </a:pPr>
            <a:endParaRPr lang="en-US"/>
          </a:p>
        </p:txBody>
      </p:sp>
      <p:sp>
        <p:nvSpPr>
          <p:cNvPr id="2081" name="Rectangle 3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rgbClr val="080808"/>
                </a:solidFill>
                <a:latin typeface="+mn-lt"/>
                <a:cs typeface="+mn-cs"/>
              </a:defRPr>
            </a:lvl1pPr>
          </a:lstStyle>
          <a:p>
            <a:pPr>
              <a:defRPr/>
            </a:pPr>
            <a:fld id="{6D5FE545-6AAB-484E-9F16-3E9872918C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ransition>
    <p:split/>
  </p:transition>
  <p:hf hdr="0" ftr="0" dt="0"/>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Tahoma" pitchFamily="34" charset="0"/>
        </a:defRPr>
      </a:lvl2pPr>
      <a:lvl3pPr algn="l" rtl="0" eaLnBrk="1" fontAlgn="base" hangingPunct="1">
        <a:spcBef>
          <a:spcPct val="0"/>
        </a:spcBef>
        <a:spcAft>
          <a:spcPct val="0"/>
        </a:spcAft>
        <a:defRPr kumimoji="1" sz="4400">
          <a:solidFill>
            <a:schemeClr val="tx1"/>
          </a:solidFill>
          <a:latin typeface="Tahoma" pitchFamily="34" charset="0"/>
        </a:defRPr>
      </a:lvl3pPr>
      <a:lvl4pPr algn="l" rtl="0" eaLnBrk="1" fontAlgn="base" hangingPunct="1">
        <a:spcBef>
          <a:spcPct val="0"/>
        </a:spcBef>
        <a:spcAft>
          <a:spcPct val="0"/>
        </a:spcAft>
        <a:defRPr kumimoji="1" sz="4400">
          <a:solidFill>
            <a:schemeClr val="tx1"/>
          </a:solidFill>
          <a:latin typeface="Tahoma" pitchFamily="34" charset="0"/>
        </a:defRPr>
      </a:lvl4pPr>
      <a:lvl5pPr algn="l" rtl="0" eaLnBrk="1" fontAlgn="base" hangingPunct="1">
        <a:spcBef>
          <a:spcPct val="0"/>
        </a:spcBef>
        <a:spcAft>
          <a:spcPct val="0"/>
        </a:spcAft>
        <a:defRPr kumimoji="1" sz="4400">
          <a:solidFill>
            <a:schemeClr val="tx1"/>
          </a:solidFill>
          <a:latin typeface="Tahoma" pitchFamily="34" charset="0"/>
        </a:defRPr>
      </a:lvl5pPr>
      <a:lvl6pPr marL="457200" algn="l" rtl="0" eaLnBrk="1" fontAlgn="base" hangingPunct="1">
        <a:spcBef>
          <a:spcPct val="0"/>
        </a:spcBef>
        <a:spcAft>
          <a:spcPct val="0"/>
        </a:spcAft>
        <a:defRPr kumimoji="1" sz="4400">
          <a:solidFill>
            <a:schemeClr val="tx1"/>
          </a:solidFill>
          <a:latin typeface="Tahoma" pitchFamily="34" charset="0"/>
        </a:defRPr>
      </a:lvl6pPr>
      <a:lvl7pPr marL="914400" algn="l" rtl="0" eaLnBrk="1" fontAlgn="base" hangingPunct="1">
        <a:spcBef>
          <a:spcPct val="0"/>
        </a:spcBef>
        <a:spcAft>
          <a:spcPct val="0"/>
        </a:spcAft>
        <a:defRPr kumimoji="1" sz="4400">
          <a:solidFill>
            <a:schemeClr val="tx1"/>
          </a:solidFill>
          <a:latin typeface="Tahoma" pitchFamily="34" charset="0"/>
        </a:defRPr>
      </a:lvl7pPr>
      <a:lvl8pPr marL="1371600" algn="l" rtl="0" eaLnBrk="1" fontAlgn="base" hangingPunct="1">
        <a:spcBef>
          <a:spcPct val="0"/>
        </a:spcBef>
        <a:spcAft>
          <a:spcPct val="0"/>
        </a:spcAft>
        <a:defRPr kumimoji="1" sz="4400">
          <a:solidFill>
            <a:schemeClr val="tx1"/>
          </a:solidFill>
          <a:latin typeface="Tahoma" pitchFamily="34" charset="0"/>
        </a:defRPr>
      </a:lvl8pPr>
      <a:lvl9pPr marL="1828800" algn="l" rtl="0" eaLnBrk="1" fontAlgn="base" hangingPunct="1">
        <a:spcBef>
          <a:spcPct val="0"/>
        </a:spcBef>
        <a:spcAft>
          <a:spcPct val="0"/>
        </a:spcAft>
        <a:defRPr kumimoji="1" sz="4400">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3C605F"/>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C605F"/>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C605F"/>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bwMode="auto">
          <a:xfrm>
            <a:off x="1524000" y="76200"/>
            <a:ext cx="7381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35843" name="Rectangle 7"/>
          <p:cNvSpPr>
            <a:spLocks noGrp="1" noChangeArrowheads="1"/>
          </p:cNvSpPr>
          <p:nvPr>
            <p:ph type="body" idx="1"/>
          </p:nvPr>
        </p:nvSpPr>
        <p:spPr bwMode="white">
          <a:xfrm>
            <a:off x="1524000" y="1295400"/>
            <a:ext cx="7391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79" name="Rectangle 31"/>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rgbClr val="080808"/>
                </a:solidFill>
                <a:latin typeface="+mn-lt"/>
                <a:cs typeface="+mn-cs"/>
              </a:defRPr>
            </a:lvl1pPr>
          </a:lstStyle>
          <a:p>
            <a:pPr>
              <a:defRPr/>
            </a:pPr>
            <a:fld id="{E615A19D-2EB9-4CCD-B7B1-CF826A9C9571}" type="datetime1">
              <a:rPr lang="en-US"/>
              <a:pPr>
                <a:defRPr/>
              </a:pPr>
              <a:t>11/22/2013</a:t>
            </a:fld>
            <a:endParaRPr lang="en-US"/>
          </a:p>
        </p:txBody>
      </p:sp>
      <p:sp>
        <p:nvSpPr>
          <p:cNvPr id="2080" name="Rectangle 3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rgbClr val="080808"/>
                </a:solidFill>
                <a:latin typeface="+mn-lt"/>
                <a:cs typeface="+mn-cs"/>
              </a:defRPr>
            </a:lvl1pPr>
          </a:lstStyle>
          <a:p>
            <a:pPr>
              <a:defRPr/>
            </a:pPr>
            <a:endParaRPr lang="en-US"/>
          </a:p>
        </p:txBody>
      </p:sp>
      <p:sp>
        <p:nvSpPr>
          <p:cNvPr id="2081" name="Rectangle 3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rgbClr val="080808"/>
                </a:solidFill>
                <a:latin typeface="+mn-lt"/>
                <a:cs typeface="+mn-cs"/>
              </a:defRPr>
            </a:lvl1pPr>
          </a:lstStyle>
          <a:p>
            <a:pPr>
              <a:defRPr/>
            </a:pPr>
            <a:fld id="{6D5FE545-6AAB-484E-9F16-3E9872918C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split/>
  </p:transition>
  <p:hf hdr="0" ftr="0" dt="0"/>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Tahoma" pitchFamily="34" charset="0"/>
        </a:defRPr>
      </a:lvl2pPr>
      <a:lvl3pPr algn="l" rtl="0" eaLnBrk="1" fontAlgn="base" hangingPunct="1">
        <a:spcBef>
          <a:spcPct val="0"/>
        </a:spcBef>
        <a:spcAft>
          <a:spcPct val="0"/>
        </a:spcAft>
        <a:defRPr kumimoji="1" sz="4400">
          <a:solidFill>
            <a:schemeClr val="tx1"/>
          </a:solidFill>
          <a:latin typeface="Tahoma" pitchFamily="34" charset="0"/>
        </a:defRPr>
      </a:lvl3pPr>
      <a:lvl4pPr algn="l" rtl="0" eaLnBrk="1" fontAlgn="base" hangingPunct="1">
        <a:spcBef>
          <a:spcPct val="0"/>
        </a:spcBef>
        <a:spcAft>
          <a:spcPct val="0"/>
        </a:spcAft>
        <a:defRPr kumimoji="1" sz="4400">
          <a:solidFill>
            <a:schemeClr val="tx1"/>
          </a:solidFill>
          <a:latin typeface="Tahoma" pitchFamily="34" charset="0"/>
        </a:defRPr>
      </a:lvl4pPr>
      <a:lvl5pPr algn="l" rtl="0" eaLnBrk="1" fontAlgn="base" hangingPunct="1">
        <a:spcBef>
          <a:spcPct val="0"/>
        </a:spcBef>
        <a:spcAft>
          <a:spcPct val="0"/>
        </a:spcAft>
        <a:defRPr kumimoji="1" sz="4400">
          <a:solidFill>
            <a:schemeClr val="tx1"/>
          </a:solidFill>
          <a:latin typeface="Tahoma" pitchFamily="34" charset="0"/>
        </a:defRPr>
      </a:lvl5pPr>
      <a:lvl6pPr marL="457200" algn="l" rtl="0" eaLnBrk="1" fontAlgn="base" hangingPunct="1">
        <a:spcBef>
          <a:spcPct val="0"/>
        </a:spcBef>
        <a:spcAft>
          <a:spcPct val="0"/>
        </a:spcAft>
        <a:defRPr kumimoji="1" sz="4400">
          <a:solidFill>
            <a:schemeClr val="tx1"/>
          </a:solidFill>
          <a:latin typeface="Tahoma" pitchFamily="34" charset="0"/>
        </a:defRPr>
      </a:lvl6pPr>
      <a:lvl7pPr marL="914400" algn="l" rtl="0" eaLnBrk="1" fontAlgn="base" hangingPunct="1">
        <a:spcBef>
          <a:spcPct val="0"/>
        </a:spcBef>
        <a:spcAft>
          <a:spcPct val="0"/>
        </a:spcAft>
        <a:defRPr kumimoji="1" sz="4400">
          <a:solidFill>
            <a:schemeClr val="tx1"/>
          </a:solidFill>
          <a:latin typeface="Tahoma" pitchFamily="34" charset="0"/>
        </a:defRPr>
      </a:lvl7pPr>
      <a:lvl8pPr marL="1371600" algn="l" rtl="0" eaLnBrk="1" fontAlgn="base" hangingPunct="1">
        <a:spcBef>
          <a:spcPct val="0"/>
        </a:spcBef>
        <a:spcAft>
          <a:spcPct val="0"/>
        </a:spcAft>
        <a:defRPr kumimoji="1" sz="4400">
          <a:solidFill>
            <a:schemeClr val="tx1"/>
          </a:solidFill>
          <a:latin typeface="Tahoma" pitchFamily="34" charset="0"/>
        </a:defRPr>
      </a:lvl8pPr>
      <a:lvl9pPr marL="1828800" algn="l" rtl="0" eaLnBrk="1" fontAlgn="base" hangingPunct="1">
        <a:spcBef>
          <a:spcPct val="0"/>
        </a:spcBef>
        <a:spcAft>
          <a:spcPct val="0"/>
        </a:spcAft>
        <a:defRPr kumimoji="1" sz="4400">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3C605F"/>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C605F"/>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C605F"/>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smtClean="0"/>
          </a:p>
        </p:txBody>
      </p:sp>
      <p:sp>
        <p:nvSpPr>
          <p:cNvPr id="12291"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753668"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solidFill>
                <a:latin typeface="+mn-lt"/>
                <a:cs typeface="+mn-cs"/>
              </a:defRPr>
            </a:lvl1pPr>
          </a:lstStyle>
          <a:p>
            <a:fld id="{983353AB-6B7A-4C3A-A1A8-4CD6B66F7EE7}" type="datetime1">
              <a:rPr lang="en-US" smtClean="0"/>
              <a:pPr/>
              <a:t>11/22/2013</a:t>
            </a:fld>
            <a:endParaRPr lang="en-US"/>
          </a:p>
        </p:txBody>
      </p:sp>
      <p:sp>
        <p:nvSpPr>
          <p:cNvPr id="7536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1"/>
                </a:solidFill>
                <a:latin typeface="+mn-lt"/>
                <a:cs typeface="+mn-cs"/>
              </a:defRPr>
            </a:lvl1pPr>
          </a:lstStyle>
          <a:p>
            <a:endParaRPr lang="en-US"/>
          </a:p>
        </p:txBody>
      </p:sp>
      <p:sp>
        <p:nvSpPr>
          <p:cNvPr id="753670"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1"/>
                </a:solidFill>
                <a:latin typeface="+mn-lt"/>
                <a:cs typeface="+mn-cs"/>
              </a:defRPr>
            </a:lvl1pPr>
          </a:lstStyle>
          <a:p>
            <a:fld id="{5C20E866-2850-44B8-AECA-A79CE6A54C81}" type="slidenum">
              <a:rPr lang="en-US" smtClean="0"/>
              <a:pPr/>
              <a:t>‹#›</a:t>
            </a:fld>
            <a:endParaRPr lang="en-US"/>
          </a:p>
        </p:txBody>
      </p:sp>
      <p:sp>
        <p:nvSpPr>
          <p:cNvPr id="753671" name="Rectangle 7"/>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
        <p:nvSpPr>
          <p:cNvPr id="753672"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pPr>
              <a:defRPr/>
            </a:pPr>
            <a:endParaRPr lang="fa-IR">
              <a:latin typeface="Arial" pitchFamily="34" charset="0"/>
            </a:endParaRPr>
          </a:p>
        </p:txBody>
      </p:sp>
      <p:sp>
        <p:nvSpPr>
          <p:cNvPr id="753673"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
        <p:nvSpPr>
          <p:cNvPr id="753674"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a:defRPr/>
            </a:pPr>
            <a:endParaRPr lang="fa-IR" sz="2400">
              <a:solidFill>
                <a:schemeClr val="tx1"/>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split/>
  </p:transition>
  <p:timing>
    <p:tnLst>
      <p:par>
        <p:cTn id="1" dur="indefinite" restart="never" nodeType="tmRoot"/>
      </p:par>
    </p:tnLst>
  </p:timing>
  <p:hf hdr="0" ftr="0" dt="0"/>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Garamond" pitchFamily="18" charset="0"/>
          <a:cs typeface="Arial" pitchFamily="34" charset="0"/>
        </a:defRPr>
      </a:lvl2pPr>
      <a:lvl3pPr algn="l" rtl="0" eaLnBrk="1" fontAlgn="base" hangingPunct="1">
        <a:spcBef>
          <a:spcPct val="0"/>
        </a:spcBef>
        <a:spcAft>
          <a:spcPct val="0"/>
        </a:spcAft>
        <a:defRPr sz="4400">
          <a:solidFill>
            <a:schemeClr val="tx2"/>
          </a:solidFill>
          <a:latin typeface="Garamond" pitchFamily="18" charset="0"/>
          <a:cs typeface="Arial" pitchFamily="34" charset="0"/>
        </a:defRPr>
      </a:lvl3pPr>
      <a:lvl4pPr algn="l" rtl="0" eaLnBrk="1" fontAlgn="base" hangingPunct="1">
        <a:spcBef>
          <a:spcPct val="0"/>
        </a:spcBef>
        <a:spcAft>
          <a:spcPct val="0"/>
        </a:spcAft>
        <a:defRPr sz="4400">
          <a:solidFill>
            <a:schemeClr val="tx2"/>
          </a:solidFill>
          <a:latin typeface="Garamond" pitchFamily="18" charset="0"/>
          <a:cs typeface="Arial" pitchFamily="34" charset="0"/>
        </a:defRPr>
      </a:lvl4pPr>
      <a:lvl5pPr algn="l" rtl="0" eaLnBrk="1" fontAlgn="base" hangingPunct="1">
        <a:spcBef>
          <a:spcPct val="0"/>
        </a:spcBef>
        <a:spcAft>
          <a:spcPct val="0"/>
        </a:spcAft>
        <a:defRPr sz="4400">
          <a:solidFill>
            <a:schemeClr val="tx2"/>
          </a:solidFill>
          <a:latin typeface="Garamond" pitchFamily="18" charset="0"/>
          <a:cs typeface="Arial" pitchFamily="34" charset="0"/>
        </a:defRPr>
      </a:lvl5pPr>
      <a:lvl6pPr marL="457200" algn="l" rtl="0" eaLnBrk="1" fontAlgn="base" hangingPunct="1">
        <a:spcBef>
          <a:spcPct val="0"/>
        </a:spcBef>
        <a:spcAft>
          <a:spcPct val="0"/>
        </a:spcAft>
        <a:defRPr sz="4400">
          <a:solidFill>
            <a:schemeClr val="tx2"/>
          </a:solidFill>
          <a:latin typeface="Garamond" pitchFamily="18" charset="0"/>
          <a:cs typeface="Arial" pitchFamily="34" charset="0"/>
        </a:defRPr>
      </a:lvl6pPr>
      <a:lvl7pPr marL="914400" algn="l" rtl="0" eaLnBrk="1" fontAlgn="base" hangingPunct="1">
        <a:spcBef>
          <a:spcPct val="0"/>
        </a:spcBef>
        <a:spcAft>
          <a:spcPct val="0"/>
        </a:spcAft>
        <a:defRPr sz="4400">
          <a:solidFill>
            <a:schemeClr val="tx2"/>
          </a:solidFill>
          <a:latin typeface="Garamond" pitchFamily="18" charset="0"/>
          <a:cs typeface="Arial" pitchFamily="34" charset="0"/>
        </a:defRPr>
      </a:lvl7pPr>
      <a:lvl8pPr marL="1371600" algn="l" rtl="0" eaLnBrk="1" fontAlgn="base" hangingPunct="1">
        <a:spcBef>
          <a:spcPct val="0"/>
        </a:spcBef>
        <a:spcAft>
          <a:spcPct val="0"/>
        </a:spcAft>
        <a:defRPr sz="4400">
          <a:solidFill>
            <a:schemeClr val="tx2"/>
          </a:solidFill>
          <a:latin typeface="Garamond" pitchFamily="18" charset="0"/>
          <a:cs typeface="Arial" pitchFamily="34" charset="0"/>
        </a:defRPr>
      </a:lvl8pPr>
      <a:lvl9pPr marL="1828800" algn="l" rtl="0" eaLnBrk="1" fontAlgn="base" hangingPunct="1">
        <a:spcBef>
          <a:spcPct val="0"/>
        </a:spcBef>
        <a:spcAft>
          <a:spcPct val="0"/>
        </a:spcAft>
        <a:defRPr sz="4400">
          <a:solidFill>
            <a:schemeClr val="tx2"/>
          </a:solidFill>
          <a:latin typeface="Garamond" pitchFamily="18" charset="0"/>
          <a:cs typeface="Arial" pitchFamily="34"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mn-lt"/>
          <a:cs typeface="+mn-cs"/>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2000">
          <a:solidFill>
            <a:schemeClr val="tx1"/>
          </a:solidFill>
          <a:latin typeface="+mn-lt"/>
          <a:cs typeface="+mn-cs"/>
        </a:defRPr>
      </a:lvl3pPr>
      <a:lvl4pPr marL="1600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4818" name="Rectangle 6"/>
          <p:cNvSpPr>
            <a:spLocks noGrp="1" noChangeArrowheads="1"/>
          </p:cNvSpPr>
          <p:nvPr>
            <p:ph type="title"/>
          </p:nvPr>
        </p:nvSpPr>
        <p:spPr bwMode="auto">
          <a:xfrm>
            <a:off x="1524000" y="76200"/>
            <a:ext cx="7381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34819" name="Rectangle 7"/>
          <p:cNvSpPr>
            <a:spLocks noGrp="1" noChangeArrowheads="1"/>
          </p:cNvSpPr>
          <p:nvPr>
            <p:ph type="body" idx="1"/>
          </p:nvPr>
        </p:nvSpPr>
        <p:spPr bwMode="white">
          <a:xfrm>
            <a:off x="1524000" y="1295400"/>
            <a:ext cx="7391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2079" name="Rectangle 31"/>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fld id="{7EA369D4-7982-4890-9260-177BB66AF124}" type="datetime1">
              <a:rPr lang="en-US" smtClean="0"/>
              <a:pPr/>
              <a:t>11/22/2013</a:t>
            </a:fld>
            <a:endParaRPr lang="en-US"/>
          </a:p>
        </p:txBody>
      </p:sp>
      <p:sp>
        <p:nvSpPr>
          <p:cNvPr id="2080" name="Rectangle 3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endParaRPr lang="en-US"/>
          </a:p>
        </p:txBody>
      </p:sp>
      <p:sp>
        <p:nvSpPr>
          <p:cNvPr id="2081" name="Rectangle 3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fld id="{5C20E866-2850-44B8-AECA-A79CE6A54C8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split/>
  </p:transition>
  <p:hf hdr="0" ftr="0" dt="0"/>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Tahoma" pitchFamily="34" charset="0"/>
        </a:defRPr>
      </a:lvl2pPr>
      <a:lvl3pPr algn="l" rtl="0" eaLnBrk="1" fontAlgn="base" hangingPunct="1">
        <a:spcBef>
          <a:spcPct val="0"/>
        </a:spcBef>
        <a:spcAft>
          <a:spcPct val="0"/>
        </a:spcAft>
        <a:defRPr kumimoji="1" sz="4400">
          <a:solidFill>
            <a:schemeClr val="tx1"/>
          </a:solidFill>
          <a:latin typeface="Tahoma" pitchFamily="34" charset="0"/>
        </a:defRPr>
      </a:lvl3pPr>
      <a:lvl4pPr algn="l" rtl="0" eaLnBrk="1" fontAlgn="base" hangingPunct="1">
        <a:spcBef>
          <a:spcPct val="0"/>
        </a:spcBef>
        <a:spcAft>
          <a:spcPct val="0"/>
        </a:spcAft>
        <a:defRPr kumimoji="1" sz="4400">
          <a:solidFill>
            <a:schemeClr val="tx1"/>
          </a:solidFill>
          <a:latin typeface="Tahoma" pitchFamily="34" charset="0"/>
        </a:defRPr>
      </a:lvl4pPr>
      <a:lvl5pPr algn="l" rtl="0" eaLnBrk="1" fontAlgn="base" hangingPunct="1">
        <a:spcBef>
          <a:spcPct val="0"/>
        </a:spcBef>
        <a:spcAft>
          <a:spcPct val="0"/>
        </a:spcAft>
        <a:defRPr kumimoji="1" sz="4400">
          <a:solidFill>
            <a:schemeClr val="tx1"/>
          </a:solidFill>
          <a:latin typeface="Tahoma" pitchFamily="34" charset="0"/>
        </a:defRPr>
      </a:lvl5pPr>
      <a:lvl6pPr marL="457200" algn="l" rtl="0" eaLnBrk="1" fontAlgn="base" hangingPunct="1">
        <a:spcBef>
          <a:spcPct val="0"/>
        </a:spcBef>
        <a:spcAft>
          <a:spcPct val="0"/>
        </a:spcAft>
        <a:defRPr kumimoji="1" sz="4400">
          <a:solidFill>
            <a:schemeClr val="tx1"/>
          </a:solidFill>
          <a:latin typeface="Tahoma" pitchFamily="34" charset="0"/>
        </a:defRPr>
      </a:lvl6pPr>
      <a:lvl7pPr marL="914400" algn="l" rtl="0" eaLnBrk="1" fontAlgn="base" hangingPunct="1">
        <a:spcBef>
          <a:spcPct val="0"/>
        </a:spcBef>
        <a:spcAft>
          <a:spcPct val="0"/>
        </a:spcAft>
        <a:defRPr kumimoji="1" sz="4400">
          <a:solidFill>
            <a:schemeClr val="tx1"/>
          </a:solidFill>
          <a:latin typeface="Tahoma" pitchFamily="34" charset="0"/>
        </a:defRPr>
      </a:lvl7pPr>
      <a:lvl8pPr marL="1371600" algn="l" rtl="0" eaLnBrk="1" fontAlgn="base" hangingPunct="1">
        <a:spcBef>
          <a:spcPct val="0"/>
        </a:spcBef>
        <a:spcAft>
          <a:spcPct val="0"/>
        </a:spcAft>
        <a:defRPr kumimoji="1" sz="4400">
          <a:solidFill>
            <a:schemeClr val="tx1"/>
          </a:solidFill>
          <a:latin typeface="Tahoma" pitchFamily="34" charset="0"/>
        </a:defRPr>
      </a:lvl8pPr>
      <a:lvl9pPr marL="1828800" algn="l" rtl="0" eaLnBrk="1" fontAlgn="base" hangingPunct="1">
        <a:spcBef>
          <a:spcPct val="0"/>
        </a:spcBef>
        <a:spcAft>
          <a:spcPct val="0"/>
        </a:spcAft>
        <a:defRPr kumimoji="1" sz="4400">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3C605F"/>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C605F"/>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C605F"/>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27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188B4203-9309-4890-BC1E-1914B91DB454}" type="datetime1">
              <a:rPr lang="en-US"/>
              <a:pPr>
                <a:defRPr/>
              </a:pPr>
              <a:t>11/22/2013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0B89F9ED-9F03-4622-A77B-624629EC88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split/>
  </p:transition>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rebuchet MS" pitchFamily="34" charset="0"/>
        </a:defRPr>
      </a:lvl2pPr>
      <a:lvl3pPr algn="ctr" rtl="0" eaLnBrk="1" fontAlgn="base" hangingPunct="1">
        <a:spcBef>
          <a:spcPct val="0"/>
        </a:spcBef>
        <a:spcAft>
          <a:spcPct val="0"/>
        </a:spcAft>
        <a:defRPr sz="3600">
          <a:solidFill>
            <a:schemeClr val="tx2"/>
          </a:solidFill>
          <a:latin typeface="Trebuchet MS" pitchFamily="34" charset="0"/>
        </a:defRPr>
      </a:lvl3pPr>
      <a:lvl4pPr algn="ctr" rtl="0" eaLnBrk="1" fontAlgn="base" hangingPunct="1">
        <a:spcBef>
          <a:spcPct val="0"/>
        </a:spcBef>
        <a:spcAft>
          <a:spcPct val="0"/>
        </a:spcAft>
        <a:defRPr sz="3600">
          <a:solidFill>
            <a:schemeClr val="tx2"/>
          </a:solidFill>
          <a:latin typeface="Trebuchet MS" pitchFamily="34" charset="0"/>
        </a:defRPr>
      </a:lvl4pPr>
      <a:lvl5pPr algn="ctr" rtl="0" eaLnBrk="1" fontAlgn="base" hangingPunct="1">
        <a:spcBef>
          <a:spcPct val="0"/>
        </a:spcBef>
        <a:spcAft>
          <a:spcPct val="0"/>
        </a:spcAft>
        <a:defRPr sz="3600">
          <a:solidFill>
            <a:schemeClr val="tx2"/>
          </a:solidFill>
          <a:latin typeface="Trebuchet MS" pitchFamily="34" charset="0"/>
        </a:defRPr>
      </a:lvl5pPr>
      <a:lvl6pPr marL="457200" algn="ctr" rtl="0" eaLnBrk="1" fontAlgn="base" hangingPunct="1">
        <a:spcBef>
          <a:spcPct val="0"/>
        </a:spcBef>
        <a:spcAft>
          <a:spcPct val="0"/>
        </a:spcAft>
        <a:defRPr sz="3600">
          <a:solidFill>
            <a:schemeClr val="tx2"/>
          </a:solidFill>
          <a:latin typeface="Trebuchet MS" pitchFamily="34" charset="0"/>
        </a:defRPr>
      </a:lvl6pPr>
      <a:lvl7pPr marL="914400" algn="ctr" rtl="0" eaLnBrk="1" fontAlgn="base" hangingPunct="1">
        <a:spcBef>
          <a:spcPct val="0"/>
        </a:spcBef>
        <a:spcAft>
          <a:spcPct val="0"/>
        </a:spcAft>
        <a:defRPr sz="3600">
          <a:solidFill>
            <a:schemeClr val="tx2"/>
          </a:solidFill>
          <a:latin typeface="Trebuchet MS" pitchFamily="34" charset="0"/>
        </a:defRPr>
      </a:lvl7pPr>
      <a:lvl8pPr marL="1371600" algn="ctr" rtl="0" eaLnBrk="1" fontAlgn="base" hangingPunct="1">
        <a:spcBef>
          <a:spcPct val="0"/>
        </a:spcBef>
        <a:spcAft>
          <a:spcPct val="0"/>
        </a:spcAft>
        <a:defRPr sz="3600">
          <a:solidFill>
            <a:schemeClr val="tx2"/>
          </a:solidFill>
          <a:latin typeface="Trebuchet MS" pitchFamily="34" charset="0"/>
        </a:defRPr>
      </a:lvl8pPr>
      <a:lvl9pPr marL="1828800" algn="ctr" rtl="0" eaLnBrk="1" fontAlgn="base" hangingPunct="1">
        <a:spcBef>
          <a:spcPct val="0"/>
        </a:spcBef>
        <a:spcAft>
          <a:spcPct val="0"/>
        </a:spcAft>
        <a:defRPr sz="36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37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fld id="{EDCFB0E2-80F5-411D-90DE-AC3C71AABCCF}" type="datetime1">
              <a:rPr lang="en-US"/>
              <a:pPr>
                <a:defRPr/>
              </a:pPr>
              <a:t>11/22/2013</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02DCD29C-AC4C-4EBF-B20A-002BFCFF14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split/>
  </p:transition>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rebuchet MS" pitchFamily="34" charset="0"/>
        </a:defRPr>
      </a:lvl2pPr>
      <a:lvl3pPr algn="ctr" rtl="0" eaLnBrk="1" fontAlgn="base" hangingPunct="1">
        <a:spcBef>
          <a:spcPct val="0"/>
        </a:spcBef>
        <a:spcAft>
          <a:spcPct val="0"/>
        </a:spcAft>
        <a:defRPr sz="3600">
          <a:solidFill>
            <a:schemeClr val="tx2"/>
          </a:solidFill>
          <a:latin typeface="Trebuchet MS" pitchFamily="34" charset="0"/>
        </a:defRPr>
      </a:lvl3pPr>
      <a:lvl4pPr algn="ctr" rtl="0" eaLnBrk="1" fontAlgn="base" hangingPunct="1">
        <a:spcBef>
          <a:spcPct val="0"/>
        </a:spcBef>
        <a:spcAft>
          <a:spcPct val="0"/>
        </a:spcAft>
        <a:defRPr sz="3600">
          <a:solidFill>
            <a:schemeClr val="tx2"/>
          </a:solidFill>
          <a:latin typeface="Trebuchet MS" pitchFamily="34" charset="0"/>
        </a:defRPr>
      </a:lvl4pPr>
      <a:lvl5pPr algn="ctr" rtl="0" eaLnBrk="1" fontAlgn="base" hangingPunct="1">
        <a:spcBef>
          <a:spcPct val="0"/>
        </a:spcBef>
        <a:spcAft>
          <a:spcPct val="0"/>
        </a:spcAft>
        <a:defRPr sz="3600">
          <a:solidFill>
            <a:schemeClr val="tx2"/>
          </a:solidFill>
          <a:latin typeface="Trebuchet MS" pitchFamily="34" charset="0"/>
        </a:defRPr>
      </a:lvl5pPr>
      <a:lvl6pPr marL="457200" algn="ctr" rtl="0" eaLnBrk="1" fontAlgn="base" hangingPunct="1">
        <a:spcBef>
          <a:spcPct val="0"/>
        </a:spcBef>
        <a:spcAft>
          <a:spcPct val="0"/>
        </a:spcAft>
        <a:defRPr sz="3600">
          <a:solidFill>
            <a:schemeClr val="tx2"/>
          </a:solidFill>
          <a:latin typeface="Trebuchet MS" pitchFamily="34" charset="0"/>
        </a:defRPr>
      </a:lvl6pPr>
      <a:lvl7pPr marL="914400" algn="ctr" rtl="0" eaLnBrk="1" fontAlgn="base" hangingPunct="1">
        <a:spcBef>
          <a:spcPct val="0"/>
        </a:spcBef>
        <a:spcAft>
          <a:spcPct val="0"/>
        </a:spcAft>
        <a:defRPr sz="3600">
          <a:solidFill>
            <a:schemeClr val="tx2"/>
          </a:solidFill>
          <a:latin typeface="Trebuchet MS" pitchFamily="34" charset="0"/>
        </a:defRPr>
      </a:lvl7pPr>
      <a:lvl8pPr marL="1371600" algn="ctr" rtl="0" eaLnBrk="1" fontAlgn="base" hangingPunct="1">
        <a:spcBef>
          <a:spcPct val="0"/>
        </a:spcBef>
        <a:spcAft>
          <a:spcPct val="0"/>
        </a:spcAft>
        <a:defRPr sz="3600">
          <a:solidFill>
            <a:schemeClr val="tx2"/>
          </a:solidFill>
          <a:latin typeface="Trebuchet MS" pitchFamily="34" charset="0"/>
        </a:defRPr>
      </a:lvl8pPr>
      <a:lvl9pPr marL="1828800" algn="ctr" rtl="0" eaLnBrk="1" fontAlgn="base" hangingPunct="1">
        <a:spcBef>
          <a:spcPct val="0"/>
        </a:spcBef>
        <a:spcAft>
          <a:spcPct val="0"/>
        </a:spcAft>
        <a:defRPr sz="36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bwMode="auto">
          <a:xfrm>
            <a:off x="1524000" y="76200"/>
            <a:ext cx="73818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35843" name="Rectangle 7"/>
          <p:cNvSpPr>
            <a:spLocks noGrp="1" noChangeArrowheads="1"/>
          </p:cNvSpPr>
          <p:nvPr>
            <p:ph type="body" idx="1"/>
          </p:nvPr>
        </p:nvSpPr>
        <p:spPr bwMode="white">
          <a:xfrm>
            <a:off x="1524000" y="1295400"/>
            <a:ext cx="7391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2079" name="Rectangle 31"/>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rgbClr val="080808"/>
                </a:solidFill>
                <a:latin typeface="+mn-lt"/>
                <a:cs typeface="+mn-cs"/>
              </a:defRPr>
            </a:lvl1pPr>
          </a:lstStyle>
          <a:p>
            <a:pPr>
              <a:defRPr/>
            </a:pPr>
            <a:fld id="{E615A19D-2EB9-4CCD-B7B1-CF826A9C9571}" type="datetime1">
              <a:rPr lang="en-US"/>
              <a:pPr>
                <a:defRPr/>
              </a:pPr>
              <a:t>11/22/2013</a:t>
            </a:fld>
            <a:endParaRPr lang="en-US"/>
          </a:p>
        </p:txBody>
      </p:sp>
      <p:sp>
        <p:nvSpPr>
          <p:cNvPr id="2080" name="Rectangle 3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rgbClr val="080808"/>
                </a:solidFill>
                <a:latin typeface="+mn-lt"/>
                <a:cs typeface="+mn-cs"/>
              </a:defRPr>
            </a:lvl1pPr>
          </a:lstStyle>
          <a:p>
            <a:pPr>
              <a:defRPr/>
            </a:pPr>
            <a:endParaRPr lang="en-US"/>
          </a:p>
        </p:txBody>
      </p:sp>
      <p:sp>
        <p:nvSpPr>
          <p:cNvPr id="2081" name="Rectangle 3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rgbClr val="080808"/>
                </a:solidFill>
                <a:latin typeface="+mn-lt"/>
                <a:cs typeface="+mn-cs"/>
              </a:defRPr>
            </a:lvl1pPr>
          </a:lstStyle>
          <a:p>
            <a:pPr>
              <a:defRPr/>
            </a:pPr>
            <a:fld id="{6D5FE545-6AAB-484E-9F16-3E9872918C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split/>
  </p:transition>
  <p:hf hdr="0" ftr="0" dt="0"/>
  <p:txStyles>
    <p:title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Tahoma" pitchFamily="34" charset="0"/>
        </a:defRPr>
      </a:lvl2pPr>
      <a:lvl3pPr algn="l" rtl="0" eaLnBrk="1" fontAlgn="base" hangingPunct="1">
        <a:spcBef>
          <a:spcPct val="0"/>
        </a:spcBef>
        <a:spcAft>
          <a:spcPct val="0"/>
        </a:spcAft>
        <a:defRPr kumimoji="1" sz="4400">
          <a:solidFill>
            <a:schemeClr val="tx1"/>
          </a:solidFill>
          <a:latin typeface="Tahoma" pitchFamily="34" charset="0"/>
        </a:defRPr>
      </a:lvl3pPr>
      <a:lvl4pPr algn="l" rtl="0" eaLnBrk="1" fontAlgn="base" hangingPunct="1">
        <a:spcBef>
          <a:spcPct val="0"/>
        </a:spcBef>
        <a:spcAft>
          <a:spcPct val="0"/>
        </a:spcAft>
        <a:defRPr kumimoji="1" sz="4400">
          <a:solidFill>
            <a:schemeClr val="tx1"/>
          </a:solidFill>
          <a:latin typeface="Tahoma" pitchFamily="34" charset="0"/>
        </a:defRPr>
      </a:lvl4pPr>
      <a:lvl5pPr algn="l" rtl="0" eaLnBrk="1" fontAlgn="base" hangingPunct="1">
        <a:spcBef>
          <a:spcPct val="0"/>
        </a:spcBef>
        <a:spcAft>
          <a:spcPct val="0"/>
        </a:spcAft>
        <a:defRPr kumimoji="1" sz="4400">
          <a:solidFill>
            <a:schemeClr val="tx1"/>
          </a:solidFill>
          <a:latin typeface="Tahoma" pitchFamily="34" charset="0"/>
        </a:defRPr>
      </a:lvl5pPr>
      <a:lvl6pPr marL="457200" algn="l" rtl="0" eaLnBrk="1" fontAlgn="base" hangingPunct="1">
        <a:spcBef>
          <a:spcPct val="0"/>
        </a:spcBef>
        <a:spcAft>
          <a:spcPct val="0"/>
        </a:spcAft>
        <a:defRPr kumimoji="1" sz="4400">
          <a:solidFill>
            <a:schemeClr val="tx1"/>
          </a:solidFill>
          <a:latin typeface="Tahoma" pitchFamily="34" charset="0"/>
        </a:defRPr>
      </a:lvl6pPr>
      <a:lvl7pPr marL="914400" algn="l" rtl="0" eaLnBrk="1" fontAlgn="base" hangingPunct="1">
        <a:spcBef>
          <a:spcPct val="0"/>
        </a:spcBef>
        <a:spcAft>
          <a:spcPct val="0"/>
        </a:spcAft>
        <a:defRPr kumimoji="1" sz="4400">
          <a:solidFill>
            <a:schemeClr val="tx1"/>
          </a:solidFill>
          <a:latin typeface="Tahoma" pitchFamily="34" charset="0"/>
        </a:defRPr>
      </a:lvl7pPr>
      <a:lvl8pPr marL="1371600" algn="l" rtl="0" eaLnBrk="1" fontAlgn="base" hangingPunct="1">
        <a:spcBef>
          <a:spcPct val="0"/>
        </a:spcBef>
        <a:spcAft>
          <a:spcPct val="0"/>
        </a:spcAft>
        <a:defRPr kumimoji="1" sz="4400">
          <a:solidFill>
            <a:schemeClr val="tx1"/>
          </a:solidFill>
          <a:latin typeface="Tahoma" pitchFamily="34" charset="0"/>
        </a:defRPr>
      </a:lvl8pPr>
      <a:lvl9pPr marL="1828800" algn="l" rtl="0" eaLnBrk="1" fontAlgn="base" hangingPunct="1">
        <a:spcBef>
          <a:spcPct val="0"/>
        </a:spcBef>
        <a:spcAft>
          <a:spcPct val="0"/>
        </a:spcAft>
        <a:defRPr kumimoji="1" sz="4400">
          <a:solidFill>
            <a:schemeClr val="tx1"/>
          </a:solidFill>
          <a:latin typeface="Tahoma" pitchFamily="34" charset="0"/>
        </a:defRPr>
      </a:lvl9pPr>
    </p:titleStyle>
    <p:bodyStyle>
      <a:lvl1pPr marL="342900" indent="-342900" algn="l" rtl="0" eaLnBrk="1" fontAlgn="base" hangingPunct="1">
        <a:spcBef>
          <a:spcPct val="20000"/>
        </a:spcBef>
        <a:spcAft>
          <a:spcPct val="0"/>
        </a:spcAft>
        <a:buClr>
          <a:srgbClr val="3C605F"/>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C605F"/>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C605F"/>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C605F"/>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916832"/>
            <a:ext cx="7924800" cy="947738"/>
          </a:xfrm>
        </p:spPr>
        <p:txBody>
          <a:bodyPr>
            <a:normAutofit fontScale="90000"/>
          </a:bodyPr>
          <a:lstStyle/>
          <a:p>
            <a:pPr algn="ctr" rtl="1"/>
            <a:r>
              <a:rPr lang="fa-IR" sz="4800" dirty="0" err="1" smtClean="0">
                <a:cs typeface="B Aseman" pitchFamily="2" charset="-78"/>
              </a:rPr>
              <a:t>سيستم</a:t>
            </a:r>
            <a:r>
              <a:rPr lang="fa-IR" sz="4800" dirty="0" smtClean="0">
                <a:cs typeface="B Aseman" pitchFamily="2" charset="-78"/>
              </a:rPr>
              <a:t> های اطلاعات </a:t>
            </a:r>
            <a:r>
              <a:rPr lang="fa-IR" sz="4800" dirty="0" err="1" smtClean="0">
                <a:cs typeface="B Aseman" pitchFamily="2" charset="-78"/>
              </a:rPr>
              <a:t>مديريت</a:t>
            </a:r>
            <a:r>
              <a:rPr lang="fa-IR" sz="4800" dirty="0" smtClean="0">
                <a:cs typeface="B Aseman" pitchFamily="2" charset="-78"/>
              </a:rPr>
              <a:t/>
            </a:r>
            <a:br>
              <a:rPr lang="fa-IR" sz="4800" dirty="0" smtClean="0">
                <a:cs typeface="B Aseman" pitchFamily="2" charset="-78"/>
              </a:rPr>
            </a:br>
            <a:r>
              <a:rPr lang="fa-IR" sz="2400" dirty="0" smtClean="0">
                <a:cs typeface="B Aseman" pitchFamily="2" charset="-78"/>
              </a:rPr>
              <a:t>جلسه چهاردهم- روش </a:t>
            </a:r>
            <a:r>
              <a:rPr lang="fa-IR" sz="2400" dirty="0" err="1" smtClean="0">
                <a:cs typeface="B Aseman" pitchFamily="2" charset="-78"/>
              </a:rPr>
              <a:t>مدلسازي</a:t>
            </a:r>
            <a:r>
              <a:rPr lang="fa-IR" sz="2400" dirty="0" smtClean="0">
                <a:cs typeface="B Aseman" pitchFamily="2" charset="-78"/>
              </a:rPr>
              <a:t> داده </a:t>
            </a:r>
            <a:r>
              <a:rPr lang="fa-IR" sz="2400" dirty="0" err="1" smtClean="0">
                <a:cs typeface="B Aseman" pitchFamily="2" charset="-78"/>
              </a:rPr>
              <a:t>اي</a:t>
            </a:r>
            <a:endParaRPr lang="en-US" sz="4800" dirty="0">
              <a:cs typeface="B Aseman" pitchFamily="2" charset="-78"/>
            </a:endParaRPr>
          </a:p>
        </p:txBody>
      </p:sp>
      <p:sp>
        <p:nvSpPr>
          <p:cNvPr id="3" name="Subtitle 2"/>
          <p:cNvSpPr>
            <a:spLocks noGrp="1"/>
          </p:cNvSpPr>
          <p:nvPr>
            <p:ph type="subTitle" idx="1"/>
          </p:nvPr>
        </p:nvSpPr>
        <p:spPr>
          <a:xfrm>
            <a:off x="1371600" y="4437112"/>
            <a:ext cx="6152728" cy="1201688"/>
          </a:xfrm>
        </p:spPr>
        <p:txBody>
          <a:bodyPr>
            <a:normAutofit fontScale="92500" lnSpcReduction="20000"/>
          </a:bodyPr>
          <a:lstStyle/>
          <a:p>
            <a:pPr algn="ctr" rtl="1"/>
            <a:r>
              <a:rPr lang="fa-IR" dirty="0" err="1" smtClean="0">
                <a:cs typeface="B Mitra" pitchFamily="2" charset="-78"/>
              </a:rPr>
              <a:t>نیمسال</a:t>
            </a:r>
            <a:r>
              <a:rPr lang="fa-IR" dirty="0" smtClean="0">
                <a:cs typeface="B Mitra" pitchFamily="2" charset="-78"/>
              </a:rPr>
              <a:t> </a:t>
            </a:r>
            <a:r>
              <a:rPr lang="fa-IR" dirty="0" smtClean="0">
                <a:cs typeface="B Mitra" pitchFamily="2" charset="-78"/>
              </a:rPr>
              <a:t>اول 92-93</a:t>
            </a:r>
            <a:endParaRPr lang="fa-IR" dirty="0" smtClean="0">
              <a:cs typeface="B Mitra" pitchFamily="2" charset="-78"/>
            </a:endParaRPr>
          </a:p>
          <a:p>
            <a:pPr algn="ctr" rtl="1"/>
            <a:r>
              <a:rPr lang="fa-IR" dirty="0" smtClean="0">
                <a:cs typeface="B Mitra" pitchFamily="2" charset="-78"/>
              </a:rPr>
              <a:t>مدرس: </a:t>
            </a:r>
            <a:r>
              <a:rPr lang="fa-IR" dirty="0" err="1" smtClean="0">
                <a:cs typeface="B Mitra" pitchFamily="2" charset="-78"/>
              </a:rPr>
              <a:t>محمدعلي</a:t>
            </a:r>
            <a:r>
              <a:rPr lang="fa-IR" dirty="0" smtClean="0">
                <a:cs typeface="B Mitra" pitchFamily="2" charset="-78"/>
              </a:rPr>
              <a:t> </a:t>
            </a:r>
            <a:r>
              <a:rPr lang="fa-IR" dirty="0" err="1" smtClean="0">
                <a:cs typeface="B Mitra" pitchFamily="2" charset="-78"/>
              </a:rPr>
              <a:t>پوراهري</a:t>
            </a:r>
            <a:endParaRPr lang="fa-IR" dirty="0" smtClean="0">
              <a:cs typeface="B Mitra" pitchFamily="2" charset="-78"/>
            </a:endParaRPr>
          </a:p>
          <a:p>
            <a:pPr algn="ctr" rtl="1"/>
            <a:r>
              <a:rPr lang="en-US" sz="2100" dirty="0" smtClean="0">
                <a:cs typeface="B Mitra" pitchFamily="2" charset="-78"/>
              </a:rPr>
              <a:t>Roya.Ahari@gmail.com</a:t>
            </a:r>
            <a:endParaRPr lang="en-US" sz="2100" dirty="0">
              <a:cs typeface="B Mitra" pitchFamily="2" charset="-78"/>
            </a:endParaRPr>
          </a:p>
        </p:txBody>
      </p:sp>
      <p:sp>
        <p:nvSpPr>
          <p:cNvPr id="6" name="Footer Placeholder 5"/>
          <p:cNvSpPr>
            <a:spLocks noGrp="1"/>
          </p:cNvSpPr>
          <p:nvPr>
            <p:ph type="ftr" sz="quarter" idx="11"/>
          </p:nvPr>
        </p:nvSpPr>
        <p:spPr>
          <a:xfrm>
            <a:off x="323528" y="6237312"/>
            <a:ext cx="7920880" cy="501650"/>
          </a:xfrm>
        </p:spPr>
        <p:txBody>
          <a:bodyPr/>
          <a:lstStyle/>
          <a:p>
            <a:pPr rtl="1"/>
            <a:r>
              <a:rPr lang="fa-IR" sz="1400" dirty="0" err="1" smtClean="0">
                <a:cs typeface="B Lotus" pitchFamily="2" charset="-78"/>
              </a:rPr>
              <a:t>رويا</a:t>
            </a:r>
            <a:r>
              <a:rPr lang="fa-IR" sz="1400" dirty="0" smtClean="0">
                <a:cs typeface="B Lotus" pitchFamily="2" charset="-78"/>
              </a:rPr>
              <a:t> </a:t>
            </a:r>
            <a:r>
              <a:rPr lang="fa-IR" sz="1400" dirty="0" err="1" smtClean="0">
                <a:cs typeface="B Lotus" pitchFamily="2" charset="-78"/>
              </a:rPr>
              <a:t>محمدعلي</a:t>
            </a:r>
            <a:r>
              <a:rPr lang="fa-IR" sz="1400" dirty="0" smtClean="0">
                <a:cs typeface="B Lotus" pitchFamily="2" charset="-78"/>
              </a:rPr>
              <a:t> پور             </a:t>
            </a:r>
            <a:r>
              <a:rPr lang="en-US" sz="1400" dirty="0" smtClean="0">
                <a:cs typeface="B Lotus" pitchFamily="2" charset="-78"/>
              </a:rPr>
              <a:t>                                                                                       </a:t>
            </a:r>
            <a:r>
              <a:rPr lang="fa-IR" sz="1400" dirty="0" smtClean="0">
                <a:cs typeface="B Lotus" pitchFamily="2" charset="-78"/>
              </a:rPr>
              <a:t>             </a:t>
            </a:r>
            <a:r>
              <a:rPr lang="en-US" sz="1400" dirty="0" smtClean="0">
                <a:cs typeface="B Lotus" pitchFamily="2" charset="-78"/>
              </a:rPr>
              <a:t>Roya.Ahari@gmail.com</a:t>
            </a:r>
            <a:endParaRPr lang="en-US" sz="1400" dirty="0">
              <a:cs typeface="B Lotus"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1</a:t>
            </a:fld>
            <a:endParaRPr lang="en-US"/>
          </a:p>
        </p:txBody>
      </p:sp>
      <p:sp>
        <p:nvSpPr>
          <p:cNvPr id="5" name="TextBox 4"/>
          <p:cNvSpPr txBox="1"/>
          <p:nvPr/>
        </p:nvSpPr>
        <p:spPr>
          <a:xfrm>
            <a:off x="2699792" y="260648"/>
            <a:ext cx="3240360" cy="369332"/>
          </a:xfrm>
          <a:prstGeom prst="rect">
            <a:avLst/>
          </a:prstGeom>
          <a:noFill/>
        </p:spPr>
        <p:txBody>
          <a:bodyPr wrap="square" rtlCol="0">
            <a:spAutoFit/>
          </a:bodyPr>
          <a:lstStyle/>
          <a:p>
            <a:pPr algn="ctr"/>
            <a:r>
              <a:rPr lang="fa-IR" dirty="0" smtClean="0">
                <a:cs typeface="B Lotus" pitchFamily="2" charset="-78"/>
              </a:rPr>
              <a:t>به نام خدا</a:t>
            </a:r>
            <a:endParaRPr lang="en-US" dirty="0">
              <a:cs typeface="B Lotus" pitchFamily="2" charset="-78"/>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C20E866-2850-44B8-AECA-A79CE6A54C81}" type="slidenum">
              <a:rPr lang="en-US" smtClean="0"/>
              <a:pPr/>
              <a:t>10</a:t>
            </a:fld>
            <a:endParaRPr lang="en-US"/>
          </a:p>
        </p:txBody>
      </p:sp>
      <p:pic>
        <p:nvPicPr>
          <p:cNvPr id="5" name="Picture 2"/>
          <p:cNvPicPr>
            <a:picLocks noChangeAspect="1" noChangeArrowheads="1"/>
          </p:cNvPicPr>
          <p:nvPr/>
        </p:nvPicPr>
        <p:blipFill>
          <a:blip r:embed="rId2" cstate="print"/>
          <a:srcRect/>
          <a:stretch>
            <a:fillRect/>
          </a:stretch>
        </p:blipFill>
        <p:spPr bwMode="auto">
          <a:xfrm>
            <a:off x="505728" y="1214422"/>
            <a:ext cx="8150662" cy="4786346"/>
          </a:xfrm>
          <a:prstGeom prst="rect">
            <a:avLst/>
          </a:prstGeom>
          <a:noFill/>
          <a:ln w="9525">
            <a:noFill/>
            <a:miter lim="800000"/>
            <a:headEnd/>
            <a:tailEnd/>
          </a:ln>
        </p:spPr>
      </p:pic>
    </p:spTree>
  </p:cSld>
  <p:clrMapOvr>
    <a:masterClrMapping/>
  </p:clrMapOvr>
  <p:transition>
    <p:spli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t>مفاهيم مدل داده اي : نوع داده</a:t>
            </a:r>
            <a:endParaRPr lang="en-US" sz="2800" b="1" dirty="0">
              <a:cs typeface="B Mitra" pitchFamily="2" charset="-78"/>
            </a:endParaRPr>
          </a:p>
        </p:txBody>
      </p:sp>
      <p:sp>
        <p:nvSpPr>
          <p:cNvPr id="3" name="Content Placeholder 2"/>
          <p:cNvSpPr>
            <a:spLocks noGrp="1"/>
          </p:cNvSpPr>
          <p:nvPr>
            <p:ph idx="1"/>
          </p:nvPr>
        </p:nvSpPr>
        <p:spPr/>
        <p:txBody>
          <a:bodyPr>
            <a:normAutofit/>
          </a:bodyPr>
          <a:lstStyle/>
          <a:p>
            <a:pPr algn="r" rtl="1"/>
            <a:r>
              <a:rPr lang="fa-IR" sz="2800" dirty="0" smtClean="0"/>
              <a:t>ویژگی یک مشخصه که چه نوعی از داده ها را می توان در آن مشخصه ذخیره کرد.</a:t>
            </a:r>
            <a:endParaRPr lang="en-US" sz="2800" dirty="0">
              <a:cs typeface="B Mitra"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11</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306790" y="2500306"/>
            <a:ext cx="8051424" cy="4112348"/>
          </a:xfrm>
          <a:prstGeom prst="rect">
            <a:avLst/>
          </a:prstGeom>
          <a:noFill/>
          <a:ln w="9525">
            <a:noFill/>
            <a:miter lim="800000"/>
            <a:headEnd/>
            <a:tailEnd/>
          </a:ln>
        </p:spPr>
      </p:pic>
    </p:spTree>
  </p:cSld>
  <p:clrMapOvr>
    <a:masterClrMapping/>
  </p:clrMapOvr>
  <p:transition>
    <p:spli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t>مفاهيم مدل داده اي</a:t>
            </a:r>
            <a:endParaRPr lang="en-US" sz="2800" b="1" dirty="0">
              <a:cs typeface="B Mitra" pitchFamily="2" charset="-78"/>
            </a:endParaRPr>
          </a:p>
        </p:txBody>
      </p:sp>
      <p:sp>
        <p:nvSpPr>
          <p:cNvPr id="3" name="Content Placeholder 2"/>
          <p:cNvSpPr>
            <a:spLocks noGrp="1"/>
          </p:cNvSpPr>
          <p:nvPr>
            <p:ph idx="1"/>
          </p:nvPr>
        </p:nvSpPr>
        <p:spPr/>
        <p:txBody>
          <a:bodyPr>
            <a:normAutofit/>
          </a:bodyPr>
          <a:lstStyle/>
          <a:p>
            <a:pPr algn="just" rtl="1">
              <a:buNone/>
            </a:pPr>
            <a:r>
              <a:rPr lang="fa-IR" sz="2800" dirty="0" smtClean="0"/>
              <a:t>كليد ( معرف) </a:t>
            </a:r>
            <a:r>
              <a:rPr lang="en-US" sz="2800" b="1" dirty="0" smtClean="0"/>
              <a:t>(A Key (Identifier))</a:t>
            </a:r>
            <a:endParaRPr lang="fa-IR" sz="2800" dirty="0" smtClean="0"/>
          </a:p>
          <a:p>
            <a:pPr algn="just" rtl="1">
              <a:buNone/>
            </a:pPr>
            <a:r>
              <a:rPr lang="fa-IR" sz="2800" dirty="0" smtClean="0"/>
              <a:t>يك مشخصه يا مجموعه اي از مشخصه ها ي موجوديت است كه براي</a:t>
            </a:r>
          </a:p>
          <a:p>
            <a:pPr algn="just" rtl="1">
              <a:buNone/>
            </a:pPr>
            <a:r>
              <a:rPr lang="fa-IR" sz="2800" dirty="0" smtClean="0"/>
              <a:t>هر نمونه از موجوديت، ارزش واحدي (يگانه) اختيار مي كند.</a:t>
            </a:r>
          </a:p>
          <a:p>
            <a:pPr algn="just" rtl="1">
              <a:buNone/>
            </a:pPr>
            <a:r>
              <a:rPr lang="fa-IR" sz="2800" dirty="0" smtClean="0"/>
              <a:t>ممكن است چند مشخصه از يك موجوديت قابليت كليد شدن را داشته</a:t>
            </a:r>
          </a:p>
          <a:p>
            <a:pPr algn="just" rtl="1">
              <a:buNone/>
            </a:pPr>
            <a:r>
              <a:rPr lang="fa-IR" sz="2800" dirty="0" smtClean="0"/>
              <a:t>باشند كه به آنها كليد هاي كانديد </a:t>
            </a:r>
            <a:r>
              <a:rPr lang="en-US" sz="2800" dirty="0" smtClean="0"/>
              <a:t>(Candidate Key) </a:t>
            </a:r>
            <a:r>
              <a:rPr lang="fa-IR" sz="2800" dirty="0" smtClean="0"/>
              <a:t> اطلاق مي شود.</a:t>
            </a:r>
          </a:p>
          <a:p>
            <a:pPr algn="just" rtl="1">
              <a:buNone/>
            </a:pPr>
            <a:r>
              <a:rPr lang="fa-IR" sz="2800" dirty="0" smtClean="0"/>
              <a:t>از بین كليد هاي كانديد مشخصه اي كه در تمام مواقع به يك نمونه خاص از موجوديت اشاره كند و ارزش تهي اختيار نكند به عنوان كليد اصلي</a:t>
            </a:r>
            <a:r>
              <a:rPr lang="fa-IR" sz="2800" dirty="0">
                <a:cs typeface="B Mitra" pitchFamily="2" charset="-78"/>
              </a:rPr>
              <a:t> </a:t>
            </a:r>
            <a:r>
              <a:rPr lang="fa-IR" sz="2800" dirty="0" smtClean="0">
                <a:cs typeface="B Mitra" pitchFamily="2" charset="-78"/>
              </a:rPr>
              <a:t>انتخاب می شود. </a:t>
            </a:r>
            <a:r>
              <a:rPr lang="en-US" sz="2800" dirty="0" smtClean="0">
                <a:cs typeface="B Mitra" pitchFamily="2" charset="-78"/>
              </a:rPr>
              <a:t>(Primary Key)</a:t>
            </a:r>
            <a:endParaRPr lang="fa-IR" sz="2800" dirty="0" smtClean="0"/>
          </a:p>
        </p:txBody>
      </p:sp>
      <p:sp>
        <p:nvSpPr>
          <p:cNvPr id="4" name="Slide Number Placeholder 3"/>
          <p:cNvSpPr>
            <a:spLocks noGrp="1"/>
          </p:cNvSpPr>
          <p:nvPr>
            <p:ph type="sldNum" sz="quarter" idx="12"/>
          </p:nvPr>
        </p:nvSpPr>
        <p:spPr/>
        <p:txBody>
          <a:bodyPr/>
          <a:lstStyle/>
          <a:p>
            <a:fld id="{5C20E866-2850-44B8-AECA-A79CE6A54C81}" type="slidenum">
              <a:rPr lang="en-US" smtClean="0"/>
              <a:pPr/>
              <a:t>12</a:t>
            </a:fld>
            <a:endParaRPr lang="en-US"/>
          </a:p>
        </p:txBody>
      </p:sp>
    </p:spTree>
  </p:cSld>
  <p:clrMapOvr>
    <a:masterClrMapping/>
  </p:clrMapOvr>
  <p:transition>
    <p:spli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t>مفاهيم مدل داده اي</a:t>
            </a:r>
            <a:endParaRPr lang="en-US" sz="2800" b="1" dirty="0">
              <a:cs typeface="B Mitra"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13</a:t>
            </a:fld>
            <a:endParaRPr lang="en-US"/>
          </a:p>
        </p:txBody>
      </p:sp>
      <p:pic>
        <p:nvPicPr>
          <p:cNvPr id="5122" name="Picture 2"/>
          <p:cNvPicPr>
            <a:picLocks noChangeAspect="1" noChangeArrowheads="1"/>
          </p:cNvPicPr>
          <p:nvPr/>
        </p:nvPicPr>
        <p:blipFill>
          <a:blip r:embed="rId2" cstate="print"/>
          <a:srcRect/>
          <a:stretch>
            <a:fillRect/>
          </a:stretch>
        </p:blipFill>
        <p:spPr bwMode="auto">
          <a:xfrm>
            <a:off x="2357422" y="714356"/>
            <a:ext cx="2552705" cy="5409618"/>
          </a:xfrm>
          <a:prstGeom prst="rect">
            <a:avLst/>
          </a:prstGeom>
          <a:noFill/>
          <a:ln w="9525">
            <a:noFill/>
            <a:miter lim="800000"/>
            <a:headEnd/>
            <a:tailEnd/>
          </a:ln>
        </p:spPr>
      </p:pic>
    </p:spTree>
  </p:cSld>
  <p:clrMapOvr>
    <a:masterClrMapping/>
  </p:clrMapOvr>
  <p:transition>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20E866-2850-44B8-AECA-A79CE6A54C81}" type="slidenum">
              <a:rPr lang="en-US" smtClean="0"/>
              <a:pPr/>
              <a:t>14</a:t>
            </a:fld>
            <a:endParaRPr lang="en-US"/>
          </a:p>
        </p:txBody>
      </p:sp>
      <p:pic>
        <p:nvPicPr>
          <p:cNvPr id="8194" name="Picture 2"/>
          <p:cNvPicPr>
            <a:picLocks noChangeAspect="1" noChangeArrowheads="1"/>
          </p:cNvPicPr>
          <p:nvPr/>
        </p:nvPicPr>
        <p:blipFill>
          <a:blip r:embed="rId2" cstate="print"/>
          <a:srcRect/>
          <a:stretch>
            <a:fillRect/>
          </a:stretch>
        </p:blipFill>
        <p:spPr bwMode="auto">
          <a:xfrm>
            <a:off x="71406" y="428604"/>
            <a:ext cx="8935127" cy="2286016"/>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0" y="3500438"/>
            <a:ext cx="9095425" cy="1714512"/>
          </a:xfrm>
          <a:prstGeom prst="rect">
            <a:avLst/>
          </a:prstGeom>
          <a:noFill/>
          <a:ln w="9525">
            <a:noFill/>
            <a:miter lim="800000"/>
            <a:headEnd/>
            <a:tailEnd/>
          </a:ln>
        </p:spPr>
      </p:pic>
    </p:spTree>
  </p:cSld>
  <p:clrMapOvr>
    <a:masterClrMapping/>
  </p:clrMapOvr>
  <p:transition>
    <p:spli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5C20E866-2850-44B8-AECA-A79CE6A54C81}" type="slidenum">
              <a:rPr lang="en-US" smtClean="0"/>
              <a:pPr/>
              <a:t>15</a:t>
            </a:fld>
            <a:endParaRPr lang="en-US"/>
          </a:p>
        </p:txBody>
      </p:sp>
      <p:grpSp>
        <p:nvGrpSpPr>
          <p:cNvPr id="13" name="Group 12"/>
          <p:cNvGrpSpPr/>
          <p:nvPr/>
        </p:nvGrpSpPr>
        <p:grpSpPr>
          <a:xfrm>
            <a:off x="1214414" y="4572008"/>
            <a:ext cx="5786478" cy="857256"/>
            <a:chOff x="785786" y="4572008"/>
            <a:chExt cx="6286544" cy="1000132"/>
          </a:xfrm>
        </p:grpSpPr>
        <p:sp>
          <p:nvSpPr>
            <p:cNvPr id="6" name="Rectangle 5"/>
            <p:cNvSpPr/>
            <p:nvPr/>
          </p:nvSpPr>
          <p:spPr>
            <a:xfrm>
              <a:off x="785786" y="4572008"/>
              <a:ext cx="2357454" cy="100013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dirty="0" smtClean="0">
                  <a:solidFill>
                    <a:sysClr val="windowText" lastClr="000000"/>
                  </a:solidFill>
                </a:rPr>
                <a:t>شماره دانشجویی</a:t>
              </a:r>
              <a:endParaRPr lang="en-US" sz="3200" dirty="0">
                <a:solidFill>
                  <a:sysClr val="windowText" lastClr="000000"/>
                </a:solidFill>
              </a:endParaRPr>
            </a:p>
          </p:txBody>
        </p:sp>
        <p:sp>
          <p:nvSpPr>
            <p:cNvPr id="7" name="Rectangle 6"/>
            <p:cNvSpPr/>
            <p:nvPr/>
          </p:nvSpPr>
          <p:spPr>
            <a:xfrm>
              <a:off x="4857752" y="4572008"/>
              <a:ext cx="2214578" cy="1000132"/>
            </a:xfrm>
            <a:prstGeom prst="rect">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dirty="0" smtClean="0">
                  <a:solidFill>
                    <a:sysClr val="windowText" lastClr="000000"/>
                  </a:solidFill>
                </a:rPr>
                <a:t>دانشجو</a:t>
              </a:r>
              <a:endParaRPr lang="en-US" dirty="0">
                <a:solidFill>
                  <a:sysClr val="windowText" lastClr="000000"/>
                </a:solidFill>
              </a:endParaRPr>
            </a:p>
          </p:txBody>
        </p:sp>
        <p:cxnSp>
          <p:nvCxnSpPr>
            <p:cNvPr id="9" name="Straight Connector 8"/>
            <p:cNvCxnSpPr>
              <a:stCxn id="6" idx="3"/>
              <a:endCxn id="7" idx="1"/>
            </p:cNvCxnSpPr>
            <p:nvPr/>
          </p:nvCxnSpPr>
          <p:spPr>
            <a:xfrm>
              <a:off x="3143240" y="5072074"/>
              <a:ext cx="17145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27" name="Picture 3"/>
          <p:cNvPicPr>
            <a:picLocks noChangeAspect="1" noChangeArrowheads="1"/>
          </p:cNvPicPr>
          <p:nvPr/>
        </p:nvPicPr>
        <p:blipFill>
          <a:blip r:embed="rId2" cstate="print"/>
          <a:srcRect/>
          <a:stretch>
            <a:fillRect/>
          </a:stretch>
        </p:blipFill>
        <p:spPr bwMode="auto">
          <a:xfrm>
            <a:off x="214282" y="647706"/>
            <a:ext cx="8810625" cy="3638550"/>
          </a:xfrm>
          <a:prstGeom prst="rect">
            <a:avLst/>
          </a:prstGeom>
          <a:noFill/>
          <a:ln w="9525">
            <a:noFill/>
            <a:miter lim="800000"/>
            <a:headEnd/>
            <a:tailEnd/>
          </a:ln>
        </p:spPr>
      </p:pic>
    </p:spTree>
  </p:cSld>
  <p:clrMapOvr>
    <a:masterClrMapping/>
  </p:clrMapOvr>
  <p:transition>
    <p:spli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cstate="print"/>
          <a:srcRect/>
          <a:stretch>
            <a:fillRect/>
          </a:stretch>
        </p:blipFill>
        <p:spPr bwMode="auto">
          <a:xfrm>
            <a:off x="71406" y="500042"/>
            <a:ext cx="9018408" cy="507209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5C20E866-2850-44B8-AECA-A79CE6A54C81}" type="slidenum">
              <a:rPr lang="en-US" smtClean="0"/>
              <a:pPr/>
              <a:t>16</a:t>
            </a:fld>
            <a:endParaRPr lang="en-US"/>
          </a:p>
        </p:txBody>
      </p:sp>
    </p:spTree>
  </p:cSld>
  <p:clrMapOvr>
    <a:masterClrMapping/>
  </p:clrMapOvr>
  <p:transition>
    <p:spli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C20E866-2850-44B8-AECA-A79CE6A54C81}" type="slidenum">
              <a:rPr lang="en-US" smtClean="0"/>
              <a:pPr/>
              <a:t>17</a:t>
            </a:fld>
            <a:endParaRPr lang="en-US"/>
          </a:p>
        </p:txBody>
      </p:sp>
      <p:pic>
        <p:nvPicPr>
          <p:cNvPr id="11266" name="Picture 2"/>
          <p:cNvPicPr>
            <a:picLocks noChangeAspect="1" noChangeArrowheads="1"/>
          </p:cNvPicPr>
          <p:nvPr/>
        </p:nvPicPr>
        <p:blipFill>
          <a:blip r:embed="rId2" cstate="print"/>
          <a:srcRect/>
          <a:stretch>
            <a:fillRect/>
          </a:stretch>
        </p:blipFill>
        <p:spPr bwMode="auto">
          <a:xfrm>
            <a:off x="142844" y="571480"/>
            <a:ext cx="8786842" cy="5579705"/>
          </a:xfrm>
          <a:prstGeom prst="rect">
            <a:avLst/>
          </a:prstGeom>
          <a:noFill/>
          <a:ln w="9525">
            <a:noFill/>
            <a:miter lim="800000"/>
            <a:headEnd/>
            <a:tailEnd/>
          </a:ln>
        </p:spPr>
      </p:pic>
    </p:spTree>
  </p:cSld>
  <p:clrMapOvr>
    <a:masterClrMapping/>
  </p:clrMapOvr>
  <p:transition>
    <p:spli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t>یک مثال ساده</a:t>
            </a:r>
            <a:endParaRPr lang="en-US" sz="2800" b="1" dirty="0">
              <a:cs typeface="B Mitra" pitchFamily="2" charset="-78"/>
            </a:endParaRPr>
          </a:p>
        </p:txBody>
      </p:sp>
      <p:sp>
        <p:nvSpPr>
          <p:cNvPr id="3" name="Content Placeholder 2"/>
          <p:cNvSpPr>
            <a:spLocks noGrp="1"/>
          </p:cNvSpPr>
          <p:nvPr>
            <p:ph idx="1"/>
          </p:nvPr>
        </p:nvSpPr>
        <p:spPr/>
        <p:txBody>
          <a:bodyPr>
            <a:normAutofit/>
          </a:bodyPr>
          <a:lstStyle/>
          <a:p>
            <a:pPr algn="r" rtl="1">
              <a:buNone/>
            </a:pPr>
            <a:r>
              <a:rPr lang="fa-IR" sz="2800" dirty="0" smtClean="0">
                <a:cs typeface="B Mitra" pitchFamily="2" charset="-78"/>
              </a:rPr>
              <a:t>يك نويسنده مي تواند يك يا چند كتاب تاليف كند و يك كتاب خاص فقط توسط يك نويسنده (در اين مثال ساده فرض بر اين است كه هر كتاب توسط يك نويسنده ايجاد مي شود) توسعه يافته است. اين كتاب مي تواند در يك يا چند كتابخانه نگهداري شود و يك كتابخانه شامل كتابهاي مختلفي است. نمودار </a:t>
            </a:r>
            <a:r>
              <a:rPr lang="en-US" sz="2800" dirty="0" smtClean="0">
                <a:cs typeface="B Mitra" pitchFamily="2" charset="-78"/>
              </a:rPr>
              <a:t>ERD</a:t>
            </a:r>
            <a:r>
              <a:rPr lang="fa-IR" sz="2800" dirty="0" smtClean="0">
                <a:cs typeface="B Mitra" pitchFamily="2" charset="-78"/>
              </a:rPr>
              <a:t> این مثال ساده بصورت ذيل خواهد بود :</a:t>
            </a:r>
          </a:p>
        </p:txBody>
      </p:sp>
      <p:sp>
        <p:nvSpPr>
          <p:cNvPr id="4" name="Slide Number Placeholder 3"/>
          <p:cNvSpPr>
            <a:spLocks noGrp="1"/>
          </p:cNvSpPr>
          <p:nvPr>
            <p:ph type="sldNum" sz="quarter" idx="12"/>
          </p:nvPr>
        </p:nvSpPr>
        <p:spPr/>
        <p:txBody>
          <a:bodyPr/>
          <a:lstStyle/>
          <a:p>
            <a:fld id="{5C20E866-2850-44B8-AECA-A79CE6A54C81}" type="slidenum">
              <a:rPr lang="en-US" smtClean="0"/>
              <a:pPr/>
              <a:t>18</a:t>
            </a:fld>
            <a:endParaRPr lang="en-US"/>
          </a:p>
        </p:txBody>
      </p:sp>
      <p:pic>
        <p:nvPicPr>
          <p:cNvPr id="7170" name="Picture 2"/>
          <p:cNvPicPr>
            <a:picLocks noChangeAspect="1" noChangeArrowheads="1"/>
          </p:cNvPicPr>
          <p:nvPr/>
        </p:nvPicPr>
        <p:blipFill>
          <a:blip r:embed="rId2" cstate="print"/>
          <a:srcRect/>
          <a:stretch>
            <a:fillRect/>
          </a:stretch>
        </p:blipFill>
        <p:spPr bwMode="auto">
          <a:xfrm>
            <a:off x="928662" y="4143380"/>
            <a:ext cx="4638675" cy="2200275"/>
          </a:xfrm>
          <a:prstGeom prst="rect">
            <a:avLst/>
          </a:prstGeom>
          <a:noFill/>
          <a:ln w="9525">
            <a:noFill/>
            <a:miter lim="800000"/>
            <a:headEnd/>
            <a:tailEnd/>
          </a:ln>
        </p:spPr>
      </p:pic>
    </p:spTree>
  </p:cSld>
  <p:clrMapOvr>
    <a:masterClrMapping/>
  </p:clrMapOvr>
  <p:transition>
    <p:spli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r" rtl="1"/>
            <a:r>
              <a:rPr lang="fa-IR" sz="2800" dirty="0" smtClean="0"/>
              <a:t>انواع روابط پیشرفته</a:t>
            </a:r>
            <a:endParaRPr lang="en-US" sz="2800" dirty="0"/>
          </a:p>
        </p:txBody>
      </p:sp>
      <p:sp>
        <p:nvSpPr>
          <p:cNvPr id="5" name="Content Placeholder 4"/>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C20E866-2850-44B8-AECA-A79CE6A54C81}" type="slidenum">
              <a:rPr lang="en-US" smtClean="0"/>
              <a:pPr/>
              <a:t>19</a:t>
            </a:fld>
            <a:endParaRPr lang="en-US"/>
          </a:p>
        </p:txBody>
      </p:sp>
      <p:pic>
        <p:nvPicPr>
          <p:cNvPr id="12290" name="Picture 2"/>
          <p:cNvPicPr>
            <a:picLocks noChangeAspect="1" noChangeArrowheads="1"/>
          </p:cNvPicPr>
          <p:nvPr/>
        </p:nvPicPr>
        <p:blipFill>
          <a:blip r:embed="rId2" cstate="print"/>
          <a:srcRect/>
          <a:stretch>
            <a:fillRect/>
          </a:stretch>
        </p:blipFill>
        <p:spPr bwMode="auto">
          <a:xfrm>
            <a:off x="285720" y="357166"/>
            <a:ext cx="6143668" cy="6244591"/>
          </a:xfrm>
          <a:prstGeom prst="rect">
            <a:avLst/>
          </a:prstGeom>
          <a:noFill/>
          <a:ln w="9525">
            <a:noFill/>
            <a:miter lim="800000"/>
            <a:headEnd/>
            <a:tailEnd/>
          </a:ln>
        </p:spPr>
      </p:pic>
    </p:spTree>
  </p:cSld>
  <p:clrMapOvr>
    <a:masterClrMapping/>
  </p:clrMapOvr>
  <p:transition>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fa-IR" b="1" dirty="0" smtClean="0">
                <a:cs typeface="B Mitra" pitchFamily="2" charset="-78"/>
              </a:rPr>
              <a:t>انواع تکنیک های مدلسازی اطلاعات</a:t>
            </a:r>
            <a:endParaRPr lang="en-US" b="1" dirty="0">
              <a:cs typeface="B Mitra" pitchFamily="2" charset="-78"/>
            </a:endParaRPr>
          </a:p>
        </p:txBody>
      </p:sp>
      <p:pic>
        <p:nvPicPr>
          <p:cNvPr id="2050" name="Picture 2"/>
          <p:cNvPicPr>
            <a:picLocks noGrp="1" noChangeAspect="1" noChangeArrowheads="1"/>
          </p:cNvPicPr>
          <p:nvPr>
            <p:ph idx="1"/>
          </p:nvPr>
        </p:nvPicPr>
        <p:blipFill>
          <a:blip r:embed="rId2" cstate="print"/>
          <a:stretch>
            <a:fillRect/>
          </a:stretch>
        </p:blipFill>
        <p:spPr bwMode="auto">
          <a:xfrm>
            <a:off x="2263140" y="2707322"/>
            <a:ext cx="4617720" cy="231648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5C20E866-2850-44B8-AECA-A79CE6A54C81}" type="slidenum">
              <a:rPr lang="en-US" smtClean="0"/>
              <a:pPr/>
              <a:t>2</a:t>
            </a:fld>
            <a:endParaRPr lang="en-US"/>
          </a:p>
        </p:txBody>
      </p:sp>
    </p:spTree>
  </p:cSld>
  <p:clrMapOvr>
    <a:masterClrMapping/>
  </p:clrMapOvr>
  <p:transition>
    <p:spli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t>رابطه بازگشتي </a:t>
            </a:r>
            <a:r>
              <a:rPr lang="en-US" sz="2800" dirty="0" smtClean="0"/>
              <a:t>Recursive Relation</a:t>
            </a:r>
            <a:endParaRPr lang="en-US" sz="2800" b="1" dirty="0">
              <a:cs typeface="B Mitra" pitchFamily="2" charset="-78"/>
            </a:endParaRPr>
          </a:p>
        </p:txBody>
      </p:sp>
      <p:sp>
        <p:nvSpPr>
          <p:cNvPr id="3" name="Content Placeholder 2"/>
          <p:cNvSpPr>
            <a:spLocks noGrp="1"/>
          </p:cNvSpPr>
          <p:nvPr>
            <p:ph idx="1"/>
          </p:nvPr>
        </p:nvSpPr>
        <p:spPr/>
        <p:txBody>
          <a:bodyPr>
            <a:normAutofit/>
          </a:bodyPr>
          <a:lstStyle/>
          <a:p>
            <a:pPr algn="r" rtl="1">
              <a:buNone/>
            </a:pPr>
            <a:r>
              <a:rPr lang="fa-IR" sz="2800" b="1" dirty="0" smtClean="0">
                <a:cs typeface="B Mitra" pitchFamily="2" charset="-78"/>
              </a:rPr>
              <a:t>رابطه بازگشتي ارتباط نمونه هاي يك موجوديت يكسان را نشان مي دهد. (درس، دانشجو)</a:t>
            </a:r>
            <a:endParaRPr lang="fa-IR" sz="2800" dirty="0" smtClean="0">
              <a:cs typeface="B Mitra"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20</a:t>
            </a:fld>
            <a:endParaRPr lang="en-US"/>
          </a:p>
        </p:txBody>
      </p:sp>
      <p:pic>
        <p:nvPicPr>
          <p:cNvPr id="13314" name="Picture 2"/>
          <p:cNvPicPr>
            <a:picLocks noChangeAspect="1" noChangeArrowheads="1"/>
          </p:cNvPicPr>
          <p:nvPr/>
        </p:nvPicPr>
        <p:blipFill>
          <a:blip r:embed="rId2" cstate="print"/>
          <a:srcRect/>
          <a:stretch>
            <a:fillRect/>
          </a:stretch>
        </p:blipFill>
        <p:spPr bwMode="auto">
          <a:xfrm>
            <a:off x="857224" y="2928934"/>
            <a:ext cx="5981700" cy="3476625"/>
          </a:xfrm>
          <a:prstGeom prst="rect">
            <a:avLst/>
          </a:prstGeom>
          <a:noFill/>
          <a:ln w="9525">
            <a:noFill/>
            <a:miter lim="800000"/>
            <a:headEnd/>
            <a:tailEnd/>
          </a:ln>
        </p:spPr>
      </p:pic>
    </p:spTree>
  </p:cSld>
  <p:clrMapOvr>
    <a:masterClrMapping/>
  </p:clrMapOvr>
  <p:transition>
    <p:spli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cstate="print"/>
          <a:srcRect/>
          <a:stretch>
            <a:fillRect/>
          </a:stretch>
        </p:blipFill>
        <p:spPr bwMode="auto">
          <a:xfrm>
            <a:off x="44118" y="285728"/>
            <a:ext cx="9028476" cy="642388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5C20E866-2850-44B8-AECA-A79CE6A54C81}" type="slidenum">
              <a:rPr lang="en-US" smtClean="0"/>
              <a:pPr/>
              <a:t>21</a:t>
            </a:fld>
            <a:endParaRPr lang="en-US"/>
          </a:p>
        </p:txBody>
      </p:sp>
    </p:spTree>
  </p:cSld>
  <p:clrMapOvr>
    <a:masterClrMapping/>
  </p:clrMapOvr>
  <p:transition>
    <p:spli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t>موجوديت مشاركتي </a:t>
            </a:r>
            <a:r>
              <a:rPr lang="en-US" sz="2800" b="1" dirty="0" smtClean="0"/>
              <a:t>Associative Entity</a:t>
            </a:r>
            <a:endParaRPr lang="en-US" sz="2800" b="1" dirty="0">
              <a:cs typeface="B Mitra" pitchFamily="2" charset="-78"/>
            </a:endParaRPr>
          </a:p>
        </p:txBody>
      </p:sp>
      <p:sp>
        <p:nvSpPr>
          <p:cNvPr id="3" name="Content Placeholder 2"/>
          <p:cNvSpPr>
            <a:spLocks noGrp="1"/>
          </p:cNvSpPr>
          <p:nvPr>
            <p:ph idx="1"/>
          </p:nvPr>
        </p:nvSpPr>
        <p:spPr/>
        <p:txBody>
          <a:bodyPr>
            <a:normAutofit/>
          </a:bodyPr>
          <a:lstStyle/>
          <a:p>
            <a:pPr algn="just" rtl="1">
              <a:buNone/>
            </a:pPr>
            <a:r>
              <a:rPr lang="fa-IR" sz="2400" b="1" dirty="0" smtClean="0">
                <a:cs typeface="B Lotus" pitchFamily="2" charset="-78"/>
              </a:rPr>
              <a:t>موجوديتي است كه در اصل يك رابطه است وليكن چون اطلاعات دارد به عنوان موجوديت تلقي مي شود. كليد اصلي موجوديت مشاركتي از موجوديت هاي مرتبط به ارث برده مي شود كه به ان موجوديت ها والد گفته مي شود. در واقع كليد اصلي موجوديت مشاركتي كليد تركيبي است كه هر بخش كليد به يكي از نمونه هاي موجوديت ها اشاره مي كند. به موجوديت مشاركتي ، موجوديت اتصالي نيز گفته مي شود و معمولا ارتباط هاي چند به چند مي توانند با استفاده از يك موجوديت مشاركتي به ارتباط هاي دوگانه يك به چند تبديل مي شوند.</a:t>
            </a:r>
            <a:endParaRPr lang="fa-IR" sz="2400" dirty="0" smtClean="0">
              <a:cs typeface="B Lotus"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22</a:t>
            </a:fld>
            <a:endParaRPr lang="en-US"/>
          </a:p>
        </p:txBody>
      </p:sp>
      <p:pic>
        <p:nvPicPr>
          <p:cNvPr id="15362" name="Picture 2"/>
          <p:cNvPicPr>
            <a:picLocks noChangeAspect="1" noChangeArrowheads="1"/>
          </p:cNvPicPr>
          <p:nvPr/>
        </p:nvPicPr>
        <p:blipFill>
          <a:blip r:embed="rId2" cstate="print"/>
          <a:srcRect/>
          <a:stretch>
            <a:fillRect/>
          </a:stretch>
        </p:blipFill>
        <p:spPr bwMode="auto">
          <a:xfrm>
            <a:off x="1571604" y="5072074"/>
            <a:ext cx="2952750" cy="1676400"/>
          </a:xfrm>
          <a:prstGeom prst="rect">
            <a:avLst/>
          </a:prstGeom>
          <a:noFill/>
          <a:ln w="9525">
            <a:noFill/>
            <a:miter lim="800000"/>
            <a:headEnd/>
            <a:tailEnd/>
          </a:ln>
        </p:spPr>
      </p:pic>
    </p:spTree>
  </p:cSld>
  <p:clrMapOvr>
    <a:masterClrMapping/>
  </p:clrMapOvr>
  <p:transition>
    <p:spli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t>مثال : موجودیت مشارکتی</a:t>
            </a:r>
            <a:endParaRPr lang="en-US" sz="2800" b="1" dirty="0">
              <a:cs typeface="B Mitra" pitchFamily="2" charset="-78"/>
            </a:endParaRPr>
          </a:p>
        </p:txBody>
      </p:sp>
      <p:sp>
        <p:nvSpPr>
          <p:cNvPr id="3" name="Content Placeholder 2"/>
          <p:cNvSpPr>
            <a:spLocks noGrp="1"/>
          </p:cNvSpPr>
          <p:nvPr>
            <p:ph idx="1"/>
          </p:nvPr>
        </p:nvSpPr>
        <p:spPr/>
        <p:txBody>
          <a:bodyPr>
            <a:normAutofit/>
          </a:bodyPr>
          <a:lstStyle/>
          <a:p>
            <a:pPr algn="r" rtl="1">
              <a:buNone/>
            </a:pPr>
            <a:r>
              <a:rPr lang="fa-IR" sz="2800" b="1" dirty="0" smtClean="0">
                <a:cs typeface="B Mitra" pitchFamily="2" charset="-78"/>
              </a:rPr>
              <a:t>ارتباط موجوديت كتاب را با موجوديت كتابخانه در نظر بگيريد.</a:t>
            </a:r>
          </a:p>
          <a:p>
            <a:pPr algn="r" rtl="1">
              <a:buNone/>
            </a:pPr>
            <a:endParaRPr lang="fa-IR" sz="2800" b="1" dirty="0" smtClean="0">
              <a:cs typeface="B Mitra" pitchFamily="2" charset="-78"/>
            </a:endParaRPr>
          </a:p>
          <a:p>
            <a:pPr algn="r" rtl="1">
              <a:buNone/>
            </a:pPr>
            <a:endParaRPr lang="fa-IR" sz="2800" b="1" dirty="0" smtClean="0">
              <a:cs typeface="B Mitra" pitchFamily="2" charset="-78"/>
            </a:endParaRPr>
          </a:p>
          <a:p>
            <a:pPr algn="r" rtl="1">
              <a:buNone/>
            </a:pPr>
            <a:r>
              <a:rPr lang="fa-IR" sz="2800" dirty="0" smtClean="0">
                <a:cs typeface="B Mitra" pitchFamily="2" charset="-78"/>
              </a:rPr>
              <a:t>ارتباط از نوع چند به چند است. اين ارتباط حاوي اطلاعات است. به عنوان مثال مي توان به جانمايي كتاب در كتابخانه اشاره كرد. در اين صورت می توان با تعريف يك موجوديت مشاركتي علاوه بر بيان ارتباط چند به چند با ارتباط هاي يك به چند اطلاعات رابطه را نيز نمايش داد.</a:t>
            </a:r>
          </a:p>
        </p:txBody>
      </p:sp>
      <p:sp>
        <p:nvSpPr>
          <p:cNvPr id="4" name="Slide Number Placeholder 3"/>
          <p:cNvSpPr>
            <a:spLocks noGrp="1"/>
          </p:cNvSpPr>
          <p:nvPr>
            <p:ph type="sldNum" sz="quarter" idx="12"/>
          </p:nvPr>
        </p:nvSpPr>
        <p:spPr/>
        <p:txBody>
          <a:bodyPr/>
          <a:lstStyle/>
          <a:p>
            <a:fld id="{5C20E866-2850-44B8-AECA-A79CE6A54C81}" type="slidenum">
              <a:rPr lang="en-US" smtClean="0"/>
              <a:pPr/>
              <a:t>23</a:t>
            </a:fld>
            <a:endParaRPr lang="en-US"/>
          </a:p>
        </p:txBody>
      </p:sp>
      <p:pic>
        <p:nvPicPr>
          <p:cNvPr id="16386" name="Picture 2"/>
          <p:cNvPicPr>
            <a:picLocks noChangeAspect="1" noChangeArrowheads="1"/>
          </p:cNvPicPr>
          <p:nvPr/>
        </p:nvPicPr>
        <p:blipFill>
          <a:blip r:embed="rId2" cstate="print"/>
          <a:srcRect/>
          <a:stretch>
            <a:fillRect/>
          </a:stretch>
        </p:blipFill>
        <p:spPr bwMode="auto">
          <a:xfrm>
            <a:off x="2285984" y="2285992"/>
            <a:ext cx="4419600" cy="647700"/>
          </a:xfrm>
          <a:prstGeom prst="rect">
            <a:avLst/>
          </a:prstGeom>
          <a:noFill/>
          <a:ln w="9525">
            <a:noFill/>
            <a:miter lim="800000"/>
            <a:headEnd/>
            <a:tailEnd/>
          </a:ln>
        </p:spPr>
      </p:pic>
      <p:pic>
        <p:nvPicPr>
          <p:cNvPr id="16387" name="Picture 3"/>
          <p:cNvPicPr>
            <a:picLocks noChangeAspect="1" noChangeArrowheads="1"/>
          </p:cNvPicPr>
          <p:nvPr/>
        </p:nvPicPr>
        <p:blipFill>
          <a:blip r:embed="rId3" cstate="print"/>
          <a:srcRect/>
          <a:stretch>
            <a:fillRect/>
          </a:stretch>
        </p:blipFill>
        <p:spPr bwMode="auto">
          <a:xfrm>
            <a:off x="1259632" y="5229200"/>
            <a:ext cx="4381500" cy="1933575"/>
          </a:xfrm>
          <a:prstGeom prst="rect">
            <a:avLst/>
          </a:prstGeom>
          <a:noFill/>
          <a:ln w="9525">
            <a:noFill/>
            <a:miter lim="800000"/>
            <a:headEnd/>
            <a:tailEnd/>
          </a:ln>
        </p:spPr>
      </p:pic>
    </p:spTree>
  </p:cSld>
  <p:clrMapOvr>
    <a:masterClrMapping/>
  </p:clrMapOvr>
  <p:transition>
    <p:spli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t>مفاهیم مدلسازی داده ای : کلید خارجی </a:t>
            </a:r>
            <a:r>
              <a:rPr lang="en-US" sz="2800" b="1" dirty="0" smtClean="0"/>
              <a:t>foreign keys</a:t>
            </a:r>
            <a:endParaRPr lang="en-US" sz="2800" b="1" dirty="0">
              <a:cs typeface="B Mitra" pitchFamily="2" charset="-78"/>
            </a:endParaRPr>
          </a:p>
        </p:txBody>
      </p:sp>
      <p:sp>
        <p:nvSpPr>
          <p:cNvPr id="3" name="Content Placeholder 2"/>
          <p:cNvSpPr>
            <a:spLocks noGrp="1"/>
          </p:cNvSpPr>
          <p:nvPr>
            <p:ph idx="1"/>
          </p:nvPr>
        </p:nvSpPr>
        <p:spPr/>
        <p:txBody>
          <a:bodyPr>
            <a:normAutofit/>
          </a:bodyPr>
          <a:lstStyle/>
          <a:p>
            <a:pPr algn="r" rtl="1"/>
            <a:r>
              <a:rPr lang="fa-IR" sz="2800" b="1" dirty="0" smtClean="0">
                <a:cs typeface="B Mitra" pitchFamily="2" charset="-78"/>
              </a:rPr>
              <a:t>یک </a:t>
            </a:r>
            <a:r>
              <a:rPr lang="fa-IR" b="1" dirty="0" smtClean="0">
                <a:cs typeface="B Mitra" pitchFamily="2" charset="-78"/>
              </a:rPr>
              <a:t>کلید اصلی موجودیت</a:t>
            </a:r>
            <a:r>
              <a:rPr lang="en-US" b="1" dirty="0" smtClean="0">
                <a:cs typeface="B Mitra" pitchFamily="2" charset="-78"/>
              </a:rPr>
              <a:t> </a:t>
            </a:r>
            <a:r>
              <a:rPr lang="fa-IR" b="1" dirty="0" smtClean="0">
                <a:cs typeface="B Mitra" pitchFamily="2" charset="-78"/>
              </a:rPr>
              <a:t>است که توسط موجودیت دیگر برای نشان دادن یک نمونه از رابطه بکار برده می شود.</a:t>
            </a:r>
          </a:p>
          <a:p>
            <a:pPr algn="r" rtl="1"/>
            <a:r>
              <a:rPr lang="fa-IR" b="1" dirty="0" smtClean="0">
                <a:cs typeface="B Mitra" pitchFamily="2" charset="-78"/>
              </a:rPr>
              <a:t>یک کلید خارجی منطبق یک کلید اصلی در موجودیت دیگری است.</a:t>
            </a:r>
          </a:p>
          <a:p>
            <a:pPr algn="r" rtl="1"/>
            <a:r>
              <a:rPr lang="fa-IR" b="1" dirty="0" smtClean="0">
                <a:cs typeface="B Mitra" pitchFamily="2" charset="-78"/>
              </a:rPr>
              <a:t>یک کلید خارجی لزومی ندارد یکتا باشد.</a:t>
            </a:r>
          </a:p>
          <a:p>
            <a:pPr algn="r" rtl="1"/>
            <a:r>
              <a:rPr lang="fa-IR" b="1" dirty="0" smtClean="0">
                <a:cs typeface="B Mitra" pitchFamily="2" charset="-78"/>
              </a:rPr>
              <a:t>موجودیت با کلید خارجی یک فرزند نامیده می شود.</a:t>
            </a:r>
          </a:p>
          <a:p>
            <a:pPr algn="r" rtl="1"/>
            <a:r>
              <a:rPr lang="fa-IR" b="1" dirty="0" smtClean="0">
                <a:cs typeface="B Mitra" pitchFamily="2" charset="-78"/>
              </a:rPr>
              <a:t>موجودیتی که کلید اصلی آن با کلید خارجی مطابقت دارد، والد نامیده می شود.</a:t>
            </a:r>
          </a:p>
        </p:txBody>
      </p:sp>
      <p:sp>
        <p:nvSpPr>
          <p:cNvPr id="4" name="Slide Number Placeholder 3"/>
          <p:cNvSpPr>
            <a:spLocks noGrp="1"/>
          </p:cNvSpPr>
          <p:nvPr>
            <p:ph type="sldNum" sz="quarter" idx="12"/>
          </p:nvPr>
        </p:nvSpPr>
        <p:spPr/>
        <p:txBody>
          <a:bodyPr/>
          <a:lstStyle/>
          <a:p>
            <a:fld id="{5C20E866-2850-44B8-AECA-A79CE6A54C81}" type="slidenum">
              <a:rPr lang="en-US" smtClean="0"/>
              <a:pPr/>
              <a:t>24</a:t>
            </a:fld>
            <a:endParaRPr lang="en-US"/>
          </a:p>
        </p:txBody>
      </p:sp>
    </p:spTree>
  </p:cSld>
  <p:clrMapOvr>
    <a:masterClrMapping/>
  </p:clrMapOvr>
  <p:transition>
    <p:spli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r"/>
            <a:r>
              <a:rPr lang="fa-IR" dirty="0" smtClean="0"/>
              <a:t>مثال:</a:t>
            </a:r>
            <a:endParaRPr lang="en-US" dirty="0"/>
          </a:p>
        </p:txBody>
      </p:sp>
      <p:sp>
        <p:nvSpPr>
          <p:cNvPr id="4" name="Slide Number Placeholder 3"/>
          <p:cNvSpPr>
            <a:spLocks noGrp="1"/>
          </p:cNvSpPr>
          <p:nvPr>
            <p:ph type="sldNum" sz="quarter" idx="12"/>
          </p:nvPr>
        </p:nvSpPr>
        <p:spPr/>
        <p:txBody>
          <a:bodyPr/>
          <a:lstStyle/>
          <a:p>
            <a:fld id="{5C20E866-2850-44B8-AECA-A79CE6A54C81}" type="slidenum">
              <a:rPr lang="en-US" smtClean="0"/>
              <a:pPr/>
              <a:t>25</a:t>
            </a:fld>
            <a:endParaRPr lang="en-US"/>
          </a:p>
        </p:txBody>
      </p:sp>
      <p:pic>
        <p:nvPicPr>
          <p:cNvPr id="20482" name="Picture 2"/>
          <p:cNvPicPr>
            <a:picLocks noChangeAspect="1" noChangeArrowheads="1"/>
          </p:cNvPicPr>
          <p:nvPr/>
        </p:nvPicPr>
        <p:blipFill>
          <a:blip r:embed="rId2" cstate="print"/>
          <a:srcRect/>
          <a:stretch>
            <a:fillRect/>
          </a:stretch>
        </p:blipFill>
        <p:spPr bwMode="auto">
          <a:xfrm>
            <a:off x="357158" y="642918"/>
            <a:ext cx="7715304" cy="5543559"/>
          </a:xfrm>
          <a:prstGeom prst="rect">
            <a:avLst/>
          </a:prstGeom>
          <a:noFill/>
          <a:ln w="9525">
            <a:noFill/>
            <a:miter lim="800000"/>
            <a:headEnd/>
            <a:tailEnd/>
          </a:ln>
        </p:spPr>
      </p:pic>
    </p:spTree>
  </p:cSld>
  <p:clrMapOvr>
    <a:masterClrMapping/>
  </p:clrMapOvr>
  <p:transition>
    <p:spli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t>قدم هاي ترسيم </a:t>
            </a:r>
            <a:r>
              <a:rPr lang="en-US" sz="2800" b="1" dirty="0" smtClean="0"/>
              <a:t>ERD</a:t>
            </a:r>
            <a:endParaRPr lang="en-US" sz="2800" b="1" dirty="0">
              <a:cs typeface="B Mitra" pitchFamily="2" charset="-78"/>
            </a:endParaRPr>
          </a:p>
        </p:txBody>
      </p:sp>
      <p:sp>
        <p:nvSpPr>
          <p:cNvPr id="3" name="Content Placeholder 2"/>
          <p:cNvSpPr>
            <a:spLocks noGrp="1"/>
          </p:cNvSpPr>
          <p:nvPr>
            <p:ph idx="1"/>
          </p:nvPr>
        </p:nvSpPr>
        <p:spPr/>
        <p:txBody>
          <a:bodyPr>
            <a:normAutofit/>
          </a:bodyPr>
          <a:lstStyle/>
          <a:p>
            <a:pPr algn="just" rtl="1">
              <a:buNone/>
            </a:pPr>
            <a:r>
              <a:rPr lang="fa-IR" sz="2800" b="1" dirty="0" smtClean="0">
                <a:cs typeface="B Mitra" pitchFamily="2" charset="-78"/>
              </a:rPr>
              <a:t>موجوديت هاي سيستم را تعريف كنيد مشخصه هاي اطلاعاتي هر موجوديت را تعريف و كليد اصلي آنها را مشخص نمائيد.</a:t>
            </a:r>
          </a:p>
          <a:p>
            <a:pPr algn="r" rtl="1">
              <a:buNone/>
            </a:pPr>
            <a:r>
              <a:rPr lang="fa-IR" sz="2800" b="1" dirty="0" smtClean="0">
                <a:cs typeface="B Mitra" pitchFamily="2" charset="-78"/>
              </a:rPr>
              <a:t> با ترسيم يك نسخه اوليه رابطه بين موجوديت ها را مشخص كنيد.</a:t>
            </a:r>
          </a:p>
          <a:p>
            <a:pPr algn="just" rtl="1">
              <a:buNone/>
            </a:pPr>
            <a:r>
              <a:rPr lang="fa-IR" sz="2800" b="1" dirty="0" smtClean="0">
                <a:cs typeface="B Mitra" pitchFamily="2" charset="-78"/>
              </a:rPr>
              <a:t> نوع ارتباطات را مشخص كنيد و در صورت نياز موجوديت هاي مشاركتي را تعريف كنيد.</a:t>
            </a:r>
          </a:p>
          <a:p>
            <a:pPr algn="just" rtl="1">
              <a:buNone/>
            </a:pPr>
            <a:r>
              <a:rPr lang="fa-IR" sz="2800" b="1" dirty="0" smtClean="0">
                <a:cs typeface="B Mitra" pitchFamily="2" charset="-78"/>
              </a:rPr>
              <a:t>ترسیم </a:t>
            </a:r>
            <a:r>
              <a:rPr lang="en-US" sz="2800" b="1" dirty="0" smtClean="0">
                <a:cs typeface="B Mitra" pitchFamily="2" charset="-78"/>
              </a:rPr>
              <a:t>ERD</a:t>
            </a:r>
            <a:r>
              <a:rPr lang="fa-IR" sz="2800" b="1" dirty="0" smtClean="0">
                <a:cs typeface="B Mitra" pitchFamily="2" charset="-78"/>
              </a:rPr>
              <a:t> عملي است كه بايد بارها مورد بازنگري و تجديد نظر قرار</a:t>
            </a:r>
            <a:r>
              <a:rPr lang="en-US" sz="2800" b="1" dirty="0" smtClean="0">
                <a:cs typeface="B Mitra" pitchFamily="2" charset="-78"/>
              </a:rPr>
              <a:t> </a:t>
            </a:r>
            <a:r>
              <a:rPr lang="fa-IR" sz="2800" b="1" dirty="0" smtClean="0">
                <a:cs typeface="B Mitra" pitchFamily="2" charset="-78"/>
              </a:rPr>
              <a:t>گیرد.</a:t>
            </a:r>
          </a:p>
          <a:p>
            <a:pPr algn="just" rtl="1">
              <a:buNone/>
            </a:pPr>
            <a:r>
              <a:rPr lang="fa-IR" sz="2800" b="1" dirty="0" smtClean="0">
                <a:cs typeface="B Mitra" pitchFamily="2" charset="-78"/>
              </a:rPr>
              <a:t>لازم به ذكر است كه ذخيره داده ها </a:t>
            </a:r>
            <a:r>
              <a:rPr lang="en-US" sz="2800" b="1" dirty="0" smtClean="0">
                <a:cs typeface="B Mitra" pitchFamily="2" charset="-78"/>
              </a:rPr>
              <a:t>(Data Store)</a:t>
            </a:r>
            <a:r>
              <a:rPr lang="fa-IR" sz="2800" b="1" dirty="0" smtClean="0">
                <a:cs typeface="B Mitra" pitchFamily="2" charset="-78"/>
              </a:rPr>
              <a:t> در </a:t>
            </a:r>
            <a:r>
              <a:rPr lang="en-US" sz="2800" b="1" dirty="0" smtClean="0">
                <a:cs typeface="B Mitra" pitchFamily="2" charset="-78"/>
              </a:rPr>
              <a:t>DFD</a:t>
            </a:r>
            <a:r>
              <a:rPr lang="fa-IR" sz="2800" b="1" dirty="0" smtClean="0">
                <a:cs typeface="B Mitra" pitchFamily="2" charset="-78"/>
              </a:rPr>
              <a:t> به عنوان موجودیت در نظر گرفته می شود.</a:t>
            </a:r>
          </a:p>
        </p:txBody>
      </p:sp>
      <p:sp>
        <p:nvSpPr>
          <p:cNvPr id="4" name="Slide Number Placeholder 3"/>
          <p:cNvSpPr>
            <a:spLocks noGrp="1"/>
          </p:cNvSpPr>
          <p:nvPr>
            <p:ph type="sldNum" sz="quarter" idx="12"/>
          </p:nvPr>
        </p:nvSpPr>
        <p:spPr/>
        <p:txBody>
          <a:bodyPr/>
          <a:lstStyle/>
          <a:p>
            <a:fld id="{5C20E866-2850-44B8-AECA-A79CE6A54C81}" type="slidenum">
              <a:rPr lang="en-US" smtClean="0"/>
              <a:pPr/>
              <a:t>26</a:t>
            </a:fld>
            <a:endParaRPr lang="en-US"/>
          </a:p>
        </p:txBody>
      </p:sp>
    </p:spTree>
  </p:cSld>
  <p:clrMapOvr>
    <a:masterClrMapping/>
  </p:clrMapOvr>
  <p:transition>
    <p:spli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rtl="1">
              <a:buNone/>
            </a:pPr>
            <a:r>
              <a:rPr lang="fa-IR" sz="7200" dirty="0" smtClean="0">
                <a:cs typeface="B Mitra" pitchFamily="2" charset="-78"/>
              </a:rPr>
              <a:t>مثال</a:t>
            </a:r>
            <a:endParaRPr lang="en-US" sz="7200" dirty="0">
              <a:cs typeface="B Mitra"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27</a:t>
            </a:fld>
            <a:endParaRPr lang="en-US"/>
          </a:p>
        </p:txBody>
      </p:sp>
    </p:spTree>
  </p:cSld>
  <p:clrMapOvr>
    <a:masterClrMapping/>
  </p:clrMapOvr>
  <p:transition>
    <p:spli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t>تحلیل داده ای و نرمال سازی</a:t>
            </a:r>
            <a:endParaRPr lang="en-US" sz="2800" b="1" dirty="0">
              <a:cs typeface="B Mitra" pitchFamily="2" charset="-78"/>
            </a:endParaRPr>
          </a:p>
        </p:txBody>
      </p:sp>
      <p:sp>
        <p:nvSpPr>
          <p:cNvPr id="3" name="Content Placeholder 2"/>
          <p:cNvSpPr>
            <a:spLocks noGrp="1"/>
          </p:cNvSpPr>
          <p:nvPr>
            <p:ph idx="1"/>
          </p:nvPr>
        </p:nvSpPr>
        <p:spPr/>
        <p:txBody>
          <a:bodyPr>
            <a:normAutofit/>
          </a:bodyPr>
          <a:lstStyle/>
          <a:p>
            <a:pPr algn="r" rtl="1">
              <a:buNone/>
            </a:pPr>
            <a:r>
              <a:rPr lang="fa-IR" b="1" dirty="0" smtClean="0">
                <a:cs typeface="B Mitra" pitchFamily="2" charset="-78"/>
              </a:rPr>
              <a:t>تحلیل داده ای: </a:t>
            </a:r>
          </a:p>
          <a:p>
            <a:pPr algn="r" rtl="1">
              <a:buNone/>
            </a:pPr>
            <a:r>
              <a:rPr lang="fa-IR" sz="2800" b="1" dirty="0" smtClean="0">
                <a:cs typeface="B Mitra" pitchFamily="2" charset="-78"/>
              </a:rPr>
              <a:t>تکنیک بهبود ومدل های داده ای جهت استفاده در طراحی پایگاه داده.</a:t>
            </a:r>
          </a:p>
          <a:p>
            <a:pPr algn="r" rtl="1">
              <a:buNone/>
            </a:pPr>
            <a:endParaRPr lang="fa-IR" sz="2800" b="1" dirty="0" smtClean="0">
              <a:cs typeface="B Mitra" pitchFamily="2" charset="-78"/>
            </a:endParaRPr>
          </a:p>
          <a:p>
            <a:pPr algn="r" rtl="1">
              <a:buNone/>
            </a:pPr>
            <a:r>
              <a:rPr lang="fa-IR" b="1" dirty="0" smtClean="0">
                <a:cs typeface="B Mitra" pitchFamily="2" charset="-78"/>
              </a:rPr>
              <a:t>نرمال سازی:</a:t>
            </a:r>
          </a:p>
          <a:p>
            <a:pPr algn="r" rtl="1">
              <a:buNone/>
            </a:pPr>
            <a:r>
              <a:rPr lang="fa-IR" sz="2800" b="1" dirty="0" smtClean="0">
                <a:cs typeface="B Mitra" pitchFamily="2" charset="-78"/>
              </a:rPr>
              <a:t>تکنیک تحلیل داده ها به گونه ای که داده ها را در گروه هایی سازمان دهیم تا در غالب موجودیت های غیرتکراری، منعطف و تطابق پذیر بیان شوند.</a:t>
            </a:r>
          </a:p>
        </p:txBody>
      </p:sp>
      <p:sp>
        <p:nvSpPr>
          <p:cNvPr id="4" name="Slide Number Placeholder 3"/>
          <p:cNvSpPr>
            <a:spLocks noGrp="1"/>
          </p:cNvSpPr>
          <p:nvPr>
            <p:ph type="sldNum" sz="quarter" idx="12"/>
          </p:nvPr>
        </p:nvSpPr>
        <p:spPr/>
        <p:txBody>
          <a:bodyPr/>
          <a:lstStyle/>
          <a:p>
            <a:fld id="{5C20E866-2850-44B8-AECA-A79CE6A54C81}" type="slidenum">
              <a:rPr lang="en-US" smtClean="0"/>
              <a:pPr/>
              <a:t>28</a:t>
            </a:fld>
            <a:endParaRPr lang="en-US"/>
          </a:p>
        </p:txBody>
      </p:sp>
    </p:spTree>
  </p:cSld>
  <p:clrMapOvr>
    <a:masterClrMapping/>
  </p:clrMapOvr>
  <p:transition>
    <p:spli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t>اصول نرمال سازی</a:t>
            </a:r>
            <a:endParaRPr lang="en-US" sz="2800" b="1" dirty="0">
              <a:cs typeface="B Mitra" pitchFamily="2" charset="-78"/>
            </a:endParaRPr>
          </a:p>
        </p:txBody>
      </p:sp>
      <p:sp>
        <p:nvSpPr>
          <p:cNvPr id="3" name="Content Placeholder 2"/>
          <p:cNvSpPr>
            <a:spLocks noGrp="1"/>
          </p:cNvSpPr>
          <p:nvPr>
            <p:ph idx="1"/>
          </p:nvPr>
        </p:nvSpPr>
        <p:spPr/>
        <p:txBody>
          <a:bodyPr>
            <a:normAutofit/>
          </a:bodyPr>
          <a:lstStyle/>
          <a:p>
            <a:pPr algn="r" rtl="1">
              <a:buNone/>
            </a:pPr>
            <a:r>
              <a:rPr lang="fa-IR" sz="2800" b="1" dirty="0" smtClean="0">
                <a:cs typeface="B Mitra" pitchFamily="2" charset="-78"/>
              </a:rPr>
              <a:t>نرمال سازي فرآيندي است كه ساختار پيچيده داده ها را به ساختارهاي ساده و پايدار تبديل مي كند.</a:t>
            </a:r>
          </a:p>
          <a:p>
            <a:pPr algn="r" rtl="1">
              <a:buNone/>
            </a:pPr>
            <a:endParaRPr lang="en-US" sz="2800" b="1" dirty="0" smtClean="0">
              <a:cs typeface="B Mitra" pitchFamily="2" charset="-78"/>
            </a:endParaRPr>
          </a:p>
          <a:p>
            <a:pPr algn="r" rtl="1">
              <a:buNone/>
            </a:pPr>
            <a:r>
              <a:rPr lang="fa-IR" sz="2800" b="1" dirty="0" smtClean="0">
                <a:cs typeface="B Mitra" pitchFamily="2" charset="-78"/>
              </a:rPr>
              <a:t>نرمال سازی نوع اول </a:t>
            </a:r>
            <a:r>
              <a:rPr lang="en-US" sz="2800" b="1" dirty="0" smtClean="0">
                <a:cs typeface="B Mitra" pitchFamily="2" charset="-78"/>
              </a:rPr>
              <a:t>(1NF)</a:t>
            </a:r>
            <a:endParaRPr lang="fa-IR" sz="2800" b="1" dirty="0" smtClean="0">
              <a:cs typeface="B Mitra" pitchFamily="2" charset="-78"/>
            </a:endParaRPr>
          </a:p>
          <a:p>
            <a:pPr algn="r" rtl="1">
              <a:buNone/>
            </a:pPr>
            <a:r>
              <a:rPr lang="fa-IR" sz="2800" b="1" dirty="0" smtClean="0">
                <a:cs typeface="B Mitra" pitchFamily="2" charset="-78"/>
              </a:rPr>
              <a:t>نبايد عناصر داده اي در سطر ها تكرار شوند يعني داده هاي مازاد نبايد</a:t>
            </a:r>
          </a:p>
          <a:p>
            <a:pPr algn="r" rtl="1">
              <a:buNone/>
            </a:pPr>
            <a:r>
              <a:rPr lang="fa-IR" sz="2800" b="1" dirty="0" smtClean="0">
                <a:cs typeface="B Mitra" pitchFamily="2" charset="-78"/>
              </a:rPr>
              <a:t>وجود داشته باشند براي پرهيز از تكرار داده ها جدول به دو جدول</a:t>
            </a:r>
          </a:p>
          <a:p>
            <a:pPr algn="r" rtl="1">
              <a:buNone/>
            </a:pPr>
            <a:r>
              <a:rPr lang="fa-IR" sz="2800" b="1" dirty="0" smtClean="0">
                <a:cs typeface="B Mitra" pitchFamily="2" charset="-78"/>
              </a:rPr>
              <a:t>تجزيه مي شود تا داده هاي ثابت در يك جدول و داده های متغير در</a:t>
            </a:r>
          </a:p>
          <a:p>
            <a:pPr algn="r" rtl="1">
              <a:buNone/>
            </a:pPr>
            <a:r>
              <a:rPr lang="fa-IR" sz="2800" b="1" dirty="0" smtClean="0">
                <a:cs typeface="B Mitra" pitchFamily="2" charset="-78"/>
              </a:rPr>
              <a:t>جدول ديگري ذخيره گردند.</a:t>
            </a:r>
          </a:p>
        </p:txBody>
      </p:sp>
      <p:sp>
        <p:nvSpPr>
          <p:cNvPr id="4" name="Slide Number Placeholder 3"/>
          <p:cNvSpPr>
            <a:spLocks noGrp="1"/>
          </p:cNvSpPr>
          <p:nvPr>
            <p:ph type="sldNum" sz="quarter" idx="12"/>
          </p:nvPr>
        </p:nvSpPr>
        <p:spPr/>
        <p:txBody>
          <a:bodyPr/>
          <a:lstStyle/>
          <a:p>
            <a:fld id="{5C20E866-2850-44B8-AECA-A79CE6A54C81}" type="slidenum">
              <a:rPr lang="en-US" smtClean="0"/>
              <a:pPr/>
              <a:t>29</a:t>
            </a:fld>
            <a:endParaRPr lang="en-US"/>
          </a:p>
        </p:txBody>
      </p:sp>
    </p:spTree>
  </p:cSld>
  <p:clrMapOvr>
    <a:masterClrMapping/>
  </p:clrMapOvr>
  <p:transition>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fa-IR" b="1" dirty="0" smtClean="0">
                <a:cs typeface="B Mitra" pitchFamily="2" charset="-78"/>
              </a:rPr>
              <a:t>انواع تکنیک های مدلسازی اطلاعات</a:t>
            </a:r>
            <a:endParaRPr lang="en-US" b="1" dirty="0">
              <a:cs typeface="B Mitra" pitchFamily="2" charset="-78"/>
            </a:endParaRPr>
          </a:p>
        </p:txBody>
      </p:sp>
      <p:sp>
        <p:nvSpPr>
          <p:cNvPr id="3" name="Content Placeholder 2"/>
          <p:cNvSpPr>
            <a:spLocks noGrp="1"/>
          </p:cNvSpPr>
          <p:nvPr>
            <p:ph idx="1"/>
          </p:nvPr>
        </p:nvSpPr>
        <p:spPr/>
        <p:txBody>
          <a:bodyPr/>
          <a:lstStyle/>
          <a:p>
            <a:pPr algn="just" rtl="1"/>
            <a:r>
              <a:rPr lang="fa-IR" dirty="0" smtClean="0">
                <a:cs typeface="B Mitra" pitchFamily="2" charset="-78"/>
              </a:rPr>
              <a:t>مدلسازی درخواست سیستم (مورد کاربری)</a:t>
            </a:r>
          </a:p>
          <a:p>
            <a:pPr algn="just" rtl="1">
              <a:buNone/>
            </a:pPr>
            <a:r>
              <a:rPr lang="fa-IR" dirty="0" smtClean="0">
                <a:cs typeface="B Mitra" pitchFamily="2" charset="-78"/>
              </a:rPr>
              <a:t> </a:t>
            </a:r>
            <a:r>
              <a:rPr lang="en-US" dirty="0" smtClean="0">
                <a:cs typeface="B Mitra" pitchFamily="2" charset="-78"/>
              </a:rPr>
              <a:t>(Use Case </a:t>
            </a:r>
            <a:r>
              <a:rPr lang="en-US" dirty="0" err="1" smtClean="0">
                <a:cs typeface="B Mitra" pitchFamily="2" charset="-78"/>
              </a:rPr>
              <a:t>Modelling</a:t>
            </a:r>
            <a:r>
              <a:rPr lang="en-US" dirty="0" smtClean="0">
                <a:cs typeface="B Mitra" pitchFamily="2" charset="-78"/>
              </a:rPr>
              <a:t>)</a:t>
            </a:r>
            <a:endParaRPr lang="fa-IR" dirty="0" smtClean="0">
              <a:cs typeface="B Mitra" pitchFamily="2" charset="-78"/>
            </a:endParaRPr>
          </a:p>
          <a:p>
            <a:pPr algn="just" rtl="1"/>
            <a:r>
              <a:rPr lang="fa-IR" dirty="0" smtClean="0">
                <a:cs typeface="B Mitra" pitchFamily="2" charset="-78"/>
              </a:rPr>
              <a:t>مدلسازی وظیفه ای </a:t>
            </a:r>
            <a:r>
              <a:rPr lang="en-US" dirty="0" smtClean="0">
                <a:cs typeface="B Mitra" pitchFamily="2" charset="-78"/>
              </a:rPr>
              <a:t>(Functional Modeling)</a:t>
            </a:r>
            <a:endParaRPr lang="fa-IR" dirty="0" smtClean="0">
              <a:cs typeface="B Mitra" pitchFamily="2" charset="-78"/>
            </a:endParaRPr>
          </a:p>
          <a:p>
            <a:pPr algn="just" rtl="1"/>
            <a:r>
              <a:rPr lang="fa-IR" dirty="0" smtClean="0">
                <a:cs typeface="B Mitra" pitchFamily="2" charset="-78"/>
              </a:rPr>
              <a:t>مدلسازی پردازشی </a:t>
            </a:r>
            <a:r>
              <a:rPr lang="en-US" dirty="0" smtClean="0">
                <a:cs typeface="B Mitra" pitchFamily="2" charset="-78"/>
              </a:rPr>
              <a:t>(Process Modeling)</a:t>
            </a:r>
            <a:endParaRPr lang="fa-IR" dirty="0" smtClean="0">
              <a:cs typeface="B Mitra" pitchFamily="2" charset="-78"/>
            </a:endParaRPr>
          </a:p>
          <a:p>
            <a:pPr algn="just" rtl="1"/>
            <a:r>
              <a:rPr lang="fa-IR" b="1" dirty="0" smtClean="0">
                <a:cs typeface="B Mitra" pitchFamily="2" charset="-78"/>
              </a:rPr>
              <a:t>مدلسازی داده ای </a:t>
            </a:r>
            <a:r>
              <a:rPr lang="en-US" b="1" dirty="0" smtClean="0">
                <a:cs typeface="B Mitra" pitchFamily="2" charset="-78"/>
              </a:rPr>
              <a:t>(Data Modeling)</a:t>
            </a:r>
          </a:p>
        </p:txBody>
      </p:sp>
      <p:sp>
        <p:nvSpPr>
          <p:cNvPr id="4" name="Slide Number Placeholder 3"/>
          <p:cNvSpPr>
            <a:spLocks noGrp="1"/>
          </p:cNvSpPr>
          <p:nvPr>
            <p:ph type="sldNum" sz="quarter" idx="12"/>
          </p:nvPr>
        </p:nvSpPr>
        <p:spPr/>
        <p:txBody>
          <a:bodyPr/>
          <a:lstStyle/>
          <a:p>
            <a:fld id="{5C20E866-2850-44B8-AECA-A79CE6A54C81}" type="slidenum">
              <a:rPr lang="en-US" smtClean="0"/>
              <a:pPr/>
              <a:t>3</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C20E866-2850-44B8-AECA-A79CE6A54C81}" type="slidenum">
              <a:rPr lang="en-US" smtClean="0"/>
              <a:pPr/>
              <a:t>30</a:t>
            </a:fld>
            <a:endParaRPr lang="en-US"/>
          </a:p>
        </p:txBody>
      </p:sp>
      <p:pic>
        <p:nvPicPr>
          <p:cNvPr id="24578" name="Picture 2"/>
          <p:cNvPicPr>
            <a:picLocks noChangeAspect="1" noChangeArrowheads="1"/>
          </p:cNvPicPr>
          <p:nvPr/>
        </p:nvPicPr>
        <p:blipFill>
          <a:blip r:embed="rId2" cstate="print"/>
          <a:srcRect/>
          <a:stretch>
            <a:fillRect/>
          </a:stretch>
        </p:blipFill>
        <p:spPr bwMode="auto">
          <a:xfrm>
            <a:off x="590928" y="714357"/>
            <a:ext cx="7981600" cy="5442552"/>
          </a:xfrm>
          <a:prstGeom prst="rect">
            <a:avLst/>
          </a:prstGeom>
          <a:noFill/>
          <a:ln w="9525">
            <a:noFill/>
            <a:miter lim="800000"/>
            <a:headEnd/>
            <a:tailEnd/>
          </a:ln>
        </p:spPr>
      </p:pic>
    </p:spTree>
  </p:cSld>
  <p:clrMapOvr>
    <a:masterClrMapping/>
  </p:clrMapOvr>
  <p:transition>
    <p:spli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800" dirty="0" smtClean="0"/>
              <a:t>جدول فوق به دو جدول زیر تقسیم می شود:</a:t>
            </a:r>
            <a:endParaRPr lang="en-US" sz="28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C20E866-2850-44B8-AECA-A79CE6A54C81}" type="slidenum">
              <a:rPr lang="en-US" smtClean="0"/>
              <a:pPr/>
              <a:t>31</a:t>
            </a:fld>
            <a:endParaRPr lang="en-US"/>
          </a:p>
        </p:txBody>
      </p:sp>
      <p:pic>
        <p:nvPicPr>
          <p:cNvPr id="25602" name="Picture 2"/>
          <p:cNvPicPr>
            <a:picLocks noChangeAspect="1" noChangeArrowheads="1"/>
          </p:cNvPicPr>
          <p:nvPr/>
        </p:nvPicPr>
        <p:blipFill>
          <a:blip r:embed="rId2" cstate="print"/>
          <a:srcRect/>
          <a:stretch>
            <a:fillRect/>
          </a:stretch>
        </p:blipFill>
        <p:spPr bwMode="auto">
          <a:xfrm>
            <a:off x="642910" y="1756461"/>
            <a:ext cx="8001056" cy="4858647"/>
          </a:xfrm>
          <a:prstGeom prst="rect">
            <a:avLst/>
          </a:prstGeom>
          <a:noFill/>
          <a:ln w="9525">
            <a:noFill/>
            <a:miter lim="800000"/>
            <a:headEnd/>
            <a:tailEnd/>
          </a:ln>
        </p:spPr>
      </p:pic>
    </p:spTree>
  </p:cSld>
  <p:clrMapOvr>
    <a:masterClrMapping/>
  </p:clrMapOvr>
  <p:transition>
    <p:spli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t>اصول نرمال سازی</a:t>
            </a:r>
            <a:endParaRPr lang="en-US" sz="2800" b="1" dirty="0">
              <a:cs typeface="B Mitra" pitchFamily="2" charset="-78"/>
            </a:endParaRPr>
          </a:p>
        </p:txBody>
      </p:sp>
      <p:sp>
        <p:nvSpPr>
          <p:cNvPr id="3" name="Content Placeholder 2"/>
          <p:cNvSpPr>
            <a:spLocks noGrp="1"/>
          </p:cNvSpPr>
          <p:nvPr>
            <p:ph idx="1"/>
          </p:nvPr>
        </p:nvSpPr>
        <p:spPr/>
        <p:txBody>
          <a:bodyPr>
            <a:normAutofit/>
          </a:bodyPr>
          <a:lstStyle/>
          <a:p>
            <a:pPr algn="r" rtl="1">
              <a:buNone/>
            </a:pPr>
            <a:r>
              <a:rPr lang="fa-IR" sz="2800" b="1" dirty="0" smtClean="0"/>
              <a:t>نرمال سازی نوع دوم </a:t>
            </a:r>
            <a:r>
              <a:rPr lang="en-US" sz="2800" b="1" dirty="0" smtClean="0"/>
              <a:t>(2NF)</a:t>
            </a:r>
            <a:endParaRPr lang="fa-IR" sz="2800" b="1" dirty="0" smtClean="0"/>
          </a:p>
          <a:p>
            <a:pPr algn="r" rtl="1">
              <a:buNone/>
            </a:pPr>
            <a:r>
              <a:rPr lang="fa-IR" sz="2800" b="1" dirty="0" smtClean="0"/>
              <a:t>جدول بايد شكل نرمال اول را داشته باشد و هر يك از فيلدهاي غير كليدي جدول</a:t>
            </a:r>
            <a:r>
              <a:rPr lang="en-US" sz="2800" b="1" dirty="0" smtClean="0"/>
              <a:t> </a:t>
            </a:r>
            <a:r>
              <a:rPr lang="fa-IR" sz="2800" b="1" dirty="0" smtClean="0"/>
              <a:t>تنها با مشخص شدن ارزش كل كليد بدست آيند نه تنها با بخشي از كليد اصلي .</a:t>
            </a:r>
          </a:p>
          <a:p>
            <a:pPr algn="r" rtl="1">
              <a:buNone/>
            </a:pPr>
            <a:r>
              <a:rPr lang="fa-IR" sz="2800" b="1" dirty="0" smtClean="0"/>
              <a:t>اين حالت در جايي بوجود مي آيد كه كليد اصلي جدول تركيبي از مشخصه ها باشد</a:t>
            </a:r>
            <a:r>
              <a:rPr lang="en-US" sz="2800" b="1" dirty="0" smtClean="0"/>
              <a:t> </a:t>
            </a:r>
            <a:r>
              <a:rPr lang="fa-IR" sz="2800" b="1" dirty="0" smtClean="0"/>
              <a:t>و تنها در صورتي كه تمام فيلدهاي غيركليدي با مشخص شدن كل تركيب كليد</a:t>
            </a:r>
            <a:r>
              <a:rPr lang="en-US" sz="2800" b="1" dirty="0" smtClean="0"/>
              <a:t> </a:t>
            </a:r>
            <a:r>
              <a:rPr lang="fa-IR" sz="2800" b="1" dirty="0" smtClean="0"/>
              <a:t>بدست آيند مشكلي نيست در غير اينصورت بايد جدول تجزيه شود.</a:t>
            </a:r>
          </a:p>
        </p:txBody>
      </p:sp>
      <p:sp>
        <p:nvSpPr>
          <p:cNvPr id="4" name="Slide Number Placeholder 3"/>
          <p:cNvSpPr>
            <a:spLocks noGrp="1"/>
          </p:cNvSpPr>
          <p:nvPr>
            <p:ph type="sldNum" sz="quarter" idx="12"/>
          </p:nvPr>
        </p:nvSpPr>
        <p:spPr/>
        <p:txBody>
          <a:bodyPr/>
          <a:lstStyle/>
          <a:p>
            <a:fld id="{5C20E866-2850-44B8-AECA-A79CE6A54C81}" type="slidenum">
              <a:rPr lang="en-US" smtClean="0"/>
              <a:pPr/>
              <a:t>32</a:t>
            </a:fld>
            <a:endParaRPr lang="en-US"/>
          </a:p>
        </p:txBody>
      </p:sp>
    </p:spTree>
  </p:cSld>
  <p:clrMapOvr>
    <a:masterClrMapping/>
  </p:clrMapOvr>
  <p:transition>
    <p:spli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C20E866-2850-44B8-AECA-A79CE6A54C81}" type="slidenum">
              <a:rPr lang="en-US" smtClean="0"/>
              <a:pPr/>
              <a:t>33</a:t>
            </a:fld>
            <a:endParaRPr lang="en-US"/>
          </a:p>
        </p:txBody>
      </p:sp>
      <p:pic>
        <p:nvPicPr>
          <p:cNvPr id="26626" name="Picture 2"/>
          <p:cNvPicPr>
            <a:picLocks noChangeAspect="1" noChangeArrowheads="1"/>
          </p:cNvPicPr>
          <p:nvPr/>
        </p:nvPicPr>
        <p:blipFill>
          <a:blip r:embed="rId2" cstate="print"/>
          <a:srcRect/>
          <a:stretch>
            <a:fillRect/>
          </a:stretch>
        </p:blipFill>
        <p:spPr bwMode="auto">
          <a:xfrm>
            <a:off x="785786" y="416459"/>
            <a:ext cx="7643866" cy="6081919"/>
          </a:xfrm>
          <a:prstGeom prst="rect">
            <a:avLst/>
          </a:prstGeom>
          <a:noFill/>
          <a:ln w="9525">
            <a:noFill/>
            <a:miter lim="800000"/>
            <a:headEnd/>
            <a:tailEnd/>
          </a:ln>
        </p:spPr>
      </p:pic>
    </p:spTree>
  </p:cSld>
  <p:clrMapOvr>
    <a:masterClrMapping/>
  </p:clrMapOvr>
  <p:transition>
    <p:spli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smtClean="0"/>
              <a:t>جداول نرمال شده نوع دوم</a:t>
            </a:r>
            <a:endParaRPr lang="en-US" sz="32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C20E866-2850-44B8-AECA-A79CE6A54C81}" type="slidenum">
              <a:rPr lang="en-US" smtClean="0"/>
              <a:pPr/>
              <a:t>34</a:t>
            </a:fld>
            <a:endParaRPr lang="en-US"/>
          </a:p>
        </p:txBody>
      </p:sp>
      <p:pic>
        <p:nvPicPr>
          <p:cNvPr id="27650" name="Picture 2"/>
          <p:cNvPicPr>
            <a:picLocks noChangeAspect="1" noChangeArrowheads="1"/>
          </p:cNvPicPr>
          <p:nvPr/>
        </p:nvPicPr>
        <p:blipFill>
          <a:blip r:embed="rId2" cstate="print"/>
          <a:srcRect/>
          <a:stretch>
            <a:fillRect/>
          </a:stretch>
        </p:blipFill>
        <p:spPr bwMode="auto">
          <a:xfrm>
            <a:off x="571472" y="1608470"/>
            <a:ext cx="8072494" cy="4768512"/>
          </a:xfrm>
          <a:prstGeom prst="rect">
            <a:avLst/>
          </a:prstGeom>
          <a:noFill/>
          <a:ln w="9525">
            <a:noFill/>
            <a:miter lim="800000"/>
            <a:headEnd/>
            <a:tailEnd/>
          </a:ln>
        </p:spPr>
      </p:pic>
    </p:spTree>
  </p:cSld>
  <p:clrMapOvr>
    <a:masterClrMapping/>
  </p:clrMapOvr>
  <p:transition>
    <p:spli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t>اصول نرمال سازی</a:t>
            </a:r>
            <a:endParaRPr lang="en-US" sz="2800" b="1" dirty="0">
              <a:cs typeface="B Mitra" pitchFamily="2" charset="-78"/>
            </a:endParaRPr>
          </a:p>
        </p:txBody>
      </p:sp>
      <p:sp>
        <p:nvSpPr>
          <p:cNvPr id="3" name="Content Placeholder 2"/>
          <p:cNvSpPr>
            <a:spLocks noGrp="1"/>
          </p:cNvSpPr>
          <p:nvPr>
            <p:ph idx="1"/>
          </p:nvPr>
        </p:nvSpPr>
        <p:spPr/>
        <p:txBody>
          <a:bodyPr>
            <a:normAutofit/>
          </a:bodyPr>
          <a:lstStyle/>
          <a:p>
            <a:pPr algn="r" rtl="1">
              <a:buNone/>
            </a:pPr>
            <a:r>
              <a:rPr lang="fa-IR" sz="2800" b="1" dirty="0" smtClean="0"/>
              <a:t>نرمال سازی نوع سوم </a:t>
            </a:r>
            <a:r>
              <a:rPr lang="en-US" sz="2800" b="1" dirty="0" smtClean="0"/>
              <a:t>(3NF)</a:t>
            </a:r>
            <a:endParaRPr lang="fa-IR" sz="2800" b="1" dirty="0" smtClean="0"/>
          </a:p>
          <a:p>
            <a:pPr algn="r" rtl="1">
              <a:buNone/>
            </a:pPr>
            <a:r>
              <a:rPr lang="fa-IR" sz="2800" b="1" dirty="0" smtClean="0"/>
              <a:t>جدولي شكل نرمال سوم را دارد كه اولا شكل نرمال نوع دوم را داشته</a:t>
            </a:r>
          </a:p>
          <a:p>
            <a:pPr algn="r" rtl="1">
              <a:buNone/>
            </a:pPr>
            <a:r>
              <a:rPr lang="fa-IR" sz="2800" b="1" dirty="0" smtClean="0"/>
              <a:t>باشد و ثانيا هيچ رابطه وابستگي بين دو يا بيشتر از فيلدهاي غير كليدي</a:t>
            </a:r>
          </a:p>
          <a:p>
            <a:pPr algn="r" rtl="1">
              <a:buNone/>
            </a:pPr>
            <a:r>
              <a:rPr lang="fa-IR" sz="2800" b="1" dirty="0" smtClean="0"/>
              <a:t>وجود نداشته باشد.</a:t>
            </a:r>
          </a:p>
          <a:p>
            <a:pPr algn="r" rtl="1">
              <a:buNone/>
            </a:pPr>
            <a:r>
              <a:rPr lang="fa-IR" sz="2800" b="1" dirty="0" smtClean="0"/>
              <a:t>مثال :</a:t>
            </a:r>
          </a:p>
        </p:txBody>
      </p:sp>
      <p:sp>
        <p:nvSpPr>
          <p:cNvPr id="4" name="Slide Number Placeholder 3"/>
          <p:cNvSpPr>
            <a:spLocks noGrp="1"/>
          </p:cNvSpPr>
          <p:nvPr>
            <p:ph type="sldNum" sz="quarter" idx="12"/>
          </p:nvPr>
        </p:nvSpPr>
        <p:spPr/>
        <p:txBody>
          <a:bodyPr/>
          <a:lstStyle/>
          <a:p>
            <a:fld id="{5C20E866-2850-44B8-AECA-A79CE6A54C81}" type="slidenum">
              <a:rPr lang="en-US" smtClean="0"/>
              <a:pPr/>
              <a:t>35</a:t>
            </a:fld>
            <a:endParaRPr lang="en-US"/>
          </a:p>
        </p:txBody>
      </p:sp>
      <p:pic>
        <p:nvPicPr>
          <p:cNvPr id="23554" name="Picture 2"/>
          <p:cNvPicPr>
            <a:picLocks noChangeAspect="1" noChangeArrowheads="1"/>
          </p:cNvPicPr>
          <p:nvPr/>
        </p:nvPicPr>
        <p:blipFill>
          <a:blip r:embed="rId2" cstate="print"/>
          <a:srcRect/>
          <a:stretch>
            <a:fillRect/>
          </a:stretch>
        </p:blipFill>
        <p:spPr bwMode="auto">
          <a:xfrm>
            <a:off x="857224" y="4071942"/>
            <a:ext cx="6048375" cy="2305050"/>
          </a:xfrm>
          <a:prstGeom prst="rect">
            <a:avLst/>
          </a:prstGeom>
          <a:noFill/>
          <a:ln w="9525">
            <a:noFill/>
            <a:miter lim="800000"/>
            <a:headEnd/>
            <a:tailEnd/>
          </a:ln>
        </p:spPr>
      </p:pic>
    </p:spTree>
  </p:cSld>
  <p:clrMapOvr>
    <a:masterClrMapping/>
  </p:clrMapOvr>
  <p:transition>
    <p:spli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t>نرمال سازی نوع سوم </a:t>
            </a:r>
            <a:r>
              <a:rPr lang="en-US" sz="2800" b="1" dirty="0" smtClean="0"/>
              <a:t>(NF3)</a:t>
            </a:r>
            <a:endParaRPr lang="en-US" sz="2800" b="1" dirty="0">
              <a:cs typeface="B Mitra" pitchFamily="2" charset="-78"/>
            </a:endParaRPr>
          </a:p>
        </p:txBody>
      </p:sp>
      <p:sp>
        <p:nvSpPr>
          <p:cNvPr id="3" name="Content Placeholder 2"/>
          <p:cNvSpPr>
            <a:spLocks noGrp="1"/>
          </p:cNvSpPr>
          <p:nvPr>
            <p:ph idx="1"/>
          </p:nvPr>
        </p:nvSpPr>
        <p:spPr/>
        <p:txBody>
          <a:bodyPr>
            <a:normAutofit fontScale="77500" lnSpcReduction="20000"/>
          </a:bodyPr>
          <a:lstStyle/>
          <a:p>
            <a:pPr algn="r" rtl="1">
              <a:buNone/>
            </a:pPr>
            <a:r>
              <a:rPr lang="fa-IR" sz="2800" b="1" dirty="0" smtClean="0"/>
              <a:t>هما نطور كه ملاحظه مي كنيد يك وابستگي تابعي بين فروشنده و ناحيه فروش وجود دارد زيرا هر شخص فروشنده اي فقط به يك ناحيه فروش اختصاص دارد. مشكلاتي كه اين وابستگي تابعي مي تواند ايجاد كند</a:t>
            </a:r>
          </a:p>
          <a:p>
            <a:pPr algn="r" rtl="1">
              <a:buNone/>
            </a:pPr>
            <a:r>
              <a:rPr lang="fa-IR" sz="2800" b="1" dirty="0" smtClean="0"/>
              <a:t>عبارتند از :</a:t>
            </a:r>
          </a:p>
          <a:p>
            <a:pPr algn="r" rtl="1">
              <a:buNone/>
            </a:pPr>
            <a:r>
              <a:rPr lang="fa-IR" sz="2800" b="1" dirty="0" smtClean="0"/>
              <a:t>اگر يك شخص جديدي به عنوان فروشنده بخواهد به يك ناحيه تخصيص يابد نمي تواند، مگر اينكه يك مشتري به ان تخصيص يابد.</a:t>
            </a:r>
          </a:p>
          <a:p>
            <a:pPr algn="r" rtl="1">
              <a:buNone/>
            </a:pPr>
            <a:r>
              <a:rPr lang="fa-IR" sz="2800" dirty="0" smtClean="0"/>
              <a:t>اگر به عنوان مثال مشتري 6837 از جدول حذف شود آنگاه اطلاعات </a:t>
            </a:r>
            <a:r>
              <a:rPr lang="en-US" sz="2800" dirty="0" smtClean="0"/>
              <a:t>Hernandez</a:t>
            </a:r>
            <a:r>
              <a:rPr lang="fa-IR" sz="2800" dirty="0" smtClean="0"/>
              <a:t> و ناحيه شرق نيز حذف مي شود.</a:t>
            </a:r>
            <a:endParaRPr lang="en-US" sz="2800" dirty="0" smtClean="0"/>
          </a:p>
          <a:p>
            <a:pPr algn="r" rtl="1">
              <a:buNone/>
            </a:pPr>
            <a:r>
              <a:rPr lang="fa-IR" sz="2800" b="1" dirty="0" smtClean="0"/>
              <a:t>اگر </a:t>
            </a:r>
            <a:r>
              <a:rPr lang="en-US" sz="2800" b="1" dirty="0" smtClean="0"/>
              <a:t>Smith</a:t>
            </a:r>
            <a:r>
              <a:rPr lang="fa-IR" sz="2800" b="1" dirty="0" smtClean="0"/>
              <a:t> بخواهد با </a:t>
            </a:r>
            <a:r>
              <a:rPr lang="en-US" sz="2800" b="1" dirty="0" smtClean="0"/>
              <a:t>Hernandez</a:t>
            </a:r>
            <a:r>
              <a:rPr lang="fa-IR" sz="2800" b="1" dirty="0" smtClean="0"/>
              <a:t> جابجا شوند، آنگاه اطلاعات زیادی باید جابجا شوند.</a:t>
            </a:r>
          </a:p>
          <a:p>
            <a:pPr algn="r" rtl="1">
              <a:buNone/>
            </a:pPr>
            <a:r>
              <a:rPr lang="fa-IR" sz="2800" dirty="0" smtClean="0"/>
              <a:t>اين مشكلات مي توانند با تجزيه جدول به دو جدول حل شوند :</a:t>
            </a:r>
          </a:p>
          <a:p>
            <a:r>
              <a:rPr lang="en-US" sz="2800" b="1" dirty="0" smtClean="0"/>
              <a:t>Sales ( CUSTOMER_ID , Name , Sales person (</a:t>
            </a:r>
            <a:r>
              <a:rPr lang="en-US" sz="2800" b="1" dirty="0" err="1" smtClean="0"/>
              <a:t>Forign</a:t>
            </a:r>
            <a:r>
              <a:rPr lang="en-US" sz="2800" b="1" dirty="0" smtClean="0"/>
              <a:t> Key))</a:t>
            </a:r>
          </a:p>
          <a:p>
            <a:r>
              <a:rPr lang="en-US" sz="2800" b="1" dirty="0" smtClean="0"/>
              <a:t>Person ( Sales person , Region )</a:t>
            </a:r>
            <a:endParaRPr lang="fa-IR" sz="2800" b="1" dirty="0" smtClean="0"/>
          </a:p>
        </p:txBody>
      </p:sp>
      <p:sp>
        <p:nvSpPr>
          <p:cNvPr id="4" name="Slide Number Placeholder 3"/>
          <p:cNvSpPr>
            <a:spLocks noGrp="1"/>
          </p:cNvSpPr>
          <p:nvPr>
            <p:ph type="sldNum" sz="quarter" idx="12"/>
          </p:nvPr>
        </p:nvSpPr>
        <p:spPr/>
        <p:txBody>
          <a:bodyPr/>
          <a:lstStyle/>
          <a:p>
            <a:fld id="{5C20E866-2850-44B8-AECA-A79CE6A54C81}" type="slidenum">
              <a:rPr lang="en-US" smtClean="0"/>
              <a:pPr/>
              <a:t>36</a:t>
            </a:fld>
            <a:endParaRPr lang="en-US"/>
          </a:p>
        </p:txBody>
      </p:sp>
    </p:spTree>
  </p:cSld>
  <p:clrMapOvr>
    <a:masterClrMapping/>
  </p:clrMapOvr>
  <p:transition>
    <p:spli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t>مثال: نرمال سازی از روی فرم اطلاعاتی</a:t>
            </a:r>
            <a:endParaRPr lang="en-US" sz="2800" b="1" dirty="0">
              <a:cs typeface="B Mitra" pitchFamily="2" charset="-78"/>
            </a:endParaRPr>
          </a:p>
        </p:txBody>
      </p:sp>
      <p:pic>
        <p:nvPicPr>
          <p:cNvPr id="28674" name="Picture 2"/>
          <p:cNvPicPr>
            <a:picLocks noGrp="1" noChangeAspect="1" noChangeArrowheads="1"/>
          </p:cNvPicPr>
          <p:nvPr>
            <p:ph idx="1"/>
          </p:nvPr>
        </p:nvPicPr>
        <p:blipFill>
          <a:blip r:embed="rId2" cstate="print"/>
          <a:srcRect/>
          <a:stretch>
            <a:fillRect/>
          </a:stretch>
        </p:blipFill>
        <p:spPr bwMode="auto">
          <a:xfrm>
            <a:off x="188840" y="1285860"/>
            <a:ext cx="8526564" cy="5013664"/>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5C20E866-2850-44B8-AECA-A79CE6A54C81}" type="slidenum">
              <a:rPr lang="en-US" smtClean="0"/>
              <a:pPr/>
              <a:t>37</a:t>
            </a:fld>
            <a:endParaRPr lang="en-US"/>
          </a:p>
        </p:txBody>
      </p:sp>
    </p:spTree>
  </p:cSld>
  <p:clrMapOvr>
    <a:masterClrMapping/>
  </p:clrMapOvr>
  <p:transition>
    <p:spli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t>مثال: نرمال سازی از روی فرم اطلاعاتی</a:t>
            </a:r>
            <a:endParaRPr lang="en-US" sz="2800" b="1" dirty="0">
              <a:cs typeface="B Mitra" pitchFamily="2" charset="-78"/>
            </a:endParaRPr>
          </a:p>
        </p:txBody>
      </p:sp>
      <p:sp>
        <p:nvSpPr>
          <p:cNvPr id="6" name="Content Placeholder 5"/>
          <p:cNvSpPr>
            <a:spLocks noGrp="1"/>
          </p:cNvSpPr>
          <p:nvPr>
            <p:ph idx="1"/>
          </p:nvPr>
        </p:nvSpPr>
        <p:spPr/>
        <p:txBody>
          <a:bodyPr>
            <a:normAutofit/>
          </a:bodyPr>
          <a:lstStyle/>
          <a:p>
            <a:pPr algn="just" rtl="1"/>
            <a:r>
              <a:rPr lang="fa-IR" sz="2800" dirty="0" smtClean="0"/>
              <a:t>براي طراحي پايگاه داده و اعمال اصول نرمالسازي جدولي بصورت ذيل طراحي شده است كه داده ها در اين جدول سازماندهي شده و براي موجوديت هاي سيستم تعريف شده و سپس به ترتيب در ستونهاي جدول نرمال مي شوند.</a:t>
            </a:r>
            <a:endParaRPr lang="en-US" sz="2800" dirty="0"/>
          </a:p>
        </p:txBody>
      </p:sp>
      <p:sp>
        <p:nvSpPr>
          <p:cNvPr id="4" name="Slide Number Placeholder 3"/>
          <p:cNvSpPr>
            <a:spLocks noGrp="1"/>
          </p:cNvSpPr>
          <p:nvPr>
            <p:ph type="sldNum" sz="quarter" idx="12"/>
          </p:nvPr>
        </p:nvSpPr>
        <p:spPr/>
        <p:txBody>
          <a:bodyPr/>
          <a:lstStyle/>
          <a:p>
            <a:fld id="{5C20E866-2850-44B8-AECA-A79CE6A54C81}" type="slidenum">
              <a:rPr lang="en-US" smtClean="0"/>
              <a:pPr/>
              <a:t>38</a:t>
            </a:fld>
            <a:endParaRPr lang="en-US"/>
          </a:p>
        </p:txBody>
      </p:sp>
      <p:pic>
        <p:nvPicPr>
          <p:cNvPr id="7" name="Picture 2"/>
          <p:cNvPicPr>
            <a:picLocks noChangeAspect="1" noChangeArrowheads="1"/>
          </p:cNvPicPr>
          <p:nvPr/>
        </p:nvPicPr>
        <p:blipFill>
          <a:blip r:embed="rId2" cstate="print"/>
          <a:stretch>
            <a:fillRect/>
          </a:stretch>
        </p:blipFill>
        <p:spPr bwMode="auto">
          <a:xfrm>
            <a:off x="827584" y="3811860"/>
            <a:ext cx="6896100" cy="2857500"/>
          </a:xfrm>
          <a:prstGeom prst="rect">
            <a:avLst/>
          </a:prstGeom>
          <a:noFill/>
          <a:ln w="9525">
            <a:noFill/>
            <a:miter lim="800000"/>
            <a:headEnd/>
            <a:tailEnd/>
          </a:ln>
        </p:spPr>
      </p:pic>
    </p:spTree>
  </p:cSld>
  <p:clrMapOvr>
    <a:masterClrMapping/>
  </p:clrMapOvr>
  <p:transition>
    <p:spli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t>مثال: نرمال سازی از روی فرم اطلاعاتی</a:t>
            </a:r>
            <a:endParaRPr lang="en-US" sz="2800" b="1" dirty="0">
              <a:cs typeface="B Mitra"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39</a:t>
            </a:fld>
            <a:endParaRPr lang="en-US"/>
          </a:p>
        </p:txBody>
      </p:sp>
      <p:pic>
        <p:nvPicPr>
          <p:cNvPr id="30722" name="Picture 2"/>
          <p:cNvPicPr>
            <a:picLocks noChangeAspect="1" noChangeArrowheads="1"/>
          </p:cNvPicPr>
          <p:nvPr/>
        </p:nvPicPr>
        <p:blipFill>
          <a:blip r:embed="rId2" cstate="print"/>
          <a:srcRect/>
          <a:stretch>
            <a:fillRect/>
          </a:stretch>
        </p:blipFill>
        <p:spPr bwMode="auto">
          <a:xfrm>
            <a:off x="539942" y="1285860"/>
            <a:ext cx="8104024" cy="5272093"/>
          </a:xfrm>
          <a:prstGeom prst="rect">
            <a:avLst/>
          </a:prstGeom>
          <a:noFill/>
          <a:ln w="9525">
            <a:noFill/>
            <a:miter lim="800000"/>
            <a:headEnd/>
            <a:tailEnd/>
          </a:ln>
        </p:spPr>
      </p:pic>
    </p:spTree>
  </p:cSld>
  <p:clrMapOvr>
    <a:masterClrMapping/>
  </p:clrMapOvr>
  <p:transition>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cs typeface="B Mitra" pitchFamily="2" charset="-78"/>
              </a:rPr>
              <a:t>مدلسازی داده ای</a:t>
            </a:r>
            <a:endParaRPr lang="en-US" sz="2800" b="1" dirty="0">
              <a:cs typeface="B Mitra" pitchFamily="2" charset="-78"/>
            </a:endParaRPr>
          </a:p>
        </p:txBody>
      </p:sp>
      <p:sp>
        <p:nvSpPr>
          <p:cNvPr id="3" name="Content Placeholder 2"/>
          <p:cNvSpPr>
            <a:spLocks noGrp="1"/>
          </p:cNvSpPr>
          <p:nvPr>
            <p:ph idx="1"/>
          </p:nvPr>
        </p:nvSpPr>
        <p:spPr/>
        <p:txBody>
          <a:bodyPr>
            <a:normAutofit/>
          </a:bodyPr>
          <a:lstStyle/>
          <a:p>
            <a:pPr algn="just" rtl="1">
              <a:buNone/>
            </a:pPr>
            <a:r>
              <a:rPr lang="fa-IR" dirty="0" smtClean="0">
                <a:cs typeface="B Mitra" pitchFamily="2" charset="-78"/>
              </a:rPr>
              <a:t>مدلسازي داده اي تكنيكي است كه داده هاي سيستم را سازماندهي كرده و مستند مي كند. به مدلسازي داده اي مدلسازي پايگاه داده نيز گفته مي شود زيرا ساختار داده ها و حفظ آن در سيستم توسط پايگاه دادها مي باشد. در برخي از مواقع به آن مدلسازي اطلاعات نيز گفته شده است.</a:t>
            </a:r>
          </a:p>
          <a:p>
            <a:pPr algn="just" rtl="1">
              <a:buNone/>
            </a:pPr>
            <a:r>
              <a:rPr lang="fa-IR" dirty="0" smtClean="0">
                <a:cs typeface="B Mitra" pitchFamily="2" charset="-78"/>
              </a:rPr>
              <a:t>به مدل داده اي ساخته شده دياگرام ارتباط موجوديت ها گفته مي شود.</a:t>
            </a:r>
          </a:p>
          <a:p>
            <a:pPr algn="just" rtl="1">
              <a:buNone/>
            </a:pPr>
            <a:r>
              <a:rPr lang="en-US" b="1" dirty="0" smtClean="0"/>
              <a:t>Entity Relationship Diagram ( ERD )</a:t>
            </a:r>
            <a:endParaRPr lang="en-US" dirty="0">
              <a:cs typeface="B Mitra"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4</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t>مثال: نرمال سازی از روی فرم اطلاعاتی</a:t>
            </a:r>
            <a:endParaRPr lang="en-US" sz="2800" b="1" dirty="0">
              <a:cs typeface="B Mitra"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40</a:t>
            </a:fld>
            <a:endParaRPr lang="en-US"/>
          </a:p>
        </p:txBody>
      </p:sp>
      <p:pic>
        <p:nvPicPr>
          <p:cNvPr id="31746" name="Picture 2"/>
          <p:cNvPicPr>
            <a:picLocks noChangeAspect="1" noChangeArrowheads="1"/>
          </p:cNvPicPr>
          <p:nvPr/>
        </p:nvPicPr>
        <p:blipFill>
          <a:blip r:embed="rId2" cstate="print"/>
          <a:srcRect/>
          <a:stretch>
            <a:fillRect/>
          </a:stretch>
        </p:blipFill>
        <p:spPr bwMode="auto">
          <a:xfrm>
            <a:off x="714348" y="1214422"/>
            <a:ext cx="8005762" cy="5240943"/>
          </a:xfrm>
          <a:prstGeom prst="rect">
            <a:avLst/>
          </a:prstGeom>
          <a:noFill/>
          <a:ln w="9525">
            <a:noFill/>
            <a:miter lim="800000"/>
            <a:headEnd/>
            <a:tailEnd/>
          </a:ln>
        </p:spPr>
      </p:pic>
    </p:spTree>
  </p:cSld>
  <p:clrMapOvr>
    <a:masterClrMapping/>
  </p:clrMapOvr>
  <p:transition>
    <p:spli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t>مثال: نرمال سازی از روی فرم اطلاعاتی</a:t>
            </a:r>
            <a:endParaRPr lang="en-US" sz="2800" b="1" dirty="0">
              <a:cs typeface="B Mitra"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41</a:t>
            </a:fld>
            <a:endParaRPr lang="en-US"/>
          </a:p>
        </p:txBody>
      </p:sp>
      <p:pic>
        <p:nvPicPr>
          <p:cNvPr id="32770" name="Picture 2"/>
          <p:cNvPicPr>
            <a:picLocks noChangeAspect="1" noChangeArrowheads="1"/>
          </p:cNvPicPr>
          <p:nvPr/>
        </p:nvPicPr>
        <p:blipFill>
          <a:blip r:embed="rId2" cstate="print"/>
          <a:srcRect/>
          <a:stretch>
            <a:fillRect/>
          </a:stretch>
        </p:blipFill>
        <p:spPr bwMode="auto">
          <a:xfrm>
            <a:off x="571472" y="1142984"/>
            <a:ext cx="8048990" cy="5243533"/>
          </a:xfrm>
          <a:prstGeom prst="rect">
            <a:avLst/>
          </a:prstGeom>
          <a:noFill/>
          <a:ln w="9525">
            <a:noFill/>
            <a:miter lim="800000"/>
            <a:headEnd/>
            <a:tailEnd/>
          </a:ln>
        </p:spPr>
      </p:pic>
    </p:spTree>
  </p:cSld>
  <p:clrMapOvr>
    <a:masterClrMapping/>
  </p:clrMapOvr>
  <p:transition>
    <p:spli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t>مثال: نرمال سازی از روی فرم اطلاعاتی</a:t>
            </a:r>
            <a:endParaRPr lang="en-US" sz="2800" b="1" dirty="0">
              <a:cs typeface="B Mitra"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42</a:t>
            </a:fld>
            <a:endParaRPr lang="en-US"/>
          </a:p>
        </p:txBody>
      </p:sp>
      <p:pic>
        <p:nvPicPr>
          <p:cNvPr id="33794" name="Picture 2"/>
          <p:cNvPicPr>
            <a:picLocks noChangeAspect="1" noChangeArrowheads="1"/>
          </p:cNvPicPr>
          <p:nvPr/>
        </p:nvPicPr>
        <p:blipFill>
          <a:blip r:embed="rId2" cstate="print"/>
          <a:srcRect/>
          <a:stretch>
            <a:fillRect/>
          </a:stretch>
        </p:blipFill>
        <p:spPr bwMode="auto">
          <a:xfrm>
            <a:off x="642910" y="1142984"/>
            <a:ext cx="7861298" cy="5310208"/>
          </a:xfrm>
          <a:prstGeom prst="rect">
            <a:avLst/>
          </a:prstGeom>
          <a:noFill/>
          <a:ln w="9525">
            <a:noFill/>
            <a:miter lim="800000"/>
            <a:headEnd/>
            <a:tailEnd/>
          </a:ln>
        </p:spPr>
      </p:pic>
    </p:spTree>
  </p:cSld>
  <p:clrMapOvr>
    <a:masterClrMapping/>
  </p:clrMapOvr>
  <p:transition>
    <p:spli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t>مفاهيم مدل داده اي : موجوديت</a:t>
            </a:r>
            <a:endParaRPr lang="en-US" sz="2800" b="1" dirty="0">
              <a:cs typeface="B Mitra" pitchFamily="2" charset="-78"/>
            </a:endParaRPr>
          </a:p>
        </p:txBody>
      </p:sp>
      <p:sp>
        <p:nvSpPr>
          <p:cNvPr id="3" name="Content Placeholder 2"/>
          <p:cNvSpPr>
            <a:spLocks noGrp="1"/>
          </p:cNvSpPr>
          <p:nvPr>
            <p:ph idx="1"/>
          </p:nvPr>
        </p:nvSpPr>
        <p:spPr/>
        <p:txBody>
          <a:bodyPr>
            <a:normAutofit/>
          </a:bodyPr>
          <a:lstStyle/>
          <a:p>
            <a:pPr algn="just" rtl="1">
              <a:buNone/>
            </a:pPr>
            <a:r>
              <a:rPr lang="fa-IR" dirty="0" smtClean="0">
                <a:cs typeface="B Mitra" pitchFamily="2" charset="-78"/>
              </a:rPr>
              <a:t>يك موجوديت مجموعه اي از اشخاص ، مكان ها ، اشياء ، رخدادها و يا مفاهيم مي</a:t>
            </a:r>
            <a:r>
              <a:rPr lang="en-US" dirty="0" smtClean="0">
                <a:cs typeface="B Mitra" pitchFamily="2" charset="-78"/>
              </a:rPr>
              <a:t> </a:t>
            </a:r>
            <a:r>
              <a:rPr lang="fa-IR" dirty="0" smtClean="0">
                <a:cs typeface="B Mitra" pitchFamily="2" charset="-78"/>
              </a:rPr>
              <a:t>تواند باشد كه اطلاعات و داده هاي مرتبط به آنها مي بايست جمع آوري و</a:t>
            </a:r>
            <a:r>
              <a:rPr lang="en-US" dirty="0" smtClean="0">
                <a:cs typeface="B Mitra" pitchFamily="2" charset="-78"/>
              </a:rPr>
              <a:t> </a:t>
            </a:r>
            <a:r>
              <a:rPr lang="fa-IR" dirty="0" smtClean="0">
                <a:cs typeface="B Mitra" pitchFamily="2" charset="-78"/>
              </a:rPr>
              <a:t>نگهداري شوند. يعني سيستم اطلاعاتي علاقمند به جمع آوري و نگهداري اطلاعات</a:t>
            </a:r>
            <a:r>
              <a:rPr lang="en-US" dirty="0" smtClean="0">
                <a:cs typeface="B Mitra" pitchFamily="2" charset="-78"/>
              </a:rPr>
              <a:t> </a:t>
            </a:r>
            <a:r>
              <a:rPr lang="fa-IR" dirty="0" smtClean="0">
                <a:cs typeface="B Mitra" pitchFamily="2" charset="-78"/>
              </a:rPr>
              <a:t>مربوط به موجوديت ها است.</a:t>
            </a:r>
            <a:endParaRPr lang="en-US" dirty="0" smtClean="0">
              <a:cs typeface="B Mitra" pitchFamily="2" charset="-78"/>
            </a:endParaRPr>
          </a:p>
          <a:p>
            <a:pPr algn="just" rtl="1">
              <a:buNone/>
            </a:pPr>
            <a:endParaRPr lang="en-US" dirty="0" smtClean="0">
              <a:cs typeface="B Mitra" pitchFamily="2" charset="-78"/>
            </a:endParaRPr>
          </a:p>
          <a:p>
            <a:pPr>
              <a:lnSpc>
                <a:spcPct val="90000"/>
              </a:lnSpc>
            </a:pPr>
            <a:r>
              <a:rPr lang="en-US" sz="2800" dirty="0" smtClean="0"/>
              <a:t>Physical existence:</a:t>
            </a:r>
          </a:p>
          <a:p>
            <a:pPr lvl="2">
              <a:lnSpc>
                <a:spcPct val="90000"/>
              </a:lnSpc>
            </a:pPr>
            <a:r>
              <a:rPr lang="en-US" sz="2000" dirty="0" smtClean="0"/>
              <a:t>Customer, student, product, etc.</a:t>
            </a:r>
          </a:p>
          <a:p>
            <a:pPr>
              <a:lnSpc>
                <a:spcPct val="90000"/>
              </a:lnSpc>
            </a:pPr>
            <a:r>
              <a:rPr lang="en-US" sz="2800" dirty="0" smtClean="0"/>
              <a:t>Conceptual existence:</a:t>
            </a:r>
          </a:p>
          <a:p>
            <a:pPr lvl="2">
              <a:lnSpc>
                <a:spcPct val="90000"/>
              </a:lnSpc>
            </a:pPr>
            <a:r>
              <a:rPr lang="en-US" sz="2000" dirty="0" smtClean="0"/>
              <a:t>Bank accounts, sale</a:t>
            </a:r>
          </a:p>
          <a:p>
            <a:pPr algn="just" rtl="1">
              <a:buNone/>
            </a:pPr>
            <a:endParaRPr lang="en-US" dirty="0" smtClean="0">
              <a:cs typeface="B Mitra" pitchFamily="2" charset="-78"/>
            </a:endParaRPr>
          </a:p>
          <a:p>
            <a:pPr algn="just" rtl="1">
              <a:buNone/>
            </a:pPr>
            <a:endParaRPr lang="en-US" dirty="0">
              <a:cs typeface="B Mitra"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5</a:t>
            </a:fld>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t>مفاهيم مدل داده اي : موجوديت</a:t>
            </a:r>
            <a:endParaRPr lang="en-US" sz="2800" b="1" dirty="0">
              <a:cs typeface="B Mitra" pitchFamily="2" charset="-78"/>
            </a:endParaRPr>
          </a:p>
        </p:txBody>
      </p:sp>
      <p:sp>
        <p:nvSpPr>
          <p:cNvPr id="3" name="Content Placeholder 2"/>
          <p:cNvSpPr>
            <a:spLocks noGrp="1"/>
          </p:cNvSpPr>
          <p:nvPr>
            <p:ph idx="1"/>
          </p:nvPr>
        </p:nvSpPr>
        <p:spPr/>
        <p:txBody>
          <a:bodyPr>
            <a:normAutofit lnSpcReduction="10000"/>
          </a:bodyPr>
          <a:lstStyle/>
          <a:p>
            <a:endParaRPr lang="en-US" dirty="0" smtClean="0"/>
          </a:p>
          <a:p>
            <a:pPr algn="r" rtl="1"/>
            <a:r>
              <a:rPr lang="fa-IR" dirty="0" smtClean="0"/>
              <a:t>اشخاص: پیمانکاران، مشتریان، بنگاه ها، دپارتمان ها، کارمندان، دانشجو، تأمین کننده</a:t>
            </a:r>
          </a:p>
          <a:p>
            <a:pPr algn="r" rtl="1"/>
            <a:r>
              <a:rPr lang="fa-IR" dirty="0" smtClean="0"/>
              <a:t>مکان ها: منطقه فروش، ساختمان ها، اتاق ها، محوطه کارخانه</a:t>
            </a:r>
          </a:p>
          <a:p>
            <a:pPr algn="r" rtl="1"/>
            <a:r>
              <a:rPr lang="fa-IR" dirty="0" smtClean="0"/>
              <a:t>اشیاء: کتاب، تجهیزات، محصول، قطعات، مواد اولیه، بسته های نرم افزاری، وسایل حمل و نقل</a:t>
            </a:r>
          </a:p>
          <a:p>
            <a:pPr algn="r" rtl="1"/>
            <a:r>
              <a:rPr lang="fa-IR" dirty="0" smtClean="0"/>
              <a:t>رخدادها: کاربردها، هشدارها، مصاحبه ها، سفارشات، ثبت نام، بازبینی، درخواست، رزرو کردن، فروش، سفر</a:t>
            </a:r>
          </a:p>
          <a:p>
            <a:pPr algn="r" rtl="1"/>
            <a:r>
              <a:rPr lang="fa-IR" dirty="0" smtClean="0"/>
              <a:t>مفاهیم: حساب </a:t>
            </a:r>
            <a:r>
              <a:rPr lang="en-US" dirty="0" smtClean="0"/>
              <a:t>(account)</a:t>
            </a:r>
            <a:r>
              <a:rPr lang="fa-IR" dirty="0" smtClean="0"/>
              <a:t>، بازه های زمانی، سهام، دروس، تأییدیه، ذخیره موجودی</a:t>
            </a:r>
          </a:p>
        </p:txBody>
      </p:sp>
      <p:sp>
        <p:nvSpPr>
          <p:cNvPr id="4" name="Slide Number Placeholder 3"/>
          <p:cNvSpPr>
            <a:spLocks noGrp="1"/>
          </p:cNvSpPr>
          <p:nvPr>
            <p:ph type="sldNum" sz="quarter" idx="12"/>
          </p:nvPr>
        </p:nvSpPr>
        <p:spPr/>
        <p:txBody>
          <a:bodyPr/>
          <a:lstStyle/>
          <a:p>
            <a:fld id="{5C20E866-2850-44B8-AECA-A79CE6A54C81}" type="slidenum">
              <a:rPr lang="en-US" smtClean="0"/>
              <a:pPr/>
              <a:t>6</a:t>
            </a:fld>
            <a:endParaRPr lang="en-US"/>
          </a:p>
        </p:txBody>
      </p:sp>
      <p:sp>
        <p:nvSpPr>
          <p:cNvPr id="5" name="Rounded Rectangle 4"/>
          <p:cNvSpPr/>
          <p:nvPr/>
        </p:nvSpPr>
        <p:spPr>
          <a:xfrm>
            <a:off x="611560" y="548680"/>
            <a:ext cx="1928826" cy="92869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smtClean="0"/>
              <a:t>نام موجودیت</a:t>
            </a:r>
            <a:endParaRPr lang="en-US" dirty="0"/>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fa-IR" sz="2800" b="1" dirty="0" smtClean="0"/>
              <a:t>مفاهيم مدل داده اي : موجوديت</a:t>
            </a:r>
            <a:endParaRPr lang="en-US" sz="2800" b="1" dirty="0">
              <a:cs typeface="B Mitra" pitchFamily="2" charset="-78"/>
            </a:endParaRPr>
          </a:p>
        </p:txBody>
      </p:sp>
      <p:sp>
        <p:nvSpPr>
          <p:cNvPr id="3" name="Content Placeholder 2"/>
          <p:cNvSpPr>
            <a:spLocks noGrp="1"/>
          </p:cNvSpPr>
          <p:nvPr>
            <p:ph idx="1"/>
          </p:nvPr>
        </p:nvSpPr>
        <p:spPr/>
        <p:txBody>
          <a:bodyPr>
            <a:normAutofit/>
          </a:bodyPr>
          <a:lstStyle/>
          <a:p>
            <a:pPr algn="r" rtl="1">
              <a:buNone/>
            </a:pPr>
            <a:r>
              <a:rPr lang="fa-IR" sz="2400" dirty="0" smtClean="0">
                <a:cs typeface="B Lotus" pitchFamily="2" charset="-78"/>
              </a:rPr>
              <a:t>يك نمونه از موجوديت:</a:t>
            </a:r>
          </a:p>
          <a:p>
            <a:pPr algn="r" rtl="1"/>
            <a:r>
              <a:rPr lang="fa-IR" sz="2400" dirty="0" smtClean="0">
                <a:cs typeface="B Lotus" pitchFamily="2" charset="-78"/>
              </a:rPr>
              <a:t> موجوديت به يك مجموعه (كلاس) اطلاق مي شود. به عنوان مثال موجوديت دانشجو به مجموعه (كلاس) دانشجو اطلاق مي شود و منظور كليه دانشجويان سيستم است نه يك دانشجوي خاص، ولي به هر يك از دانشجويان سيستم يك نمونه از موجوديت </a:t>
            </a:r>
            <a:r>
              <a:rPr lang="en-US" sz="2400" dirty="0" smtClean="0">
                <a:cs typeface="B Lotus" pitchFamily="2" charset="-78"/>
              </a:rPr>
              <a:t>Entity instance </a:t>
            </a:r>
            <a:r>
              <a:rPr lang="fa-IR" sz="2400" dirty="0" smtClean="0">
                <a:cs typeface="B Lotus" pitchFamily="2" charset="-78"/>
              </a:rPr>
              <a:t>اطلاق مي شود. </a:t>
            </a:r>
            <a:endParaRPr lang="en-US" sz="2400" dirty="0">
              <a:cs typeface="B Lotus" pitchFamily="2" charset="-78"/>
            </a:endParaRPr>
          </a:p>
        </p:txBody>
      </p:sp>
      <p:sp>
        <p:nvSpPr>
          <p:cNvPr id="4" name="Slide Number Placeholder 3"/>
          <p:cNvSpPr>
            <a:spLocks noGrp="1"/>
          </p:cNvSpPr>
          <p:nvPr>
            <p:ph type="sldNum" sz="quarter" idx="12"/>
          </p:nvPr>
        </p:nvSpPr>
        <p:spPr/>
        <p:txBody>
          <a:bodyPr/>
          <a:lstStyle/>
          <a:p>
            <a:fld id="{5C20E866-2850-44B8-AECA-A79CE6A54C81}" type="slidenum">
              <a:rPr lang="en-US" smtClean="0"/>
              <a:pPr/>
              <a:t>7</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642910" y="3571876"/>
            <a:ext cx="5629275" cy="2933700"/>
          </a:xfrm>
          <a:prstGeom prst="rect">
            <a:avLst/>
          </a:prstGeom>
          <a:noFill/>
          <a:ln w="9525">
            <a:noFill/>
            <a:miter lim="800000"/>
            <a:headEnd/>
            <a:tailEnd/>
          </a:ln>
        </p:spPr>
      </p:pic>
    </p:spTree>
  </p:cSld>
  <p:clrMapOvr>
    <a:masterClrMapping/>
  </p:clrMapOvr>
  <p:transition>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algn="r" rtl="1"/>
            <a:r>
              <a:rPr lang="fa-IR" dirty="0" smtClean="0"/>
              <a:t>مفاهیم مدل داده ای: مشخصه   </a:t>
            </a:r>
            <a:r>
              <a:rPr lang="en-US" dirty="0" smtClean="0"/>
              <a:t>Attribute</a:t>
            </a:r>
            <a:endParaRPr lang="en-US" dirty="0"/>
          </a:p>
        </p:txBody>
      </p:sp>
      <p:sp>
        <p:nvSpPr>
          <p:cNvPr id="4" name="Slide Number Placeholder 3"/>
          <p:cNvSpPr>
            <a:spLocks noGrp="1"/>
          </p:cNvSpPr>
          <p:nvPr>
            <p:ph type="sldNum" sz="quarter" idx="12"/>
          </p:nvPr>
        </p:nvSpPr>
        <p:spPr/>
        <p:txBody>
          <a:bodyPr/>
          <a:lstStyle/>
          <a:p>
            <a:fld id="{5C20E866-2850-44B8-AECA-A79CE6A54C81}" type="slidenum">
              <a:rPr lang="en-US" smtClean="0"/>
              <a:pPr/>
              <a:t>8</a:t>
            </a:fld>
            <a:endParaRPr lang="en-US"/>
          </a:p>
        </p:txBody>
      </p:sp>
      <p:pic>
        <p:nvPicPr>
          <p:cNvPr id="2053" name="Picture 5"/>
          <p:cNvPicPr>
            <a:picLocks noGrp="1" noChangeAspect="1" noChangeArrowheads="1"/>
          </p:cNvPicPr>
          <p:nvPr>
            <p:ph idx="4294967295"/>
          </p:nvPr>
        </p:nvPicPr>
        <p:blipFill>
          <a:blip r:embed="rId2" cstate="print"/>
          <a:srcRect/>
          <a:stretch>
            <a:fillRect/>
          </a:stretch>
        </p:blipFill>
        <p:spPr bwMode="auto">
          <a:xfrm>
            <a:off x="692150" y="1412875"/>
            <a:ext cx="8451850" cy="1533525"/>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1054220" y="2928935"/>
            <a:ext cx="2517648" cy="3882354"/>
          </a:xfrm>
          <a:prstGeom prst="rect">
            <a:avLst/>
          </a:prstGeom>
          <a:noFill/>
          <a:ln w="9525">
            <a:noFill/>
            <a:miter lim="800000"/>
            <a:headEnd/>
            <a:tailEnd/>
          </a:ln>
        </p:spPr>
      </p:pic>
    </p:spTree>
  </p:cSld>
  <p:clrMapOvr>
    <a:masterClrMapping/>
  </p:clrMapOvr>
  <p:transition>
    <p:spli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rtl="1" eaLnBrk="1" hangingPunct="1"/>
            <a:r>
              <a:rPr lang="fa-IR" dirty="0" smtClean="0"/>
              <a:t>دامنه مشخصه </a:t>
            </a:r>
            <a:r>
              <a:rPr lang="en-US" dirty="0" smtClean="0"/>
              <a:t>Domains of Attributes</a:t>
            </a:r>
          </a:p>
        </p:txBody>
      </p:sp>
      <p:sp>
        <p:nvSpPr>
          <p:cNvPr id="15363" name="Rectangle 3"/>
          <p:cNvSpPr>
            <a:spLocks noGrp="1" noChangeArrowheads="1"/>
          </p:cNvSpPr>
          <p:nvPr>
            <p:ph idx="1"/>
          </p:nvPr>
        </p:nvSpPr>
        <p:spPr/>
        <p:txBody>
          <a:bodyPr/>
          <a:lstStyle/>
          <a:p>
            <a:pPr algn="r" rtl="1" eaLnBrk="1" hangingPunct="1"/>
            <a:r>
              <a:rPr lang="fa-IR" dirty="0" smtClean="0"/>
              <a:t>مجموعه مقادیر قابل قبول برای یک موجودیت</a:t>
            </a:r>
          </a:p>
          <a:p>
            <a:pPr algn="r" rtl="1" eaLnBrk="1" hangingPunct="1"/>
            <a:r>
              <a:rPr lang="fa-IR" dirty="0" smtClean="0"/>
              <a:t>ورودی های مجاز</a:t>
            </a:r>
          </a:p>
          <a:p>
            <a:pPr algn="r" rtl="1" eaLnBrk="1" hangingPunct="1"/>
            <a:endParaRPr lang="en-US" dirty="0" smtClean="0"/>
          </a:p>
          <a:p>
            <a:pPr eaLnBrk="1" hangingPunct="1"/>
            <a:r>
              <a:rPr lang="en-US" dirty="0" smtClean="0"/>
              <a:t>Examples:</a:t>
            </a:r>
          </a:p>
          <a:p>
            <a:pPr lvl="1" eaLnBrk="1" hangingPunct="1"/>
            <a:r>
              <a:rPr lang="en-US" dirty="0" smtClean="0"/>
              <a:t>Sex: F, M</a:t>
            </a:r>
          </a:p>
          <a:p>
            <a:pPr lvl="1" eaLnBrk="1" hangingPunct="1"/>
            <a:r>
              <a:rPr lang="en-US" dirty="0" err="1" smtClean="0"/>
              <a:t>EmpHourlyWage</a:t>
            </a:r>
            <a:r>
              <a:rPr lang="en-US" dirty="0" smtClean="0"/>
              <a:t>: Between 6 and 300</a:t>
            </a:r>
          </a:p>
          <a:p>
            <a:pPr lvl="1" eaLnBrk="1" hangingPunct="1"/>
            <a:r>
              <a:rPr lang="en-US" dirty="0" err="1" smtClean="0"/>
              <a:t>EmpName</a:t>
            </a:r>
            <a:r>
              <a:rPr lang="en-US" dirty="0" smtClean="0"/>
              <a:t>: 50 </a:t>
            </a:r>
            <a:r>
              <a:rPr lang="en-US" dirty="0" err="1" smtClean="0"/>
              <a:t>charcters</a:t>
            </a:r>
            <a:endParaRPr lang="en-US" dirty="0" smtClean="0"/>
          </a:p>
        </p:txBody>
      </p:sp>
    </p:spTree>
  </p:cSld>
  <p:clrMapOvr>
    <a:masterClrMapping/>
  </p:clrMapOvr>
  <p:transition>
    <p:split/>
  </p:transition>
</p:sld>
</file>

<file path=ppt/theme/theme1.xml><?xml version="1.0" encoding="utf-8"?>
<a:theme xmlns:a="http://schemas.openxmlformats.org/drawingml/2006/main" name="Theme2">
  <a:themeElements>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Theme2">
  <a:themeElements>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Too many file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Too many file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Bits and bytes design template">
  <a:themeElements>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Bits and bytes design template">
  <a:themeElements>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6_Too many file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Too many file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5_Bits and bytes design template">
  <a:themeElements>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Theme2">
  <a:themeElements>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8_Too many file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oo many file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9_Too many file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6_Bits and bytes design template">
  <a:themeElements>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lnDef>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oo many file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_Layers">
  <a:themeElements>
    <a:clrScheme name="1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1_Layer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lnDef>
  </a:objectDefaults>
  <a:extraClrSchemeLst>
    <a:extraClrScheme>
      <a:clrScheme name="1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1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1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1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1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1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1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1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Bits and bytes design template">
  <a:themeElements>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0_Too many file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1_Too many file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8_Bits and bytes design template">
  <a:themeElements>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its and bytes design template">
  <a:themeElements>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5400" b="0" i="0" u="none" strike="noStrike" cap="none" normalizeH="0" baseline="0" smtClean="0">
            <a:ln>
              <a:noFill/>
            </a:ln>
            <a:solidFill>
              <a:srgbClr val="339933"/>
            </a:solidFill>
            <a:effectLst/>
            <a:latin typeface="Arial" pitchFamily="34" charset="0"/>
            <a:cs typeface="B Mitra" pitchFamily="2" charset="-78"/>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its and bytes design template">
  <a:themeElements>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Too many file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Too many file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Bits and bytes design template">
  <a:themeElements>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80808"/>
        </a:dk1>
        <a:lt1>
          <a:srgbClr val="7AA6B0"/>
        </a:lt1>
        <a:dk2>
          <a:srgbClr val="000000"/>
        </a:dk2>
        <a:lt2>
          <a:srgbClr val="080808"/>
        </a:lt2>
        <a:accent1>
          <a:srgbClr val="917AA4"/>
        </a:accent1>
        <a:accent2>
          <a:srgbClr val="76669A"/>
        </a:accent2>
        <a:accent3>
          <a:srgbClr val="BED0D4"/>
        </a:accent3>
        <a:accent4>
          <a:srgbClr val="060606"/>
        </a:accent4>
        <a:accent5>
          <a:srgbClr val="C7BECF"/>
        </a:accent5>
        <a:accent6>
          <a:srgbClr val="6A5C8B"/>
        </a:accent6>
        <a:hlink>
          <a:srgbClr val="377B89"/>
        </a:hlink>
        <a:folHlink>
          <a:srgbClr val="1A4E54"/>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Theme2</Template>
  <TotalTime>3175</TotalTime>
  <Words>1557</Words>
  <Application>Microsoft Office PowerPoint</Application>
  <PresentationFormat>On-screen Show (4:3)</PresentationFormat>
  <Paragraphs>166</Paragraphs>
  <Slides>42</Slides>
  <Notes>1</Notes>
  <HiddenSlides>0</HiddenSlides>
  <MMClips>0</MMClips>
  <ScaleCrop>false</ScaleCrop>
  <HeadingPairs>
    <vt:vector size="4" baseType="variant">
      <vt:variant>
        <vt:lpstr>Theme</vt:lpstr>
      </vt:variant>
      <vt:variant>
        <vt:i4>34</vt:i4>
      </vt:variant>
      <vt:variant>
        <vt:lpstr>Slide Titles</vt:lpstr>
      </vt:variant>
      <vt:variant>
        <vt:i4>42</vt:i4>
      </vt:variant>
    </vt:vector>
  </HeadingPairs>
  <TitlesOfParts>
    <vt:vector size="76" baseType="lpstr">
      <vt:lpstr>Theme2</vt:lpstr>
      <vt:lpstr>Too many files design template</vt:lpstr>
      <vt:lpstr>1_Too many files design template</vt:lpstr>
      <vt:lpstr>1_Bits and bytes design template</vt:lpstr>
      <vt:lpstr>Level</vt:lpstr>
      <vt:lpstr>Bits and bytes design template</vt:lpstr>
      <vt:lpstr>2_Too many files design template</vt:lpstr>
      <vt:lpstr>3_Too many files design template</vt:lpstr>
      <vt:lpstr>2_Bits and bytes design template</vt:lpstr>
      <vt:lpstr>1_Theme2</vt:lpstr>
      <vt:lpstr>4_Too many files design template</vt:lpstr>
      <vt:lpstr>5_Too many files design template</vt:lpstr>
      <vt:lpstr>3_Bits and bytes design template</vt:lpstr>
      <vt:lpstr>4_Bits and bytes design template</vt:lpstr>
      <vt:lpstr>6_Too many files design template</vt:lpstr>
      <vt:lpstr>7_Too many files design template</vt:lpstr>
      <vt:lpstr>5_Bits and bytes design template</vt:lpstr>
      <vt:lpstr>2_Theme2</vt:lpstr>
      <vt:lpstr>8_Too many files design template</vt:lpstr>
      <vt:lpstr>9_Too many files design template</vt:lpstr>
      <vt:lpstr>6_Bits and bytes design template</vt:lpstr>
      <vt:lpstr>Clouds</vt:lpstr>
      <vt:lpstr>Network</vt:lpstr>
      <vt:lpstr>Layers</vt:lpstr>
      <vt:lpstr>Ocean</vt:lpstr>
      <vt:lpstr>Globe</vt:lpstr>
      <vt:lpstr>Mountain Top</vt:lpstr>
      <vt:lpstr>Teamwork</vt:lpstr>
      <vt:lpstr>Competition</vt:lpstr>
      <vt:lpstr>1_Layers</vt:lpstr>
      <vt:lpstr>7_Bits and bytes design template</vt:lpstr>
      <vt:lpstr>10_Too many files design template</vt:lpstr>
      <vt:lpstr>11_Too many files design template</vt:lpstr>
      <vt:lpstr>8_Bits and bytes design template</vt:lpstr>
      <vt:lpstr>سيستم های اطلاعات مديريت جلسه چهاردهم- روش مدلسازي داده اي</vt:lpstr>
      <vt:lpstr>انواع تکنیک های مدلسازی اطلاعات</vt:lpstr>
      <vt:lpstr>انواع تکنیک های مدلسازی اطلاعات</vt:lpstr>
      <vt:lpstr>مدلسازی داده ای</vt:lpstr>
      <vt:lpstr>مفاهيم مدل داده اي : موجوديت</vt:lpstr>
      <vt:lpstr>مفاهيم مدل داده اي : موجوديت</vt:lpstr>
      <vt:lpstr>مفاهيم مدل داده اي : موجوديت</vt:lpstr>
      <vt:lpstr>مفاهیم مدل داده ای: مشخصه   Attribute</vt:lpstr>
      <vt:lpstr>دامنه مشخصه Domains of Attributes</vt:lpstr>
      <vt:lpstr>Slide 10</vt:lpstr>
      <vt:lpstr>مفاهيم مدل داده اي : نوع داده</vt:lpstr>
      <vt:lpstr>مفاهيم مدل داده اي</vt:lpstr>
      <vt:lpstr>مفاهيم مدل داده اي</vt:lpstr>
      <vt:lpstr>Slide 14</vt:lpstr>
      <vt:lpstr>Slide 15</vt:lpstr>
      <vt:lpstr>Slide 16</vt:lpstr>
      <vt:lpstr>Slide 17</vt:lpstr>
      <vt:lpstr>یک مثال ساده</vt:lpstr>
      <vt:lpstr>انواع روابط پیشرفته</vt:lpstr>
      <vt:lpstr>رابطه بازگشتي Recursive Relation</vt:lpstr>
      <vt:lpstr>Slide 21</vt:lpstr>
      <vt:lpstr>موجوديت مشاركتي Associative Entity</vt:lpstr>
      <vt:lpstr>مثال : موجودیت مشارکتی</vt:lpstr>
      <vt:lpstr>مفاهیم مدلسازی داده ای : کلید خارجی foreign keys</vt:lpstr>
      <vt:lpstr>مثال:</vt:lpstr>
      <vt:lpstr>قدم هاي ترسيم ERD</vt:lpstr>
      <vt:lpstr>Slide 27</vt:lpstr>
      <vt:lpstr>تحلیل داده ای و نرمال سازی</vt:lpstr>
      <vt:lpstr>اصول نرمال سازی</vt:lpstr>
      <vt:lpstr>Slide 30</vt:lpstr>
      <vt:lpstr>جدول فوق به دو جدول زیر تقسیم می شود:</vt:lpstr>
      <vt:lpstr>اصول نرمال سازی</vt:lpstr>
      <vt:lpstr>Slide 33</vt:lpstr>
      <vt:lpstr>جداول نرمال شده نوع دوم</vt:lpstr>
      <vt:lpstr>اصول نرمال سازی</vt:lpstr>
      <vt:lpstr>نرمال سازی نوع سوم (NF3)</vt:lpstr>
      <vt:lpstr>مثال: نرمال سازی از روی فرم اطلاعاتی</vt:lpstr>
      <vt:lpstr>مثال: نرمال سازی از روی فرم اطلاعاتی</vt:lpstr>
      <vt:lpstr>مثال: نرمال سازی از روی فرم اطلاعاتی</vt:lpstr>
      <vt:lpstr>مثال: نرمال سازی از روی فرم اطلاعاتی</vt:lpstr>
      <vt:lpstr>مثال: نرمال سازی از روی فرم اطلاعاتی</vt:lpstr>
      <vt:lpstr>مثال: نرمال سازی از روی فرم اطلاعاتی</vt:lpstr>
    </vt:vector>
  </TitlesOfParts>
  <Company>ZIGORAT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سیستم های اطلاعات مدیریت جلسه سوم</dc:title>
  <dc:creator>DELL-PC</dc:creator>
  <cp:lastModifiedBy>R.Ahari</cp:lastModifiedBy>
  <cp:revision>274</cp:revision>
  <dcterms:created xsi:type="dcterms:W3CDTF">2009-10-06T12:58:38Z</dcterms:created>
  <dcterms:modified xsi:type="dcterms:W3CDTF">2013-11-22T17:00:39Z</dcterms:modified>
</cp:coreProperties>
</file>