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AE24-F78A-4578-9215-E237D86CF4FC}" type="datetimeFigureOut">
              <a:rPr lang="zh-CN" altLang="en-US" smtClean="0"/>
              <a:t>2008/2/3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EFDE-2419-4AA9-A846-5C3DCE310F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6133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AE24-F78A-4578-9215-E237D86CF4FC}" type="datetimeFigureOut">
              <a:rPr lang="zh-CN" altLang="en-US" smtClean="0"/>
              <a:t>2008/2/3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EFDE-2419-4AA9-A846-5C3DCE310F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0873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AE24-F78A-4578-9215-E237D86CF4FC}" type="datetimeFigureOut">
              <a:rPr lang="zh-CN" altLang="en-US" smtClean="0"/>
              <a:t>2008/2/3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EFDE-2419-4AA9-A846-5C3DCE310F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9227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AE24-F78A-4578-9215-E237D86CF4FC}" type="datetimeFigureOut">
              <a:rPr lang="zh-CN" altLang="en-US" smtClean="0"/>
              <a:t>2008/2/3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EFDE-2419-4AA9-A846-5C3DCE310F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71827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AE24-F78A-4578-9215-E237D86CF4FC}" type="datetimeFigureOut">
              <a:rPr lang="zh-CN" altLang="en-US" smtClean="0"/>
              <a:t>2008/2/3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EFDE-2419-4AA9-A846-5C3DCE310F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6251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AE24-F78A-4578-9215-E237D86CF4FC}" type="datetimeFigureOut">
              <a:rPr lang="zh-CN" altLang="en-US" smtClean="0"/>
              <a:t>2008/2/3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EFDE-2419-4AA9-A846-5C3DCE310F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394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AE24-F78A-4578-9215-E237D86CF4FC}" type="datetimeFigureOut">
              <a:rPr lang="zh-CN" altLang="en-US" smtClean="0"/>
              <a:t>2008/2/3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EFDE-2419-4AA9-A846-5C3DCE310F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3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AE24-F78A-4578-9215-E237D86CF4FC}" type="datetimeFigureOut">
              <a:rPr lang="zh-CN" altLang="en-US" smtClean="0"/>
              <a:t>2008/2/3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EFDE-2419-4AA9-A846-5C3DCE310F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3728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AE24-F78A-4578-9215-E237D86CF4FC}" type="datetimeFigureOut">
              <a:rPr lang="zh-CN" altLang="en-US" smtClean="0"/>
              <a:t>2008/2/3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EFDE-2419-4AA9-A846-5C3DCE310F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148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AE24-F78A-4578-9215-E237D86CF4FC}" type="datetimeFigureOut">
              <a:rPr lang="zh-CN" altLang="en-US" smtClean="0"/>
              <a:t>2008/2/3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EFDE-2419-4AA9-A846-5C3DCE310F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291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7AE24-F78A-4578-9215-E237D86CF4FC}" type="datetimeFigureOut">
              <a:rPr lang="zh-CN" altLang="en-US" smtClean="0"/>
              <a:t>2008/2/3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9EFDE-2419-4AA9-A846-5C3DCE310F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6049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F7AE24-F78A-4578-9215-E237D86CF4FC}" type="datetimeFigureOut">
              <a:rPr lang="zh-CN" altLang="en-US" smtClean="0"/>
              <a:t>2008/2/3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9EFDE-2419-4AA9-A846-5C3DCE310FF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82728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1"/>
            <a:ext cx="7772400" cy="1008112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1363216"/>
            <a:ext cx="6400800" cy="553616"/>
          </a:xfrm>
        </p:spPr>
        <p:txBody>
          <a:bodyPr>
            <a:normAutofit lnSpcReduction="10000"/>
          </a:bodyPr>
          <a:lstStyle/>
          <a:p>
            <a:endParaRPr lang="zh-CN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520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41495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29600" cy="1143000"/>
          </a:xfrm>
        </p:spPr>
        <p:txBody>
          <a:bodyPr/>
          <a:lstStyle/>
          <a:p>
            <a:r>
              <a:rPr lang="en-US" altLang="zh-CN" dirty="0" smtClean="0"/>
              <a:t>Thank you!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6620952"/>
      </p:ext>
    </p:extLst>
  </p:cSld>
  <p:clrMapOvr>
    <a:masterClrMapping/>
  </p:clrMapOvr>
</p:sld>
</file>

<file path=ppt/theme/theme1.xml><?xml version="1.0" encoding="utf-8"?>
<a:theme xmlns:a="http://schemas.openxmlformats.org/drawingml/2006/main" name="CíñRonal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CíñRonaldo</Template>
  <TotalTime>0</TotalTime>
  <Words>3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CíñRonaldo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football</dc:subject>
  <dc:creator>1</dc:creator>
  <cp:keywords>football, sports, free, powerpoint template, download, slideshow template, POT, POTX</cp:keywords>
  <dc:description>Made by Leawo Software. To find more free PowerPoint templates, please visit http://www.leawo.com/free-powerpoint-templates/</dc:description>
  <cp:lastModifiedBy>1</cp:lastModifiedBy>
  <cp:revision>1</cp:revision>
  <dcterms:created xsi:type="dcterms:W3CDTF">2008-02-03T15:22:45Z</dcterms:created>
  <dcterms:modified xsi:type="dcterms:W3CDTF">2008-02-03T15:23:27Z</dcterms:modified>
  <cp:category>sports</cp:category>
</cp:coreProperties>
</file>