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36"/>
  </p:notesMasterIdLst>
  <p:sldIdLst>
    <p:sldId id="256" r:id="rId2"/>
    <p:sldId id="258" r:id="rId3"/>
    <p:sldId id="290" r:id="rId4"/>
    <p:sldId id="291" r:id="rId5"/>
    <p:sldId id="292" r:id="rId6"/>
    <p:sldId id="279" r:id="rId7"/>
    <p:sldId id="295" r:id="rId8"/>
    <p:sldId id="293" r:id="rId9"/>
    <p:sldId id="294" r:id="rId10"/>
    <p:sldId id="298" r:id="rId11"/>
    <p:sldId id="297" r:id="rId12"/>
    <p:sldId id="296" r:id="rId13"/>
    <p:sldId id="299" r:id="rId14"/>
    <p:sldId id="300" r:id="rId15"/>
    <p:sldId id="302" r:id="rId16"/>
    <p:sldId id="301" r:id="rId17"/>
    <p:sldId id="257" r:id="rId18"/>
    <p:sldId id="261" r:id="rId19"/>
    <p:sldId id="262" r:id="rId20"/>
    <p:sldId id="259" r:id="rId21"/>
    <p:sldId id="260" r:id="rId22"/>
    <p:sldId id="264" r:id="rId23"/>
    <p:sldId id="267" r:id="rId24"/>
    <p:sldId id="268" r:id="rId25"/>
    <p:sldId id="269" r:id="rId26"/>
    <p:sldId id="270" r:id="rId27"/>
    <p:sldId id="271" r:id="rId28"/>
    <p:sldId id="272" r:id="rId29"/>
    <p:sldId id="274" r:id="rId30"/>
    <p:sldId id="275" r:id="rId31"/>
    <p:sldId id="276" r:id="rId32"/>
    <p:sldId id="286" r:id="rId33"/>
    <p:sldId id="287" r:id="rId34"/>
    <p:sldId id="288" r:id="rId35"/>
  </p:sldIdLst>
  <p:sldSz cx="9144000" cy="6858000" type="screen4x3"/>
  <p:notesSz cx="6858000" cy="9144000"/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 varScale="1">
        <p:scale>
          <a:sx n="65" d="100"/>
          <a:sy n="65" d="100"/>
        </p:scale>
        <p:origin x="-108" y="-15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AF21241-9772-4AE5-8B8A-CD5C74F31213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fa-I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216150E7-AA46-4931-B0EC-E7FCF7B097C1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a-IR" dirty="0">
              <a:latin typeface="Monotype Corsiva" pitchFamily="66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16150E7-AA46-4931-B0EC-E7FCF7B097C1}" type="slidenum">
              <a:rPr lang="fa-IR" smtClean="0"/>
              <a:pPr/>
              <a:t>4</a:t>
            </a:fld>
            <a:endParaRPr lang="fa-I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99FA5F-6E3B-4AE8-8777-36F74A41D48F}" type="datetimeFigureOut">
              <a:rPr lang="fa-IR" smtClean="0"/>
              <a:pPr/>
              <a:t>1435/06/14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08D162-7085-4F9F-8702-C2ACFC66BA5C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685800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6600" dirty="0" smtClean="0"/>
              <a:t>Lesson </a:t>
            </a:r>
            <a:r>
              <a:rPr lang="en-US" sz="16600" dirty="0" smtClean="0">
                <a:solidFill>
                  <a:srgbClr val="FF0000"/>
                </a:solidFill>
              </a:rPr>
              <a:t>8</a:t>
            </a:r>
            <a:endParaRPr lang="fa-IR" sz="16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Lucida Sans" pitchFamily="34" charset="0"/>
              </a:rPr>
              <a:t>bread</a:t>
            </a:r>
            <a:endParaRPr lang="fa-IR" sz="11500" dirty="0">
              <a:latin typeface="Lucida Sans" pitchFamily="34" charset="0"/>
            </a:endParaRPr>
          </a:p>
        </p:txBody>
      </p:sp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786058"/>
            <a:ext cx="3971942" cy="327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928934"/>
            <a:ext cx="3714759" cy="27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4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15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tx2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0000"/>
                </a:solidFill>
                <a:latin typeface="Lucida Console" pitchFamily="49" charset="0"/>
              </a:rPr>
              <a:t>fruit</a:t>
            </a:r>
            <a:endParaRPr lang="fa-IR" sz="9600" dirty="0">
              <a:solidFill>
                <a:srgbClr val="FF0000"/>
              </a:solidFill>
              <a:latin typeface="Lucida Console" pitchFamily="49" charset="0"/>
            </a:endParaRPr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500438"/>
            <a:ext cx="3738578" cy="2877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596" y="2643182"/>
            <a:ext cx="278608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7030A0"/>
                </a:solidFill>
                <a:latin typeface="Lucida Console" pitchFamily="49" charset="0"/>
              </a:rPr>
              <a:t>dates</a:t>
            </a:r>
            <a:endParaRPr lang="fa-IR" sz="9600" dirty="0">
              <a:solidFill>
                <a:srgbClr val="7030A0"/>
              </a:solidFill>
              <a:latin typeface="Lucida Console" pitchFamily="49" charset="0"/>
            </a:endParaRPr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071812" y="2000240"/>
            <a:ext cx="3357576" cy="291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643702" y="4357694"/>
            <a:ext cx="219075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4286256"/>
            <a:ext cx="2171700" cy="2105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FFFF00"/>
                </a:solidFill>
                <a:latin typeface="Lucida Console" pitchFamily="49" charset="0"/>
              </a:rPr>
              <a:t>coconut</a:t>
            </a:r>
            <a:endParaRPr lang="fa-IR" sz="9600" dirty="0">
              <a:solidFill>
                <a:srgbClr val="FFFF00"/>
              </a:solidFill>
              <a:latin typeface="Lucida Console" pitchFamily="49" charset="0"/>
            </a:endParaRPr>
          </a:p>
        </p:txBody>
      </p:sp>
      <p:pic>
        <p:nvPicPr>
          <p:cNvPr id="174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85786" y="2571744"/>
            <a:ext cx="3929090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15074" y="2428868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chemeClr val="accent5">
                    <a:lumMod val="50000"/>
                  </a:schemeClr>
                </a:solidFill>
                <a:latin typeface="Verdana" pitchFamily="34" charset="0"/>
                <a:cs typeface="Rod Transparent" pitchFamily="49" charset="-79"/>
              </a:rPr>
              <a:t>jelly</a:t>
            </a:r>
            <a:endParaRPr lang="fa-IR" sz="11500" dirty="0">
              <a:solidFill>
                <a:schemeClr val="accent5">
                  <a:lumMod val="50000"/>
                </a:schemeClr>
              </a:solidFill>
              <a:latin typeface="Verdana" pitchFamily="34" charset="0"/>
            </a:endParaRPr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009900" y="2285992"/>
            <a:ext cx="4562496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quince</a:t>
            </a:r>
            <a:endParaRPr lang="fa-IR" sz="13800" dirty="0">
              <a:latin typeface="Monotype Corsiva" pitchFamily="66" charset="0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214686"/>
            <a:ext cx="4452959" cy="320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4357694"/>
            <a:ext cx="2647950" cy="173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857628"/>
            <a:ext cx="2114550" cy="2162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0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Verdana" pitchFamily="34" charset="0"/>
              </a:rPr>
              <a:t>zucchini</a:t>
            </a:r>
            <a:endParaRPr lang="fa-IR" sz="9600" dirty="0">
              <a:latin typeface="Verdana" pitchFamily="34" charset="0"/>
            </a:endParaRP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786058"/>
            <a:ext cx="3714776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0" y="2857496"/>
            <a:ext cx="4286280" cy="3419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439982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en-US" sz="13800" dirty="0" smtClean="0">
                <a:solidFill>
                  <a:schemeClr val="bg1"/>
                </a:solidFill>
                <a:latin typeface="Monotype Corsiva" pitchFamily="66" charset="0"/>
              </a:rPr>
              <a:t>apple</a:t>
            </a:r>
            <a:endParaRPr lang="fa-IR" sz="5400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00372"/>
            <a:ext cx="8229600" cy="3125791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2928934"/>
            <a:ext cx="3576644" cy="2609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582858"/>
          </a:xfrm>
          <a:solidFill>
            <a:schemeClr val="accent6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latin typeface="Monotype Corsiva" pitchFamily="66" charset="0"/>
              </a:rPr>
              <a:t>carrot</a:t>
            </a:r>
            <a:endParaRPr lang="fa-IR" sz="16600" dirty="0">
              <a:latin typeface="Monotype Corsiva" pitchFamily="66" charset="0"/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000372"/>
            <a:ext cx="548642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15423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onion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71850" y="2853530"/>
            <a:ext cx="4129108" cy="3075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93991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8800" dirty="0" smtClean="0">
                <a:latin typeface="Monotype Corsiva" pitchFamily="66" charset="0"/>
              </a:rPr>
              <a:t>Orange juice</a:t>
            </a:r>
            <a:endParaRPr lang="fa-IR" sz="8800" dirty="0"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19474" y="2829719"/>
            <a:ext cx="3795731" cy="2956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8279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  <a:latin typeface="Monotype Corsiva" pitchFamily="66" charset="0"/>
              </a:rPr>
              <a:t>potato</a:t>
            </a:r>
            <a:endParaRPr lang="fa-IR" sz="96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357554" y="4572008"/>
            <a:ext cx="2371725" cy="196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000372"/>
            <a:ext cx="3214710" cy="28860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4286256"/>
            <a:ext cx="228600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25668"/>
          </a:xfrm>
        </p:spPr>
        <p:txBody>
          <a:bodyPr>
            <a:noAutofit/>
          </a:bodyPr>
          <a:lstStyle/>
          <a:p>
            <a:r>
              <a:rPr lang="en-US" sz="13800" dirty="0" smtClean="0">
                <a:latin typeface="Lucida Sans" pitchFamily="34" charset="0"/>
              </a:rPr>
              <a:t>banana</a:t>
            </a:r>
            <a:endParaRPr lang="fa-IR" sz="13800" dirty="0">
              <a:latin typeface="Lucida Sans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214686"/>
            <a:ext cx="8229600" cy="2911477"/>
          </a:xfrm>
        </p:spPr>
        <p:txBody>
          <a:bodyPr/>
          <a:lstStyle/>
          <a:p>
            <a:endParaRPr lang="fa-IR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8992" y="2571744"/>
            <a:ext cx="5214974" cy="2919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2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  <a:latin typeface="Monotype Corsiva" pitchFamily="66" charset="0"/>
              </a:rPr>
              <a:t>tomato</a:t>
            </a:r>
            <a:endParaRPr lang="fa-IR" sz="11500" dirty="0">
              <a:solidFill>
                <a:srgbClr val="FFFF00"/>
              </a:solidFill>
              <a:latin typeface="Monotype Corsiva" pitchFamily="66" charset="0"/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571604" y="3714752"/>
            <a:ext cx="2609850" cy="200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929066"/>
            <a:ext cx="2619375" cy="174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water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171824" y="2877344"/>
            <a:ext cx="4472009" cy="3409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11500" dirty="0" smtClean="0">
                <a:latin typeface="Microsoft Sans Serif" pitchFamily="34" charset="0"/>
                <a:cs typeface="Microsoft Sans Serif" pitchFamily="34" charset="0"/>
              </a:rPr>
              <a:t>yoghurt</a:t>
            </a:r>
            <a:endParaRPr lang="fa-IR" sz="115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4429132"/>
            <a:ext cx="20288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143116"/>
            <a:ext cx="3714760" cy="3214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62779" y="4214818"/>
            <a:ext cx="1952625" cy="2343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97106"/>
          </a:xfrm>
          <a:solidFill>
            <a:srgbClr val="FFFF00"/>
          </a:solidFill>
        </p:spPr>
        <p:txBody>
          <a:bodyPr>
            <a:noAutofit/>
          </a:bodyPr>
          <a:lstStyle/>
          <a:p>
            <a:r>
              <a:rPr lang="en-US" sz="16600" dirty="0" smtClean="0">
                <a:latin typeface="Monotype Corsiva" pitchFamily="66" charset="0"/>
              </a:rPr>
              <a:t>egg</a:t>
            </a:r>
            <a:endParaRPr lang="fa-IR" sz="16600" dirty="0">
              <a:latin typeface="Monotype Corsiva" pitchFamily="66" charset="0"/>
            </a:endParaRPr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90887" y="2839244"/>
            <a:ext cx="3495691" cy="3090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25602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honey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24212" y="2858294"/>
            <a:ext cx="4276746" cy="321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cheese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929190" y="2571744"/>
            <a:ext cx="3786214" cy="27527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643182"/>
            <a:ext cx="3071834" cy="2705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2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latin typeface="Microsoft Sans Serif" pitchFamily="34" charset="0"/>
                <a:cs typeface="Microsoft Sans Serif" pitchFamily="34" charset="0"/>
              </a:rPr>
              <a:t>fish</a:t>
            </a:r>
            <a:endParaRPr lang="fa-IR" sz="138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500306"/>
            <a:ext cx="4429156" cy="2995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428868"/>
            <a:ext cx="2976565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714488"/>
          </a:xfrm>
          <a:solidFill>
            <a:schemeClr val="accent4">
              <a:lumMod val="75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solidFill>
                  <a:srgbClr val="FFFF00"/>
                </a:solidFill>
              </a:rPr>
              <a:t>spaghetti</a:t>
            </a:r>
            <a:endParaRPr lang="fa-IR" sz="11500" dirty="0">
              <a:solidFill>
                <a:srgbClr val="FFFF00"/>
              </a:solidFill>
            </a:endParaRPr>
          </a:p>
        </p:txBody>
      </p:sp>
      <p:pic>
        <p:nvPicPr>
          <p:cNvPr id="184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85720" y="3786190"/>
            <a:ext cx="2886075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86248" y="1857364"/>
            <a:ext cx="4429156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bg2"/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salad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96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286256"/>
            <a:ext cx="3162300" cy="208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3071810"/>
            <a:ext cx="3286148" cy="27860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9600" b="1" dirty="0" smtClean="0">
                <a:latin typeface="Lucida Sans Unicode" pitchFamily="34" charset="0"/>
                <a:cs typeface="Lucida Sans Unicode" pitchFamily="34" charset="0"/>
              </a:rPr>
              <a:t>pineapple</a:t>
            </a:r>
            <a:endParaRPr lang="fa-IR" sz="9600" b="1" dirty="0">
              <a:latin typeface="Lucida Sans Unicode" pitchFamily="34" charset="0"/>
            </a:endParaRPr>
          </a:p>
        </p:txBody>
      </p:sp>
      <p:pic>
        <p:nvPicPr>
          <p:cNvPr id="1945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28662" y="2928934"/>
            <a:ext cx="3143272" cy="31432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00562" y="3071810"/>
            <a:ext cx="3824297" cy="3062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9" presetClass="entr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82726"/>
          </a:xfrm>
          <a:solidFill>
            <a:schemeClr val="accent2">
              <a:lumMod val="50000"/>
            </a:schemeClr>
          </a:solidFill>
        </p:spPr>
        <p:txBody>
          <a:bodyPr>
            <a:noAutofit/>
          </a:bodyPr>
          <a:lstStyle/>
          <a:p>
            <a:r>
              <a:rPr lang="en-US" sz="13800" dirty="0" smtClean="0">
                <a:solidFill>
                  <a:schemeClr val="accent5">
                    <a:lumMod val="20000"/>
                    <a:lumOff val="80000"/>
                  </a:schemeClr>
                </a:solidFill>
                <a:latin typeface="Kartika" pitchFamily="18" charset="0"/>
                <a:cs typeface="Kartika" pitchFamily="18" charset="0"/>
              </a:rPr>
              <a:t>ice-cream</a:t>
            </a:r>
            <a:endParaRPr lang="fa-IR" sz="13800" dirty="0">
              <a:solidFill>
                <a:schemeClr val="accent5">
                  <a:lumMod val="20000"/>
                  <a:lumOff val="80000"/>
                </a:schemeClr>
              </a:solidFill>
              <a:latin typeface="Kartika" pitchFamily="18" charset="0"/>
            </a:endParaRPr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928934"/>
            <a:ext cx="335758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143116"/>
            <a:ext cx="345758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709746">
            <a:off x="457200" y="1000108"/>
            <a:ext cx="8229600" cy="5126055"/>
          </a:xfrm>
          <a:solidFill>
            <a:schemeClr val="accent3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6600" dirty="0" smtClean="0">
                <a:cs typeface="+mj-cs"/>
              </a:rPr>
              <a:t>END</a:t>
            </a:r>
            <a:endParaRPr lang="fa-IR" sz="16600" dirty="0"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a-IR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868478"/>
          </a:xfrm>
          <a:blipFill>
            <a:blip r:embed="rId3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13800" dirty="0" smtClean="0">
                <a:latin typeface="Monotype Corsiva" pitchFamily="66" charset="0"/>
              </a:rPr>
              <a:t>tea</a:t>
            </a:r>
            <a:endParaRPr lang="fa-IR" sz="13800" dirty="0">
              <a:latin typeface="Monotype Corsiva" pitchFamily="66" charset="0"/>
            </a:endParaRPr>
          </a:p>
        </p:txBody>
      </p:sp>
      <p:pic>
        <p:nvPicPr>
          <p:cNvPr id="307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067050" y="2357430"/>
            <a:ext cx="4505346" cy="35004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1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milk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7158" y="2857496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00760" y="2571744"/>
            <a:ext cx="3000396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  <a:solidFill>
            <a:schemeClr val="accent5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Monotype Corsiva" pitchFamily="66" charset="0"/>
              </a:rPr>
              <a:t>rice</a:t>
            </a:r>
            <a:endParaRPr lang="fa-IR" sz="11500" dirty="0">
              <a:latin typeface="Monotype Corsiva" pitchFamily="66" charset="0"/>
            </a:endParaRPr>
          </a:p>
        </p:txBody>
      </p:sp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2928934"/>
            <a:ext cx="3786214" cy="3262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000504"/>
            <a:ext cx="2143125" cy="214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97040"/>
          </a:xfrm>
          <a:solidFill>
            <a:schemeClr val="bg1">
              <a:lumMod val="95000"/>
            </a:schemeClr>
          </a:solidFill>
        </p:spPr>
        <p:txBody>
          <a:bodyPr>
            <a:noAutofit/>
          </a:bodyPr>
          <a:lstStyle/>
          <a:p>
            <a:r>
              <a:rPr lang="en-US" sz="9600" dirty="0" smtClean="0">
                <a:latin typeface="Lucida Console" pitchFamily="49" charset="0"/>
              </a:rPr>
              <a:t>kebab</a:t>
            </a:r>
            <a:endParaRPr lang="fa-IR" sz="9600" dirty="0">
              <a:latin typeface="Lucida Console" pitchFamily="49" charset="0"/>
            </a:endParaRPr>
          </a:p>
        </p:txBody>
      </p:sp>
      <p:pic>
        <p:nvPicPr>
          <p:cNvPr id="2560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500562" y="2428868"/>
            <a:ext cx="4214842" cy="34051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48" y="2714620"/>
            <a:ext cx="3286148" cy="292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blipFill>
            <a:blip r:embed="rId2"/>
            <a:tile tx="0" ty="0" sx="100000" sy="100000" flip="none" algn="tl"/>
          </a:blipFill>
        </p:spPr>
        <p:txBody>
          <a:bodyPr>
            <a:noAutofit/>
          </a:bodyPr>
          <a:lstStyle/>
          <a:p>
            <a:r>
              <a:rPr lang="en-US" sz="9600" dirty="0" smtClean="0">
                <a:latin typeface="Monotype Corsiva" pitchFamily="66" charset="0"/>
              </a:rPr>
              <a:t>chicken</a:t>
            </a:r>
            <a:endParaRPr lang="fa-IR" sz="9600" dirty="0">
              <a:latin typeface="Monotype Corsiva" pitchFamily="66" charset="0"/>
            </a:endParaRPr>
          </a:p>
        </p:txBody>
      </p:sp>
      <p:pic>
        <p:nvPicPr>
          <p:cNvPr id="286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428868"/>
            <a:ext cx="4429156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2428868"/>
            <a:ext cx="3071802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39850"/>
          </a:xfrm>
          <a:solidFill>
            <a:schemeClr val="accent3">
              <a:lumMod val="20000"/>
              <a:lumOff val="80000"/>
            </a:schemeClr>
          </a:solidFill>
        </p:spPr>
        <p:txBody>
          <a:bodyPr>
            <a:noAutofit/>
          </a:bodyPr>
          <a:lstStyle/>
          <a:p>
            <a:r>
              <a:rPr lang="en-US" sz="11500" dirty="0" smtClean="0">
                <a:latin typeface="Lucida Sans" pitchFamily="34" charset="0"/>
              </a:rPr>
              <a:t>cake</a:t>
            </a:r>
            <a:endParaRPr lang="fa-IR" sz="11500" dirty="0">
              <a:latin typeface="Lucida Sans" pitchFamily="34" charset="0"/>
            </a:endParaRPr>
          </a:p>
        </p:txBody>
      </p:sp>
      <p:pic>
        <p:nvPicPr>
          <p:cNvPr id="266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85786" y="2857496"/>
            <a:ext cx="3714776" cy="3009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857496"/>
            <a:ext cx="3643338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35</Words>
  <Application>Microsoft Office PowerPoint</Application>
  <PresentationFormat>On-screen Show (4:3)</PresentationFormat>
  <Paragraphs>33</Paragraphs>
  <Slides>34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5" baseType="lpstr">
      <vt:lpstr>Office Theme</vt:lpstr>
      <vt:lpstr>Lesson 8</vt:lpstr>
      <vt:lpstr>Orange juice</vt:lpstr>
      <vt:lpstr>salad</vt:lpstr>
      <vt:lpstr>tea</vt:lpstr>
      <vt:lpstr>milk</vt:lpstr>
      <vt:lpstr>rice</vt:lpstr>
      <vt:lpstr>kebab</vt:lpstr>
      <vt:lpstr>chicken</vt:lpstr>
      <vt:lpstr>cake</vt:lpstr>
      <vt:lpstr>bread</vt:lpstr>
      <vt:lpstr>fruit</vt:lpstr>
      <vt:lpstr>dates</vt:lpstr>
      <vt:lpstr>coconut</vt:lpstr>
      <vt:lpstr>jelly</vt:lpstr>
      <vt:lpstr>quince</vt:lpstr>
      <vt:lpstr>zucchini</vt:lpstr>
      <vt:lpstr>apple</vt:lpstr>
      <vt:lpstr>carrot</vt:lpstr>
      <vt:lpstr>onion</vt:lpstr>
      <vt:lpstr>potato</vt:lpstr>
      <vt:lpstr>banana</vt:lpstr>
      <vt:lpstr>tomato</vt:lpstr>
      <vt:lpstr>water</vt:lpstr>
      <vt:lpstr>yoghurt</vt:lpstr>
      <vt:lpstr>egg</vt:lpstr>
      <vt:lpstr>honey</vt:lpstr>
      <vt:lpstr>cheese</vt:lpstr>
      <vt:lpstr>fish</vt:lpstr>
      <vt:lpstr>spaghetti</vt:lpstr>
      <vt:lpstr>pineapple</vt:lpstr>
      <vt:lpstr>ice-cream</vt:lpstr>
      <vt:lpstr>Slide 32</vt:lpstr>
      <vt:lpstr>Slide 33</vt:lpstr>
      <vt:lpstr>Slide 34</vt:lpstr>
    </vt:vector>
  </TitlesOfParts>
  <Company>Rad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Hosein Samiee</dc:creator>
  <cp:lastModifiedBy>Hosein Samiee</cp:lastModifiedBy>
  <cp:revision>16</cp:revision>
  <dcterms:created xsi:type="dcterms:W3CDTF">2014-04-13T20:49:52Z</dcterms:created>
  <dcterms:modified xsi:type="dcterms:W3CDTF">2014-04-14T20:29:58Z</dcterms:modified>
</cp:coreProperties>
</file>