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6425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A89A8-0A61-4B85-8C6D-E1595065E9FD}" type="datetimeFigureOut">
              <a:rPr lang="fa-IR" smtClean="0"/>
              <a:t>29/10/1443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6C69-BC69-4D58-9504-2FA58E0DA44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75222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A89A8-0A61-4B85-8C6D-E1595065E9FD}" type="datetimeFigureOut">
              <a:rPr lang="fa-IR" smtClean="0"/>
              <a:t>29/10/1443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6C69-BC69-4D58-9504-2FA58E0DA44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56162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9443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062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A89A8-0A61-4B85-8C6D-E1595065E9FD}" type="datetimeFigureOut">
              <a:rPr lang="fa-IR" smtClean="0"/>
              <a:t>29/10/1443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6C69-BC69-4D58-9504-2FA58E0DA44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95361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A89A8-0A61-4B85-8C6D-E1595065E9FD}" type="datetimeFigureOut">
              <a:rPr lang="fa-IR" smtClean="0"/>
              <a:t>29/10/1443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6C69-BC69-4D58-9504-2FA58E0DA44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48683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A89A8-0A61-4B85-8C6D-E1595065E9FD}" type="datetimeFigureOut">
              <a:rPr lang="fa-IR" smtClean="0"/>
              <a:t>29/10/1443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6C69-BC69-4D58-9504-2FA58E0DA44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6213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A89A8-0A61-4B85-8C6D-E1595065E9FD}" type="datetimeFigureOut">
              <a:rPr lang="fa-IR" smtClean="0"/>
              <a:t>29/10/1443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6C69-BC69-4D58-9504-2FA58E0DA44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70286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A89A8-0A61-4B85-8C6D-E1595065E9FD}" type="datetimeFigureOut">
              <a:rPr lang="fa-IR" smtClean="0"/>
              <a:t>29/10/1443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6C69-BC69-4D58-9504-2FA58E0DA44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5925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A89A8-0A61-4B85-8C6D-E1595065E9FD}" type="datetimeFigureOut">
              <a:rPr lang="fa-IR" smtClean="0"/>
              <a:t>29/10/1443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96C69-BC69-4D58-9504-2FA58E0DA44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84759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A89A8-0A61-4B85-8C6D-E1595065E9FD}" type="datetimeFigureOut">
              <a:rPr lang="fa-IR" smtClean="0"/>
              <a:t>29/10/1443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96C69-BC69-4D58-9504-2FA58E0DA44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52597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527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066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296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danial</dc:creator>
  <cp:lastModifiedBy>danial</cp:lastModifiedBy>
  <cp:revision>1</cp:revision>
  <dcterms:created xsi:type="dcterms:W3CDTF">2022-05-31T06:00:55Z</dcterms:created>
  <dcterms:modified xsi:type="dcterms:W3CDTF">2022-05-31T06:02:43Z</dcterms:modified>
</cp:coreProperties>
</file>