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7" r:id="rId6"/>
    <p:sldId id="262" r:id="rId7"/>
    <p:sldId id="263" r:id="rId8"/>
    <p:sldId id="264" r:id="rId9"/>
    <p:sldId id="265" r:id="rId10"/>
    <p:sldId id="260" r:id="rId11"/>
    <p:sldId id="268" r:id="rId12"/>
    <p:sldId id="261"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IW+p+z9P65h8+PkRvN/YAg==" hashData="yq8U2eyIU3FQDBXuzg5A5T1UpEc="/>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E2BE8A-4F7E-4707-9A90-F3F7211BB4C7}"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E2BE8A-4F7E-4707-9A90-F3F7211BB4C7}"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E2BE8A-4F7E-4707-9A90-F3F7211BB4C7}"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E2BE8A-4F7E-4707-9A90-F3F7211BB4C7}"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2BE8A-4F7E-4707-9A90-F3F7211BB4C7}" type="datetimeFigureOut">
              <a:rPr lang="en-US" smtClean="0"/>
              <a:pPr/>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E2BE8A-4F7E-4707-9A90-F3F7211BB4C7}" type="datetimeFigureOut">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E2BE8A-4F7E-4707-9A90-F3F7211BB4C7}" type="datetimeFigureOut">
              <a:rPr lang="en-US" smtClean="0"/>
              <a:pPr/>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E2BE8A-4F7E-4707-9A90-F3F7211BB4C7}" type="datetimeFigureOut">
              <a:rPr lang="en-US" smtClean="0"/>
              <a:pPr/>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2BE8A-4F7E-4707-9A90-F3F7211BB4C7}" type="datetimeFigureOut">
              <a:rPr lang="en-US" smtClean="0"/>
              <a:pPr/>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2BE8A-4F7E-4707-9A90-F3F7211BB4C7}" type="datetimeFigureOut">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2BE8A-4F7E-4707-9A90-F3F7211BB4C7}" type="datetimeFigureOut">
              <a:rPr lang="en-US" smtClean="0"/>
              <a:pPr/>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B45E8-FD2E-40D1-B1DB-C5DFCC660D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2BE8A-4F7E-4707-9A90-F3F7211BB4C7}" type="datetimeFigureOut">
              <a:rPr lang="en-US" smtClean="0"/>
              <a:pPr/>
              <a:t>4/29/2015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B45E8-FD2E-40D1-B1DB-C5DFCC660D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01.jpg"/>
          <p:cNvPicPr>
            <a:picLocks noChangeAspect="1"/>
          </p:cNvPicPr>
          <p:nvPr/>
        </p:nvPicPr>
        <p:blipFill>
          <a:blip r:embed="rId2" cstate="print"/>
          <a:stretch>
            <a:fillRect/>
          </a:stretch>
        </p:blipFill>
        <p:spPr>
          <a:xfrm>
            <a:off x="1905473" y="476672"/>
            <a:ext cx="5909118" cy="6192688"/>
          </a:xfrm>
          <a:prstGeom prst="rect">
            <a:avLst/>
          </a:prstGeom>
        </p:spPr>
      </p:pic>
      <p:sp>
        <p:nvSpPr>
          <p:cNvPr id="5" name="Rectangle 4"/>
          <p:cNvSpPr/>
          <p:nvPr/>
        </p:nvSpPr>
        <p:spPr>
          <a:xfrm>
            <a:off x="1475656" y="6309320"/>
            <a:ext cx="6624736"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1331640" y="188640"/>
            <a:ext cx="6624736" cy="360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rot="5400000">
            <a:off x="-1404665" y="3284983"/>
            <a:ext cx="6624736" cy="4320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rot="5400000">
            <a:off x="4103948" y="2816932"/>
            <a:ext cx="6408712" cy="12961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fa-IR" dirty="0" smtClean="0">
                <a:cs typeface="B Yekan" pitchFamily="2" charset="-78"/>
              </a:rPr>
              <a:t>خلاصه فعالیتها</a:t>
            </a:r>
            <a:endParaRPr lang="en-US" dirty="0">
              <a:cs typeface="B Yekan" pitchFamily="2" charset="-78"/>
            </a:endParaRPr>
          </a:p>
        </p:txBody>
      </p:sp>
      <p:sp>
        <p:nvSpPr>
          <p:cNvPr id="5" name="Text Placeholder 4"/>
          <p:cNvSpPr>
            <a:spLocks noGrp="1"/>
          </p:cNvSpPr>
          <p:nvPr>
            <p:ph type="body" idx="1"/>
          </p:nvPr>
        </p:nvSpPr>
        <p:spPr/>
        <p:txBody>
          <a:bodyPr/>
          <a:lstStyle/>
          <a:p>
            <a:pPr algn="r" rtl="1"/>
            <a:r>
              <a:rPr lang="fa-IR" dirty="0" smtClean="0">
                <a:cs typeface="B Yekan" pitchFamily="2" charset="-78"/>
              </a:rPr>
              <a:t>هفته گذشته در فضای نانوفناوری دانشگاه چه گذشت؟</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dirty="0" smtClean="0">
                <a:cs typeface="B Yekan" pitchFamily="2" charset="-78"/>
              </a:rPr>
              <a:t>برگزاری کارگاه آمادگی مسابقه ملی نانو</a:t>
            </a:r>
            <a:endParaRPr lang="fa-IR" dirty="0">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278324" y="408368"/>
            <a:ext cx="5373796" cy="5373796"/>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دو جلسه از این کارگاه با موضوع میکروسکوپ تونلی روبشی و میکروسکوپ الکترونی روبشی طی هفته گذشته برگزار شد.</a:t>
            </a:r>
            <a:endParaRPr lang="en-US" sz="1600" dirty="0">
              <a:cs typeface="B Yeka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fa-IR" dirty="0" smtClean="0">
                <a:cs typeface="B Yekan" pitchFamily="2" charset="-78"/>
              </a:rPr>
              <a:t>بحث و گفتگوی علمی</a:t>
            </a:r>
            <a:endParaRPr lang="en-US" dirty="0">
              <a:cs typeface="B Yekan" pitchFamily="2" charset="-78"/>
            </a:endParaRPr>
          </a:p>
        </p:txBody>
      </p:sp>
      <p:sp>
        <p:nvSpPr>
          <p:cNvPr id="5" name="Text Placeholder 4"/>
          <p:cNvSpPr>
            <a:spLocks noGrp="1"/>
          </p:cNvSpPr>
          <p:nvPr>
            <p:ph type="body" idx="1"/>
          </p:nvPr>
        </p:nvSpPr>
        <p:spPr/>
        <p:txBody>
          <a:bodyPr/>
          <a:lstStyle/>
          <a:p>
            <a:pPr algn="r" rtl="1"/>
            <a:r>
              <a:rPr lang="fa-IR" dirty="0" smtClean="0">
                <a:cs typeface="B Yekan" pitchFamily="2" charset="-78"/>
              </a:rPr>
              <a:t>نانوفناوری را با هم تقسیم کنیم</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dirty="0" smtClean="0">
                <a:cs typeface="B Yekan" pitchFamily="2" charset="-78"/>
              </a:rPr>
              <a:t>تجهیزات آزمایشگاهی ساخت داخل</a:t>
            </a:r>
            <a:endParaRPr lang="fa-IR" dirty="0">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157328" y="908720"/>
            <a:ext cx="5494792" cy="3638442"/>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سومین نمایشگاه تجهیزات و مواد آزمایشگاهی ساخت ایران از چهارم تا هفتم اردیبهشت ماه در سالن خلیج فارس محل دائمی نمایشگاه‌های بین‌المللی تهران برگزار می‌شود</a:t>
            </a:r>
            <a:r>
              <a:rPr lang="fa-IR" sz="1600" dirty="0" smtClean="0">
                <a:cs typeface="B Yekan" pitchFamily="2" charset="-78"/>
              </a:rPr>
              <a:t>.</a:t>
            </a:r>
            <a:endParaRPr lang="en-US" sz="1600" dirty="0" smtClean="0">
              <a:cs typeface="B Yekan" pitchFamily="2" charset="-78"/>
            </a:endParaRPr>
          </a:p>
        </p:txBody>
      </p:sp>
      <p:sp>
        <p:nvSpPr>
          <p:cNvPr id="5" name="Rectangle 4"/>
          <p:cNvSpPr/>
          <p:nvPr/>
        </p:nvSpPr>
        <p:spPr>
          <a:xfrm>
            <a:off x="1316107" y="4941168"/>
            <a:ext cx="3183885" cy="923330"/>
          </a:xfrm>
          <a:prstGeom prst="rect">
            <a:avLst/>
          </a:prstGeom>
        </p:spPr>
        <p:txBody>
          <a:bodyPr wrap="none">
            <a:spAutoFit/>
          </a:bodyPr>
          <a:lstStyle/>
          <a:p>
            <a:r>
              <a:rPr lang="en-US" sz="5400" dirty="0" smtClean="0">
                <a:latin typeface="Agency FB" pitchFamily="34" charset="0"/>
              </a:rPr>
              <a:t>iranlabexpo.ir</a:t>
            </a:r>
            <a:endParaRPr lang="en-US" sz="5400" dirty="0">
              <a:latin typeface="Agency FB"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fa-IR" sz="5400" dirty="0" smtClean="0">
                <a:cs typeface="B Yekan" pitchFamily="2" charset="-78"/>
              </a:rPr>
              <a:t>با ما در ارتباط باشید</a:t>
            </a:r>
            <a:endParaRPr lang="en-US" sz="5400" dirty="0">
              <a:cs typeface="B Yekan" pitchFamily="2" charset="-78"/>
            </a:endParaRPr>
          </a:p>
        </p:txBody>
      </p:sp>
      <p:sp>
        <p:nvSpPr>
          <p:cNvPr id="6" name="Subtitle 5"/>
          <p:cNvSpPr>
            <a:spLocks noGrp="1"/>
          </p:cNvSpPr>
          <p:nvPr>
            <p:ph type="subTitle" idx="1"/>
          </p:nvPr>
        </p:nvSpPr>
        <p:spPr/>
        <p:txBody>
          <a:bodyPr/>
          <a:lstStyle/>
          <a:p>
            <a:r>
              <a:rPr lang="en-US" dirty="0" smtClean="0">
                <a:cs typeface="B Yekan" pitchFamily="2" charset="-78"/>
              </a:rPr>
              <a:t>Nano-fum.blog.ir</a:t>
            </a:r>
          </a:p>
          <a:p>
            <a:r>
              <a:rPr lang="fa-IR" dirty="0" smtClean="0">
                <a:cs typeface="B Yekan" pitchFamily="2" charset="-78"/>
              </a:rPr>
              <a:t>500054101487</a:t>
            </a:r>
          </a:p>
          <a:p>
            <a:r>
              <a:rPr lang="en-US" dirty="0" smtClean="0">
                <a:cs typeface="B Yekan" pitchFamily="2" charset="-78"/>
              </a:rPr>
              <a:t>Nanofum@gmail.com</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fa-IR" dirty="0" smtClean="0">
                <a:cs typeface="B Yekan" pitchFamily="2" charset="-78"/>
              </a:rPr>
              <a:t>جلسه هفتگی بحث و گفتگو نانوییها</a:t>
            </a:r>
            <a:endParaRPr lang="en-US" dirty="0">
              <a:cs typeface="B Yekan" pitchFamily="2" charset="-78"/>
            </a:endParaRPr>
          </a:p>
        </p:txBody>
      </p:sp>
      <p:sp>
        <p:nvSpPr>
          <p:cNvPr id="3" name="Subtitle 2"/>
          <p:cNvSpPr>
            <a:spLocks noGrp="1"/>
          </p:cNvSpPr>
          <p:nvPr>
            <p:ph type="subTitle" idx="1"/>
          </p:nvPr>
        </p:nvSpPr>
        <p:spPr/>
        <p:txBody>
          <a:bodyPr/>
          <a:lstStyle/>
          <a:p>
            <a:pPr rtl="1"/>
            <a:r>
              <a:rPr lang="fa-IR" dirty="0" smtClean="0">
                <a:cs typeface="B Yekan" pitchFamily="2" charset="-78"/>
              </a:rPr>
              <a:t>جلسه </a:t>
            </a:r>
            <a:r>
              <a:rPr lang="fa-IR" dirty="0" smtClean="0">
                <a:cs typeface="B Yekan" pitchFamily="2" charset="-78"/>
              </a:rPr>
              <a:t>د</a:t>
            </a:r>
            <a:r>
              <a:rPr lang="fa-IR" dirty="0" smtClean="0">
                <a:cs typeface="B Yekan" pitchFamily="2" charset="-78"/>
              </a:rPr>
              <a:t>وم</a:t>
            </a:r>
            <a:endParaRPr lang="fa-IR" dirty="0" smtClean="0">
              <a:cs typeface="B Yekan" pitchFamily="2" charset="-78"/>
            </a:endParaRPr>
          </a:p>
          <a:p>
            <a:pPr rtl="1"/>
            <a:r>
              <a:rPr lang="fa-IR" dirty="0" smtClean="0">
                <a:cs typeface="B Yekan" pitchFamily="2" charset="-78"/>
              </a:rPr>
              <a:t>تجهیزات آزمایشگاهی ساخت داخل</a:t>
            </a:r>
            <a:endParaRPr lang="en-US" dirty="0">
              <a:cs typeface="B Yekan" pitchFamily="2" charset="-78"/>
            </a:endParaRPr>
          </a:p>
        </p:txBody>
      </p:sp>
      <p:pic>
        <p:nvPicPr>
          <p:cNvPr id="4" name="Picture 3" descr="nano-arm1.jpg"/>
          <p:cNvPicPr>
            <a:picLocks noChangeAspect="1"/>
          </p:cNvPicPr>
          <p:nvPr/>
        </p:nvPicPr>
        <p:blipFill>
          <a:blip r:embed="rId2" cstate="print"/>
          <a:stretch>
            <a:fillRect/>
          </a:stretch>
        </p:blipFill>
        <p:spPr>
          <a:xfrm>
            <a:off x="868514" y="480156"/>
            <a:ext cx="1687262" cy="12926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6136" y="3176740"/>
            <a:ext cx="4896544" cy="62636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Rectangle 3"/>
          <p:cNvSpPr/>
          <p:nvPr/>
        </p:nvSpPr>
        <p:spPr>
          <a:xfrm>
            <a:off x="4716016" y="2204864"/>
            <a:ext cx="5112568" cy="62636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67944" y="4178884"/>
            <a:ext cx="6552728" cy="626368"/>
          </a:xfrm>
          <a:prstGeom prst="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1"/>
            <a:r>
              <a:rPr lang="fa-IR" dirty="0" smtClean="0">
                <a:cs typeface="B Yekan" pitchFamily="2" charset="-78"/>
              </a:rPr>
              <a:t>بخشهای جلسه</a:t>
            </a:r>
            <a:endParaRPr lang="en-US" dirty="0">
              <a:cs typeface="B Yekan" pitchFamily="2" charset="-78"/>
            </a:endParaRPr>
          </a:p>
        </p:txBody>
      </p:sp>
      <p:sp>
        <p:nvSpPr>
          <p:cNvPr id="3" name="Content Placeholder 2"/>
          <p:cNvSpPr>
            <a:spLocks noGrp="1"/>
          </p:cNvSpPr>
          <p:nvPr>
            <p:ph idx="1"/>
          </p:nvPr>
        </p:nvSpPr>
        <p:spPr/>
        <p:txBody>
          <a:bodyPr anchor="ctr">
            <a:normAutofit/>
          </a:bodyPr>
          <a:lstStyle/>
          <a:p>
            <a:pPr algn="r" rtl="1">
              <a:lnSpc>
                <a:spcPct val="250000"/>
              </a:lnSpc>
              <a:buNone/>
            </a:pPr>
            <a:r>
              <a:rPr lang="fa-IR" sz="2400" dirty="0" smtClean="0">
                <a:solidFill>
                  <a:schemeClr val="bg1"/>
                </a:solidFill>
                <a:cs typeface="B Yekan" pitchFamily="2" charset="-78"/>
              </a:rPr>
              <a:t>                     تازه های نانوفناوری</a:t>
            </a:r>
          </a:p>
          <a:p>
            <a:pPr algn="r" rtl="1">
              <a:lnSpc>
                <a:spcPct val="250000"/>
              </a:lnSpc>
              <a:buNone/>
            </a:pPr>
            <a:r>
              <a:rPr lang="fa-IR" sz="2400" dirty="0" smtClean="0">
                <a:solidFill>
                  <a:schemeClr val="bg1"/>
                </a:solidFill>
                <a:cs typeface="B Yekan" pitchFamily="2" charset="-78"/>
              </a:rPr>
              <a:t>         خلاصه فعالیت ها</a:t>
            </a:r>
          </a:p>
          <a:p>
            <a:pPr algn="r" rtl="1">
              <a:lnSpc>
                <a:spcPct val="250000"/>
              </a:lnSpc>
              <a:buNone/>
            </a:pPr>
            <a:r>
              <a:rPr lang="fa-IR" sz="2400" dirty="0" smtClean="0">
                <a:solidFill>
                  <a:schemeClr val="bg1"/>
                </a:solidFill>
                <a:cs typeface="B Yekan" pitchFamily="2" charset="-78"/>
              </a:rPr>
              <a:t>                                بحث و گفتگو علمی</a:t>
            </a:r>
          </a:p>
          <a:p>
            <a:pPr algn="r" rtl="1">
              <a:lnSpc>
                <a:spcPct val="250000"/>
              </a:lnSpc>
              <a:buNone/>
            </a:pPr>
            <a:endParaRPr lang="en-US" sz="2400" dirty="0">
              <a:cs typeface="B Yeka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fa-IR" dirty="0" smtClean="0">
                <a:cs typeface="B Yekan" pitchFamily="2" charset="-78"/>
              </a:rPr>
              <a:t>تازه های نانو فناوری</a:t>
            </a:r>
            <a:endParaRPr lang="en-US" dirty="0">
              <a:cs typeface="B Yekan" pitchFamily="2" charset="-78"/>
            </a:endParaRPr>
          </a:p>
        </p:txBody>
      </p:sp>
      <p:sp>
        <p:nvSpPr>
          <p:cNvPr id="5" name="Text Placeholder 4"/>
          <p:cNvSpPr>
            <a:spLocks noGrp="1"/>
          </p:cNvSpPr>
          <p:nvPr>
            <p:ph type="body" idx="1"/>
          </p:nvPr>
        </p:nvSpPr>
        <p:spPr/>
        <p:txBody>
          <a:bodyPr/>
          <a:lstStyle/>
          <a:p>
            <a:pPr algn="r" rtl="1"/>
            <a:r>
              <a:rPr lang="fa-IR" dirty="0" smtClean="0">
                <a:cs typeface="B Yekan" pitchFamily="2" charset="-78"/>
              </a:rPr>
              <a:t>رویدادهای مهم نانوفناوری در هفته ای که گذشت</a:t>
            </a:r>
            <a:endParaRPr lang="en-US" dirty="0">
              <a:cs typeface="B Yeka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dirty="0">
                <a:cs typeface="B Yekan" pitchFamily="2" charset="-78"/>
              </a:rPr>
              <a:t>مهلت ثبت‌نام در پنجمین مسابقه ملی فناوری‌نانو تمدید شد</a:t>
            </a:r>
          </a:p>
        </p:txBody>
      </p:sp>
      <p:pic>
        <p:nvPicPr>
          <p:cNvPr id="8" name="Content Placeholder 7" descr="filereader (6).jpg"/>
          <p:cNvPicPr>
            <a:picLocks noGrp="1" noChangeAspect="1"/>
          </p:cNvPicPr>
          <p:nvPr>
            <p:ph idx="1"/>
          </p:nvPr>
        </p:nvPicPr>
        <p:blipFill>
          <a:blip r:embed="rId2" cstate="print"/>
          <a:stretch>
            <a:fillRect/>
          </a:stretch>
        </p:blipFill>
        <p:spPr>
          <a:xfrm>
            <a:off x="278324" y="408368"/>
            <a:ext cx="5373796" cy="5373796"/>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a:cs typeface="B Yekan" pitchFamily="2" charset="-78"/>
              </a:rPr>
              <a:t>مهلت ثبت‌نام در پنجمین مسابقه ملی فناوری نانو مجدداً تا تاریخ جمعه 11 اردیبهشت ماه 1394 تمدید شد.</a:t>
            </a:r>
            <a:endParaRPr lang="en-US" sz="1600" dirty="0">
              <a:cs typeface="B Yeka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lstStyle/>
          <a:p>
            <a:pPr algn="r" rtl="1" fontAlgn="base"/>
            <a:r>
              <a:rPr lang="fa-IR" dirty="0" smtClean="0">
                <a:solidFill>
                  <a:srgbClr val="424242"/>
                </a:solidFill>
                <a:latin typeface="nassim"/>
                <a:cs typeface="B Yekan" pitchFamily="2" charset="-78"/>
              </a:rPr>
              <a:t>مدرسه بهاری گرافن در دانشگاه صنعتی شریف</a:t>
            </a:r>
            <a:endParaRPr lang="fa-IR" dirty="0">
              <a:solidFill>
                <a:srgbClr val="424242"/>
              </a:solidFill>
              <a:latin typeface="nassim"/>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482645" y="620688"/>
            <a:ext cx="5083086" cy="5157838"/>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مدرسه گرافن با حضور مدرسانی از کشورهای انگلستان٬ آلمان٬ ژاپن و هندوستان به مدت سه روز در دانشگاه صنعتی شریف برگزار می‌شود.</a:t>
            </a:r>
            <a:endParaRPr lang="en-US" sz="1600" dirty="0">
              <a:cs typeface="B Yeka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dirty="0" smtClean="0">
                <a:cs typeface="B Yekan" pitchFamily="2" charset="-78"/>
              </a:rPr>
              <a:t>سمینار ملی کاربرد فناوری نانو در صنعت بتن</a:t>
            </a:r>
            <a:endParaRPr lang="fa-IR" dirty="0">
              <a:cs typeface="B Yekan" pitchFamily="2" charset="-78"/>
            </a:endParaRPr>
          </a:p>
        </p:txBody>
      </p:sp>
      <p:pic>
        <p:nvPicPr>
          <p:cNvPr id="8" name="Content Placeholder 7" descr="filereader (6).jpg"/>
          <p:cNvPicPr>
            <a:picLocks noGrp="1" noChangeAspect="1"/>
          </p:cNvPicPr>
          <p:nvPr>
            <p:ph idx="1"/>
          </p:nvPr>
        </p:nvPicPr>
        <p:blipFill>
          <a:blip r:embed="rId2" cstate="print"/>
          <a:srcRect l="14500" r="48980" b="24462"/>
          <a:stretch>
            <a:fillRect/>
          </a:stretch>
        </p:blipFill>
        <p:spPr>
          <a:xfrm>
            <a:off x="251520" y="1052736"/>
            <a:ext cx="5374256" cy="3240360"/>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"سمینار ملی کاربرد فناوری نانو در صنعت بتن" </a:t>
            </a:r>
            <a:r>
              <a:rPr lang="fa-IR" sz="1600" dirty="0" smtClean="0">
                <a:cs typeface="B Yekan" pitchFamily="2" charset="-78"/>
              </a:rPr>
              <a:t>در </a:t>
            </a:r>
            <a:r>
              <a:rPr lang="fa-IR" sz="1600" dirty="0" smtClean="0">
                <a:cs typeface="B Yekan" pitchFamily="2" charset="-78"/>
              </a:rPr>
              <a:t>شهر گرمسار در روز 17 اردیبهشت ماه سال جاری برگزار می شود. مهلت ثبت نام در این همایش تا روز 14 اردیبهشت ماه اعلام شده است.</a:t>
            </a:r>
            <a:endParaRPr lang="en-US" sz="1600" dirty="0">
              <a:cs typeface="B Yekan" pitchFamily="2" charset="-78"/>
            </a:endParaRPr>
          </a:p>
        </p:txBody>
      </p:sp>
      <p:sp>
        <p:nvSpPr>
          <p:cNvPr id="10" name="Rectangle 9"/>
          <p:cNvSpPr/>
          <p:nvPr/>
        </p:nvSpPr>
        <p:spPr>
          <a:xfrm>
            <a:off x="1547664" y="4604935"/>
            <a:ext cx="2912977" cy="1200329"/>
          </a:xfrm>
          <a:prstGeom prst="rect">
            <a:avLst/>
          </a:prstGeom>
        </p:spPr>
        <p:txBody>
          <a:bodyPr wrap="none">
            <a:spAutoFit/>
          </a:bodyPr>
          <a:lstStyle/>
          <a:p>
            <a:pPr algn="ctr"/>
            <a:r>
              <a:rPr lang="en-US" sz="7200" dirty="0" smtClean="0">
                <a:latin typeface="Agency FB" pitchFamily="34" charset="0"/>
              </a:rPr>
              <a:t>fnsanci.ir</a:t>
            </a:r>
            <a:endParaRPr lang="en-US" sz="7200" dirty="0">
              <a:latin typeface="Agency FB"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dirty="0" smtClean="0">
                <a:cs typeface="B Yekan" pitchFamily="2" charset="-78"/>
              </a:rPr>
              <a:t>نانوحامل سیلیکا برای درمان سرطان پانکراس</a:t>
            </a:r>
            <a:endParaRPr lang="fa-IR" dirty="0">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234062" y="1412776"/>
            <a:ext cx="5346050" cy="3528392"/>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محققان با استفاده از نانوذرات متخلخل سیلیکا، موفق به ساخت نانوحاملی شدند که می‌تواند سرطان پانکراس را از بین ببرد. در این روش مقدار دوز دارو کاهش یافته که هم هزینه کار و هم اثرات جانبی دارو را به حداقل می‌رساند.</a:t>
            </a:r>
            <a:endParaRPr lang="en-US" sz="1600" dirty="0">
              <a:cs typeface="B Yeka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6279" y="273050"/>
            <a:ext cx="3008313" cy="1162050"/>
          </a:xfrm>
        </p:spPr>
        <p:txBody>
          <a:bodyPr>
            <a:normAutofit/>
          </a:bodyPr>
          <a:lstStyle/>
          <a:p>
            <a:pPr algn="r" rtl="1" fontAlgn="base"/>
            <a:r>
              <a:rPr lang="fa-IR" dirty="0" smtClean="0">
                <a:cs typeface="B Yekan" pitchFamily="2" charset="-78"/>
              </a:rPr>
              <a:t>آغاز رای‌گیری عمومی برای تصاویر برتر فناوری‌ </a:t>
            </a:r>
            <a:r>
              <a:rPr lang="fa-IR" dirty="0" smtClean="0">
                <a:cs typeface="B Yekan" pitchFamily="2" charset="-78"/>
              </a:rPr>
              <a:t>نانو</a:t>
            </a:r>
            <a:endParaRPr lang="fa-IR" dirty="0">
              <a:cs typeface="B Yekan" pitchFamily="2" charset="-78"/>
            </a:endParaRPr>
          </a:p>
        </p:txBody>
      </p:sp>
      <p:pic>
        <p:nvPicPr>
          <p:cNvPr id="8" name="Content Placeholder 7" descr="filereader (6).jpg"/>
          <p:cNvPicPr>
            <a:picLocks noGrp="1" noChangeAspect="1"/>
          </p:cNvPicPr>
          <p:nvPr>
            <p:ph idx="1"/>
          </p:nvPr>
        </p:nvPicPr>
        <p:blipFill>
          <a:blip r:embed="rId2" cstate="print"/>
          <a:stretch>
            <a:fillRect/>
          </a:stretch>
        </p:blipFill>
        <p:spPr>
          <a:xfrm>
            <a:off x="278324" y="1268760"/>
            <a:ext cx="5373796" cy="3316399"/>
          </a:xfrm>
        </p:spPr>
      </p:pic>
      <p:sp>
        <p:nvSpPr>
          <p:cNvPr id="6" name="Text Placeholder 5"/>
          <p:cNvSpPr>
            <a:spLocks noGrp="1"/>
          </p:cNvSpPr>
          <p:nvPr>
            <p:ph type="body" sz="half" idx="2"/>
          </p:nvPr>
        </p:nvSpPr>
        <p:spPr>
          <a:xfrm>
            <a:off x="5696279" y="1435100"/>
            <a:ext cx="3008313" cy="4691063"/>
          </a:xfrm>
        </p:spPr>
        <p:txBody>
          <a:bodyPr>
            <a:normAutofit/>
          </a:bodyPr>
          <a:lstStyle/>
          <a:p>
            <a:pPr algn="justLow" rtl="1"/>
            <a:r>
              <a:rPr lang="fa-IR" sz="1600" dirty="0" smtClean="0">
                <a:cs typeface="B Yekan" pitchFamily="2" charset="-78"/>
              </a:rPr>
              <a:t>پیشگامی ملی فناوری‌ نانوی ایالات متحده آمریکا </a:t>
            </a:r>
            <a:r>
              <a:rPr lang="fa-IR" sz="1600" dirty="0" smtClean="0">
                <a:cs typeface="B Yekan" pitchFamily="2" charset="-78"/>
              </a:rPr>
              <a:t>از </a:t>
            </a:r>
            <a:r>
              <a:rPr lang="fa-IR" sz="1600" dirty="0" smtClean="0">
                <a:cs typeface="B Yekan" pitchFamily="2" charset="-78"/>
              </a:rPr>
              <a:t>عموم مردم دعوت کرده است تا برای تصاویر برتر در مسابقه </a:t>
            </a:r>
            <a:r>
              <a:rPr lang="fa-IR" sz="1600" dirty="0" smtClean="0">
                <a:cs typeface="B Yekan" pitchFamily="2" charset="-78"/>
              </a:rPr>
              <a:t>عکس  </a:t>
            </a:r>
            <a:r>
              <a:rPr lang="en-US" sz="1600" dirty="0" err="1" smtClean="0">
                <a:cs typeface="B Yekan" pitchFamily="2" charset="-78"/>
              </a:rPr>
              <a:t>EnvisioNano</a:t>
            </a:r>
            <a:r>
              <a:rPr lang="fa-IR" sz="1600" dirty="0" smtClean="0">
                <a:cs typeface="B Yekan" pitchFamily="2" charset="-78"/>
              </a:rPr>
              <a:t> رأی </a:t>
            </a:r>
            <a:r>
              <a:rPr lang="fa-IR" sz="1600" dirty="0" smtClean="0">
                <a:cs typeface="B Yekan" pitchFamily="2" charset="-78"/>
              </a:rPr>
              <a:t>دهند.</a:t>
            </a:r>
            <a:endParaRPr lang="en-US" sz="1600" dirty="0">
              <a:cs typeface="B Yekan" pitchFamily="2" charset="-78"/>
            </a:endParaRPr>
          </a:p>
        </p:txBody>
      </p:sp>
      <p:sp>
        <p:nvSpPr>
          <p:cNvPr id="5" name="Rectangle 4"/>
          <p:cNvSpPr/>
          <p:nvPr/>
        </p:nvSpPr>
        <p:spPr>
          <a:xfrm>
            <a:off x="1601366" y="4604935"/>
            <a:ext cx="2805576" cy="1200329"/>
          </a:xfrm>
          <a:prstGeom prst="rect">
            <a:avLst/>
          </a:prstGeom>
        </p:spPr>
        <p:txBody>
          <a:bodyPr wrap="none">
            <a:spAutoFit/>
          </a:bodyPr>
          <a:lstStyle/>
          <a:p>
            <a:pPr algn="ctr"/>
            <a:r>
              <a:rPr lang="en-US" sz="7200" dirty="0" smtClean="0">
                <a:latin typeface="Agency FB" pitchFamily="34" charset="0"/>
              </a:rPr>
              <a:t>Nano.gov</a:t>
            </a:r>
            <a:endParaRPr lang="en-US" sz="7200" dirty="0">
              <a:latin typeface="Agency FB"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297</Words>
  <Application>Microsoft Office PowerPoint</Application>
  <PresentationFormat>On-screen Show (4:3)</PresentationFormat>
  <Paragraphs>34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جلسه هفتگی بحث و گفتگو نانوییها</vt:lpstr>
      <vt:lpstr>بخشهای جلسه</vt:lpstr>
      <vt:lpstr>تازه های نانو فناوری</vt:lpstr>
      <vt:lpstr>مهلت ثبت‌نام در پنجمین مسابقه ملی فناوری‌نانو تمدید شد</vt:lpstr>
      <vt:lpstr>مدرسه بهاری گرافن در دانشگاه صنعتی شریف</vt:lpstr>
      <vt:lpstr>سمینار ملی کاربرد فناوری نانو در صنعت بتن</vt:lpstr>
      <vt:lpstr>نانوحامل سیلیکا برای درمان سرطان پانکراس</vt:lpstr>
      <vt:lpstr>آغاز رای‌گیری عمومی برای تصاویر برتر فناوری‌ نانو</vt:lpstr>
      <vt:lpstr>خلاصه فعالیتها</vt:lpstr>
      <vt:lpstr>برگزاری کارگاه آمادگی مسابقه ملی نانو</vt:lpstr>
      <vt:lpstr>بحث و گفتگوی علمی</vt:lpstr>
      <vt:lpstr>تجهیزات آزمایشگاهی ساخت داخل</vt:lpstr>
      <vt:lpstr>با ما در ارتباط باشید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 XP</dc:creator>
  <cp:lastModifiedBy>WIN XP</cp:lastModifiedBy>
  <cp:revision>27</cp:revision>
  <dcterms:created xsi:type="dcterms:W3CDTF">2015-04-22T12:35:12Z</dcterms:created>
  <dcterms:modified xsi:type="dcterms:W3CDTF">2015-04-29T14:01:22Z</dcterms:modified>
</cp:coreProperties>
</file>