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ppt/diagrams/data28.xml" ContentType="application/vnd.openxmlformats-officedocument.drawingml.diagramData+xml"/>
  <Override PartName="/ppt/diagrams/layout28.xml" ContentType="application/vnd.openxmlformats-officedocument.drawingml.diagramLayout+xml"/>
  <Override PartName="/ppt/diagrams/quickStyle28.xml" ContentType="application/vnd.openxmlformats-officedocument.drawingml.diagramStyle+xml"/>
  <Override PartName="/ppt/diagrams/colors28.xml" ContentType="application/vnd.openxmlformats-officedocument.drawingml.diagramColors+xml"/>
  <Override PartName="/ppt/diagrams/drawing2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4" r:id="rId5"/>
    <p:sldId id="265" r:id="rId6"/>
    <p:sldId id="272" r:id="rId7"/>
    <p:sldId id="266" r:id="rId8"/>
    <p:sldId id="267" r:id="rId9"/>
    <p:sldId id="268" r:id="rId10"/>
    <p:sldId id="269" r:id="rId11"/>
    <p:sldId id="270" r:id="rId12"/>
    <p:sldId id="271" r:id="rId13"/>
    <p:sldId id="273" r:id="rId14"/>
    <p:sldId id="275" r:id="rId15"/>
    <p:sldId id="274" r:id="rId16"/>
    <p:sldId id="276" r:id="rId17"/>
    <p:sldId id="277" r:id="rId18"/>
    <p:sldId id="278" r:id="rId19"/>
    <p:sldId id="279" r:id="rId20"/>
    <p:sldId id="280" r:id="rId21"/>
    <p:sldId id="281" r:id="rId22"/>
    <p:sldId id="282" r:id="rId23"/>
    <p:sldId id="283" r:id="rId24"/>
    <p:sldId id="284" r:id="rId25"/>
    <p:sldId id="285" r:id="rId26"/>
    <p:sldId id="286" r:id="rId27"/>
    <p:sldId id="287" r:id="rId28"/>
    <p:sldId id="288" r:id="rId29"/>
    <p:sldId id="289" r:id="rId30"/>
    <p:sldId id="290" r:id="rId31"/>
    <p:sldId id="291" r:id="rId32"/>
    <p:sldId id="292" r:id="rId33"/>
    <p:sldId id="293" r:id="rId34"/>
    <p:sldId id="294" r:id="rId35"/>
    <p:sldId id="295" r:id="rId36"/>
    <p:sldId id="296" r:id="rId37"/>
    <p:sldId id="297" r:id="rId38"/>
    <p:sldId id="298" r:id="rId39"/>
    <p:sldId id="299" r:id="rId40"/>
    <p:sldId id="300" r:id="rId41"/>
    <p:sldId id="301" r:id="rId42"/>
    <p:sldId id="302"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726" y="-1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CA03FFF-0143-490E-869F-2C5F8E34EDA0}" type="doc">
      <dgm:prSet loTypeId="urn:microsoft.com/office/officeart/2008/layout/AlternatingHexagons" loCatId="list" qsTypeId="urn:microsoft.com/office/officeart/2005/8/quickstyle/simple1" qsCatId="simple" csTypeId="urn:microsoft.com/office/officeart/2005/8/colors/accent1_1" csCatId="accent1" phldr="1"/>
      <dgm:spPr/>
      <dgm:t>
        <a:bodyPr/>
        <a:lstStyle/>
        <a:p>
          <a:endParaRPr lang="en-US"/>
        </a:p>
      </dgm:t>
    </dgm:pt>
    <dgm:pt modelId="{A36447B0-BE14-4B90-A635-81B992A96525}">
      <dgm:prSet phldrT="[Text]" custT="1"/>
      <dgm:spPr/>
      <dgm:t>
        <a:bodyPr/>
        <a:lstStyle/>
        <a:p>
          <a:r>
            <a:rPr lang="fa-IR" sz="1400" b="1" dirty="0" smtClean="0">
              <a:solidFill>
                <a:schemeClr val="tx1"/>
              </a:solidFill>
              <a:cs typeface="B Mitra" pitchFamily="2" charset="-78"/>
            </a:rPr>
            <a:t>مقدمه</a:t>
          </a:r>
          <a:endParaRPr lang="en-US" sz="1400" b="1" dirty="0">
            <a:solidFill>
              <a:schemeClr val="tx1"/>
            </a:solidFill>
            <a:cs typeface="B Mitra" pitchFamily="2" charset="-78"/>
          </a:endParaRPr>
        </a:p>
      </dgm:t>
    </dgm:pt>
    <dgm:pt modelId="{F7DD0F2D-9415-4AD6-B2C9-35AC9454502D}" type="parTrans" cxnId="{3BCA1D32-7A88-443A-AA8D-9C80866BB7D1}">
      <dgm:prSet/>
      <dgm:spPr/>
      <dgm:t>
        <a:bodyPr/>
        <a:lstStyle/>
        <a:p>
          <a:endParaRPr lang="en-US" sz="1100" b="0">
            <a:cs typeface="B Mitra" pitchFamily="2" charset="-78"/>
          </a:endParaRPr>
        </a:p>
      </dgm:t>
    </dgm:pt>
    <dgm:pt modelId="{3533239B-94E7-463F-AC97-0AABC0ABE01D}" type="sibTrans" cxnId="{3BCA1D32-7A88-443A-AA8D-9C80866BB7D1}">
      <dgm:prSet custT="1"/>
      <dgm:spPr>
        <a:solidFill>
          <a:schemeClr val="accent6"/>
        </a:solidFill>
      </dgm:spPr>
      <dgm:t>
        <a:bodyPr/>
        <a:lstStyle/>
        <a:p>
          <a:r>
            <a:rPr lang="fa-IR" sz="1400" b="1" dirty="0" smtClean="0">
              <a:solidFill>
                <a:schemeClr val="tx1"/>
              </a:solidFill>
              <a:cs typeface="B Mitra" pitchFamily="2" charset="-78"/>
            </a:rPr>
            <a:t>معرفی</a:t>
          </a:r>
          <a:endParaRPr lang="en-US" sz="1400" b="1" dirty="0">
            <a:solidFill>
              <a:schemeClr val="tx1"/>
            </a:solidFill>
            <a:cs typeface="B Mitra" pitchFamily="2" charset="-78"/>
          </a:endParaRPr>
        </a:p>
      </dgm:t>
    </dgm:pt>
    <dgm:pt modelId="{DA7EF39C-F7FE-4C9D-8FB7-96F704D006CB}">
      <dgm:prSet phldrT="[Text]" custT="1"/>
      <dgm:spPr/>
      <dgm:t>
        <a:bodyPr/>
        <a:lstStyle/>
        <a:p>
          <a:r>
            <a:rPr lang="fa-IR" sz="1400" b="1" dirty="0" smtClean="0">
              <a:solidFill>
                <a:schemeClr val="tx1"/>
              </a:solidFill>
              <a:cs typeface="B Mitra" pitchFamily="2" charset="-78"/>
            </a:rPr>
            <a:t>.</a:t>
          </a:r>
          <a:endParaRPr lang="en-US" sz="1400" b="1" dirty="0">
            <a:solidFill>
              <a:schemeClr val="tx1"/>
            </a:solidFill>
            <a:cs typeface="B Mitra" pitchFamily="2" charset="-78"/>
          </a:endParaRPr>
        </a:p>
      </dgm:t>
    </dgm:pt>
    <dgm:pt modelId="{57AFD747-5A36-4969-84E0-C9BA27315FC6}" type="parTrans" cxnId="{66A8B29A-E8EE-4B2D-8B25-15DD04AB43DE}">
      <dgm:prSet/>
      <dgm:spPr/>
      <dgm:t>
        <a:bodyPr/>
        <a:lstStyle/>
        <a:p>
          <a:endParaRPr lang="en-US" sz="1100" b="0">
            <a:cs typeface="B Mitra" pitchFamily="2" charset="-78"/>
          </a:endParaRPr>
        </a:p>
      </dgm:t>
    </dgm:pt>
    <dgm:pt modelId="{7497C330-9504-43E8-8A32-39A3921BEC62}" type="sibTrans" cxnId="{66A8B29A-E8EE-4B2D-8B25-15DD04AB43DE}">
      <dgm:prSet/>
      <dgm:spPr/>
      <dgm:t>
        <a:bodyPr/>
        <a:lstStyle/>
        <a:p>
          <a:endParaRPr lang="en-US" sz="1100" b="0">
            <a:cs typeface="B Mitra" pitchFamily="2" charset="-78"/>
          </a:endParaRPr>
        </a:p>
      </dgm:t>
    </dgm:pt>
    <dgm:pt modelId="{EDCFC6D8-912B-45D1-A56D-59E916124B81}">
      <dgm:prSet phldrT="[Text]" custT="1"/>
      <dgm:spPr/>
      <dgm:t>
        <a:bodyPr/>
        <a:lstStyle/>
        <a:p>
          <a:r>
            <a:rPr lang="fa-IR" sz="1400" b="1" dirty="0" smtClean="0">
              <a:solidFill>
                <a:schemeClr val="tx1"/>
              </a:solidFill>
              <a:cs typeface="B Mitra" pitchFamily="2" charset="-78"/>
            </a:rPr>
            <a:t>چشم انداز</a:t>
          </a:r>
          <a:endParaRPr lang="en-US" sz="1400" b="1" dirty="0">
            <a:solidFill>
              <a:schemeClr val="tx1"/>
            </a:solidFill>
            <a:cs typeface="B Mitra" pitchFamily="2" charset="-78"/>
          </a:endParaRPr>
        </a:p>
      </dgm:t>
    </dgm:pt>
    <dgm:pt modelId="{C6C6071B-98CF-471E-BF3A-F08B7BF41156}" type="parTrans" cxnId="{3C90E3DB-8FEB-4ACA-80FE-69E084E66B17}">
      <dgm:prSet/>
      <dgm:spPr/>
      <dgm:t>
        <a:bodyPr/>
        <a:lstStyle/>
        <a:p>
          <a:endParaRPr lang="en-US" sz="1100" b="0">
            <a:cs typeface="B Mitra" pitchFamily="2" charset="-78"/>
          </a:endParaRPr>
        </a:p>
      </dgm:t>
    </dgm:pt>
    <dgm:pt modelId="{4168ECA1-83A9-47A1-9F83-16C5CE22DB00}" type="sibTrans" cxnId="{3C90E3DB-8FEB-4ACA-80FE-69E084E66B17}">
      <dgm:prSet custT="1"/>
      <dgm:spPr/>
      <dgm:t>
        <a:bodyPr/>
        <a:lstStyle/>
        <a:p>
          <a:endParaRPr lang="en-US" sz="1400" b="1">
            <a:solidFill>
              <a:schemeClr val="tx1"/>
            </a:solidFill>
            <a:cs typeface="B Mitra" pitchFamily="2" charset="-78"/>
          </a:endParaRPr>
        </a:p>
      </dgm:t>
    </dgm:pt>
    <dgm:pt modelId="{3619A3CC-8C42-46A5-BDC8-B1F6013A2C6D}">
      <dgm:prSet phldrT="[Text]" custT="1"/>
      <dgm:spPr/>
      <dgm:t>
        <a:bodyPr/>
        <a:lstStyle/>
        <a:p>
          <a:r>
            <a:rPr lang="fa-IR" sz="1400" b="1" dirty="0" smtClean="0">
              <a:solidFill>
                <a:schemeClr val="tx1"/>
              </a:solidFill>
              <a:cs typeface="B Mitra" pitchFamily="2" charset="-78"/>
            </a:rPr>
            <a:t>.</a:t>
          </a:r>
          <a:endParaRPr lang="en-US" sz="1400" b="1" dirty="0">
            <a:solidFill>
              <a:schemeClr val="tx1"/>
            </a:solidFill>
            <a:cs typeface="B Mitra" pitchFamily="2" charset="-78"/>
          </a:endParaRPr>
        </a:p>
      </dgm:t>
    </dgm:pt>
    <dgm:pt modelId="{6F43862F-635D-4456-B98F-E6F30A60D16C}" type="parTrans" cxnId="{A1174BC1-B771-43D5-A418-94ABFA81E0BA}">
      <dgm:prSet/>
      <dgm:spPr/>
      <dgm:t>
        <a:bodyPr/>
        <a:lstStyle/>
        <a:p>
          <a:endParaRPr lang="en-US" sz="1100" b="0">
            <a:cs typeface="B Mitra" pitchFamily="2" charset="-78"/>
          </a:endParaRPr>
        </a:p>
      </dgm:t>
    </dgm:pt>
    <dgm:pt modelId="{D2B2F490-7DA9-4933-BCF7-6829FE706496}" type="sibTrans" cxnId="{A1174BC1-B771-43D5-A418-94ABFA81E0BA}">
      <dgm:prSet/>
      <dgm:spPr/>
      <dgm:t>
        <a:bodyPr/>
        <a:lstStyle/>
        <a:p>
          <a:endParaRPr lang="en-US" sz="1100" b="0">
            <a:cs typeface="B Mitra" pitchFamily="2" charset="-78"/>
          </a:endParaRPr>
        </a:p>
      </dgm:t>
    </dgm:pt>
    <dgm:pt modelId="{60A99A72-1B45-4A47-B3C1-606CBE863512}">
      <dgm:prSet custT="1"/>
      <dgm:spPr/>
      <dgm:t>
        <a:bodyPr/>
        <a:lstStyle/>
        <a:p>
          <a:pPr rtl="1"/>
          <a:r>
            <a:rPr lang="fa-IR" sz="1400" b="1" dirty="0" smtClean="0">
              <a:solidFill>
                <a:schemeClr val="tx1"/>
              </a:solidFill>
              <a:cs typeface="B Mitra" pitchFamily="2" charset="-78"/>
            </a:rPr>
            <a:t>دانش به عنوان منبع</a:t>
          </a:r>
          <a:endParaRPr lang="en-US" sz="1400" b="1" dirty="0" smtClean="0">
            <a:solidFill>
              <a:schemeClr val="tx1"/>
            </a:solidFill>
            <a:cs typeface="B Mitra" pitchFamily="2" charset="-78"/>
          </a:endParaRPr>
        </a:p>
      </dgm:t>
    </dgm:pt>
    <dgm:pt modelId="{F058A103-EBED-4DE1-BB6F-D26FFC8759D8}" type="parTrans" cxnId="{5F08FEE5-DD30-40DD-9FF8-505CD81E4318}">
      <dgm:prSet/>
      <dgm:spPr/>
      <dgm:t>
        <a:bodyPr/>
        <a:lstStyle/>
        <a:p>
          <a:endParaRPr lang="en-US" sz="1100">
            <a:cs typeface="B Mitra" pitchFamily="2" charset="-78"/>
          </a:endParaRPr>
        </a:p>
      </dgm:t>
    </dgm:pt>
    <dgm:pt modelId="{29334729-C45B-4F60-A28E-248FBAAF967E}" type="sibTrans" cxnId="{5F08FEE5-DD30-40DD-9FF8-505CD81E4318}">
      <dgm:prSet custT="1"/>
      <dgm:spPr/>
      <dgm:t>
        <a:bodyPr/>
        <a:lstStyle/>
        <a:p>
          <a:endParaRPr lang="en-US" sz="1400" b="1">
            <a:solidFill>
              <a:schemeClr val="tx1"/>
            </a:solidFill>
            <a:cs typeface="B Mitra" pitchFamily="2" charset="-78"/>
          </a:endParaRPr>
        </a:p>
      </dgm:t>
    </dgm:pt>
    <dgm:pt modelId="{C2A2B8D2-8F77-4162-9B18-948B72996341}">
      <dgm:prSet custT="1"/>
      <dgm:spPr/>
      <dgm:t>
        <a:bodyPr/>
        <a:lstStyle/>
        <a:p>
          <a:pPr rtl="1"/>
          <a:r>
            <a:rPr lang="fa-IR" sz="1400" b="1" dirty="0" smtClean="0">
              <a:solidFill>
                <a:schemeClr val="tx1"/>
              </a:solidFill>
              <a:cs typeface="B Mitra" pitchFamily="2" charset="-78"/>
            </a:rPr>
            <a:t>دانش و قابلیتها</a:t>
          </a:r>
        </a:p>
      </dgm:t>
    </dgm:pt>
    <dgm:pt modelId="{C65E8B5B-E7CF-48FE-897F-E04E394EA774}" type="parTrans" cxnId="{BF947504-DA2B-4609-98A1-BE3E1D889706}">
      <dgm:prSet/>
      <dgm:spPr/>
      <dgm:t>
        <a:bodyPr/>
        <a:lstStyle/>
        <a:p>
          <a:endParaRPr lang="en-US" sz="1100">
            <a:cs typeface="B Mitra" pitchFamily="2" charset="-78"/>
          </a:endParaRPr>
        </a:p>
      </dgm:t>
    </dgm:pt>
    <dgm:pt modelId="{2C5F80ED-CE6F-4465-B869-CDB28A7F333C}" type="sibTrans" cxnId="{BF947504-DA2B-4609-98A1-BE3E1D889706}">
      <dgm:prSet custT="1"/>
      <dgm:spPr/>
      <dgm:t>
        <a:bodyPr/>
        <a:lstStyle/>
        <a:p>
          <a:r>
            <a:rPr lang="fa-IR" sz="1400" b="1" dirty="0" smtClean="0">
              <a:solidFill>
                <a:schemeClr val="tx1"/>
              </a:solidFill>
              <a:cs typeface="B Mitra" pitchFamily="2" charset="-78"/>
            </a:rPr>
            <a:t>رهیافت ها</a:t>
          </a:r>
          <a:endParaRPr lang="en-US" sz="1400" b="1" dirty="0">
            <a:solidFill>
              <a:schemeClr val="tx1"/>
            </a:solidFill>
            <a:cs typeface="B Mitra" pitchFamily="2" charset="-78"/>
          </a:endParaRPr>
        </a:p>
      </dgm:t>
    </dgm:pt>
    <dgm:pt modelId="{6F052142-10E3-46A7-A6C2-C99079BCAD76}">
      <dgm:prSet custT="1"/>
      <dgm:spPr/>
      <dgm:t>
        <a:bodyPr/>
        <a:lstStyle/>
        <a:p>
          <a:pPr rtl="1"/>
          <a:r>
            <a:rPr lang="fa-IR" sz="1400" b="1" dirty="0" smtClean="0">
              <a:solidFill>
                <a:schemeClr val="tx1"/>
              </a:solidFill>
              <a:cs typeface="B Mitra" pitchFamily="2" charset="-78"/>
            </a:rPr>
            <a:t>استراتژی های دانش محور</a:t>
          </a:r>
        </a:p>
      </dgm:t>
    </dgm:pt>
    <dgm:pt modelId="{9422D9CD-625A-4BC9-A4C9-94E5E35A3823}" type="parTrans" cxnId="{E3AC7072-D0B1-48CD-9F91-2AAC58C5C0C2}">
      <dgm:prSet/>
      <dgm:spPr/>
      <dgm:t>
        <a:bodyPr/>
        <a:lstStyle/>
        <a:p>
          <a:endParaRPr lang="en-US" sz="1100">
            <a:cs typeface="B Mitra" pitchFamily="2" charset="-78"/>
          </a:endParaRPr>
        </a:p>
      </dgm:t>
    </dgm:pt>
    <dgm:pt modelId="{BFC6880A-3DC4-4818-83CC-545289DACB6A}" type="sibTrans" cxnId="{E3AC7072-D0B1-48CD-9F91-2AAC58C5C0C2}">
      <dgm:prSet custT="1"/>
      <dgm:spPr/>
      <dgm:t>
        <a:bodyPr/>
        <a:lstStyle/>
        <a:p>
          <a:r>
            <a:rPr lang="fa-IR" sz="1400" b="1" dirty="0" smtClean="0">
              <a:solidFill>
                <a:schemeClr val="tx1"/>
              </a:solidFill>
              <a:cs typeface="B Mitra" pitchFamily="2" charset="-78"/>
            </a:rPr>
            <a:t>اقتصاد الکترونیکی</a:t>
          </a:r>
          <a:endParaRPr lang="en-US" sz="1400" b="1" dirty="0">
            <a:solidFill>
              <a:schemeClr val="tx1"/>
            </a:solidFill>
            <a:cs typeface="B Mitra" pitchFamily="2" charset="-78"/>
          </a:endParaRPr>
        </a:p>
      </dgm:t>
    </dgm:pt>
    <dgm:pt modelId="{FE9C8577-7B2F-4393-BAE8-AACB4F1CD8E9}">
      <dgm:prSet custT="1"/>
      <dgm:spPr/>
      <dgm:t>
        <a:bodyPr/>
        <a:lstStyle/>
        <a:p>
          <a:pPr rtl="1"/>
          <a:r>
            <a:rPr lang="fa-IR" sz="1400" b="1" dirty="0" smtClean="0">
              <a:solidFill>
                <a:schemeClr val="tx1"/>
              </a:solidFill>
              <a:cs typeface="B Mitra" pitchFamily="2" charset="-78"/>
            </a:rPr>
            <a:t>زنجیره ارزش دانش</a:t>
          </a:r>
        </a:p>
      </dgm:t>
    </dgm:pt>
    <dgm:pt modelId="{E250E8A2-1216-494F-9F7E-B62FFFE28B73}" type="parTrans" cxnId="{8149C044-6AC3-4C4E-A27B-11E73A842393}">
      <dgm:prSet/>
      <dgm:spPr/>
      <dgm:t>
        <a:bodyPr/>
        <a:lstStyle/>
        <a:p>
          <a:endParaRPr lang="en-US" sz="1100">
            <a:cs typeface="B Mitra" pitchFamily="2" charset="-78"/>
          </a:endParaRPr>
        </a:p>
      </dgm:t>
    </dgm:pt>
    <dgm:pt modelId="{E3FC4BF2-35AC-4415-8963-DBC11841B87A}" type="sibTrans" cxnId="{8149C044-6AC3-4C4E-A27B-11E73A842393}">
      <dgm:prSet custT="1"/>
      <dgm:spPr/>
      <dgm:t>
        <a:bodyPr/>
        <a:lstStyle/>
        <a:p>
          <a:r>
            <a:rPr lang="fa-IR" sz="1400" b="1" dirty="0" smtClean="0">
              <a:solidFill>
                <a:schemeClr val="tx1"/>
              </a:solidFill>
              <a:cs typeface="B Mitra" pitchFamily="2" charset="-78"/>
            </a:rPr>
            <a:t>مدل دانش محور</a:t>
          </a:r>
          <a:endParaRPr lang="en-US" sz="1400" b="1" dirty="0">
            <a:solidFill>
              <a:schemeClr val="tx1"/>
            </a:solidFill>
            <a:cs typeface="B Mitra" pitchFamily="2" charset="-78"/>
          </a:endParaRPr>
        </a:p>
      </dgm:t>
    </dgm:pt>
    <dgm:pt modelId="{3A68FE24-7348-46C1-B9E7-0A70D707DBAE}" type="pres">
      <dgm:prSet presAssocID="{7CA03FFF-0143-490E-869F-2C5F8E34EDA0}" presName="Name0" presStyleCnt="0">
        <dgm:presLayoutVars>
          <dgm:chMax/>
          <dgm:chPref/>
          <dgm:dir/>
          <dgm:animLvl val="lvl"/>
        </dgm:presLayoutVars>
      </dgm:prSet>
      <dgm:spPr/>
      <dgm:t>
        <a:bodyPr/>
        <a:lstStyle/>
        <a:p>
          <a:endParaRPr lang="en-US"/>
        </a:p>
      </dgm:t>
    </dgm:pt>
    <dgm:pt modelId="{02C6DF9D-8893-4214-B6E4-04D0FCE93A57}" type="pres">
      <dgm:prSet presAssocID="{A36447B0-BE14-4B90-A635-81B992A96525}" presName="composite" presStyleCnt="0"/>
      <dgm:spPr/>
    </dgm:pt>
    <dgm:pt modelId="{D59B93BB-0578-4045-B5DA-40E1E2B361EC}" type="pres">
      <dgm:prSet presAssocID="{A36447B0-BE14-4B90-A635-81B992A96525}" presName="Parent1" presStyleLbl="node1" presStyleIdx="0" presStyleCnt="12">
        <dgm:presLayoutVars>
          <dgm:chMax val="1"/>
          <dgm:chPref val="1"/>
          <dgm:bulletEnabled val="1"/>
        </dgm:presLayoutVars>
      </dgm:prSet>
      <dgm:spPr/>
      <dgm:t>
        <a:bodyPr/>
        <a:lstStyle/>
        <a:p>
          <a:endParaRPr lang="en-US"/>
        </a:p>
      </dgm:t>
    </dgm:pt>
    <dgm:pt modelId="{17336C7B-DAFE-43D7-B1E0-5AE3C0DD2ED4}" type="pres">
      <dgm:prSet presAssocID="{A36447B0-BE14-4B90-A635-81B992A96525}" presName="Childtext1" presStyleLbl="revTx" presStyleIdx="0" presStyleCnt="6">
        <dgm:presLayoutVars>
          <dgm:chMax val="0"/>
          <dgm:chPref val="0"/>
          <dgm:bulletEnabled val="1"/>
        </dgm:presLayoutVars>
      </dgm:prSet>
      <dgm:spPr/>
      <dgm:t>
        <a:bodyPr/>
        <a:lstStyle/>
        <a:p>
          <a:endParaRPr lang="en-US"/>
        </a:p>
      </dgm:t>
    </dgm:pt>
    <dgm:pt modelId="{64B39D97-A25D-497C-9625-1EF93EBC3379}" type="pres">
      <dgm:prSet presAssocID="{A36447B0-BE14-4B90-A635-81B992A96525}" presName="BalanceSpacing" presStyleCnt="0"/>
      <dgm:spPr/>
    </dgm:pt>
    <dgm:pt modelId="{52E9D7DB-4B2D-4F9A-B7B6-D8A1B77A6D04}" type="pres">
      <dgm:prSet presAssocID="{A36447B0-BE14-4B90-A635-81B992A96525}" presName="BalanceSpacing1" presStyleCnt="0"/>
      <dgm:spPr/>
    </dgm:pt>
    <dgm:pt modelId="{DBD07B30-06F2-439E-BF43-6F41801E4D62}" type="pres">
      <dgm:prSet presAssocID="{3533239B-94E7-463F-AC97-0AABC0ABE01D}" presName="Accent1Text" presStyleLbl="node1" presStyleIdx="1" presStyleCnt="12"/>
      <dgm:spPr/>
      <dgm:t>
        <a:bodyPr/>
        <a:lstStyle/>
        <a:p>
          <a:endParaRPr lang="en-US"/>
        </a:p>
      </dgm:t>
    </dgm:pt>
    <dgm:pt modelId="{D9433E36-0B5C-4023-B74F-C58FC2F7D340}" type="pres">
      <dgm:prSet presAssocID="{3533239B-94E7-463F-AC97-0AABC0ABE01D}" presName="spaceBetweenRectangles" presStyleCnt="0"/>
      <dgm:spPr/>
    </dgm:pt>
    <dgm:pt modelId="{4E0C45EE-3A1E-4AE1-85C6-034073611697}" type="pres">
      <dgm:prSet presAssocID="{EDCFC6D8-912B-45D1-A56D-59E916124B81}" presName="composite" presStyleCnt="0"/>
      <dgm:spPr/>
    </dgm:pt>
    <dgm:pt modelId="{4E57ACAE-124E-4CAF-B315-73AD7F876944}" type="pres">
      <dgm:prSet presAssocID="{EDCFC6D8-912B-45D1-A56D-59E916124B81}" presName="Parent1" presStyleLbl="node1" presStyleIdx="2" presStyleCnt="12">
        <dgm:presLayoutVars>
          <dgm:chMax val="1"/>
          <dgm:chPref val="1"/>
          <dgm:bulletEnabled val="1"/>
        </dgm:presLayoutVars>
      </dgm:prSet>
      <dgm:spPr/>
      <dgm:t>
        <a:bodyPr/>
        <a:lstStyle/>
        <a:p>
          <a:endParaRPr lang="en-US"/>
        </a:p>
      </dgm:t>
    </dgm:pt>
    <dgm:pt modelId="{90E2A3BD-FD88-40D3-87C5-CC6FE70304D7}" type="pres">
      <dgm:prSet presAssocID="{EDCFC6D8-912B-45D1-A56D-59E916124B81}" presName="Childtext1" presStyleLbl="revTx" presStyleIdx="1" presStyleCnt="6">
        <dgm:presLayoutVars>
          <dgm:chMax val="0"/>
          <dgm:chPref val="0"/>
          <dgm:bulletEnabled val="1"/>
        </dgm:presLayoutVars>
      </dgm:prSet>
      <dgm:spPr/>
      <dgm:t>
        <a:bodyPr/>
        <a:lstStyle/>
        <a:p>
          <a:endParaRPr lang="en-US"/>
        </a:p>
      </dgm:t>
    </dgm:pt>
    <dgm:pt modelId="{E3391BB2-1F3E-4CC3-BF88-7F05F102AFB1}" type="pres">
      <dgm:prSet presAssocID="{EDCFC6D8-912B-45D1-A56D-59E916124B81}" presName="BalanceSpacing" presStyleCnt="0"/>
      <dgm:spPr/>
    </dgm:pt>
    <dgm:pt modelId="{B151E6B7-C809-48DC-8A8D-469504D9A8C9}" type="pres">
      <dgm:prSet presAssocID="{EDCFC6D8-912B-45D1-A56D-59E916124B81}" presName="BalanceSpacing1" presStyleCnt="0"/>
      <dgm:spPr/>
    </dgm:pt>
    <dgm:pt modelId="{AE454F8E-D240-4EFD-AF80-D53098C108A8}" type="pres">
      <dgm:prSet presAssocID="{4168ECA1-83A9-47A1-9F83-16C5CE22DB00}" presName="Accent1Text" presStyleLbl="node1" presStyleIdx="3" presStyleCnt="12"/>
      <dgm:spPr/>
      <dgm:t>
        <a:bodyPr/>
        <a:lstStyle/>
        <a:p>
          <a:endParaRPr lang="en-US"/>
        </a:p>
      </dgm:t>
    </dgm:pt>
    <dgm:pt modelId="{56C63203-46EF-4565-A1F1-CAE3EF39BB82}" type="pres">
      <dgm:prSet presAssocID="{4168ECA1-83A9-47A1-9F83-16C5CE22DB00}" presName="spaceBetweenRectangles" presStyleCnt="0"/>
      <dgm:spPr/>
    </dgm:pt>
    <dgm:pt modelId="{44D92060-381C-4C96-BF9D-3EBBD164B6BF}" type="pres">
      <dgm:prSet presAssocID="{60A99A72-1B45-4A47-B3C1-606CBE863512}" presName="composite" presStyleCnt="0"/>
      <dgm:spPr/>
    </dgm:pt>
    <dgm:pt modelId="{01E7132E-257C-4AAE-8F68-007A86336949}" type="pres">
      <dgm:prSet presAssocID="{60A99A72-1B45-4A47-B3C1-606CBE863512}" presName="Parent1" presStyleLbl="node1" presStyleIdx="4" presStyleCnt="12" custLinFactNeighborX="55501" custLinFactNeighborY="-84308">
        <dgm:presLayoutVars>
          <dgm:chMax val="1"/>
          <dgm:chPref val="1"/>
          <dgm:bulletEnabled val="1"/>
        </dgm:presLayoutVars>
      </dgm:prSet>
      <dgm:spPr/>
      <dgm:t>
        <a:bodyPr/>
        <a:lstStyle/>
        <a:p>
          <a:endParaRPr lang="en-US"/>
        </a:p>
      </dgm:t>
    </dgm:pt>
    <dgm:pt modelId="{449DCAC5-C62E-46FF-B969-5AB7A317A275}" type="pres">
      <dgm:prSet presAssocID="{60A99A72-1B45-4A47-B3C1-606CBE863512}" presName="Childtext1" presStyleLbl="revTx" presStyleIdx="2" presStyleCnt="6">
        <dgm:presLayoutVars>
          <dgm:chMax val="0"/>
          <dgm:chPref val="0"/>
          <dgm:bulletEnabled val="1"/>
        </dgm:presLayoutVars>
      </dgm:prSet>
      <dgm:spPr/>
    </dgm:pt>
    <dgm:pt modelId="{811B8BB0-2A72-4E7F-8988-9FE14FF541D7}" type="pres">
      <dgm:prSet presAssocID="{60A99A72-1B45-4A47-B3C1-606CBE863512}" presName="BalanceSpacing" presStyleCnt="0"/>
      <dgm:spPr/>
    </dgm:pt>
    <dgm:pt modelId="{7310CC29-A7CC-405E-861A-613762D3F590}" type="pres">
      <dgm:prSet presAssocID="{60A99A72-1B45-4A47-B3C1-606CBE863512}" presName="BalanceSpacing1" presStyleCnt="0"/>
      <dgm:spPr/>
    </dgm:pt>
    <dgm:pt modelId="{DB8AD123-A7CC-4101-8313-78447C310550}" type="pres">
      <dgm:prSet presAssocID="{29334729-C45B-4F60-A28E-248FBAAF967E}" presName="Accent1Text" presStyleLbl="node1" presStyleIdx="5" presStyleCnt="12" custLinFactX="5706" custLinFactY="67101" custLinFactNeighborX="100000" custLinFactNeighborY="100000"/>
      <dgm:spPr/>
      <dgm:t>
        <a:bodyPr/>
        <a:lstStyle/>
        <a:p>
          <a:endParaRPr lang="en-US"/>
        </a:p>
      </dgm:t>
    </dgm:pt>
    <dgm:pt modelId="{B586E655-AAF7-4833-89E1-4A15DDED8C65}" type="pres">
      <dgm:prSet presAssocID="{29334729-C45B-4F60-A28E-248FBAAF967E}" presName="spaceBetweenRectangles" presStyleCnt="0"/>
      <dgm:spPr/>
    </dgm:pt>
    <dgm:pt modelId="{F92E3912-CA5B-4990-BDCD-B8A76D8A3A37}" type="pres">
      <dgm:prSet presAssocID="{FE9C8577-7B2F-4393-BAE8-AACB4F1CD8E9}" presName="composite" presStyleCnt="0"/>
      <dgm:spPr/>
    </dgm:pt>
    <dgm:pt modelId="{98224C82-97B2-4D5C-97A2-946BBCD48176}" type="pres">
      <dgm:prSet presAssocID="{FE9C8577-7B2F-4393-BAE8-AACB4F1CD8E9}" presName="Parent1" presStyleLbl="node1" presStyleIdx="6" presStyleCnt="12" custLinFactNeighborX="75" custLinFactNeighborY="-1582">
        <dgm:presLayoutVars>
          <dgm:chMax val="1"/>
          <dgm:chPref val="1"/>
          <dgm:bulletEnabled val="1"/>
        </dgm:presLayoutVars>
      </dgm:prSet>
      <dgm:spPr/>
      <dgm:t>
        <a:bodyPr/>
        <a:lstStyle/>
        <a:p>
          <a:endParaRPr lang="en-US"/>
        </a:p>
      </dgm:t>
    </dgm:pt>
    <dgm:pt modelId="{C5A7076D-05C0-4F94-8380-D12E9A79D30E}" type="pres">
      <dgm:prSet presAssocID="{FE9C8577-7B2F-4393-BAE8-AACB4F1CD8E9}" presName="Childtext1" presStyleLbl="revTx" presStyleIdx="3" presStyleCnt="6">
        <dgm:presLayoutVars>
          <dgm:chMax val="0"/>
          <dgm:chPref val="0"/>
          <dgm:bulletEnabled val="1"/>
        </dgm:presLayoutVars>
      </dgm:prSet>
      <dgm:spPr/>
    </dgm:pt>
    <dgm:pt modelId="{982C66F6-7A26-4F32-A05A-0319B1797690}" type="pres">
      <dgm:prSet presAssocID="{FE9C8577-7B2F-4393-BAE8-AACB4F1CD8E9}" presName="BalanceSpacing" presStyleCnt="0"/>
      <dgm:spPr/>
    </dgm:pt>
    <dgm:pt modelId="{6D62CB0F-4914-4AF6-ADF0-2A222AE43A1F}" type="pres">
      <dgm:prSet presAssocID="{FE9C8577-7B2F-4393-BAE8-AACB4F1CD8E9}" presName="BalanceSpacing1" presStyleCnt="0"/>
      <dgm:spPr/>
    </dgm:pt>
    <dgm:pt modelId="{15358C8A-88C8-4E05-8FFD-B85748D87CA3}" type="pres">
      <dgm:prSet presAssocID="{E3FC4BF2-35AC-4415-8963-DBC11841B87A}" presName="Accent1Text" presStyleLbl="node1" presStyleIdx="7" presStyleCnt="12" custLinFactNeighborX="1707"/>
      <dgm:spPr/>
      <dgm:t>
        <a:bodyPr/>
        <a:lstStyle/>
        <a:p>
          <a:endParaRPr lang="en-US"/>
        </a:p>
      </dgm:t>
    </dgm:pt>
    <dgm:pt modelId="{F3BB7C48-E12F-477A-B4AE-D7923C2954E7}" type="pres">
      <dgm:prSet presAssocID="{E3FC4BF2-35AC-4415-8963-DBC11841B87A}" presName="spaceBetweenRectangles" presStyleCnt="0"/>
      <dgm:spPr/>
    </dgm:pt>
    <dgm:pt modelId="{B41B1F34-1345-49C4-AE88-B6685CDEE988}" type="pres">
      <dgm:prSet presAssocID="{C2A2B8D2-8F77-4162-9B18-948B72996341}" presName="composite" presStyleCnt="0"/>
      <dgm:spPr/>
    </dgm:pt>
    <dgm:pt modelId="{FFC5408F-D852-4E39-A45A-13821672C639}" type="pres">
      <dgm:prSet presAssocID="{C2A2B8D2-8F77-4162-9B18-948B72996341}" presName="Parent1" presStyleLbl="node1" presStyleIdx="8" presStyleCnt="12" custLinFactX="-11927" custLinFactY="-70265" custLinFactNeighborX="-100000" custLinFactNeighborY="-100000">
        <dgm:presLayoutVars>
          <dgm:chMax val="1"/>
          <dgm:chPref val="1"/>
          <dgm:bulletEnabled val="1"/>
        </dgm:presLayoutVars>
      </dgm:prSet>
      <dgm:spPr/>
      <dgm:t>
        <a:bodyPr/>
        <a:lstStyle/>
        <a:p>
          <a:endParaRPr lang="en-US"/>
        </a:p>
      </dgm:t>
    </dgm:pt>
    <dgm:pt modelId="{7CBF61A0-E323-4271-95F9-86E6F70C0241}" type="pres">
      <dgm:prSet presAssocID="{C2A2B8D2-8F77-4162-9B18-948B72996341}" presName="Childtext1" presStyleLbl="revTx" presStyleIdx="4" presStyleCnt="6">
        <dgm:presLayoutVars>
          <dgm:chMax val="0"/>
          <dgm:chPref val="0"/>
          <dgm:bulletEnabled val="1"/>
        </dgm:presLayoutVars>
      </dgm:prSet>
      <dgm:spPr/>
    </dgm:pt>
    <dgm:pt modelId="{9F56B537-0F88-4FD8-85BE-D75514D0A5FA}" type="pres">
      <dgm:prSet presAssocID="{C2A2B8D2-8F77-4162-9B18-948B72996341}" presName="BalanceSpacing" presStyleCnt="0"/>
      <dgm:spPr/>
    </dgm:pt>
    <dgm:pt modelId="{C04BB17C-9B5A-4D1F-AB8A-DDCC66B5B31D}" type="pres">
      <dgm:prSet presAssocID="{C2A2B8D2-8F77-4162-9B18-948B72996341}" presName="BalanceSpacing1" presStyleCnt="0"/>
      <dgm:spPr/>
    </dgm:pt>
    <dgm:pt modelId="{D0F5CC91-1B01-44C8-A7BA-67B1AA0DF210}" type="pres">
      <dgm:prSet presAssocID="{2C5F80ED-CE6F-4465-B869-CDB28A7F333C}" presName="Accent1Text" presStyleLbl="node1" presStyleIdx="9" presStyleCnt="12"/>
      <dgm:spPr/>
      <dgm:t>
        <a:bodyPr/>
        <a:lstStyle/>
        <a:p>
          <a:endParaRPr lang="en-US"/>
        </a:p>
      </dgm:t>
    </dgm:pt>
    <dgm:pt modelId="{7AEF613A-D065-459A-9EDB-3B6B2CA6B81F}" type="pres">
      <dgm:prSet presAssocID="{2C5F80ED-CE6F-4465-B869-CDB28A7F333C}" presName="spaceBetweenRectangles" presStyleCnt="0"/>
      <dgm:spPr/>
    </dgm:pt>
    <dgm:pt modelId="{6A83ACCD-AA26-4C5F-8F7E-634B43EE85BF}" type="pres">
      <dgm:prSet presAssocID="{6F052142-10E3-46A7-A6C2-C99079BCAD76}" presName="composite" presStyleCnt="0"/>
      <dgm:spPr/>
    </dgm:pt>
    <dgm:pt modelId="{72583A61-AF33-47D9-8DE1-92E77067B398}" type="pres">
      <dgm:prSet presAssocID="{6F052142-10E3-46A7-A6C2-C99079BCAD76}" presName="Parent1" presStyleLbl="node1" presStyleIdx="10" presStyleCnt="12" custLinFactX="67502" custLinFactY="-100000" custLinFactNeighborX="100000" custLinFactNeighborY="-155145">
        <dgm:presLayoutVars>
          <dgm:chMax val="1"/>
          <dgm:chPref val="1"/>
          <dgm:bulletEnabled val="1"/>
        </dgm:presLayoutVars>
      </dgm:prSet>
      <dgm:spPr/>
      <dgm:t>
        <a:bodyPr/>
        <a:lstStyle/>
        <a:p>
          <a:endParaRPr lang="en-US"/>
        </a:p>
      </dgm:t>
    </dgm:pt>
    <dgm:pt modelId="{9F8A1736-7CBC-431C-8F34-64E82858A1E1}" type="pres">
      <dgm:prSet presAssocID="{6F052142-10E3-46A7-A6C2-C99079BCAD76}" presName="Childtext1" presStyleLbl="revTx" presStyleIdx="5" presStyleCnt="6">
        <dgm:presLayoutVars>
          <dgm:chMax val="0"/>
          <dgm:chPref val="0"/>
          <dgm:bulletEnabled val="1"/>
        </dgm:presLayoutVars>
      </dgm:prSet>
      <dgm:spPr/>
    </dgm:pt>
    <dgm:pt modelId="{35CF2829-AE4B-4E5E-B990-C6D0B0BF478E}" type="pres">
      <dgm:prSet presAssocID="{6F052142-10E3-46A7-A6C2-C99079BCAD76}" presName="BalanceSpacing" presStyleCnt="0"/>
      <dgm:spPr/>
    </dgm:pt>
    <dgm:pt modelId="{1072F50E-C180-4A33-B476-D02156B703DF}" type="pres">
      <dgm:prSet presAssocID="{6F052142-10E3-46A7-A6C2-C99079BCAD76}" presName="BalanceSpacing1" presStyleCnt="0"/>
      <dgm:spPr/>
    </dgm:pt>
    <dgm:pt modelId="{21EFE223-EE44-44B6-A34B-BE576AF5AE33}" type="pres">
      <dgm:prSet presAssocID="{BFC6880A-3DC4-4818-83CC-545289DACB6A}" presName="Accent1Text" presStyleLbl="node1" presStyleIdx="11" presStyleCnt="12" custLinFactY="-100000" custLinFactNeighborX="-56088" custLinFactNeighborY="-155145"/>
      <dgm:spPr/>
      <dgm:t>
        <a:bodyPr/>
        <a:lstStyle/>
        <a:p>
          <a:endParaRPr lang="en-US"/>
        </a:p>
      </dgm:t>
    </dgm:pt>
  </dgm:ptLst>
  <dgm:cxnLst>
    <dgm:cxn modelId="{5F08FEE5-DD30-40DD-9FF8-505CD81E4318}" srcId="{7CA03FFF-0143-490E-869F-2C5F8E34EDA0}" destId="{60A99A72-1B45-4A47-B3C1-606CBE863512}" srcOrd="2" destOrd="0" parTransId="{F058A103-EBED-4DE1-BB6F-D26FFC8759D8}" sibTransId="{29334729-C45B-4F60-A28E-248FBAAF967E}"/>
    <dgm:cxn modelId="{3BCA1D32-7A88-443A-AA8D-9C80866BB7D1}" srcId="{7CA03FFF-0143-490E-869F-2C5F8E34EDA0}" destId="{A36447B0-BE14-4B90-A635-81B992A96525}" srcOrd="0" destOrd="0" parTransId="{F7DD0F2D-9415-4AD6-B2C9-35AC9454502D}" sibTransId="{3533239B-94E7-463F-AC97-0AABC0ABE01D}"/>
    <dgm:cxn modelId="{1E0F1DEB-DF64-4DDA-B7F3-D5C0B470BE39}" type="presOf" srcId="{29334729-C45B-4F60-A28E-248FBAAF967E}" destId="{DB8AD123-A7CC-4101-8313-78447C310550}" srcOrd="0" destOrd="0" presId="urn:microsoft.com/office/officeart/2008/layout/AlternatingHexagons"/>
    <dgm:cxn modelId="{B94B76EC-B185-4957-A61A-703E1EDEF912}" type="presOf" srcId="{FE9C8577-7B2F-4393-BAE8-AACB4F1CD8E9}" destId="{98224C82-97B2-4D5C-97A2-946BBCD48176}" srcOrd="0" destOrd="0" presId="urn:microsoft.com/office/officeart/2008/layout/AlternatingHexagons"/>
    <dgm:cxn modelId="{E3AC7072-D0B1-48CD-9F91-2AAC58C5C0C2}" srcId="{7CA03FFF-0143-490E-869F-2C5F8E34EDA0}" destId="{6F052142-10E3-46A7-A6C2-C99079BCAD76}" srcOrd="5" destOrd="0" parTransId="{9422D9CD-625A-4BC9-A4C9-94E5E35A3823}" sibTransId="{BFC6880A-3DC4-4818-83CC-545289DACB6A}"/>
    <dgm:cxn modelId="{BF947504-DA2B-4609-98A1-BE3E1D889706}" srcId="{7CA03FFF-0143-490E-869F-2C5F8E34EDA0}" destId="{C2A2B8D2-8F77-4162-9B18-948B72996341}" srcOrd="4" destOrd="0" parTransId="{C65E8B5B-E7CF-48FE-897F-E04E394EA774}" sibTransId="{2C5F80ED-CE6F-4465-B869-CDB28A7F333C}"/>
    <dgm:cxn modelId="{C8F0F326-EF3D-4148-A85C-3503F8CEA59F}" type="presOf" srcId="{BFC6880A-3DC4-4818-83CC-545289DACB6A}" destId="{21EFE223-EE44-44B6-A34B-BE576AF5AE33}" srcOrd="0" destOrd="0" presId="urn:microsoft.com/office/officeart/2008/layout/AlternatingHexagons"/>
    <dgm:cxn modelId="{0332A8D3-9C8A-47F9-A182-49EAEA83BBB9}" type="presOf" srcId="{E3FC4BF2-35AC-4415-8963-DBC11841B87A}" destId="{15358C8A-88C8-4E05-8FFD-B85748D87CA3}" srcOrd="0" destOrd="0" presId="urn:microsoft.com/office/officeart/2008/layout/AlternatingHexagons"/>
    <dgm:cxn modelId="{B761B430-7C32-476B-AFCF-4779436DB8D2}" type="presOf" srcId="{60A99A72-1B45-4A47-B3C1-606CBE863512}" destId="{01E7132E-257C-4AAE-8F68-007A86336949}" srcOrd="0" destOrd="0" presId="urn:microsoft.com/office/officeart/2008/layout/AlternatingHexagons"/>
    <dgm:cxn modelId="{6D6548F1-81A7-44DE-AC70-323F409C8924}" type="presOf" srcId="{C2A2B8D2-8F77-4162-9B18-948B72996341}" destId="{FFC5408F-D852-4E39-A45A-13821672C639}" srcOrd="0" destOrd="0" presId="urn:microsoft.com/office/officeart/2008/layout/AlternatingHexagons"/>
    <dgm:cxn modelId="{66A8B29A-E8EE-4B2D-8B25-15DD04AB43DE}" srcId="{A36447B0-BE14-4B90-A635-81B992A96525}" destId="{DA7EF39C-F7FE-4C9D-8FB7-96F704D006CB}" srcOrd="0" destOrd="0" parTransId="{57AFD747-5A36-4969-84E0-C9BA27315FC6}" sibTransId="{7497C330-9504-43E8-8A32-39A3921BEC62}"/>
    <dgm:cxn modelId="{381E49E9-E708-4208-805A-824B1D535E11}" type="presOf" srcId="{EDCFC6D8-912B-45D1-A56D-59E916124B81}" destId="{4E57ACAE-124E-4CAF-B315-73AD7F876944}" srcOrd="0" destOrd="0" presId="urn:microsoft.com/office/officeart/2008/layout/AlternatingHexagons"/>
    <dgm:cxn modelId="{7F3246A0-B6D0-4A9F-8009-728485BC87C8}" type="presOf" srcId="{DA7EF39C-F7FE-4C9D-8FB7-96F704D006CB}" destId="{17336C7B-DAFE-43D7-B1E0-5AE3C0DD2ED4}" srcOrd="0" destOrd="0" presId="urn:microsoft.com/office/officeart/2008/layout/AlternatingHexagons"/>
    <dgm:cxn modelId="{B36508E2-A252-4E27-9405-2DD278D82FC8}" type="presOf" srcId="{7CA03FFF-0143-490E-869F-2C5F8E34EDA0}" destId="{3A68FE24-7348-46C1-B9E7-0A70D707DBAE}" srcOrd="0" destOrd="0" presId="urn:microsoft.com/office/officeart/2008/layout/AlternatingHexagons"/>
    <dgm:cxn modelId="{4CA6FB68-4DAA-4BC1-AB6E-79C8AF868B7B}" type="presOf" srcId="{A36447B0-BE14-4B90-A635-81B992A96525}" destId="{D59B93BB-0578-4045-B5DA-40E1E2B361EC}" srcOrd="0" destOrd="0" presId="urn:microsoft.com/office/officeart/2008/layout/AlternatingHexagons"/>
    <dgm:cxn modelId="{A1174BC1-B771-43D5-A418-94ABFA81E0BA}" srcId="{EDCFC6D8-912B-45D1-A56D-59E916124B81}" destId="{3619A3CC-8C42-46A5-BDC8-B1F6013A2C6D}" srcOrd="0" destOrd="0" parTransId="{6F43862F-635D-4456-B98F-E6F30A60D16C}" sibTransId="{D2B2F490-7DA9-4933-BCF7-6829FE706496}"/>
    <dgm:cxn modelId="{B5150394-B765-4BB0-8158-2480297DEFDD}" type="presOf" srcId="{2C5F80ED-CE6F-4465-B869-CDB28A7F333C}" destId="{D0F5CC91-1B01-44C8-A7BA-67B1AA0DF210}" srcOrd="0" destOrd="0" presId="urn:microsoft.com/office/officeart/2008/layout/AlternatingHexagons"/>
    <dgm:cxn modelId="{3C90E3DB-8FEB-4ACA-80FE-69E084E66B17}" srcId="{7CA03FFF-0143-490E-869F-2C5F8E34EDA0}" destId="{EDCFC6D8-912B-45D1-A56D-59E916124B81}" srcOrd="1" destOrd="0" parTransId="{C6C6071B-98CF-471E-BF3A-F08B7BF41156}" sibTransId="{4168ECA1-83A9-47A1-9F83-16C5CE22DB00}"/>
    <dgm:cxn modelId="{4E94465E-74B7-47AE-B616-C3005413782B}" type="presOf" srcId="{3619A3CC-8C42-46A5-BDC8-B1F6013A2C6D}" destId="{90E2A3BD-FD88-40D3-87C5-CC6FE70304D7}" srcOrd="0" destOrd="0" presId="urn:microsoft.com/office/officeart/2008/layout/AlternatingHexagons"/>
    <dgm:cxn modelId="{8149C044-6AC3-4C4E-A27B-11E73A842393}" srcId="{7CA03FFF-0143-490E-869F-2C5F8E34EDA0}" destId="{FE9C8577-7B2F-4393-BAE8-AACB4F1CD8E9}" srcOrd="3" destOrd="0" parTransId="{E250E8A2-1216-494F-9F7E-B62FFFE28B73}" sibTransId="{E3FC4BF2-35AC-4415-8963-DBC11841B87A}"/>
    <dgm:cxn modelId="{F99DB295-AE19-45A1-9BBE-6568275F1502}" type="presOf" srcId="{3533239B-94E7-463F-AC97-0AABC0ABE01D}" destId="{DBD07B30-06F2-439E-BF43-6F41801E4D62}" srcOrd="0" destOrd="0" presId="urn:microsoft.com/office/officeart/2008/layout/AlternatingHexagons"/>
    <dgm:cxn modelId="{8FCB18D8-9536-4FFF-8F82-7BE25D88A106}" type="presOf" srcId="{4168ECA1-83A9-47A1-9F83-16C5CE22DB00}" destId="{AE454F8E-D240-4EFD-AF80-D53098C108A8}" srcOrd="0" destOrd="0" presId="urn:microsoft.com/office/officeart/2008/layout/AlternatingHexagons"/>
    <dgm:cxn modelId="{A2497723-DB92-4015-AEBF-DDC0E3E91C4F}" type="presOf" srcId="{6F052142-10E3-46A7-A6C2-C99079BCAD76}" destId="{72583A61-AF33-47D9-8DE1-92E77067B398}" srcOrd="0" destOrd="0" presId="urn:microsoft.com/office/officeart/2008/layout/AlternatingHexagons"/>
    <dgm:cxn modelId="{5F0BE1CB-903D-4C44-B978-643F74A10135}" type="presParOf" srcId="{3A68FE24-7348-46C1-B9E7-0A70D707DBAE}" destId="{02C6DF9D-8893-4214-B6E4-04D0FCE93A57}" srcOrd="0" destOrd="0" presId="urn:microsoft.com/office/officeart/2008/layout/AlternatingHexagons"/>
    <dgm:cxn modelId="{07FA06A7-8F35-442F-B829-4C93343BE8D9}" type="presParOf" srcId="{02C6DF9D-8893-4214-B6E4-04D0FCE93A57}" destId="{D59B93BB-0578-4045-B5DA-40E1E2B361EC}" srcOrd="0" destOrd="0" presId="urn:microsoft.com/office/officeart/2008/layout/AlternatingHexagons"/>
    <dgm:cxn modelId="{5CC7DF75-FBE0-4526-A61D-AAB8E3D6B691}" type="presParOf" srcId="{02C6DF9D-8893-4214-B6E4-04D0FCE93A57}" destId="{17336C7B-DAFE-43D7-B1E0-5AE3C0DD2ED4}" srcOrd="1" destOrd="0" presId="urn:microsoft.com/office/officeart/2008/layout/AlternatingHexagons"/>
    <dgm:cxn modelId="{11C3BB00-CB8F-47F3-902A-61B8C6085D25}" type="presParOf" srcId="{02C6DF9D-8893-4214-B6E4-04D0FCE93A57}" destId="{64B39D97-A25D-497C-9625-1EF93EBC3379}" srcOrd="2" destOrd="0" presId="urn:microsoft.com/office/officeart/2008/layout/AlternatingHexagons"/>
    <dgm:cxn modelId="{FE953A12-4502-4A65-B93B-8231B3489E3A}" type="presParOf" srcId="{02C6DF9D-8893-4214-B6E4-04D0FCE93A57}" destId="{52E9D7DB-4B2D-4F9A-B7B6-D8A1B77A6D04}" srcOrd="3" destOrd="0" presId="urn:microsoft.com/office/officeart/2008/layout/AlternatingHexagons"/>
    <dgm:cxn modelId="{E546810E-C260-41D6-A5C8-FD7093873622}" type="presParOf" srcId="{02C6DF9D-8893-4214-B6E4-04D0FCE93A57}" destId="{DBD07B30-06F2-439E-BF43-6F41801E4D62}" srcOrd="4" destOrd="0" presId="urn:microsoft.com/office/officeart/2008/layout/AlternatingHexagons"/>
    <dgm:cxn modelId="{50D0D7EF-7598-4798-888E-3CBFFA3AAABB}" type="presParOf" srcId="{3A68FE24-7348-46C1-B9E7-0A70D707DBAE}" destId="{D9433E36-0B5C-4023-B74F-C58FC2F7D340}" srcOrd="1" destOrd="0" presId="urn:microsoft.com/office/officeart/2008/layout/AlternatingHexagons"/>
    <dgm:cxn modelId="{8970E24A-FA41-45BB-AD61-55992D8422D0}" type="presParOf" srcId="{3A68FE24-7348-46C1-B9E7-0A70D707DBAE}" destId="{4E0C45EE-3A1E-4AE1-85C6-034073611697}" srcOrd="2" destOrd="0" presId="urn:microsoft.com/office/officeart/2008/layout/AlternatingHexagons"/>
    <dgm:cxn modelId="{545711DC-7570-4EF3-BED4-37808F20E922}" type="presParOf" srcId="{4E0C45EE-3A1E-4AE1-85C6-034073611697}" destId="{4E57ACAE-124E-4CAF-B315-73AD7F876944}" srcOrd="0" destOrd="0" presId="urn:microsoft.com/office/officeart/2008/layout/AlternatingHexagons"/>
    <dgm:cxn modelId="{7C327A47-43B9-4604-ADC4-0A64B2EE47D3}" type="presParOf" srcId="{4E0C45EE-3A1E-4AE1-85C6-034073611697}" destId="{90E2A3BD-FD88-40D3-87C5-CC6FE70304D7}" srcOrd="1" destOrd="0" presId="urn:microsoft.com/office/officeart/2008/layout/AlternatingHexagons"/>
    <dgm:cxn modelId="{096B9661-887E-477A-B7FF-C86AB72D161F}" type="presParOf" srcId="{4E0C45EE-3A1E-4AE1-85C6-034073611697}" destId="{E3391BB2-1F3E-4CC3-BF88-7F05F102AFB1}" srcOrd="2" destOrd="0" presId="urn:microsoft.com/office/officeart/2008/layout/AlternatingHexagons"/>
    <dgm:cxn modelId="{F09E032F-8C14-4EDA-9BA1-F1D67E320DD9}" type="presParOf" srcId="{4E0C45EE-3A1E-4AE1-85C6-034073611697}" destId="{B151E6B7-C809-48DC-8A8D-469504D9A8C9}" srcOrd="3" destOrd="0" presId="urn:microsoft.com/office/officeart/2008/layout/AlternatingHexagons"/>
    <dgm:cxn modelId="{F94DBEE7-D756-404F-BFD3-7959F381AD8B}" type="presParOf" srcId="{4E0C45EE-3A1E-4AE1-85C6-034073611697}" destId="{AE454F8E-D240-4EFD-AF80-D53098C108A8}" srcOrd="4" destOrd="0" presId="urn:microsoft.com/office/officeart/2008/layout/AlternatingHexagons"/>
    <dgm:cxn modelId="{52431906-1C69-4098-92D0-FF3151376979}" type="presParOf" srcId="{3A68FE24-7348-46C1-B9E7-0A70D707DBAE}" destId="{56C63203-46EF-4565-A1F1-CAE3EF39BB82}" srcOrd="3" destOrd="0" presId="urn:microsoft.com/office/officeart/2008/layout/AlternatingHexagons"/>
    <dgm:cxn modelId="{828FD662-9F22-429B-92C0-4406C5144A5D}" type="presParOf" srcId="{3A68FE24-7348-46C1-B9E7-0A70D707DBAE}" destId="{44D92060-381C-4C96-BF9D-3EBBD164B6BF}" srcOrd="4" destOrd="0" presId="urn:microsoft.com/office/officeart/2008/layout/AlternatingHexagons"/>
    <dgm:cxn modelId="{8DC7C372-ECFA-4935-8221-EB80B7FD59DA}" type="presParOf" srcId="{44D92060-381C-4C96-BF9D-3EBBD164B6BF}" destId="{01E7132E-257C-4AAE-8F68-007A86336949}" srcOrd="0" destOrd="0" presId="urn:microsoft.com/office/officeart/2008/layout/AlternatingHexagons"/>
    <dgm:cxn modelId="{EE09F7C9-9337-4645-BDF2-FF5449C6E930}" type="presParOf" srcId="{44D92060-381C-4C96-BF9D-3EBBD164B6BF}" destId="{449DCAC5-C62E-46FF-B969-5AB7A317A275}" srcOrd="1" destOrd="0" presId="urn:microsoft.com/office/officeart/2008/layout/AlternatingHexagons"/>
    <dgm:cxn modelId="{157DA452-21A8-4096-8173-91E53A3DBCDA}" type="presParOf" srcId="{44D92060-381C-4C96-BF9D-3EBBD164B6BF}" destId="{811B8BB0-2A72-4E7F-8988-9FE14FF541D7}" srcOrd="2" destOrd="0" presId="urn:microsoft.com/office/officeart/2008/layout/AlternatingHexagons"/>
    <dgm:cxn modelId="{DECF8F30-7BD8-46C6-AAF0-E9D0AA0FD2AA}" type="presParOf" srcId="{44D92060-381C-4C96-BF9D-3EBBD164B6BF}" destId="{7310CC29-A7CC-405E-861A-613762D3F590}" srcOrd="3" destOrd="0" presId="urn:microsoft.com/office/officeart/2008/layout/AlternatingHexagons"/>
    <dgm:cxn modelId="{0D9C6E4D-E2A7-445F-AF8E-C335D81A34EC}" type="presParOf" srcId="{44D92060-381C-4C96-BF9D-3EBBD164B6BF}" destId="{DB8AD123-A7CC-4101-8313-78447C310550}" srcOrd="4" destOrd="0" presId="urn:microsoft.com/office/officeart/2008/layout/AlternatingHexagons"/>
    <dgm:cxn modelId="{FFC47B2A-0665-4729-B7E3-2F550B9D94D0}" type="presParOf" srcId="{3A68FE24-7348-46C1-B9E7-0A70D707DBAE}" destId="{B586E655-AAF7-4833-89E1-4A15DDED8C65}" srcOrd="5" destOrd="0" presId="urn:microsoft.com/office/officeart/2008/layout/AlternatingHexagons"/>
    <dgm:cxn modelId="{FEE8B2AD-E9EB-4E6C-97AD-70E9815B6D43}" type="presParOf" srcId="{3A68FE24-7348-46C1-B9E7-0A70D707DBAE}" destId="{F92E3912-CA5B-4990-BDCD-B8A76D8A3A37}" srcOrd="6" destOrd="0" presId="urn:microsoft.com/office/officeart/2008/layout/AlternatingHexagons"/>
    <dgm:cxn modelId="{F47E3F1F-E86A-4F21-93A6-E472E3143980}" type="presParOf" srcId="{F92E3912-CA5B-4990-BDCD-B8A76D8A3A37}" destId="{98224C82-97B2-4D5C-97A2-946BBCD48176}" srcOrd="0" destOrd="0" presId="urn:microsoft.com/office/officeart/2008/layout/AlternatingHexagons"/>
    <dgm:cxn modelId="{C7C25087-36AE-4E7E-9616-7BA11448D6B8}" type="presParOf" srcId="{F92E3912-CA5B-4990-BDCD-B8A76D8A3A37}" destId="{C5A7076D-05C0-4F94-8380-D12E9A79D30E}" srcOrd="1" destOrd="0" presId="urn:microsoft.com/office/officeart/2008/layout/AlternatingHexagons"/>
    <dgm:cxn modelId="{307EF17B-8323-467C-AF2C-C4DF180711E0}" type="presParOf" srcId="{F92E3912-CA5B-4990-BDCD-B8A76D8A3A37}" destId="{982C66F6-7A26-4F32-A05A-0319B1797690}" srcOrd="2" destOrd="0" presId="urn:microsoft.com/office/officeart/2008/layout/AlternatingHexagons"/>
    <dgm:cxn modelId="{16F6CEDC-F911-4BE7-B6BE-0047B8AE9A0D}" type="presParOf" srcId="{F92E3912-CA5B-4990-BDCD-B8A76D8A3A37}" destId="{6D62CB0F-4914-4AF6-ADF0-2A222AE43A1F}" srcOrd="3" destOrd="0" presId="urn:microsoft.com/office/officeart/2008/layout/AlternatingHexagons"/>
    <dgm:cxn modelId="{8F0F428F-BDD7-4D5C-A68D-B31195F117CA}" type="presParOf" srcId="{F92E3912-CA5B-4990-BDCD-B8A76D8A3A37}" destId="{15358C8A-88C8-4E05-8FFD-B85748D87CA3}" srcOrd="4" destOrd="0" presId="urn:microsoft.com/office/officeart/2008/layout/AlternatingHexagons"/>
    <dgm:cxn modelId="{37CE3D20-E714-4A07-BF9C-80A261449501}" type="presParOf" srcId="{3A68FE24-7348-46C1-B9E7-0A70D707DBAE}" destId="{F3BB7C48-E12F-477A-B4AE-D7923C2954E7}" srcOrd="7" destOrd="0" presId="urn:microsoft.com/office/officeart/2008/layout/AlternatingHexagons"/>
    <dgm:cxn modelId="{203D438E-5DEA-4E8C-BBA0-6C151413136D}" type="presParOf" srcId="{3A68FE24-7348-46C1-B9E7-0A70D707DBAE}" destId="{B41B1F34-1345-49C4-AE88-B6685CDEE988}" srcOrd="8" destOrd="0" presId="urn:microsoft.com/office/officeart/2008/layout/AlternatingHexagons"/>
    <dgm:cxn modelId="{168B67A5-9F80-4787-944D-C2614218A153}" type="presParOf" srcId="{B41B1F34-1345-49C4-AE88-B6685CDEE988}" destId="{FFC5408F-D852-4E39-A45A-13821672C639}" srcOrd="0" destOrd="0" presId="urn:microsoft.com/office/officeart/2008/layout/AlternatingHexagons"/>
    <dgm:cxn modelId="{F726D400-C821-406C-AE79-6A13C1CDBE5D}" type="presParOf" srcId="{B41B1F34-1345-49C4-AE88-B6685CDEE988}" destId="{7CBF61A0-E323-4271-95F9-86E6F70C0241}" srcOrd="1" destOrd="0" presId="urn:microsoft.com/office/officeart/2008/layout/AlternatingHexagons"/>
    <dgm:cxn modelId="{AF1DF309-1947-4F50-A549-F4543C407115}" type="presParOf" srcId="{B41B1F34-1345-49C4-AE88-B6685CDEE988}" destId="{9F56B537-0F88-4FD8-85BE-D75514D0A5FA}" srcOrd="2" destOrd="0" presId="urn:microsoft.com/office/officeart/2008/layout/AlternatingHexagons"/>
    <dgm:cxn modelId="{0B645519-E754-4C51-ADD1-058BE1FA8645}" type="presParOf" srcId="{B41B1F34-1345-49C4-AE88-B6685CDEE988}" destId="{C04BB17C-9B5A-4D1F-AB8A-DDCC66B5B31D}" srcOrd="3" destOrd="0" presId="urn:microsoft.com/office/officeart/2008/layout/AlternatingHexagons"/>
    <dgm:cxn modelId="{F3675A11-3E95-45B5-9F6F-59266609C8DF}" type="presParOf" srcId="{B41B1F34-1345-49C4-AE88-B6685CDEE988}" destId="{D0F5CC91-1B01-44C8-A7BA-67B1AA0DF210}" srcOrd="4" destOrd="0" presId="urn:microsoft.com/office/officeart/2008/layout/AlternatingHexagons"/>
    <dgm:cxn modelId="{5E6115ED-3E51-41E2-98D2-DD4F42411DE0}" type="presParOf" srcId="{3A68FE24-7348-46C1-B9E7-0A70D707DBAE}" destId="{7AEF613A-D065-459A-9EDB-3B6B2CA6B81F}" srcOrd="9" destOrd="0" presId="urn:microsoft.com/office/officeart/2008/layout/AlternatingHexagons"/>
    <dgm:cxn modelId="{D81AB734-4F0A-40C5-83D0-D109FC4E6964}" type="presParOf" srcId="{3A68FE24-7348-46C1-B9E7-0A70D707DBAE}" destId="{6A83ACCD-AA26-4C5F-8F7E-634B43EE85BF}" srcOrd="10" destOrd="0" presId="urn:microsoft.com/office/officeart/2008/layout/AlternatingHexagons"/>
    <dgm:cxn modelId="{990B5F66-66AF-4989-8458-6215C20C612A}" type="presParOf" srcId="{6A83ACCD-AA26-4C5F-8F7E-634B43EE85BF}" destId="{72583A61-AF33-47D9-8DE1-92E77067B398}" srcOrd="0" destOrd="0" presId="urn:microsoft.com/office/officeart/2008/layout/AlternatingHexagons"/>
    <dgm:cxn modelId="{7D2B28F4-9359-408C-BC56-375F218DCDF2}" type="presParOf" srcId="{6A83ACCD-AA26-4C5F-8F7E-634B43EE85BF}" destId="{9F8A1736-7CBC-431C-8F34-64E82858A1E1}" srcOrd="1" destOrd="0" presId="urn:microsoft.com/office/officeart/2008/layout/AlternatingHexagons"/>
    <dgm:cxn modelId="{D0EF273F-3C2A-4A9D-974B-F4186E6EACFF}" type="presParOf" srcId="{6A83ACCD-AA26-4C5F-8F7E-634B43EE85BF}" destId="{35CF2829-AE4B-4E5E-B990-C6D0B0BF478E}" srcOrd="2" destOrd="0" presId="urn:microsoft.com/office/officeart/2008/layout/AlternatingHexagons"/>
    <dgm:cxn modelId="{61407A15-938B-412C-B9D5-02307D8FFBCF}" type="presParOf" srcId="{6A83ACCD-AA26-4C5F-8F7E-634B43EE85BF}" destId="{1072F50E-C180-4A33-B476-D02156B703DF}" srcOrd="3" destOrd="0" presId="urn:microsoft.com/office/officeart/2008/layout/AlternatingHexagons"/>
    <dgm:cxn modelId="{3BDF49ED-527B-453B-8163-FB5AF2242471}" type="presParOf" srcId="{6A83ACCD-AA26-4C5F-8F7E-634B43EE85BF}" destId="{21EFE223-EE44-44B6-A34B-BE576AF5AE33}" srcOrd="4" destOrd="0" presId="urn:microsoft.com/office/officeart/2008/layout/AlternatingHexagon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7CA03FFF-0143-490E-869F-2C5F8E34EDA0}" type="doc">
      <dgm:prSet loTypeId="urn:microsoft.com/office/officeart/2008/layout/AlternatingHexagons" loCatId="list" qsTypeId="urn:microsoft.com/office/officeart/2005/8/quickstyle/simple1" qsCatId="simple" csTypeId="urn:microsoft.com/office/officeart/2005/8/colors/accent1_1" csCatId="accent1" phldr="1"/>
      <dgm:spPr/>
      <dgm:t>
        <a:bodyPr/>
        <a:lstStyle/>
        <a:p>
          <a:endParaRPr lang="en-US"/>
        </a:p>
      </dgm:t>
    </dgm:pt>
    <dgm:pt modelId="{A36447B0-BE14-4B90-A635-81B992A96525}">
      <dgm:prSet phldrT="[Text]" custT="1"/>
      <dgm:spPr>
        <a:noFill/>
      </dgm:spPr>
      <dgm:t>
        <a:bodyPr/>
        <a:lstStyle/>
        <a:p>
          <a:r>
            <a:rPr lang="fa-IR" sz="1400" b="1" dirty="0" smtClean="0">
              <a:solidFill>
                <a:schemeClr val="tx1"/>
              </a:solidFill>
              <a:cs typeface="B Mitra" pitchFamily="2" charset="-78"/>
            </a:rPr>
            <a:t>مقدمه</a:t>
          </a:r>
          <a:endParaRPr lang="en-US" sz="1400" b="1" dirty="0">
            <a:solidFill>
              <a:schemeClr val="tx1"/>
            </a:solidFill>
            <a:cs typeface="B Mitra" pitchFamily="2" charset="-78"/>
          </a:endParaRPr>
        </a:p>
      </dgm:t>
    </dgm:pt>
    <dgm:pt modelId="{F7DD0F2D-9415-4AD6-B2C9-35AC9454502D}" type="parTrans" cxnId="{3BCA1D32-7A88-443A-AA8D-9C80866BB7D1}">
      <dgm:prSet/>
      <dgm:spPr/>
      <dgm:t>
        <a:bodyPr/>
        <a:lstStyle/>
        <a:p>
          <a:endParaRPr lang="en-US" sz="1100" b="0">
            <a:cs typeface="B Mitra" pitchFamily="2" charset="-78"/>
          </a:endParaRPr>
        </a:p>
      </dgm:t>
    </dgm:pt>
    <dgm:pt modelId="{3533239B-94E7-463F-AC97-0AABC0ABE01D}" type="sibTrans" cxnId="{3BCA1D32-7A88-443A-AA8D-9C80866BB7D1}">
      <dgm:prSet custT="1"/>
      <dgm:spPr>
        <a:noFill/>
      </dgm:spPr>
      <dgm:t>
        <a:bodyPr/>
        <a:lstStyle/>
        <a:p>
          <a:r>
            <a:rPr lang="fa-IR" sz="1400" b="1" dirty="0" smtClean="0">
              <a:solidFill>
                <a:schemeClr val="tx1"/>
              </a:solidFill>
              <a:cs typeface="B Mitra" pitchFamily="2" charset="-78"/>
            </a:rPr>
            <a:t>معرفی</a:t>
          </a:r>
          <a:endParaRPr lang="en-US" sz="1400" b="1" dirty="0">
            <a:solidFill>
              <a:schemeClr val="tx1"/>
            </a:solidFill>
            <a:cs typeface="B Mitra" pitchFamily="2" charset="-78"/>
          </a:endParaRPr>
        </a:p>
      </dgm:t>
    </dgm:pt>
    <dgm:pt modelId="{EDCFC6D8-912B-45D1-A56D-59E916124B81}">
      <dgm:prSet phldrT="[Text]" custT="1"/>
      <dgm:spPr/>
      <dgm:t>
        <a:bodyPr/>
        <a:lstStyle/>
        <a:p>
          <a:r>
            <a:rPr lang="fa-IR" sz="1400" b="1" dirty="0" smtClean="0">
              <a:solidFill>
                <a:schemeClr val="tx1"/>
              </a:solidFill>
              <a:cs typeface="B Mitra" pitchFamily="2" charset="-78"/>
            </a:rPr>
            <a:t>چشم انداز</a:t>
          </a:r>
          <a:endParaRPr lang="en-US" sz="1400" b="1" dirty="0">
            <a:solidFill>
              <a:schemeClr val="tx1"/>
            </a:solidFill>
            <a:cs typeface="B Mitra" pitchFamily="2" charset="-78"/>
          </a:endParaRPr>
        </a:p>
      </dgm:t>
    </dgm:pt>
    <dgm:pt modelId="{C6C6071B-98CF-471E-BF3A-F08B7BF41156}" type="parTrans" cxnId="{3C90E3DB-8FEB-4ACA-80FE-69E084E66B17}">
      <dgm:prSet/>
      <dgm:spPr/>
      <dgm:t>
        <a:bodyPr/>
        <a:lstStyle/>
        <a:p>
          <a:endParaRPr lang="en-US" sz="1100" b="0">
            <a:cs typeface="B Mitra" pitchFamily="2" charset="-78"/>
          </a:endParaRPr>
        </a:p>
      </dgm:t>
    </dgm:pt>
    <dgm:pt modelId="{4168ECA1-83A9-47A1-9F83-16C5CE22DB00}" type="sibTrans" cxnId="{3C90E3DB-8FEB-4ACA-80FE-69E084E66B17}">
      <dgm:prSet custT="1"/>
      <dgm:spPr/>
      <dgm:t>
        <a:bodyPr/>
        <a:lstStyle/>
        <a:p>
          <a:endParaRPr lang="en-US" sz="1400" b="1">
            <a:solidFill>
              <a:schemeClr val="tx1"/>
            </a:solidFill>
            <a:cs typeface="B Mitra" pitchFamily="2" charset="-78"/>
          </a:endParaRPr>
        </a:p>
      </dgm:t>
    </dgm:pt>
    <dgm:pt modelId="{3619A3CC-8C42-46A5-BDC8-B1F6013A2C6D}">
      <dgm:prSet phldrT="[Text]" custT="1"/>
      <dgm:spPr/>
      <dgm:t>
        <a:bodyPr/>
        <a:lstStyle/>
        <a:p>
          <a:r>
            <a:rPr lang="fa-IR" sz="1400" b="1" dirty="0" smtClean="0">
              <a:solidFill>
                <a:schemeClr val="tx1"/>
              </a:solidFill>
              <a:cs typeface="B Mitra" pitchFamily="2" charset="-78"/>
            </a:rPr>
            <a:t>.</a:t>
          </a:r>
          <a:endParaRPr lang="en-US" sz="1400" b="1" dirty="0">
            <a:solidFill>
              <a:schemeClr val="tx1"/>
            </a:solidFill>
            <a:cs typeface="B Mitra" pitchFamily="2" charset="-78"/>
          </a:endParaRPr>
        </a:p>
      </dgm:t>
    </dgm:pt>
    <dgm:pt modelId="{6F43862F-635D-4456-B98F-E6F30A60D16C}" type="parTrans" cxnId="{A1174BC1-B771-43D5-A418-94ABFA81E0BA}">
      <dgm:prSet/>
      <dgm:spPr/>
      <dgm:t>
        <a:bodyPr/>
        <a:lstStyle/>
        <a:p>
          <a:endParaRPr lang="en-US" sz="1100" b="0">
            <a:cs typeface="B Mitra" pitchFamily="2" charset="-78"/>
          </a:endParaRPr>
        </a:p>
      </dgm:t>
    </dgm:pt>
    <dgm:pt modelId="{D2B2F490-7DA9-4933-BCF7-6829FE706496}" type="sibTrans" cxnId="{A1174BC1-B771-43D5-A418-94ABFA81E0BA}">
      <dgm:prSet/>
      <dgm:spPr/>
      <dgm:t>
        <a:bodyPr/>
        <a:lstStyle/>
        <a:p>
          <a:endParaRPr lang="en-US" sz="1100" b="0">
            <a:cs typeface="B Mitra" pitchFamily="2" charset="-78"/>
          </a:endParaRPr>
        </a:p>
      </dgm:t>
    </dgm:pt>
    <dgm:pt modelId="{60A99A72-1B45-4A47-B3C1-606CBE863512}">
      <dgm:prSet custT="1"/>
      <dgm:spPr/>
      <dgm:t>
        <a:bodyPr/>
        <a:lstStyle/>
        <a:p>
          <a:pPr rtl="1"/>
          <a:r>
            <a:rPr lang="fa-IR" sz="1400" b="1" dirty="0" smtClean="0">
              <a:solidFill>
                <a:schemeClr val="tx1"/>
              </a:solidFill>
              <a:cs typeface="B Mitra" pitchFamily="2" charset="-78"/>
            </a:rPr>
            <a:t>دانش به عنوان منبع</a:t>
          </a:r>
          <a:endParaRPr lang="en-US" sz="1400" b="1" dirty="0" smtClean="0">
            <a:solidFill>
              <a:schemeClr val="tx1"/>
            </a:solidFill>
            <a:cs typeface="B Mitra" pitchFamily="2" charset="-78"/>
          </a:endParaRPr>
        </a:p>
      </dgm:t>
    </dgm:pt>
    <dgm:pt modelId="{F058A103-EBED-4DE1-BB6F-D26FFC8759D8}" type="parTrans" cxnId="{5F08FEE5-DD30-40DD-9FF8-505CD81E4318}">
      <dgm:prSet/>
      <dgm:spPr/>
      <dgm:t>
        <a:bodyPr/>
        <a:lstStyle/>
        <a:p>
          <a:endParaRPr lang="en-US" sz="1100">
            <a:cs typeface="B Mitra" pitchFamily="2" charset="-78"/>
          </a:endParaRPr>
        </a:p>
      </dgm:t>
    </dgm:pt>
    <dgm:pt modelId="{29334729-C45B-4F60-A28E-248FBAAF967E}" type="sibTrans" cxnId="{5F08FEE5-DD30-40DD-9FF8-505CD81E4318}">
      <dgm:prSet custT="1"/>
      <dgm:spPr/>
      <dgm:t>
        <a:bodyPr/>
        <a:lstStyle/>
        <a:p>
          <a:endParaRPr lang="en-US" sz="1400" b="1">
            <a:solidFill>
              <a:schemeClr val="tx1"/>
            </a:solidFill>
            <a:cs typeface="B Mitra" pitchFamily="2" charset="-78"/>
          </a:endParaRPr>
        </a:p>
      </dgm:t>
    </dgm:pt>
    <dgm:pt modelId="{C2A2B8D2-8F77-4162-9B18-948B72996341}">
      <dgm:prSet custT="1"/>
      <dgm:spPr>
        <a:solidFill>
          <a:schemeClr val="accent6"/>
        </a:solidFill>
      </dgm:spPr>
      <dgm:t>
        <a:bodyPr/>
        <a:lstStyle/>
        <a:p>
          <a:pPr rtl="1"/>
          <a:r>
            <a:rPr lang="fa-IR" sz="1400" b="1" dirty="0" smtClean="0">
              <a:solidFill>
                <a:schemeClr val="tx1"/>
              </a:solidFill>
              <a:cs typeface="B Mitra" pitchFamily="2" charset="-78"/>
            </a:rPr>
            <a:t>دانش و قابلیتها</a:t>
          </a:r>
        </a:p>
      </dgm:t>
    </dgm:pt>
    <dgm:pt modelId="{C65E8B5B-E7CF-48FE-897F-E04E394EA774}" type="parTrans" cxnId="{BF947504-DA2B-4609-98A1-BE3E1D889706}">
      <dgm:prSet/>
      <dgm:spPr/>
      <dgm:t>
        <a:bodyPr/>
        <a:lstStyle/>
        <a:p>
          <a:endParaRPr lang="en-US" sz="1100">
            <a:cs typeface="B Mitra" pitchFamily="2" charset="-78"/>
          </a:endParaRPr>
        </a:p>
      </dgm:t>
    </dgm:pt>
    <dgm:pt modelId="{2C5F80ED-CE6F-4465-B869-CDB28A7F333C}" type="sibTrans" cxnId="{BF947504-DA2B-4609-98A1-BE3E1D889706}">
      <dgm:prSet custT="1"/>
      <dgm:spPr/>
      <dgm:t>
        <a:bodyPr/>
        <a:lstStyle/>
        <a:p>
          <a:r>
            <a:rPr lang="fa-IR" sz="1400" b="1" dirty="0" smtClean="0">
              <a:solidFill>
                <a:schemeClr val="tx1"/>
              </a:solidFill>
              <a:cs typeface="B Mitra" pitchFamily="2" charset="-78"/>
            </a:rPr>
            <a:t>رهیافت ها</a:t>
          </a:r>
          <a:endParaRPr lang="en-US" sz="1400" b="1" dirty="0">
            <a:solidFill>
              <a:schemeClr val="tx1"/>
            </a:solidFill>
            <a:cs typeface="B Mitra" pitchFamily="2" charset="-78"/>
          </a:endParaRPr>
        </a:p>
      </dgm:t>
    </dgm:pt>
    <dgm:pt modelId="{6F052142-10E3-46A7-A6C2-C99079BCAD76}">
      <dgm:prSet custT="1"/>
      <dgm:spPr/>
      <dgm:t>
        <a:bodyPr/>
        <a:lstStyle/>
        <a:p>
          <a:pPr rtl="1"/>
          <a:r>
            <a:rPr lang="fa-IR" sz="1400" b="1" dirty="0" smtClean="0">
              <a:solidFill>
                <a:schemeClr val="tx1"/>
              </a:solidFill>
              <a:cs typeface="B Mitra" pitchFamily="2" charset="-78"/>
            </a:rPr>
            <a:t>استراتژی های دانش محور</a:t>
          </a:r>
        </a:p>
      </dgm:t>
    </dgm:pt>
    <dgm:pt modelId="{9422D9CD-625A-4BC9-A4C9-94E5E35A3823}" type="parTrans" cxnId="{E3AC7072-D0B1-48CD-9F91-2AAC58C5C0C2}">
      <dgm:prSet/>
      <dgm:spPr/>
      <dgm:t>
        <a:bodyPr/>
        <a:lstStyle/>
        <a:p>
          <a:endParaRPr lang="en-US" sz="1100">
            <a:cs typeface="B Mitra" pitchFamily="2" charset="-78"/>
          </a:endParaRPr>
        </a:p>
      </dgm:t>
    </dgm:pt>
    <dgm:pt modelId="{BFC6880A-3DC4-4818-83CC-545289DACB6A}" type="sibTrans" cxnId="{E3AC7072-D0B1-48CD-9F91-2AAC58C5C0C2}">
      <dgm:prSet custT="1"/>
      <dgm:spPr/>
      <dgm:t>
        <a:bodyPr/>
        <a:lstStyle/>
        <a:p>
          <a:r>
            <a:rPr lang="fa-IR" sz="1400" b="1" dirty="0" smtClean="0">
              <a:solidFill>
                <a:schemeClr val="tx1"/>
              </a:solidFill>
              <a:cs typeface="B Mitra" pitchFamily="2" charset="-78"/>
            </a:rPr>
            <a:t>اقتصاد الکترونیکی</a:t>
          </a:r>
          <a:endParaRPr lang="en-US" sz="1400" b="1" dirty="0">
            <a:solidFill>
              <a:schemeClr val="tx1"/>
            </a:solidFill>
            <a:cs typeface="B Mitra" pitchFamily="2" charset="-78"/>
          </a:endParaRPr>
        </a:p>
      </dgm:t>
    </dgm:pt>
    <dgm:pt modelId="{FE9C8577-7B2F-4393-BAE8-AACB4F1CD8E9}">
      <dgm:prSet custT="1"/>
      <dgm:spPr/>
      <dgm:t>
        <a:bodyPr/>
        <a:lstStyle/>
        <a:p>
          <a:pPr rtl="1"/>
          <a:r>
            <a:rPr lang="fa-IR" sz="1400" b="1" dirty="0" smtClean="0">
              <a:solidFill>
                <a:schemeClr val="tx1"/>
              </a:solidFill>
              <a:cs typeface="B Mitra" pitchFamily="2" charset="-78"/>
            </a:rPr>
            <a:t>زنجیره ارزش دانش</a:t>
          </a:r>
        </a:p>
      </dgm:t>
    </dgm:pt>
    <dgm:pt modelId="{E250E8A2-1216-494F-9F7E-B62FFFE28B73}" type="parTrans" cxnId="{8149C044-6AC3-4C4E-A27B-11E73A842393}">
      <dgm:prSet/>
      <dgm:spPr/>
      <dgm:t>
        <a:bodyPr/>
        <a:lstStyle/>
        <a:p>
          <a:endParaRPr lang="en-US" sz="1100">
            <a:cs typeface="B Mitra" pitchFamily="2" charset="-78"/>
          </a:endParaRPr>
        </a:p>
      </dgm:t>
    </dgm:pt>
    <dgm:pt modelId="{E3FC4BF2-35AC-4415-8963-DBC11841B87A}" type="sibTrans" cxnId="{8149C044-6AC3-4C4E-A27B-11E73A842393}">
      <dgm:prSet custT="1"/>
      <dgm:spPr/>
      <dgm:t>
        <a:bodyPr/>
        <a:lstStyle/>
        <a:p>
          <a:r>
            <a:rPr lang="fa-IR" sz="1400" b="1" dirty="0" smtClean="0">
              <a:solidFill>
                <a:schemeClr val="tx1"/>
              </a:solidFill>
              <a:cs typeface="B Mitra" pitchFamily="2" charset="-78"/>
            </a:rPr>
            <a:t>مدل دانش محور</a:t>
          </a:r>
          <a:endParaRPr lang="en-US" sz="1400" b="1" dirty="0">
            <a:solidFill>
              <a:schemeClr val="tx1"/>
            </a:solidFill>
            <a:cs typeface="B Mitra" pitchFamily="2" charset="-78"/>
          </a:endParaRPr>
        </a:p>
      </dgm:t>
    </dgm:pt>
    <dgm:pt modelId="{3A68FE24-7348-46C1-B9E7-0A70D707DBAE}" type="pres">
      <dgm:prSet presAssocID="{7CA03FFF-0143-490E-869F-2C5F8E34EDA0}" presName="Name0" presStyleCnt="0">
        <dgm:presLayoutVars>
          <dgm:chMax/>
          <dgm:chPref/>
          <dgm:dir/>
          <dgm:animLvl val="lvl"/>
        </dgm:presLayoutVars>
      </dgm:prSet>
      <dgm:spPr/>
      <dgm:t>
        <a:bodyPr/>
        <a:lstStyle/>
        <a:p>
          <a:endParaRPr lang="en-US"/>
        </a:p>
      </dgm:t>
    </dgm:pt>
    <dgm:pt modelId="{02C6DF9D-8893-4214-B6E4-04D0FCE93A57}" type="pres">
      <dgm:prSet presAssocID="{A36447B0-BE14-4B90-A635-81B992A96525}" presName="composite" presStyleCnt="0"/>
      <dgm:spPr/>
    </dgm:pt>
    <dgm:pt modelId="{D59B93BB-0578-4045-B5DA-40E1E2B361EC}" type="pres">
      <dgm:prSet presAssocID="{A36447B0-BE14-4B90-A635-81B992A96525}" presName="Parent1" presStyleLbl="node1" presStyleIdx="0" presStyleCnt="12">
        <dgm:presLayoutVars>
          <dgm:chMax val="1"/>
          <dgm:chPref val="1"/>
          <dgm:bulletEnabled val="1"/>
        </dgm:presLayoutVars>
      </dgm:prSet>
      <dgm:spPr/>
      <dgm:t>
        <a:bodyPr/>
        <a:lstStyle/>
        <a:p>
          <a:endParaRPr lang="en-US"/>
        </a:p>
      </dgm:t>
    </dgm:pt>
    <dgm:pt modelId="{17336C7B-DAFE-43D7-B1E0-5AE3C0DD2ED4}" type="pres">
      <dgm:prSet presAssocID="{A36447B0-BE14-4B90-A635-81B992A96525}" presName="Childtext1" presStyleLbl="revTx" presStyleIdx="0" presStyleCnt="6">
        <dgm:presLayoutVars>
          <dgm:chMax val="0"/>
          <dgm:chPref val="0"/>
          <dgm:bulletEnabled val="1"/>
        </dgm:presLayoutVars>
      </dgm:prSet>
      <dgm:spPr/>
      <dgm:t>
        <a:bodyPr/>
        <a:lstStyle/>
        <a:p>
          <a:endParaRPr lang="en-US"/>
        </a:p>
      </dgm:t>
    </dgm:pt>
    <dgm:pt modelId="{64B39D97-A25D-497C-9625-1EF93EBC3379}" type="pres">
      <dgm:prSet presAssocID="{A36447B0-BE14-4B90-A635-81B992A96525}" presName="BalanceSpacing" presStyleCnt="0"/>
      <dgm:spPr/>
    </dgm:pt>
    <dgm:pt modelId="{52E9D7DB-4B2D-4F9A-B7B6-D8A1B77A6D04}" type="pres">
      <dgm:prSet presAssocID="{A36447B0-BE14-4B90-A635-81B992A96525}" presName="BalanceSpacing1" presStyleCnt="0"/>
      <dgm:spPr/>
    </dgm:pt>
    <dgm:pt modelId="{DBD07B30-06F2-439E-BF43-6F41801E4D62}" type="pres">
      <dgm:prSet presAssocID="{3533239B-94E7-463F-AC97-0AABC0ABE01D}" presName="Accent1Text" presStyleLbl="node1" presStyleIdx="1" presStyleCnt="12"/>
      <dgm:spPr/>
      <dgm:t>
        <a:bodyPr/>
        <a:lstStyle/>
        <a:p>
          <a:endParaRPr lang="en-US"/>
        </a:p>
      </dgm:t>
    </dgm:pt>
    <dgm:pt modelId="{D9433E36-0B5C-4023-B74F-C58FC2F7D340}" type="pres">
      <dgm:prSet presAssocID="{3533239B-94E7-463F-AC97-0AABC0ABE01D}" presName="spaceBetweenRectangles" presStyleCnt="0"/>
      <dgm:spPr/>
    </dgm:pt>
    <dgm:pt modelId="{4E0C45EE-3A1E-4AE1-85C6-034073611697}" type="pres">
      <dgm:prSet presAssocID="{EDCFC6D8-912B-45D1-A56D-59E916124B81}" presName="composite" presStyleCnt="0"/>
      <dgm:spPr/>
    </dgm:pt>
    <dgm:pt modelId="{4E57ACAE-124E-4CAF-B315-73AD7F876944}" type="pres">
      <dgm:prSet presAssocID="{EDCFC6D8-912B-45D1-A56D-59E916124B81}" presName="Parent1" presStyleLbl="node1" presStyleIdx="2" presStyleCnt="12">
        <dgm:presLayoutVars>
          <dgm:chMax val="1"/>
          <dgm:chPref val="1"/>
          <dgm:bulletEnabled val="1"/>
        </dgm:presLayoutVars>
      </dgm:prSet>
      <dgm:spPr/>
      <dgm:t>
        <a:bodyPr/>
        <a:lstStyle/>
        <a:p>
          <a:endParaRPr lang="en-US"/>
        </a:p>
      </dgm:t>
    </dgm:pt>
    <dgm:pt modelId="{90E2A3BD-FD88-40D3-87C5-CC6FE70304D7}" type="pres">
      <dgm:prSet presAssocID="{EDCFC6D8-912B-45D1-A56D-59E916124B81}" presName="Childtext1" presStyleLbl="revTx" presStyleIdx="1" presStyleCnt="6">
        <dgm:presLayoutVars>
          <dgm:chMax val="0"/>
          <dgm:chPref val="0"/>
          <dgm:bulletEnabled val="1"/>
        </dgm:presLayoutVars>
      </dgm:prSet>
      <dgm:spPr/>
      <dgm:t>
        <a:bodyPr/>
        <a:lstStyle/>
        <a:p>
          <a:endParaRPr lang="en-US"/>
        </a:p>
      </dgm:t>
    </dgm:pt>
    <dgm:pt modelId="{E3391BB2-1F3E-4CC3-BF88-7F05F102AFB1}" type="pres">
      <dgm:prSet presAssocID="{EDCFC6D8-912B-45D1-A56D-59E916124B81}" presName="BalanceSpacing" presStyleCnt="0"/>
      <dgm:spPr/>
    </dgm:pt>
    <dgm:pt modelId="{B151E6B7-C809-48DC-8A8D-469504D9A8C9}" type="pres">
      <dgm:prSet presAssocID="{EDCFC6D8-912B-45D1-A56D-59E916124B81}" presName="BalanceSpacing1" presStyleCnt="0"/>
      <dgm:spPr/>
    </dgm:pt>
    <dgm:pt modelId="{AE454F8E-D240-4EFD-AF80-D53098C108A8}" type="pres">
      <dgm:prSet presAssocID="{4168ECA1-83A9-47A1-9F83-16C5CE22DB00}" presName="Accent1Text" presStyleLbl="node1" presStyleIdx="3" presStyleCnt="12"/>
      <dgm:spPr/>
      <dgm:t>
        <a:bodyPr/>
        <a:lstStyle/>
        <a:p>
          <a:endParaRPr lang="en-US"/>
        </a:p>
      </dgm:t>
    </dgm:pt>
    <dgm:pt modelId="{56C63203-46EF-4565-A1F1-CAE3EF39BB82}" type="pres">
      <dgm:prSet presAssocID="{4168ECA1-83A9-47A1-9F83-16C5CE22DB00}" presName="spaceBetweenRectangles" presStyleCnt="0"/>
      <dgm:spPr/>
    </dgm:pt>
    <dgm:pt modelId="{44D92060-381C-4C96-BF9D-3EBBD164B6BF}" type="pres">
      <dgm:prSet presAssocID="{60A99A72-1B45-4A47-B3C1-606CBE863512}" presName="composite" presStyleCnt="0"/>
      <dgm:spPr/>
    </dgm:pt>
    <dgm:pt modelId="{01E7132E-257C-4AAE-8F68-007A86336949}" type="pres">
      <dgm:prSet presAssocID="{60A99A72-1B45-4A47-B3C1-606CBE863512}" presName="Parent1" presStyleLbl="node1" presStyleIdx="4" presStyleCnt="12" custLinFactNeighborX="55501" custLinFactNeighborY="-84308">
        <dgm:presLayoutVars>
          <dgm:chMax val="1"/>
          <dgm:chPref val="1"/>
          <dgm:bulletEnabled val="1"/>
        </dgm:presLayoutVars>
      </dgm:prSet>
      <dgm:spPr/>
      <dgm:t>
        <a:bodyPr/>
        <a:lstStyle/>
        <a:p>
          <a:endParaRPr lang="en-US"/>
        </a:p>
      </dgm:t>
    </dgm:pt>
    <dgm:pt modelId="{449DCAC5-C62E-46FF-B969-5AB7A317A275}" type="pres">
      <dgm:prSet presAssocID="{60A99A72-1B45-4A47-B3C1-606CBE863512}" presName="Childtext1" presStyleLbl="revTx" presStyleIdx="2" presStyleCnt="6">
        <dgm:presLayoutVars>
          <dgm:chMax val="0"/>
          <dgm:chPref val="0"/>
          <dgm:bulletEnabled val="1"/>
        </dgm:presLayoutVars>
      </dgm:prSet>
      <dgm:spPr/>
    </dgm:pt>
    <dgm:pt modelId="{811B8BB0-2A72-4E7F-8988-9FE14FF541D7}" type="pres">
      <dgm:prSet presAssocID="{60A99A72-1B45-4A47-B3C1-606CBE863512}" presName="BalanceSpacing" presStyleCnt="0"/>
      <dgm:spPr/>
    </dgm:pt>
    <dgm:pt modelId="{7310CC29-A7CC-405E-861A-613762D3F590}" type="pres">
      <dgm:prSet presAssocID="{60A99A72-1B45-4A47-B3C1-606CBE863512}" presName="BalanceSpacing1" presStyleCnt="0"/>
      <dgm:spPr/>
    </dgm:pt>
    <dgm:pt modelId="{DB8AD123-A7CC-4101-8313-78447C310550}" type="pres">
      <dgm:prSet presAssocID="{29334729-C45B-4F60-A28E-248FBAAF967E}" presName="Accent1Text" presStyleLbl="node1" presStyleIdx="5" presStyleCnt="12" custLinFactY="100000" custLinFactNeighborX="51689" custLinFactNeighborY="153192"/>
      <dgm:spPr/>
      <dgm:t>
        <a:bodyPr/>
        <a:lstStyle/>
        <a:p>
          <a:endParaRPr lang="en-US"/>
        </a:p>
      </dgm:t>
    </dgm:pt>
    <dgm:pt modelId="{B586E655-AAF7-4833-89E1-4A15DDED8C65}" type="pres">
      <dgm:prSet presAssocID="{29334729-C45B-4F60-A28E-248FBAAF967E}" presName="spaceBetweenRectangles" presStyleCnt="0"/>
      <dgm:spPr/>
    </dgm:pt>
    <dgm:pt modelId="{F92E3912-CA5B-4990-BDCD-B8A76D8A3A37}" type="pres">
      <dgm:prSet presAssocID="{FE9C8577-7B2F-4393-BAE8-AACB4F1CD8E9}" presName="composite" presStyleCnt="0"/>
      <dgm:spPr/>
    </dgm:pt>
    <dgm:pt modelId="{98224C82-97B2-4D5C-97A2-946BBCD48176}" type="pres">
      <dgm:prSet presAssocID="{FE9C8577-7B2F-4393-BAE8-AACB4F1CD8E9}" presName="Parent1" presStyleLbl="node1" presStyleIdx="6" presStyleCnt="12" custLinFactX="574" custLinFactNeighborX="100000" custLinFactNeighborY="-1582">
        <dgm:presLayoutVars>
          <dgm:chMax val="1"/>
          <dgm:chPref val="1"/>
          <dgm:bulletEnabled val="1"/>
        </dgm:presLayoutVars>
      </dgm:prSet>
      <dgm:spPr/>
      <dgm:t>
        <a:bodyPr/>
        <a:lstStyle/>
        <a:p>
          <a:endParaRPr lang="en-US"/>
        </a:p>
      </dgm:t>
    </dgm:pt>
    <dgm:pt modelId="{C5A7076D-05C0-4F94-8380-D12E9A79D30E}" type="pres">
      <dgm:prSet presAssocID="{FE9C8577-7B2F-4393-BAE8-AACB4F1CD8E9}" presName="Childtext1" presStyleLbl="revTx" presStyleIdx="3" presStyleCnt="6">
        <dgm:presLayoutVars>
          <dgm:chMax val="0"/>
          <dgm:chPref val="0"/>
          <dgm:bulletEnabled val="1"/>
        </dgm:presLayoutVars>
      </dgm:prSet>
      <dgm:spPr/>
    </dgm:pt>
    <dgm:pt modelId="{982C66F6-7A26-4F32-A05A-0319B1797690}" type="pres">
      <dgm:prSet presAssocID="{FE9C8577-7B2F-4393-BAE8-AACB4F1CD8E9}" presName="BalanceSpacing" presStyleCnt="0"/>
      <dgm:spPr/>
    </dgm:pt>
    <dgm:pt modelId="{6D62CB0F-4914-4AF6-ADF0-2A222AE43A1F}" type="pres">
      <dgm:prSet presAssocID="{FE9C8577-7B2F-4393-BAE8-AACB4F1CD8E9}" presName="BalanceSpacing1" presStyleCnt="0"/>
      <dgm:spPr/>
    </dgm:pt>
    <dgm:pt modelId="{15358C8A-88C8-4E05-8FFD-B85748D87CA3}" type="pres">
      <dgm:prSet presAssocID="{E3FC4BF2-35AC-4415-8963-DBC11841B87A}" presName="Accent1Text" presStyleLbl="node1" presStyleIdx="7" presStyleCnt="12" custLinFactX="-62714" custLinFactNeighborX="-100000" custLinFactNeighborY="85853"/>
      <dgm:spPr/>
      <dgm:t>
        <a:bodyPr/>
        <a:lstStyle/>
        <a:p>
          <a:endParaRPr lang="en-US"/>
        </a:p>
      </dgm:t>
    </dgm:pt>
    <dgm:pt modelId="{F3BB7C48-E12F-477A-B4AE-D7923C2954E7}" type="pres">
      <dgm:prSet presAssocID="{E3FC4BF2-35AC-4415-8963-DBC11841B87A}" presName="spaceBetweenRectangles" presStyleCnt="0"/>
      <dgm:spPr/>
    </dgm:pt>
    <dgm:pt modelId="{B41B1F34-1345-49C4-AE88-B6685CDEE988}" type="pres">
      <dgm:prSet presAssocID="{C2A2B8D2-8F77-4162-9B18-948B72996341}" presName="composite" presStyleCnt="0"/>
      <dgm:spPr/>
    </dgm:pt>
    <dgm:pt modelId="{FFC5408F-D852-4E39-A45A-13821672C639}" type="pres">
      <dgm:prSet presAssocID="{C2A2B8D2-8F77-4162-9B18-948B72996341}" presName="Parent1" presStyleLbl="node1" presStyleIdx="8" presStyleCnt="12" custLinFactX="-11927" custLinFactY="-70265" custLinFactNeighborX="-100000" custLinFactNeighborY="-100000">
        <dgm:presLayoutVars>
          <dgm:chMax val="1"/>
          <dgm:chPref val="1"/>
          <dgm:bulletEnabled val="1"/>
        </dgm:presLayoutVars>
      </dgm:prSet>
      <dgm:spPr/>
      <dgm:t>
        <a:bodyPr/>
        <a:lstStyle/>
        <a:p>
          <a:endParaRPr lang="en-US"/>
        </a:p>
      </dgm:t>
    </dgm:pt>
    <dgm:pt modelId="{7CBF61A0-E323-4271-95F9-86E6F70C0241}" type="pres">
      <dgm:prSet presAssocID="{C2A2B8D2-8F77-4162-9B18-948B72996341}" presName="Childtext1" presStyleLbl="revTx" presStyleIdx="4" presStyleCnt="6">
        <dgm:presLayoutVars>
          <dgm:chMax val="0"/>
          <dgm:chPref val="0"/>
          <dgm:bulletEnabled val="1"/>
        </dgm:presLayoutVars>
      </dgm:prSet>
      <dgm:spPr/>
    </dgm:pt>
    <dgm:pt modelId="{9F56B537-0F88-4FD8-85BE-D75514D0A5FA}" type="pres">
      <dgm:prSet presAssocID="{C2A2B8D2-8F77-4162-9B18-948B72996341}" presName="BalanceSpacing" presStyleCnt="0"/>
      <dgm:spPr/>
    </dgm:pt>
    <dgm:pt modelId="{C04BB17C-9B5A-4D1F-AB8A-DDCC66B5B31D}" type="pres">
      <dgm:prSet presAssocID="{C2A2B8D2-8F77-4162-9B18-948B72996341}" presName="BalanceSpacing1" presStyleCnt="0"/>
      <dgm:spPr/>
    </dgm:pt>
    <dgm:pt modelId="{D0F5CC91-1B01-44C8-A7BA-67B1AA0DF210}" type="pres">
      <dgm:prSet presAssocID="{2C5F80ED-CE6F-4465-B869-CDB28A7F333C}" presName="Accent1Text" presStyleLbl="node1" presStyleIdx="9" presStyleCnt="12" custLinFactX="9656" custLinFactNeighborX="100000" custLinFactNeighborY="4046"/>
      <dgm:spPr/>
      <dgm:t>
        <a:bodyPr/>
        <a:lstStyle/>
        <a:p>
          <a:endParaRPr lang="en-US"/>
        </a:p>
      </dgm:t>
    </dgm:pt>
    <dgm:pt modelId="{7AEF613A-D065-459A-9EDB-3B6B2CA6B81F}" type="pres">
      <dgm:prSet presAssocID="{2C5F80ED-CE6F-4465-B869-CDB28A7F333C}" presName="spaceBetweenRectangles" presStyleCnt="0"/>
      <dgm:spPr/>
    </dgm:pt>
    <dgm:pt modelId="{6A83ACCD-AA26-4C5F-8F7E-634B43EE85BF}" type="pres">
      <dgm:prSet presAssocID="{6F052142-10E3-46A7-A6C2-C99079BCAD76}" presName="composite" presStyleCnt="0"/>
      <dgm:spPr/>
    </dgm:pt>
    <dgm:pt modelId="{72583A61-AF33-47D9-8DE1-92E77067B398}" type="pres">
      <dgm:prSet presAssocID="{6F052142-10E3-46A7-A6C2-C99079BCAD76}" presName="Parent1" presStyleLbl="node1" presStyleIdx="10" presStyleCnt="12" custLinFactY="-70164" custLinFactNeighborX="-10003" custLinFactNeighborY="-100000">
        <dgm:presLayoutVars>
          <dgm:chMax val="1"/>
          <dgm:chPref val="1"/>
          <dgm:bulletEnabled val="1"/>
        </dgm:presLayoutVars>
      </dgm:prSet>
      <dgm:spPr/>
      <dgm:t>
        <a:bodyPr/>
        <a:lstStyle/>
        <a:p>
          <a:endParaRPr lang="en-US"/>
        </a:p>
      </dgm:t>
    </dgm:pt>
    <dgm:pt modelId="{9F8A1736-7CBC-431C-8F34-64E82858A1E1}" type="pres">
      <dgm:prSet presAssocID="{6F052142-10E3-46A7-A6C2-C99079BCAD76}" presName="Childtext1" presStyleLbl="revTx" presStyleIdx="5" presStyleCnt="6">
        <dgm:presLayoutVars>
          <dgm:chMax val="0"/>
          <dgm:chPref val="0"/>
          <dgm:bulletEnabled val="1"/>
        </dgm:presLayoutVars>
      </dgm:prSet>
      <dgm:spPr/>
    </dgm:pt>
    <dgm:pt modelId="{35CF2829-AE4B-4E5E-B990-C6D0B0BF478E}" type="pres">
      <dgm:prSet presAssocID="{6F052142-10E3-46A7-A6C2-C99079BCAD76}" presName="BalanceSpacing" presStyleCnt="0"/>
      <dgm:spPr/>
    </dgm:pt>
    <dgm:pt modelId="{1072F50E-C180-4A33-B476-D02156B703DF}" type="pres">
      <dgm:prSet presAssocID="{6F052142-10E3-46A7-A6C2-C99079BCAD76}" presName="BalanceSpacing1" presStyleCnt="0"/>
      <dgm:spPr/>
    </dgm:pt>
    <dgm:pt modelId="{21EFE223-EE44-44B6-A34B-BE576AF5AE33}" type="pres">
      <dgm:prSet presAssocID="{BFC6880A-3DC4-4818-83CC-545289DACB6A}" presName="Accent1Text" presStyleLbl="node1" presStyleIdx="11" presStyleCnt="12" custLinFactY="-100000" custLinFactNeighborX="-56088" custLinFactNeighborY="-155145"/>
      <dgm:spPr/>
      <dgm:t>
        <a:bodyPr/>
        <a:lstStyle/>
        <a:p>
          <a:endParaRPr lang="en-US"/>
        </a:p>
      </dgm:t>
    </dgm:pt>
  </dgm:ptLst>
  <dgm:cxnLst>
    <dgm:cxn modelId="{5F08FEE5-DD30-40DD-9FF8-505CD81E4318}" srcId="{7CA03FFF-0143-490E-869F-2C5F8E34EDA0}" destId="{60A99A72-1B45-4A47-B3C1-606CBE863512}" srcOrd="2" destOrd="0" parTransId="{F058A103-EBED-4DE1-BB6F-D26FFC8759D8}" sibTransId="{29334729-C45B-4F60-A28E-248FBAAF967E}"/>
    <dgm:cxn modelId="{3BCA1D32-7A88-443A-AA8D-9C80866BB7D1}" srcId="{7CA03FFF-0143-490E-869F-2C5F8E34EDA0}" destId="{A36447B0-BE14-4B90-A635-81B992A96525}" srcOrd="0" destOrd="0" parTransId="{F7DD0F2D-9415-4AD6-B2C9-35AC9454502D}" sibTransId="{3533239B-94E7-463F-AC97-0AABC0ABE01D}"/>
    <dgm:cxn modelId="{EE2555B9-5714-41D8-9A99-2AD2C9A5D343}" type="presOf" srcId="{7CA03FFF-0143-490E-869F-2C5F8E34EDA0}" destId="{3A68FE24-7348-46C1-B9E7-0A70D707DBAE}" srcOrd="0" destOrd="0" presId="urn:microsoft.com/office/officeart/2008/layout/AlternatingHexagons"/>
    <dgm:cxn modelId="{E3AC7072-D0B1-48CD-9F91-2AAC58C5C0C2}" srcId="{7CA03FFF-0143-490E-869F-2C5F8E34EDA0}" destId="{6F052142-10E3-46A7-A6C2-C99079BCAD76}" srcOrd="5" destOrd="0" parTransId="{9422D9CD-625A-4BC9-A4C9-94E5E35A3823}" sibTransId="{BFC6880A-3DC4-4818-83CC-545289DACB6A}"/>
    <dgm:cxn modelId="{BF947504-DA2B-4609-98A1-BE3E1D889706}" srcId="{7CA03FFF-0143-490E-869F-2C5F8E34EDA0}" destId="{C2A2B8D2-8F77-4162-9B18-948B72996341}" srcOrd="4" destOrd="0" parTransId="{C65E8B5B-E7CF-48FE-897F-E04E394EA774}" sibTransId="{2C5F80ED-CE6F-4465-B869-CDB28A7F333C}"/>
    <dgm:cxn modelId="{4A470EF3-1B25-44E9-9451-9A4A8563F118}" type="presOf" srcId="{BFC6880A-3DC4-4818-83CC-545289DACB6A}" destId="{21EFE223-EE44-44B6-A34B-BE576AF5AE33}" srcOrd="0" destOrd="0" presId="urn:microsoft.com/office/officeart/2008/layout/AlternatingHexagons"/>
    <dgm:cxn modelId="{CA5712C5-721B-4022-B77D-DCE63462FC01}" type="presOf" srcId="{A36447B0-BE14-4B90-A635-81B992A96525}" destId="{D59B93BB-0578-4045-B5DA-40E1E2B361EC}" srcOrd="0" destOrd="0" presId="urn:microsoft.com/office/officeart/2008/layout/AlternatingHexagons"/>
    <dgm:cxn modelId="{ED45E12B-45AC-4783-A261-94E453D0400E}" type="presOf" srcId="{2C5F80ED-CE6F-4465-B869-CDB28A7F333C}" destId="{D0F5CC91-1B01-44C8-A7BA-67B1AA0DF210}" srcOrd="0" destOrd="0" presId="urn:microsoft.com/office/officeart/2008/layout/AlternatingHexagons"/>
    <dgm:cxn modelId="{1DE2A792-DF4C-44AE-9342-5D0190CA5DEC}" type="presOf" srcId="{FE9C8577-7B2F-4393-BAE8-AACB4F1CD8E9}" destId="{98224C82-97B2-4D5C-97A2-946BBCD48176}" srcOrd="0" destOrd="0" presId="urn:microsoft.com/office/officeart/2008/layout/AlternatingHexagons"/>
    <dgm:cxn modelId="{C9EC756E-3083-4659-B1CE-46A5E82F4E06}" type="presOf" srcId="{E3FC4BF2-35AC-4415-8963-DBC11841B87A}" destId="{15358C8A-88C8-4E05-8FFD-B85748D87CA3}" srcOrd="0" destOrd="0" presId="urn:microsoft.com/office/officeart/2008/layout/AlternatingHexagons"/>
    <dgm:cxn modelId="{A1174BC1-B771-43D5-A418-94ABFA81E0BA}" srcId="{EDCFC6D8-912B-45D1-A56D-59E916124B81}" destId="{3619A3CC-8C42-46A5-BDC8-B1F6013A2C6D}" srcOrd="0" destOrd="0" parTransId="{6F43862F-635D-4456-B98F-E6F30A60D16C}" sibTransId="{D2B2F490-7DA9-4933-BCF7-6829FE706496}"/>
    <dgm:cxn modelId="{3ACD80DA-257E-4979-B303-D11EDDE61323}" type="presOf" srcId="{C2A2B8D2-8F77-4162-9B18-948B72996341}" destId="{FFC5408F-D852-4E39-A45A-13821672C639}" srcOrd="0" destOrd="0" presId="urn:microsoft.com/office/officeart/2008/layout/AlternatingHexagons"/>
    <dgm:cxn modelId="{3C90E3DB-8FEB-4ACA-80FE-69E084E66B17}" srcId="{7CA03FFF-0143-490E-869F-2C5F8E34EDA0}" destId="{EDCFC6D8-912B-45D1-A56D-59E916124B81}" srcOrd="1" destOrd="0" parTransId="{C6C6071B-98CF-471E-BF3A-F08B7BF41156}" sibTransId="{4168ECA1-83A9-47A1-9F83-16C5CE22DB00}"/>
    <dgm:cxn modelId="{025E0A91-4396-415D-81B9-1C8F39FA49FF}" type="presOf" srcId="{6F052142-10E3-46A7-A6C2-C99079BCAD76}" destId="{72583A61-AF33-47D9-8DE1-92E77067B398}" srcOrd="0" destOrd="0" presId="urn:microsoft.com/office/officeart/2008/layout/AlternatingHexagons"/>
    <dgm:cxn modelId="{8149C044-6AC3-4C4E-A27B-11E73A842393}" srcId="{7CA03FFF-0143-490E-869F-2C5F8E34EDA0}" destId="{FE9C8577-7B2F-4393-BAE8-AACB4F1CD8E9}" srcOrd="3" destOrd="0" parTransId="{E250E8A2-1216-494F-9F7E-B62FFFE28B73}" sibTransId="{E3FC4BF2-35AC-4415-8963-DBC11841B87A}"/>
    <dgm:cxn modelId="{52B2ED7B-0B38-486F-A6E3-F074BF640BAE}" type="presOf" srcId="{3619A3CC-8C42-46A5-BDC8-B1F6013A2C6D}" destId="{90E2A3BD-FD88-40D3-87C5-CC6FE70304D7}" srcOrd="0" destOrd="0" presId="urn:microsoft.com/office/officeart/2008/layout/AlternatingHexagons"/>
    <dgm:cxn modelId="{C2CF6D2A-1FE8-41AF-B187-FB618FC77F13}" type="presOf" srcId="{4168ECA1-83A9-47A1-9F83-16C5CE22DB00}" destId="{AE454F8E-D240-4EFD-AF80-D53098C108A8}" srcOrd="0" destOrd="0" presId="urn:microsoft.com/office/officeart/2008/layout/AlternatingHexagons"/>
    <dgm:cxn modelId="{99448684-FDF4-4AB8-9399-AD069D2B4B58}" type="presOf" srcId="{EDCFC6D8-912B-45D1-A56D-59E916124B81}" destId="{4E57ACAE-124E-4CAF-B315-73AD7F876944}" srcOrd="0" destOrd="0" presId="urn:microsoft.com/office/officeart/2008/layout/AlternatingHexagons"/>
    <dgm:cxn modelId="{B7C6BF19-E03B-4F6D-8D60-BA4D04B29223}" type="presOf" srcId="{29334729-C45B-4F60-A28E-248FBAAF967E}" destId="{DB8AD123-A7CC-4101-8313-78447C310550}" srcOrd="0" destOrd="0" presId="urn:microsoft.com/office/officeart/2008/layout/AlternatingHexagons"/>
    <dgm:cxn modelId="{4980517F-99E4-480E-929D-1013ABD0F099}" type="presOf" srcId="{60A99A72-1B45-4A47-B3C1-606CBE863512}" destId="{01E7132E-257C-4AAE-8F68-007A86336949}" srcOrd="0" destOrd="0" presId="urn:microsoft.com/office/officeart/2008/layout/AlternatingHexagons"/>
    <dgm:cxn modelId="{CC08A285-81E9-48DA-8133-7538F2F03300}" type="presOf" srcId="{3533239B-94E7-463F-AC97-0AABC0ABE01D}" destId="{DBD07B30-06F2-439E-BF43-6F41801E4D62}" srcOrd="0" destOrd="0" presId="urn:microsoft.com/office/officeart/2008/layout/AlternatingHexagons"/>
    <dgm:cxn modelId="{FF0BB1BF-6E1A-4A6D-8414-0F4D5D232F44}" type="presParOf" srcId="{3A68FE24-7348-46C1-B9E7-0A70D707DBAE}" destId="{02C6DF9D-8893-4214-B6E4-04D0FCE93A57}" srcOrd="0" destOrd="0" presId="urn:microsoft.com/office/officeart/2008/layout/AlternatingHexagons"/>
    <dgm:cxn modelId="{D6683615-388F-4350-93C3-19F1DF558BDE}" type="presParOf" srcId="{02C6DF9D-8893-4214-B6E4-04D0FCE93A57}" destId="{D59B93BB-0578-4045-B5DA-40E1E2B361EC}" srcOrd="0" destOrd="0" presId="urn:microsoft.com/office/officeart/2008/layout/AlternatingHexagons"/>
    <dgm:cxn modelId="{2F74EA51-B9C0-49E7-A219-F69488F7D055}" type="presParOf" srcId="{02C6DF9D-8893-4214-B6E4-04D0FCE93A57}" destId="{17336C7B-DAFE-43D7-B1E0-5AE3C0DD2ED4}" srcOrd="1" destOrd="0" presId="urn:microsoft.com/office/officeart/2008/layout/AlternatingHexagons"/>
    <dgm:cxn modelId="{2114A4BA-3556-4170-83F1-30EE74ACD3E1}" type="presParOf" srcId="{02C6DF9D-8893-4214-B6E4-04D0FCE93A57}" destId="{64B39D97-A25D-497C-9625-1EF93EBC3379}" srcOrd="2" destOrd="0" presId="urn:microsoft.com/office/officeart/2008/layout/AlternatingHexagons"/>
    <dgm:cxn modelId="{77F934C4-5F0D-40BB-B25C-038CF556B857}" type="presParOf" srcId="{02C6DF9D-8893-4214-B6E4-04D0FCE93A57}" destId="{52E9D7DB-4B2D-4F9A-B7B6-D8A1B77A6D04}" srcOrd="3" destOrd="0" presId="urn:microsoft.com/office/officeart/2008/layout/AlternatingHexagons"/>
    <dgm:cxn modelId="{CAD1E280-09AE-4DCC-BFFD-80AC04F724C6}" type="presParOf" srcId="{02C6DF9D-8893-4214-B6E4-04D0FCE93A57}" destId="{DBD07B30-06F2-439E-BF43-6F41801E4D62}" srcOrd="4" destOrd="0" presId="urn:microsoft.com/office/officeart/2008/layout/AlternatingHexagons"/>
    <dgm:cxn modelId="{783F38C3-281C-404B-A5F5-5AAD6965C44E}" type="presParOf" srcId="{3A68FE24-7348-46C1-B9E7-0A70D707DBAE}" destId="{D9433E36-0B5C-4023-B74F-C58FC2F7D340}" srcOrd="1" destOrd="0" presId="urn:microsoft.com/office/officeart/2008/layout/AlternatingHexagons"/>
    <dgm:cxn modelId="{1932E643-BCA0-4A4D-B3F7-4787E0F2BBBB}" type="presParOf" srcId="{3A68FE24-7348-46C1-B9E7-0A70D707DBAE}" destId="{4E0C45EE-3A1E-4AE1-85C6-034073611697}" srcOrd="2" destOrd="0" presId="urn:microsoft.com/office/officeart/2008/layout/AlternatingHexagons"/>
    <dgm:cxn modelId="{F1AF809A-D411-4F63-9D66-4A1C93168D9F}" type="presParOf" srcId="{4E0C45EE-3A1E-4AE1-85C6-034073611697}" destId="{4E57ACAE-124E-4CAF-B315-73AD7F876944}" srcOrd="0" destOrd="0" presId="urn:microsoft.com/office/officeart/2008/layout/AlternatingHexagons"/>
    <dgm:cxn modelId="{74D89E1D-546B-4607-AB85-2784CC2D51E7}" type="presParOf" srcId="{4E0C45EE-3A1E-4AE1-85C6-034073611697}" destId="{90E2A3BD-FD88-40D3-87C5-CC6FE70304D7}" srcOrd="1" destOrd="0" presId="urn:microsoft.com/office/officeart/2008/layout/AlternatingHexagons"/>
    <dgm:cxn modelId="{A93A3CB4-471E-46FB-A571-3ED3C01CF1AA}" type="presParOf" srcId="{4E0C45EE-3A1E-4AE1-85C6-034073611697}" destId="{E3391BB2-1F3E-4CC3-BF88-7F05F102AFB1}" srcOrd="2" destOrd="0" presId="urn:microsoft.com/office/officeart/2008/layout/AlternatingHexagons"/>
    <dgm:cxn modelId="{4F862DD1-0975-436B-A7E3-F2978546B693}" type="presParOf" srcId="{4E0C45EE-3A1E-4AE1-85C6-034073611697}" destId="{B151E6B7-C809-48DC-8A8D-469504D9A8C9}" srcOrd="3" destOrd="0" presId="urn:microsoft.com/office/officeart/2008/layout/AlternatingHexagons"/>
    <dgm:cxn modelId="{11006E9F-A73F-4D5C-A85C-3AAA6E92C06C}" type="presParOf" srcId="{4E0C45EE-3A1E-4AE1-85C6-034073611697}" destId="{AE454F8E-D240-4EFD-AF80-D53098C108A8}" srcOrd="4" destOrd="0" presId="urn:microsoft.com/office/officeart/2008/layout/AlternatingHexagons"/>
    <dgm:cxn modelId="{6DD06A0F-01EF-4EF2-AE17-D41C58F986A3}" type="presParOf" srcId="{3A68FE24-7348-46C1-B9E7-0A70D707DBAE}" destId="{56C63203-46EF-4565-A1F1-CAE3EF39BB82}" srcOrd="3" destOrd="0" presId="urn:microsoft.com/office/officeart/2008/layout/AlternatingHexagons"/>
    <dgm:cxn modelId="{36538EA1-8DC4-474F-866E-52B7406F3B77}" type="presParOf" srcId="{3A68FE24-7348-46C1-B9E7-0A70D707DBAE}" destId="{44D92060-381C-4C96-BF9D-3EBBD164B6BF}" srcOrd="4" destOrd="0" presId="urn:microsoft.com/office/officeart/2008/layout/AlternatingHexagons"/>
    <dgm:cxn modelId="{E2D3B2A2-F8C1-4548-9FC0-994E6AD1DC29}" type="presParOf" srcId="{44D92060-381C-4C96-BF9D-3EBBD164B6BF}" destId="{01E7132E-257C-4AAE-8F68-007A86336949}" srcOrd="0" destOrd="0" presId="urn:microsoft.com/office/officeart/2008/layout/AlternatingHexagons"/>
    <dgm:cxn modelId="{DF8B1CAC-7596-4C85-A579-3BADF5C11995}" type="presParOf" srcId="{44D92060-381C-4C96-BF9D-3EBBD164B6BF}" destId="{449DCAC5-C62E-46FF-B969-5AB7A317A275}" srcOrd="1" destOrd="0" presId="urn:microsoft.com/office/officeart/2008/layout/AlternatingHexagons"/>
    <dgm:cxn modelId="{B2D2F03E-D0B6-4D61-ACAF-D8663C64765D}" type="presParOf" srcId="{44D92060-381C-4C96-BF9D-3EBBD164B6BF}" destId="{811B8BB0-2A72-4E7F-8988-9FE14FF541D7}" srcOrd="2" destOrd="0" presId="urn:microsoft.com/office/officeart/2008/layout/AlternatingHexagons"/>
    <dgm:cxn modelId="{1DAC27D5-742B-47F3-A44F-3130464C549C}" type="presParOf" srcId="{44D92060-381C-4C96-BF9D-3EBBD164B6BF}" destId="{7310CC29-A7CC-405E-861A-613762D3F590}" srcOrd="3" destOrd="0" presId="urn:microsoft.com/office/officeart/2008/layout/AlternatingHexagons"/>
    <dgm:cxn modelId="{47B621F6-1ADA-454C-AB87-63567F76FD52}" type="presParOf" srcId="{44D92060-381C-4C96-BF9D-3EBBD164B6BF}" destId="{DB8AD123-A7CC-4101-8313-78447C310550}" srcOrd="4" destOrd="0" presId="urn:microsoft.com/office/officeart/2008/layout/AlternatingHexagons"/>
    <dgm:cxn modelId="{C41FF4C1-4C43-4631-8CFB-266F25B18197}" type="presParOf" srcId="{3A68FE24-7348-46C1-B9E7-0A70D707DBAE}" destId="{B586E655-AAF7-4833-89E1-4A15DDED8C65}" srcOrd="5" destOrd="0" presId="urn:microsoft.com/office/officeart/2008/layout/AlternatingHexagons"/>
    <dgm:cxn modelId="{6AD14B6E-A899-4880-8D08-9BF07A87364A}" type="presParOf" srcId="{3A68FE24-7348-46C1-B9E7-0A70D707DBAE}" destId="{F92E3912-CA5B-4990-BDCD-B8A76D8A3A37}" srcOrd="6" destOrd="0" presId="urn:microsoft.com/office/officeart/2008/layout/AlternatingHexagons"/>
    <dgm:cxn modelId="{7E610346-D5F7-4930-A897-B70EF48DA766}" type="presParOf" srcId="{F92E3912-CA5B-4990-BDCD-B8A76D8A3A37}" destId="{98224C82-97B2-4D5C-97A2-946BBCD48176}" srcOrd="0" destOrd="0" presId="urn:microsoft.com/office/officeart/2008/layout/AlternatingHexagons"/>
    <dgm:cxn modelId="{0E5E0FDF-24BA-4B9F-A9C5-81EA24CD8554}" type="presParOf" srcId="{F92E3912-CA5B-4990-BDCD-B8A76D8A3A37}" destId="{C5A7076D-05C0-4F94-8380-D12E9A79D30E}" srcOrd="1" destOrd="0" presId="urn:microsoft.com/office/officeart/2008/layout/AlternatingHexagons"/>
    <dgm:cxn modelId="{14FC129E-7090-4749-99BD-BAE8CE3274A6}" type="presParOf" srcId="{F92E3912-CA5B-4990-BDCD-B8A76D8A3A37}" destId="{982C66F6-7A26-4F32-A05A-0319B1797690}" srcOrd="2" destOrd="0" presId="urn:microsoft.com/office/officeart/2008/layout/AlternatingHexagons"/>
    <dgm:cxn modelId="{E09EC4FE-3468-4EFE-9864-DE1676A4EBDE}" type="presParOf" srcId="{F92E3912-CA5B-4990-BDCD-B8A76D8A3A37}" destId="{6D62CB0F-4914-4AF6-ADF0-2A222AE43A1F}" srcOrd="3" destOrd="0" presId="urn:microsoft.com/office/officeart/2008/layout/AlternatingHexagons"/>
    <dgm:cxn modelId="{06FB11D5-D6ED-4050-B151-4F3FE88179AF}" type="presParOf" srcId="{F92E3912-CA5B-4990-BDCD-B8A76D8A3A37}" destId="{15358C8A-88C8-4E05-8FFD-B85748D87CA3}" srcOrd="4" destOrd="0" presId="urn:microsoft.com/office/officeart/2008/layout/AlternatingHexagons"/>
    <dgm:cxn modelId="{D419FEA9-38E7-4456-A714-5D0BA3DC163C}" type="presParOf" srcId="{3A68FE24-7348-46C1-B9E7-0A70D707DBAE}" destId="{F3BB7C48-E12F-477A-B4AE-D7923C2954E7}" srcOrd="7" destOrd="0" presId="urn:microsoft.com/office/officeart/2008/layout/AlternatingHexagons"/>
    <dgm:cxn modelId="{C520EAA9-B599-4B47-8169-05E22034E7D3}" type="presParOf" srcId="{3A68FE24-7348-46C1-B9E7-0A70D707DBAE}" destId="{B41B1F34-1345-49C4-AE88-B6685CDEE988}" srcOrd="8" destOrd="0" presId="urn:microsoft.com/office/officeart/2008/layout/AlternatingHexagons"/>
    <dgm:cxn modelId="{FB99469D-5805-4439-8353-4203E67A7FB5}" type="presParOf" srcId="{B41B1F34-1345-49C4-AE88-B6685CDEE988}" destId="{FFC5408F-D852-4E39-A45A-13821672C639}" srcOrd="0" destOrd="0" presId="urn:microsoft.com/office/officeart/2008/layout/AlternatingHexagons"/>
    <dgm:cxn modelId="{6CF98A45-2B6D-446D-A963-DE5853B7BBFA}" type="presParOf" srcId="{B41B1F34-1345-49C4-AE88-B6685CDEE988}" destId="{7CBF61A0-E323-4271-95F9-86E6F70C0241}" srcOrd="1" destOrd="0" presId="urn:microsoft.com/office/officeart/2008/layout/AlternatingHexagons"/>
    <dgm:cxn modelId="{6345AE40-EBCC-4859-99FA-3580734EC38F}" type="presParOf" srcId="{B41B1F34-1345-49C4-AE88-B6685CDEE988}" destId="{9F56B537-0F88-4FD8-85BE-D75514D0A5FA}" srcOrd="2" destOrd="0" presId="urn:microsoft.com/office/officeart/2008/layout/AlternatingHexagons"/>
    <dgm:cxn modelId="{DF42270D-A89F-4F5B-BBAC-C54E1B9DF84F}" type="presParOf" srcId="{B41B1F34-1345-49C4-AE88-B6685CDEE988}" destId="{C04BB17C-9B5A-4D1F-AB8A-DDCC66B5B31D}" srcOrd="3" destOrd="0" presId="urn:microsoft.com/office/officeart/2008/layout/AlternatingHexagons"/>
    <dgm:cxn modelId="{C169D394-3202-48DE-86F1-CF1918E9C804}" type="presParOf" srcId="{B41B1F34-1345-49C4-AE88-B6685CDEE988}" destId="{D0F5CC91-1B01-44C8-A7BA-67B1AA0DF210}" srcOrd="4" destOrd="0" presId="urn:microsoft.com/office/officeart/2008/layout/AlternatingHexagons"/>
    <dgm:cxn modelId="{595BB626-5E02-4B57-92E7-191D9985AFC1}" type="presParOf" srcId="{3A68FE24-7348-46C1-B9E7-0A70D707DBAE}" destId="{7AEF613A-D065-459A-9EDB-3B6B2CA6B81F}" srcOrd="9" destOrd="0" presId="urn:microsoft.com/office/officeart/2008/layout/AlternatingHexagons"/>
    <dgm:cxn modelId="{8052C30E-533A-40A2-90DF-EEAC3E6EA15D}" type="presParOf" srcId="{3A68FE24-7348-46C1-B9E7-0A70D707DBAE}" destId="{6A83ACCD-AA26-4C5F-8F7E-634B43EE85BF}" srcOrd="10" destOrd="0" presId="urn:microsoft.com/office/officeart/2008/layout/AlternatingHexagons"/>
    <dgm:cxn modelId="{C8634C17-980A-4C62-8218-030359CE326B}" type="presParOf" srcId="{6A83ACCD-AA26-4C5F-8F7E-634B43EE85BF}" destId="{72583A61-AF33-47D9-8DE1-92E77067B398}" srcOrd="0" destOrd="0" presId="urn:microsoft.com/office/officeart/2008/layout/AlternatingHexagons"/>
    <dgm:cxn modelId="{60100C67-E102-4694-B924-CD0D6DADB0DF}" type="presParOf" srcId="{6A83ACCD-AA26-4C5F-8F7E-634B43EE85BF}" destId="{9F8A1736-7CBC-431C-8F34-64E82858A1E1}" srcOrd="1" destOrd="0" presId="urn:microsoft.com/office/officeart/2008/layout/AlternatingHexagons"/>
    <dgm:cxn modelId="{650B36D9-7745-4B8D-A62E-327CF6BC5E95}" type="presParOf" srcId="{6A83ACCD-AA26-4C5F-8F7E-634B43EE85BF}" destId="{35CF2829-AE4B-4E5E-B990-C6D0B0BF478E}" srcOrd="2" destOrd="0" presId="urn:microsoft.com/office/officeart/2008/layout/AlternatingHexagons"/>
    <dgm:cxn modelId="{C328AE30-90BD-4BDA-8C6D-2055DB62BBE1}" type="presParOf" srcId="{6A83ACCD-AA26-4C5F-8F7E-634B43EE85BF}" destId="{1072F50E-C180-4A33-B476-D02156B703DF}" srcOrd="3" destOrd="0" presId="urn:microsoft.com/office/officeart/2008/layout/AlternatingHexagons"/>
    <dgm:cxn modelId="{A040B1E8-C43D-4DFA-9F66-6E301A65A1A2}" type="presParOf" srcId="{6A83ACCD-AA26-4C5F-8F7E-634B43EE85BF}" destId="{21EFE223-EE44-44B6-A34B-BE576AF5AE33}" srcOrd="4" destOrd="0" presId="urn:microsoft.com/office/officeart/2008/layout/AlternatingHexagon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7CA03FFF-0143-490E-869F-2C5F8E34EDA0}" type="doc">
      <dgm:prSet loTypeId="urn:microsoft.com/office/officeart/2008/layout/AlternatingHexagons" loCatId="list" qsTypeId="urn:microsoft.com/office/officeart/2005/8/quickstyle/simple1" qsCatId="simple" csTypeId="urn:microsoft.com/office/officeart/2005/8/colors/accent1_1" csCatId="accent1" phldr="1"/>
      <dgm:spPr/>
      <dgm:t>
        <a:bodyPr/>
        <a:lstStyle/>
        <a:p>
          <a:endParaRPr lang="en-US"/>
        </a:p>
      </dgm:t>
    </dgm:pt>
    <dgm:pt modelId="{A36447B0-BE14-4B90-A635-81B992A96525}">
      <dgm:prSet phldrT="[Text]" custT="1"/>
      <dgm:spPr>
        <a:noFill/>
      </dgm:spPr>
      <dgm:t>
        <a:bodyPr/>
        <a:lstStyle/>
        <a:p>
          <a:r>
            <a:rPr lang="fa-IR" sz="1400" b="1" dirty="0" smtClean="0">
              <a:solidFill>
                <a:schemeClr val="tx1"/>
              </a:solidFill>
              <a:cs typeface="B Mitra" pitchFamily="2" charset="-78"/>
            </a:rPr>
            <a:t>مقدمه</a:t>
          </a:r>
          <a:endParaRPr lang="en-US" sz="1400" b="1" dirty="0">
            <a:solidFill>
              <a:schemeClr val="tx1"/>
            </a:solidFill>
            <a:cs typeface="B Mitra" pitchFamily="2" charset="-78"/>
          </a:endParaRPr>
        </a:p>
      </dgm:t>
    </dgm:pt>
    <dgm:pt modelId="{F7DD0F2D-9415-4AD6-B2C9-35AC9454502D}" type="parTrans" cxnId="{3BCA1D32-7A88-443A-AA8D-9C80866BB7D1}">
      <dgm:prSet/>
      <dgm:spPr/>
      <dgm:t>
        <a:bodyPr/>
        <a:lstStyle/>
        <a:p>
          <a:endParaRPr lang="en-US" sz="1100" b="0">
            <a:cs typeface="B Mitra" pitchFamily="2" charset="-78"/>
          </a:endParaRPr>
        </a:p>
      </dgm:t>
    </dgm:pt>
    <dgm:pt modelId="{3533239B-94E7-463F-AC97-0AABC0ABE01D}" type="sibTrans" cxnId="{3BCA1D32-7A88-443A-AA8D-9C80866BB7D1}">
      <dgm:prSet custT="1"/>
      <dgm:spPr>
        <a:noFill/>
      </dgm:spPr>
      <dgm:t>
        <a:bodyPr/>
        <a:lstStyle/>
        <a:p>
          <a:r>
            <a:rPr lang="fa-IR" sz="1400" b="1" dirty="0" smtClean="0">
              <a:solidFill>
                <a:schemeClr val="tx1"/>
              </a:solidFill>
              <a:cs typeface="B Mitra" pitchFamily="2" charset="-78"/>
            </a:rPr>
            <a:t>معرفی</a:t>
          </a:r>
          <a:endParaRPr lang="en-US" sz="1400" b="1" dirty="0">
            <a:solidFill>
              <a:schemeClr val="tx1"/>
            </a:solidFill>
            <a:cs typeface="B Mitra" pitchFamily="2" charset="-78"/>
          </a:endParaRPr>
        </a:p>
      </dgm:t>
    </dgm:pt>
    <dgm:pt modelId="{EDCFC6D8-912B-45D1-A56D-59E916124B81}">
      <dgm:prSet phldrT="[Text]" custT="1"/>
      <dgm:spPr/>
      <dgm:t>
        <a:bodyPr/>
        <a:lstStyle/>
        <a:p>
          <a:r>
            <a:rPr lang="fa-IR" sz="1400" b="1" dirty="0" smtClean="0">
              <a:solidFill>
                <a:schemeClr val="tx1"/>
              </a:solidFill>
              <a:cs typeface="B Mitra" pitchFamily="2" charset="-78"/>
            </a:rPr>
            <a:t>چشم انداز</a:t>
          </a:r>
          <a:endParaRPr lang="en-US" sz="1400" b="1" dirty="0">
            <a:solidFill>
              <a:schemeClr val="tx1"/>
            </a:solidFill>
            <a:cs typeface="B Mitra" pitchFamily="2" charset="-78"/>
          </a:endParaRPr>
        </a:p>
      </dgm:t>
    </dgm:pt>
    <dgm:pt modelId="{C6C6071B-98CF-471E-BF3A-F08B7BF41156}" type="parTrans" cxnId="{3C90E3DB-8FEB-4ACA-80FE-69E084E66B17}">
      <dgm:prSet/>
      <dgm:spPr/>
      <dgm:t>
        <a:bodyPr/>
        <a:lstStyle/>
        <a:p>
          <a:endParaRPr lang="en-US" sz="1100" b="0">
            <a:cs typeface="B Mitra" pitchFamily="2" charset="-78"/>
          </a:endParaRPr>
        </a:p>
      </dgm:t>
    </dgm:pt>
    <dgm:pt modelId="{4168ECA1-83A9-47A1-9F83-16C5CE22DB00}" type="sibTrans" cxnId="{3C90E3DB-8FEB-4ACA-80FE-69E084E66B17}">
      <dgm:prSet custT="1"/>
      <dgm:spPr/>
      <dgm:t>
        <a:bodyPr/>
        <a:lstStyle/>
        <a:p>
          <a:endParaRPr lang="en-US" sz="1400" b="1">
            <a:solidFill>
              <a:schemeClr val="tx1"/>
            </a:solidFill>
            <a:cs typeface="B Mitra" pitchFamily="2" charset="-78"/>
          </a:endParaRPr>
        </a:p>
      </dgm:t>
    </dgm:pt>
    <dgm:pt modelId="{3619A3CC-8C42-46A5-BDC8-B1F6013A2C6D}">
      <dgm:prSet phldrT="[Text]" custT="1"/>
      <dgm:spPr/>
      <dgm:t>
        <a:bodyPr/>
        <a:lstStyle/>
        <a:p>
          <a:r>
            <a:rPr lang="fa-IR" sz="1400" b="1" dirty="0" smtClean="0">
              <a:solidFill>
                <a:schemeClr val="tx1"/>
              </a:solidFill>
              <a:cs typeface="B Mitra" pitchFamily="2" charset="-78"/>
            </a:rPr>
            <a:t>.</a:t>
          </a:r>
          <a:endParaRPr lang="en-US" sz="1400" b="1" dirty="0">
            <a:solidFill>
              <a:schemeClr val="tx1"/>
            </a:solidFill>
            <a:cs typeface="B Mitra" pitchFamily="2" charset="-78"/>
          </a:endParaRPr>
        </a:p>
      </dgm:t>
    </dgm:pt>
    <dgm:pt modelId="{6F43862F-635D-4456-B98F-E6F30A60D16C}" type="parTrans" cxnId="{A1174BC1-B771-43D5-A418-94ABFA81E0BA}">
      <dgm:prSet/>
      <dgm:spPr/>
      <dgm:t>
        <a:bodyPr/>
        <a:lstStyle/>
        <a:p>
          <a:endParaRPr lang="en-US" sz="1100" b="0">
            <a:cs typeface="B Mitra" pitchFamily="2" charset="-78"/>
          </a:endParaRPr>
        </a:p>
      </dgm:t>
    </dgm:pt>
    <dgm:pt modelId="{D2B2F490-7DA9-4933-BCF7-6829FE706496}" type="sibTrans" cxnId="{A1174BC1-B771-43D5-A418-94ABFA81E0BA}">
      <dgm:prSet/>
      <dgm:spPr/>
      <dgm:t>
        <a:bodyPr/>
        <a:lstStyle/>
        <a:p>
          <a:endParaRPr lang="en-US" sz="1100" b="0">
            <a:cs typeface="B Mitra" pitchFamily="2" charset="-78"/>
          </a:endParaRPr>
        </a:p>
      </dgm:t>
    </dgm:pt>
    <dgm:pt modelId="{60A99A72-1B45-4A47-B3C1-606CBE863512}">
      <dgm:prSet custT="1"/>
      <dgm:spPr/>
      <dgm:t>
        <a:bodyPr/>
        <a:lstStyle/>
        <a:p>
          <a:pPr rtl="1"/>
          <a:r>
            <a:rPr lang="fa-IR" sz="1400" b="1" dirty="0" smtClean="0">
              <a:solidFill>
                <a:schemeClr val="tx1"/>
              </a:solidFill>
              <a:cs typeface="B Mitra" pitchFamily="2" charset="-78"/>
            </a:rPr>
            <a:t>دانش به عنوان منبع</a:t>
          </a:r>
          <a:endParaRPr lang="en-US" sz="1400" b="1" dirty="0" smtClean="0">
            <a:solidFill>
              <a:schemeClr val="tx1"/>
            </a:solidFill>
            <a:cs typeface="B Mitra" pitchFamily="2" charset="-78"/>
          </a:endParaRPr>
        </a:p>
      </dgm:t>
    </dgm:pt>
    <dgm:pt modelId="{F058A103-EBED-4DE1-BB6F-D26FFC8759D8}" type="parTrans" cxnId="{5F08FEE5-DD30-40DD-9FF8-505CD81E4318}">
      <dgm:prSet/>
      <dgm:spPr/>
      <dgm:t>
        <a:bodyPr/>
        <a:lstStyle/>
        <a:p>
          <a:endParaRPr lang="en-US" sz="1100">
            <a:cs typeface="B Mitra" pitchFamily="2" charset="-78"/>
          </a:endParaRPr>
        </a:p>
      </dgm:t>
    </dgm:pt>
    <dgm:pt modelId="{29334729-C45B-4F60-A28E-248FBAAF967E}" type="sibTrans" cxnId="{5F08FEE5-DD30-40DD-9FF8-505CD81E4318}">
      <dgm:prSet custT="1"/>
      <dgm:spPr/>
      <dgm:t>
        <a:bodyPr/>
        <a:lstStyle/>
        <a:p>
          <a:endParaRPr lang="en-US" sz="1400" b="1">
            <a:solidFill>
              <a:schemeClr val="tx1"/>
            </a:solidFill>
            <a:cs typeface="B Mitra" pitchFamily="2" charset="-78"/>
          </a:endParaRPr>
        </a:p>
      </dgm:t>
    </dgm:pt>
    <dgm:pt modelId="{C2A2B8D2-8F77-4162-9B18-948B72996341}">
      <dgm:prSet custT="1"/>
      <dgm:spPr>
        <a:solidFill>
          <a:schemeClr val="accent6"/>
        </a:solidFill>
      </dgm:spPr>
      <dgm:t>
        <a:bodyPr/>
        <a:lstStyle/>
        <a:p>
          <a:pPr rtl="1"/>
          <a:r>
            <a:rPr lang="fa-IR" sz="1400" b="1" dirty="0" smtClean="0">
              <a:solidFill>
                <a:schemeClr val="tx1"/>
              </a:solidFill>
              <a:cs typeface="B Mitra" pitchFamily="2" charset="-78"/>
            </a:rPr>
            <a:t>دانش و قابلیتها</a:t>
          </a:r>
        </a:p>
      </dgm:t>
    </dgm:pt>
    <dgm:pt modelId="{C65E8B5B-E7CF-48FE-897F-E04E394EA774}" type="parTrans" cxnId="{BF947504-DA2B-4609-98A1-BE3E1D889706}">
      <dgm:prSet/>
      <dgm:spPr/>
      <dgm:t>
        <a:bodyPr/>
        <a:lstStyle/>
        <a:p>
          <a:endParaRPr lang="en-US" sz="1100">
            <a:cs typeface="B Mitra" pitchFamily="2" charset="-78"/>
          </a:endParaRPr>
        </a:p>
      </dgm:t>
    </dgm:pt>
    <dgm:pt modelId="{2C5F80ED-CE6F-4465-B869-CDB28A7F333C}" type="sibTrans" cxnId="{BF947504-DA2B-4609-98A1-BE3E1D889706}">
      <dgm:prSet custT="1"/>
      <dgm:spPr/>
      <dgm:t>
        <a:bodyPr/>
        <a:lstStyle/>
        <a:p>
          <a:r>
            <a:rPr lang="fa-IR" sz="1400" b="1" dirty="0" smtClean="0">
              <a:solidFill>
                <a:schemeClr val="tx1"/>
              </a:solidFill>
              <a:cs typeface="B Mitra" pitchFamily="2" charset="-78"/>
            </a:rPr>
            <a:t>رهیافت ها</a:t>
          </a:r>
          <a:endParaRPr lang="en-US" sz="1400" b="1" dirty="0">
            <a:solidFill>
              <a:schemeClr val="tx1"/>
            </a:solidFill>
            <a:cs typeface="B Mitra" pitchFamily="2" charset="-78"/>
          </a:endParaRPr>
        </a:p>
      </dgm:t>
    </dgm:pt>
    <dgm:pt modelId="{6F052142-10E3-46A7-A6C2-C99079BCAD76}">
      <dgm:prSet custT="1"/>
      <dgm:spPr/>
      <dgm:t>
        <a:bodyPr/>
        <a:lstStyle/>
        <a:p>
          <a:pPr rtl="1"/>
          <a:r>
            <a:rPr lang="fa-IR" sz="1400" b="1" dirty="0" smtClean="0">
              <a:solidFill>
                <a:schemeClr val="tx1"/>
              </a:solidFill>
              <a:cs typeface="B Mitra" pitchFamily="2" charset="-78"/>
            </a:rPr>
            <a:t>استراتژی های دانش محور</a:t>
          </a:r>
        </a:p>
      </dgm:t>
    </dgm:pt>
    <dgm:pt modelId="{9422D9CD-625A-4BC9-A4C9-94E5E35A3823}" type="parTrans" cxnId="{E3AC7072-D0B1-48CD-9F91-2AAC58C5C0C2}">
      <dgm:prSet/>
      <dgm:spPr/>
      <dgm:t>
        <a:bodyPr/>
        <a:lstStyle/>
        <a:p>
          <a:endParaRPr lang="en-US" sz="1100">
            <a:cs typeface="B Mitra" pitchFamily="2" charset="-78"/>
          </a:endParaRPr>
        </a:p>
      </dgm:t>
    </dgm:pt>
    <dgm:pt modelId="{BFC6880A-3DC4-4818-83CC-545289DACB6A}" type="sibTrans" cxnId="{E3AC7072-D0B1-48CD-9F91-2AAC58C5C0C2}">
      <dgm:prSet custT="1"/>
      <dgm:spPr/>
      <dgm:t>
        <a:bodyPr/>
        <a:lstStyle/>
        <a:p>
          <a:r>
            <a:rPr lang="fa-IR" sz="1400" b="1" dirty="0" smtClean="0">
              <a:solidFill>
                <a:schemeClr val="tx1"/>
              </a:solidFill>
              <a:cs typeface="B Mitra" pitchFamily="2" charset="-78"/>
            </a:rPr>
            <a:t>اقتصاد الکترونیکی</a:t>
          </a:r>
          <a:endParaRPr lang="en-US" sz="1400" b="1" dirty="0">
            <a:solidFill>
              <a:schemeClr val="tx1"/>
            </a:solidFill>
            <a:cs typeface="B Mitra" pitchFamily="2" charset="-78"/>
          </a:endParaRPr>
        </a:p>
      </dgm:t>
    </dgm:pt>
    <dgm:pt modelId="{FE9C8577-7B2F-4393-BAE8-AACB4F1CD8E9}">
      <dgm:prSet custT="1"/>
      <dgm:spPr/>
      <dgm:t>
        <a:bodyPr/>
        <a:lstStyle/>
        <a:p>
          <a:pPr rtl="1"/>
          <a:r>
            <a:rPr lang="fa-IR" sz="1400" b="1" dirty="0" smtClean="0">
              <a:solidFill>
                <a:schemeClr val="tx1"/>
              </a:solidFill>
              <a:cs typeface="B Mitra" pitchFamily="2" charset="-78"/>
            </a:rPr>
            <a:t>زنجیره ارزش دانش</a:t>
          </a:r>
        </a:p>
      </dgm:t>
    </dgm:pt>
    <dgm:pt modelId="{E250E8A2-1216-494F-9F7E-B62FFFE28B73}" type="parTrans" cxnId="{8149C044-6AC3-4C4E-A27B-11E73A842393}">
      <dgm:prSet/>
      <dgm:spPr/>
      <dgm:t>
        <a:bodyPr/>
        <a:lstStyle/>
        <a:p>
          <a:endParaRPr lang="en-US" sz="1100">
            <a:cs typeface="B Mitra" pitchFamily="2" charset="-78"/>
          </a:endParaRPr>
        </a:p>
      </dgm:t>
    </dgm:pt>
    <dgm:pt modelId="{E3FC4BF2-35AC-4415-8963-DBC11841B87A}" type="sibTrans" cxnId="{8149C044-6AC3-4C4E-A27B-11E73A842393}">
      <dgm:prSet custT="1"/>
      <dgm:spPr/>
      <dgm:t>
        <a:bodyPr/>
        <a:lstStyle/>
        <a:p>
          <a:r>
            <a:rPr lang="fa-IR" sz="1400" b="1" dirty="0" smtClean="0">
              <a:solidFill>
                <a:schemeClr val="tx1"/>
              </a:solidFill>
              <a:cs typeface="B Mitra" pitchFamily="2" charset="-78"/>
            </a:rPr>
            <a:t>مدل دانش محور</a:t>
          </a:r>
          <a:endParaRPr lang="en-US" sz="1400" b="1" dirty="0">
            <a:solidFill>
              <a:schemeClr val="tx1"/>
            </a:solidFill>
            <a:cs typeface="B Mitra" pitchFamily="2" charset="-78"/>
          </a:endParaRPr>
        </a:p>
      </dgm:t>
    </dgm:pt>
    <dgm:pt modelId="{3A68FE24-7348-46C1-B9E7-0A70D707DBAE}" type="pres">
      <dgm:prSet presAssocID="{7CA03FFF-0143-490E-869F-2C5F8E34EDA0}" presName="Name0" presStyleCnt="0">
        <dgm:presLayoutVars>
          <dgm:chMax/>
          <dgm:chPref/>
          <dgm:dir/>
          <dgm:animLvl val="lvl"/>
        </dgm:presLayoutVars>
      </dgm:prSet>
      <dgm:spPr/>
      <dgm:t>
        <a:bodyPr/>
        <a:lstStyle/>
        <a:p>
          <a:endParaRPr lang="en-US"/>
        </a:p>
      </dgm:t>
    </dgm:pt>
    <dgm:pt modelId="{02C6DF9D-8893-4214-B6E4-04D0FCE93A57}" type="pres">
      <dgm:prSet presAssocID="{A36447B0-BE14-4B90-A635-81B992A96525}" presName="composite" presStyleCnt="0"/>
      <dgm:spPr/>
    </dgm:pt>
    <dgm:pt modelId="{D59B93BB-0578-4045-B5DA-40E1E2B361EC}" type="pres">
      <dgm:prSet presAssocID="{A36447B0-BE14-4B90-A635-81B992A96525}" presName="Parent1" presStyleLbl="node1" presStyleIdx="0" presStyleCnt="12">
        <dgm:presLayoutVars>
          <dgm:chMax val="1"/>
          <dgm:chPref val="1"/>
          <dgm:bulletEnabled val="1"/>
        </dgm:presLayoutVars>
      </dgm:prSet>
      <dgm:spPr/>
      <dgm:t>
        <a:bodyPr/>
        <a:lstStyle/>
        <a:p>
          <a:endParaRPr lang="en-US"/>
        </a:p>
      </dgm:t>
    </dgm:pt>
    <dgm:pt modelId="{17336C7B-DAFE-43D7-B1E0-5AE3C0DD2ED4}" type="pres">
      <dgm:prSet presAssocID="{A36447B0-BE14-4B90-A635-81B992A96525}" presName="Childtext1" presStyleLbl="revTx" presStyleIdx="0" presStyleCnt="6">
        <dgm:presLayoutVars>
          <dgm:chMax val="0"/>
          <dgm:chPref val="0"/>
          <dgm:bulletEnabled val="1"/>
        </dgm:presLayoutVars>
      </dgm:prSet>
      <dgm:spPr/>
      <dgm:t>
        <a:bodyPr/>
        <a:lstStyle/>
        <a:p>
          <a:endParaRPr lang="en-US"/>
        </a:p>
      </dgm:t>
    </dgm:pt>
    <dgm:pt modelId="{64B39D97-A25D-497C-9625-1EF93EBC3379}" type="pres">
      <dgm:prSet presAssocID="{A36447B0-BE14-4B90-A635-81B992A96525}" presName="BalanceSpacing" presStyleCnt="0"/>
      <dgm:spPr/>
    </dgm:pt>
    <dgm:pt modelId="{52E9D7DB-4B2D-4F9A-B7B6-D8A1B77A6D04}" type="pres">
      <dgm:prSet presAssocID="{A36447B0-BE14-4B90-A635-81B992A96525}" presName="BalanceSpacing1" presStyleCnt="0"/>
      <dgm:spPr/>
    </dgm:pt>
    <dgm:pt modelId="{DBD07B30-06F2-439E-BF43-6F41801E4D62}" type="pres">
      <dgm:prSet presAssocID="{3533239B-94E7-463F-AC97-0AABC0ABE01D}" presName="Accent1Text" presStyleLbl="node1" presStyleIdx="1" presStyleCnt="12"/>
      <dgm:spPr/>
      <dgm:t>
        <a:bodyPr/>
        <a:lstStyle/>
        <a:p>
          <a:endParaRPr lang="en-US"/>
        </a:p>
      </dgm:t>
    </dgm:pt>
    <dgm:pt modelId="{D9433E36-0B5C-4023-B74F-C58FC2F7D340}" type="pres">
      <dgm:prSet presAssocID="{3533239B-94E7-463F-AC97-0AABC0ABE01D}" presName="spaceBetweenRectangles" presStyleCnt="0"/>
      <dgm:spPr/>
    </dgm:pt>
    <dgm:pt modelId="{4E0C45EE-3A1E-4AE1-85C6-034073611697}" type="pres">
      <dgm:prSet presAssocID="{EDCFC6D8-912B-45D1-A56D-59E916124B81}" presName="composite" presStyleCnt="0"/>
      <dgm:spPr/>
    </dgm:pt>
    <dgm:pt modelId="{4E57ACAE-124E-4CAF-B315-73AD7F876944}" type="pres">
      <dgm:prSet presAssocID="{EDCFC6D8-912B-45D1-A56D-59E916124B81}" presName="Parent1" presStyleLbl="node1" presStyleIdx="2" presStyleCnt="12">
        <dgm:presLayoutVars>
          <dgm:chMax val="1"/>
          <dgm:chPref val="1"/>
          <dgm:bulletEnabled val="1"/>
        </dgm:presLayoutVars>
      </dgm:prSet>
      <dgm:spPr/>
      <dgm:t>
        <a:bodyPr/>
        <a:lstStyle/>
        <a:p>
          <a:endParaRPr lang="en-US"/>
        </a:p>
      </dgm:t>
    </dgm:pt>
    <dgm:pt modelId="{90E2A3BD-FD88-40D3-87C5-CC6FE70304D7}" type="pres">
      <dgm:prSet presAssocID="{EDCFC6D8-912B-45D1-A56D-59E916124B81}" presName="Childtext1" presStyleLbl="revTx" presStyleIdx="1" presStyleCnt="6">
        <dgm:presLayoutVars>
          <dgm:chMax val="0"/>
          <dgm:chPref val="0"/>
          <dgm:bulletEnabled val="1"/>
        </dgm:presLayoutVars>
      </dgm:prSet>
      <dgm:spPr/>
      <dgm:t>
        <a:bodyPr/>
        <a:lstStyle/>
        <a:p>
          <a:endParaRPr lang="en-US"/>
        </a:p>
      </dgm:t>
    </dgm:pt>
    <dgm:pt modelId="{E3391BB2-1F3E-4CC3-BF88-7F05F102AFB1}" type="pres">
      <dgm:prSet presAssocID="{EDCFC6D8-912B-45D1-A56D-59E916124B81}" presName="BalanceSpacing" presStyleCnt="0"/>
      <dgm:spPr/>
    </dgm:pt>
    <dgm:pt modelId="{B151E6B7-C809-48DC-8A8D-469504D9A8C9}" type="pres">
      <dgm:prSet presAssocID="{EDCFC6D8-912B-45D1-A56D-59E916124B81}" presName="BalanceSpacing1" presStyleCnt="0"/>
      <dgm:spPr/>
    </dgm:pt>
    <dgm:pt modelId="{AE454F8E-D240-4EFD-AF80-D53098C108A8}" type="pres">
      <dgm:prSet presAssocID="{4168ECA1-83A9-47A1-9F83-16C5CE22DB00}" presName="Accent1Text" presStyleLbl="node1" presStyleIdx="3" presStyleCnt="12"/>
      <dgm:spPr/>
      <dgm:t>
        <a:bodyPr/>
        <a:lstStyle/>
        <a:p>
          <a:endParaRPr lang="en-US"/>
        </a:p>
      </dgm:t>
    </dgm:pt>
    <dgm:pt modelId="{56C63203-46EF-4565-A1F1-CAE3EF39BB82}" type="pres">
      <dgm:prSet presAssocID="{4168ECA1-83A9-47A1-9F83-16C5CE22DB00}" presName="spaceBetweenRectangles" presStyleCnt="0"/>
      <dgm:spPr/>
    </dgm:pt>
    <dgm:pt modelId="{44D92060-381C-4C96-BF9D-3EBBD164B6BF}" type="pres">
      <dgm:prSet presAssocID="{60A99A72-1B45-4A47-B3C1-606CBE863512}" presName="composite" presStyleCnt="0"/>
      <dgm:spPr/>
    </dgm:pt>
    <dgm:pt modelId="{01E7132E-257C-4AAE-8F68-007A86336949}" type="pres">
      <dgm:prSet presAssocID="{60A99A72-1B45-4A47-B3C1-606CBE863512}" presName="Parent1" presStyleLbl="node1" presStyleIdx="4" presStyleCnt="12" custLinFactNeighborX="55501" custLinFactNeighborY="-84308">
        <dgm:presLayoutVars>
          <dgm:chMax val="1"/>
          <dgm:chPref val="1"/>
          <dgm:bulletEnabled val="1"/>
        </dgm:presLayoutVars>
      </dgm:prSet>
      <dgm:spPr/>
      <dgm:t>
        <a:bodyPr/>
        <a:lstStyle/>
        <a:p>
          <a:endParaRPr lang="en-US"/>
        </a:p>
      </dgm:t>
    </dgm:pt>
    <dgm:pt modelId="{449DCAC5-C62E-46FF-B969-5AB7A317A275}" type="pres">
      <dgm:prSet presAssocID="{60A99A72-1B45-4A47-B3C1-606CBE863512}" presName="Childtext1" presStyleLbl="revTx" presStyleIdx="2" presStyleCnt="6">
        <dgm:presLayoutVars>
          <dgm:chMax val="0"/>
          <dgm:chPref val="0"/>
          <dgm:bulletEnabled val="1"/>
        </dgm:presLayoutVars>
      </dgm:prSet>
      <dgm:spPr/>
    </dgm:pt>
    <dgm:pt modelId="{811B8BB0-2A72-4E7F-8988-9FE14FF541D7}" type="pres">
      <dgm:prSet presAssocID="{60A99A72-1B45-4A47-B3C1-606CBE863512}" presName="BalanceSpacing" presStyleCnt="0"/>
      <dgm:spPr/>
    </dgm:pt>
    <dgm:pt modelId="{7310CC29-A7CC-405E-861A-613762D3F590}" type="pres">
      <dgm:prSet presAssocID="{60A99A72-1B45-4A47-B3C1-606CBE863512}" presName="BalanceSpacing1" presStyleCnt="0"/>
      <dgm:spPr/>
    </dgm:pt>
    <dgm:pt modelId="{DB8AD123-A7CC-4101-8313-78447C310550}" type="pres">
      <dgm:prSet presAssocID="{29334729-C45B-4F60-A28E-248FBAAF967E}" presName="Accent1Text" presStyleLbl="node1" presStyleIdx="5" presStyleCnt="12" custLinFactY="100000" custLinFactNeighborX="51689" custLinFactNeighborY="153192"/>
      <dgm:spPr/>
      <dgm:t>
        <a:bodyPr/>
        <a:lstStyle/>
        <a:p>
          <a:endParaRPr lang="en-US"/>
        </a:p>
      </dgm:t>
    </dgm:pt>
    <dgm:pt modelId="{B586E655-AAF7-4833-89E1-4A15DDED8C65}" type="pres">
      <dgm:prSet presAssocID="{29334729-C45B-4F60-A28E-248FBAAF967E}" presName="spaceBetweenRectangles" presStyleCnt="0"/>
      <dgm:spPr/>
    </dgm:pt>
    <dgm:pt modelId="{F92E3912-CA5B-4990-BDCD-B8A76D8A3A37}" type="pres">
      <dgm:prSet presAssocID="{FE9C8577-7B2F-4393-BAE8-AACB4F1CD8E9}" presName="composite" presStyleCnt="0"/>
      <dgm:spPr/>
    </dgm:pt>
    <dgm:pt modelId="{98224C82-97B2-4D5C-97A2-946BBCD48176}" type="pres">
      <dgm:prSet presAssocID="{FE9C8577-7B2F-4393-BAE8-AACB4F1CD8E9}" presName="Parent1" presStyleLbl="node1" presStyleIdx="6" presStyleCnt="12" custLinFactX="574" custLinFactNeighborX="100000" custLinFactNeighborY="-1582">
        <dgm:presLayoutVars>
          <dgm:chMax val="1"/>
          <dgm:chPref val="1"/>
          <dgm:bulletEnabled val="1"/>
        </dgm:presLayoutVars>
      </dgm:prSet>
      <dgm:spPr/>
      <dgm:t>
        <a:bodyPr/>
        <a:lstStyle/>
        <a:p>
          <a:endParaRPr lang="en-US"/>
        </a:p>
      </dgm:t>
    </dgm:pt>
    <dgm:pt modelId="{C5A7076D-05C0-4F94-8380-D12E9A79D30E}" type="pres">
      <dgm:prSet presAssocID="{FE9C8577-7B2F-4393-BAE8-AACB4F1CD8E9}" presName="Childtext1" presStyleLbl="revTx" presStyleIdx="3" presStyleCnt="6">
        <dgm:presLayoutVars>
          <dgm:chMax val="0"/>
          <dgm:chPref val="0"/>
          <dgm:bulletEnabled val="1"/>
        </dgm:presLayoutVars>
      </dgm:prSet>
      <dgm:spPr/>
    </dgm:pt>
    <dgm:pt modelId="{982C66F6-7A26-4F32-A05A-0319B1797690}" type="pres">
      <dgm:prSet presAssocID="{FE9C8577-7B2F-4393-BAE8-AACB4F1CD8E9}" presName="BalanceSpacing" presStyleCnt="0"/>
      <dgm:spPr/>
    </dgm:pt>
    <dgm:pt modelId="{6D62CB0F-4914-4AF6-ADF0-2A222AE43A1F}" type="pres">
      <dgm:prSet presAssocID="{FE9C8577-7B2F-4393-BAE8-AACB4F1CD8E9}" presName="BalanceSpacing1" presStyleCnt="0"/>
      <dgm:spPr/>
    </dgm:pt>
    <dgm:pt modelId="{15358C8A-88C8-4E05-8FFD-B85748D87CA3}" type="pres">
      <dgm:prSet presAssocID="{E3FC4BF2-35AC-4415-8963-DBC11841B87A}" presName="Accent1Text" presStyleLbl="node1" presStyleIdx="7" presStyleCnt="12" custLinFactX="-62714" custLinFactNeighborX="-100000" custLinFactNeighborY="85853"/>
      <dgm:spPr/>
      <dgm:t>
        <a:bodyPr/>
        <a:lstStyle/>
        <a:p>
          <a:endParaRPr lang="en-US"/>
        </a:p>
      </dgm:t>
    </dgm:pt>
    <dgm:pt modelId="{F3BB7C48-E12F-477A-B4AE-D7923C2954E7}" type="pres">
      <dgm:prSet presAssocID="{E3FC4BF2-35AC-4415-8963-DBC11841B87A}" presName="spaceBetweenRectangles" presStyleCnt="0"/>
      <dgm:spPr/>
    </dgm:pt>
    <dgm:pt modelId="{B41B1F34-1345-49C4-AE88-B6685CDEE988}" type="pres">
      <dgm:prSet presAssocID="{C2A2B8D2-8F77-4162-9B18-948B72996341}" presName="composite" presStyleCnt="0"/>
      <dgm:spPr/>
    </dgm:pt>
    <dgm:pt modelId="{FFC5408F-D852-4E39-A45A-13821672C639}" type="pres">
      <dgm:prSet presAssocID="{C2A2B8D2-8F77-4162-9B18-948B72996341}" presName="Parent1" presStyleLbl="node1" presStyleIdx="8" presStyleCnt="12" custLinFactX="-11927" custLinFactY="-70265" custLinFactNeighborX="-100000" custLinFactNeighborY="-100000">
        <dgm:presLayoutVars>
          <dgm:chMax val="1"/>
          <dgm:chPref val="1"/>
          <dgm:bulletEnabled val="1"/>
        </dgm:presLayoutVars>
      </dgm:prSet>
      <dgm:spPr/>
      <dgm:t>
        <a:bodyPr/>
        <a:lstStyle/>
        <a:p>
          <a:endParaRPr lang="en-US"/>
        </a:p>
      </dgm:t>
    </dgm:pt>
    <dgm:pt modelId="{7CBF61A0-E323-4271-95F9-86E6F70C0241}" type="pres">
      <dgm:prSet presAssocID="{C2A2B8D2-8F77-4162-9B18-948B72996341}" presName="Childtext1" presStyleLbl="revTx" presStyleIdx="4" presStyleCnt="6">
        <dgm:presLayoutVars>
          <dgm:chMax val="0"/>
          <dgm:chPref val="0"/>
          <dgm:bulletEnabled val="1"/>
        </dgm:presLayoutVars>
      </dgm:prSet>
      <dgm:spPr/>
    </dgm:pt>
    <dgm:pt modelId="{9F56B537-0F88-4FD8-85BE-D75514D0A5FA}" type="pres">
      <dgm:prSet presAssocID="{C2A2B8D2-8F77-4162-9B18-948B72996341}" presName="BalanceSpacing" presStyleCnt="0"/>
      <dgm:spPr/>
    </dgm:pt>
    <dgm:pt modelId="{C04BB17C-9B5A-4D1F-AB8A-DDCC66B5B31D}" type="pres">
      <dgm:prSet presAssocID="{C2A2B8D2-8F77-4162-9B18-948B72996341}" presName="BalanceSpacing1" presStyleCnt="0"/>
      <dgm:spPr/>
    </dgm:pt>
    <dgm:pt modelId="{D0F5CC91-1B01-44C8-A7BA-67B1AA0DF210}" type="pres">
      <dgm:prSet presAssocID="{2C5F80ED-CE6F-4465-B869-CDB28A7F333C}" presName="Accent1Text" presStyleLbl="node1" presStyleIdx="9" presStyleCnt="12" custLinFactX="9656" custLinFactNeighborX="100000" custLinFactNeighborY="4046"/>
      <dgm:spPr/>
      <dgm:t>
        <a:bodyPr/>
        <a:lstStyle/>
        <a:p>
          <a:endParaRPr lang="en-US"/>
        </a:p>
      </dgm:t>
    </dgm:pt>
    <dgm:pt modelId="{7AEF613A-D065-459A-9EDB-3B6B2CA6B81F}" type="pres">
      <dgm:prSet presAssocID="{2C5F80ED-CE6F-4465-B869-CDB28A7F333C}" presName="spaceBetweenRectangles" presStyleCnt="0"/>
      <dgm:spPr/>
    </dgm:pt>
    <dgm:pt modelId="{6A83ACCD-AA26-4C5F-8F7E-634B43EE85BF}" type="pres">
      <dgm:prSet presAssocID="{6F052142-10E3-46A7-A6C2-C99079BCAD76}" presName="composite" presStyleCnt="0"/>
      <dgm:spPr/>
    </dgm:pt>
    <dgm:pt modelId="{72583A61-AF33-47D9-8DE1-92E77067B398}" type="pres">
      <dgm:prSet presAssocID="{6F052142-10E3-46A7-A6C2-C99079BCAD76}" presName="Parent1" presStyleLbl="node1" presStyleIdx="10" presStyleCnt="12" custLinFactY="-70164" custLinFactNeighborX="-10003" custLinFactNeighborY="-100000">
        <dgm:presLayoutVars>
          <dgm:chMax val="1"/>
          <dgm:chPref val="1"/>
          <dgm:bulletEnabled val="1"/>
        </dgm:presLayoutVars>
      </dgm:prSet>
      <dgm:spPr/>
      <dgm:t>
        <a:bodyPr/>
        <a:lstStyle/>
        <a:p>
          <a:endParaRPr lang="en-US"/>
        </a:p>
      </dgm:t>
    </dgm:pt>
    <dgm:pt modelId="{9F8A1736-7CBC-431C-8F34-64E82858A1E1}" type="pres">
      <dgm:prSet presAssocID="{6F052142-10E3-46A7-A6C2-C99079BCAD76}" presName="Childtext1" presStyleLbl="revTx" presStyleIdx="5" presStyleCnt="6">
        <dgm:presLayoutVars>
          <dgm:chMax val="0"/>
          <dgm:chPref val="0"/>
          <dgm:bulletEnabled val="1"/>
        </dgm:presLayoutVars>
      </dgm:prSet>
      <dgm:spPr/>
    </dgm:pt>
    <dgm:pt modelId="{35CF2829-AE4B-4E5E-B990-C6D0B0BF478E}" type="pres">
      <dgm:prSet presAssocID="{6F052142-10E3-46A7-A6C2-C99079BCAD76}" presName="BalanceSpacing" presStyleCnt="0"/>
      <dgm:spPr/>
    </dgm:pt>
    <dgm:pt modelId="{1072F50E-C180-4A33-B476-D02156B703DF}" type="pres">
      <dgm:prSet presAssocID="{6F052142-10E3-46A7-A6C2-C99079BCAD76}" presName="BalanceSpacing1" presStyleCnt="0"/>
      <dgm:spPr/>
    </dgm:pt>
    <dgm:pt modelId="{21EFE223-EE44-44B6-A34B-BE576AF5AE33}" type="pres">
      <dgm:prSet presAssocID="{BFC6880A-3DC4-4818-83CC-545289DACB6A}" presName="Accent1Text" presStyleLbl="node1" presStyleIdx="11" presStyleCnt="12" custLinFactY="-100000" custLinFactNeighborX="-56088" custLinFactNeighborY="-155145"/>
      <dgm:spPr/>
      <dgm:t>
        <a:bodyPr/>
        <a:lstStyle/>
        <a:p>
          <a:endParaRPr lang="en-US"/>
        </a:p>
      </dgm:t>
    </dgm:pt>
  </dgm:ptLst>
  <dgm:cxnLst>
    <dgm:cxn modelId="{A1174BC1-B771-43D5-A418-94ABFA81E0BA}" srcId="{EDCFC6D8-912B-45D1-A56D-59E916124B81}" destId="{3619A3CC-8C42-46A5-BDC8-B1F6013A2C6D}" srcOrd="0" destOrd="0" parTransId="{6F43862F-635D-4456-B98F-E6F30A60D16C}" sibTransId="{D2B2F490-7DA9-4933-BCF7-6829FE706496}"/>
    <dgm:cxn modelId="{909B4D8C-A0E4-451B-86C3-B62C07726B48}" type="presOf" srcId="{2C5F80ED-CE6F-4465-B869-CDB28A7F333C}" destId="{D0F5CC91-1B01-44C8-A7BA-67B1AA0DF210}" srcOrd="0" destOrd="0" presId="urn:microsoft.com/office/officeart/2008/layout/AlternatingHexagons"/>
    <dgm:cxn modelId="{BD718FDF-406A-4464-8746-E3F812145AEE}" type="presOf" srcId="{29334729-C45B-4F60-A28E-248FBAAF967E}" destId="{DB8AD123-A7CC-4101-8313-78447C310550}" srcOrd="0" destOrd="0" presId="urn:microsoft.com/office/officeart/2008/layout/AlternatingHexagons"/>
    <dgm:cxn modelId="{E3AC7072-D0B1-48CD-9F91-2AAC58C5C0C2}" srcId="{7CA03FFF-0143-490E-869F-2C5F8E34EDA0}" destId="{6F052142-10E3-46A7-A6C2-C99079BCAD76}" srcOrd="5" destOrd="0" parTransId="{9422D9CD-625A-4BC9-A4C9-94E5E35A3823}" sibTransId="{BFC6880A-3DC4-4818-83CC-545289DACB6A}"/>
    <dgm:cxn modelId="{3BCA1D32-7A88-443A-AA8D-9C80866BB7D1}" srcId="{7CA03FFF-0143-490E-869F-2C5F8E34EDA0}" destId="{A36447B0-BE14-4B90-A635-81B992A96525}" srcOrd="0" destOrd="0" parTransId="{F7DD0F2D-9415-4AD6-B2C9-35AC9454502D}" sibTransId="{3533239B-94E7-463F-AC97-0AABC0ABE01D}"/>
    <dgm:cxn modelId="{1846812F-5E5E-4BE9-A5B7-B352EC46F314}" type="presOf" srcId="{EDCFC6D8-912B-45D1-A56D-59E916124B81}" destId="{4E57ACAE-124E-4CAF-B315-73AD7F876944}" srcOrd="0" destOrd="0" presId="urn:microsoft.com/office/officeart/2008/layout/AlternatingHexagons"/>
    <dgm:cxn modelId="{50F7FED3-8FFF-473F-89F4-F124E595A014}" type="presOf" srcId="{FE9C8577-7B2F-4393-BAE8-AACB4F1CD8E9}" destId="{98224C82-97B2-4D5C-97A2-946BBCD48176}" srcOrd="0" destOrd="0" presId="urn:microsoft.com/office/officeart/2008/layout/AlternatingHexagons"/>
    <dgm:cxn modelId="{6B0DC125-1CB2-4EAC-98B1-A19DD5C8B9D3}" type="presOf" srcId="{4168ECA1-83A9-47A1-9F83-16C5CE22DB00}" destId="{AE454F8E-D240-4EFD-AF80-D53098C108A8}" srcOrd="0" destOrd="0" presId="urn:microsoft.com/office/officeart/2008/layout/AlternatingHexagons"/>
    <dgm:cxn modelId="{15FBEF37-99A2-4DF4-961C-F2A705BA2952}" type="presOf" srcId="{A36447B0-BE14-4B90-A635-81B992A96525}" destId="{D59B93BB-0578-4045-B5DA-40E1E2B361EC}" srcOrd="0" destOrd="0" presId="urn:microsoft.com/office/officeart/2008/layout/AlternatingHexagons"/>
    <dgm:cxn modelId="{625A4BC9-DA3F-4B58-B16E-DF62C2427C91}" type="presOf" srcId="{3533239B-94E7-463F-AC97-0AABC0ABE01D}" destId="{DBD07B30-06F2-439E-BF43-6F41801E4D62}" srcOrd="0" destOrd="0" presId="urn:microsoft.com/office/officeart/2008/layout/AlternatingHexagons"/>
    <dgm:cxn modelId="{3CF15347-227B-411D-A1BD-24DFBD2ADC2F}" type="presOf" srcId="{7CA03FFF-0143-490E-869F-2C5F8E34EDA0}" destId="{3A68FE24-7348-46C1-B9E7-0A70D707DBAE}" srcOrd="0" destOrd="0" presId="urn:microsoft.com/office/officeart/2008/layout/AlternatingHexagons"/>
    <dgm:cxn modelId="{BF947504-DA2B-4609-98A1-BE3E1D889706}" srcId="{7CA03FFF-0143-490E-869F-2C5F8E34EDA0}" destId="{C2A2B8D2-8F77-4162-9B18-948B72996341}" srcOrd="4" destOrd="0" parTransId="{C65E8B5B-E7CF-48FE-897F-E04E394EA774}" sibTransId="{2C5F80ED-CE6F-4465-B869-CDB28A7F333C}"/>
    <dgm:cxn modelId="{5F08FEE5-DD30-40DD-9FF8-505CD81E4318}" srcId="{7CA03FFF-0143-490E-869F-2C5F8E34EDA0}" destId="{60A99A72-1B45-4A47-B3C1-606CBE863512}" srcOrd="2" destOrd="0" parTransId="{F058A103-EBED-4DE1-BB6F-D26FFC8759D8}" sibTransId="{29334729-C45B-4F60-A28E-248FBAAF967E}"/>
    <dgm:cxn modelId="{3C90E3DB-8FEB-4ACA-80FE-69E084E66B17}" srcId="{7CA03FFF-0143-490E-869F-2C5F8E34EDA0}" destId="{EDCFC6D8-912B-45D1-A56D-59E916124B81}" srcOrd="1" destOrd="0" parTransId="{C6C6071B-98CF-471E-BF3A-F08B7BF41156}" sibTransId="{4168ECA1-83A9-47A1-9F83-16C5CE22DB00}"/>
    <dgm:cxn modelId="{8149C044-6AC3-4C4E-A27B-11E73A842393}" srcId="{7CA03FFF-0143-490E-869F-2C5F8E34EDA0}" destId="{FE9C8577-7B2F-4393-BAE8-AACB4F1CD8E9}" srcOrd="3" destOrd="0" parTransId="{E250E8A2-1216-494F-9F7E-B62FFFE28B73}" sibTransId="{E3FC4BF2-35AC-4415-8963-DBC11841B87A}"/>
    <dgm:cxn modelId="{32F18B97-553B-4D4A-8DE9-D3C10FA93E1E}" type="presOf" srcId="{C2A2B8D2-8F77-4162-9B18-948B72996341}" destId="{FFC5408F-D852-4E39-A45A-13821672C639}" srcOrd="0" destOrd="0" presId="urn:microsoft.com/office/officeart/2008/layout/AlternatingHexagons"/>
    <dgm:cxn modelId="{0741C70D-03B1-44A6-99DF-F7C2E183793E}" type="presOf" srcId="{6F052142-10E3-46A7-A6C2-C99079BCAD76}" destId="{72583A61-AF33-47D9-8DE1-92E77067B398}" srcOrd="0" destOrd="0" presId="urn:microsoft.com/office/officeart/2008/layout/AlternatingHexagons"/>
    <dgm:cxn modelId="{0D474E98-E58A-462E-93F4-DC300134A7BE}" type="presOf" srcId="{3619A3CC-8C42-46A5-BDC8-B1F6013A2C6D}" destId="{90E2A3BD-FD88-40D3-87C5-CC6FE70304D7}" srcOrd="0" destOrd="0" presId="urn:microsoft.com/office/officeart/2008/layout/AlternatingHexagons"/>
    <dgm:cxn modelId="{9530BA12-38C2-47A1-AA41-F3F5A22DF703}" type="presOf" srcId="{60A99A72-1B45-4A47-B3C1-606CBE863512}" destId="{01E7132E-257C-4AAE-8F68-007A86336949}" srcOrd="0" destOrd="0" presId="urn:microsoft.com/office/officeart/2008/layout/AlternatingHexagons"/>
    <dgm:cxn modelId="{76570C21-981E-4EA6-AEDA-87C6A06FDE19}" type="presOf" srcId="{BFC6880A-3DC4-4818-83CC-545289DACB6A}" destId="{21EFE223-EE44-44B6-A34B-BE576AF5AE33}" srcOrd="0" destOrd="0" presId="urn:microsoft.com/office/officeart/2008/layout/AlternatingHexagons"/>
    <dgm:cxn modelId="{6337C857-4E42-42E3-9C44-89B4227A0014}" type="presOf" srcId="{E3FC4BF2-35AC-4415-8963-DBC11841B87A}" destId="{15358C8A-88C8-4E05-8FFD-B85748D87CA3}" srcOrd="0" destOrd="0" presId="urn:microsoft.com/office/officeart/2008/layout/AlternatingHexagons"/>
    <dgm:cxn modelId="{DE7C353D-E1E4-4A05-93A6-D31969544786}" type="presParOf" srcId="{3A68FE24-7348-46C1-B9E7-0A70D707DBAE}" destId="{02C6DF9D-8893-4214-B6E4-04D0FCE93A57}" srcOrd="0" destOrd="0" presId="urn:microsoft.com/office/officeart/2008/layout/AlternatingHexagons"/>
    <dgm:cxn modelId="{1C091262-2C0A-4ED1-A982-918515C65F43}" type="presParOf" srcId="{02C6DF9D-8893-4214-B6E4-04D0FCE93A57}" destId="{D59B93BB-0578-4045-B5DA-40E1E2B361EC}" srcOrd="0" destOrd="0" presId="urn:microsoft.com/office/officeart/2008/layout/AlternatingHexagons"/>
    <dgm:cxn modelId="{5B21A9BB-2E6E-4C7A-806F-C4FF05074920}" type="presParOf" srcId="{02C6DF9D-8893-4214-B6E4-04D0FCE93A57}" destId="{17336C7B-DAFE-43D7-B1E0-5AE3C0DD2ED4}" srcOrd="1" destOrd="0" presId="urn:microsoft.com/office/officeart/2008/layout/AlternatingHexagons"/>
    <dgm:cxn modelId="{2CD0F13E-FC12-466C-83C5-F4499047A3D4}" type="presParOf" srcId="{02C6DF9D-8893-4214-B6E4-04D0FCE93A57}" destId="{64B39D97-A25D-497C-9625-1EF93EBC3379}" srcOrd="2" destOrd="0" presId="urn:microsoft.com/office/officeart/2008/layout/AlternatingHexagons"/>
    <dgm:cxn modelId="{CE48742D-A837-4092-B055-68D9C5689AF9}" type="presParOf" srcId="{02C6DF9D-8893-4214-B6E4-04D0FCE93A57}" destId="{52E9D7DB-4B2D-4F9A-B7B6-D8A1B77A6D04}" srcOrd="3" destOrd="0" presId="urn:microsoft.com/office/officeart/2008/layout/AlternatingHexagons"/>
    <dgm:cxn modelId="{1804BFF5-BB1B-40C2-9D98-7673F2B9B3B4}" type="presParOf" srcId="{02C6DF9D-8893-4214-B6E4-04D0FCE93A57}" destId="{DBD07B30-06F2-439E-BF43-6F41801E4D62}" srcOrd="4" destOrd="0" presId="urn:microsoft.com/office/officeart/2008/layout/AlternatingHexagons"/>
    <dgm:cxn modelId="{97D418EB-5DA3-4A62-9284-75239F986292}" type="presParOf" srcId="{3A68FE24-7348-46C1-B9E7-0A70D707DBAE}" destId="{D9433E36-0B5C-4023-B74F-C58FC2F7D340}" srcOrd="1" destOrd="0" presId="urn:microsoft.com/office/officeart/2008/layout/AlternatingHexagons"/>
    <dgm:cxn modelId="{829B3B15-76D9-48C4-9A52-52D18B3403D4}" type="presParOf" srcId="{3A68FE24-7348-46C1-B9E7-0A70D707DBAE}" destId="{4E0C45EE-3A1E-4AE1-85C6-034073611697}" srcOrd="2" destOrd="0" presId="urn:microsoft.com/office/officeart/2008/layout/AlternatingHexagons"/>
    <dgm:cxn modelId="{201771C5-7882-43A0-BC91-62A4C4FB7815}" type="presParOf" srcId="{4E0C45EE-3A1E-4AE1-85C6-034073611697}" destId="{4E57ACAE-124E-4CAF-B315-73AD7F876944}" srcOrd="0" destOrd="0" presId="urn:microsoft.com/office/officeart/2008/layout/AlternatingHexagons"/>
    <dgm:cxn modelId="{88402376-F405-40EB-8DEB-29B4C0D03637}" type="presParOf" srcId="{4E0C45EE-3A1E-4AE1-85C6-034073611697}" destId="{90E2A3BD-FD88-40D3-87C5-CC6FE70304D7}" srcOrd="1" destOrd="0" presId="urn:microsoft.com/office/officeart/2008/layout/AlternatingHexagons"/>
    <dgm:cxn modelId="{2C8D26EA-180F-49F3-8FF0-A3BDB3DC8D0E}" type="presParOf" srcId="{4E0C45EE-3A1E-4AE1-85C6-034073611697}" destId="{E3391BB2-1F3E-4CC3-BF88-7F05F102AFB1}" srcOrd="2" destOrd="0" presId="urn:microsoft.com/office/officeart/2008/layout/AlternatingHexagons"/>
    <dgm:cxn modelId="{4E30D0BC-4C97-41E3-B932-D75AF46505C5}" type="presParOf" srcId="{4E0C45EE-3A1E-4AE1-85C6-034073611697}" destId="{B151E6B7-C809-48DC-8A8D-469504D9A8C9}" srcOrd="3" destOrd="0" presId="urn:microsoft.com/office/officeart/2008/layout/AlternatingHexagons"/>
    <dgm:cxn modelId="{A3923BFE-8B57-41D2-83DE-374E4D6BB90D}" type="presParOf" srcId="{4E0C45EE-3A1E-4AE1-85C6-034073611697}" destId="{AE454F8E-D240-4EFD-AF80-D53098C108A8}" srcOrd="4" destOrd="0" presId="urn:microsoft.com/office/officeart/2008/layout/AlternatingHexagons"/>
    <dgm:cxn modelId="{1E661DE0-3703-408D-BC75-78A98D82D7A9}" type="presParOf" srcId="{3A68FE24-7348-46C1-B9E7-0A70D707DBAE}" destId="{56C63203-46EF-4565-A1F1-CAE3EF39BB82}" srcOrd="3" destOrd="0" presId="urn:microsoft.com/office/officeart/2008/layout/AlternatingHexagons"/>
    <dgm:cxn modelId="{9E0F257F-798D-44BA-9338-F77EC348C55F}" type="presParOf" srcId="{3A68FE24-7348-46C1-B9E7-0A70D707DBAE}" destId="{44D92060-381C-4C96-BF9D-3EBBD164B6BF}" srcOrd="4" destOrd="0" presId="urn:microsoft.com/office/officeart/2008/layout/AlternatingHexagons"/>
    <dgm:cxn modelId="{D09A57DF-D47E-40FC-8075-7489814AAF38}" type="presParOf" srcId="{44D92060-381C-4C96-BF9D-3EBBD164B6BF}" destId="{01E7132E-257C-4AAE-8F68-007A86336949}" srcOrd="0" destOrd="0" presId="urn:microsoft.com/office/officeart/2008/layout/AlternatingHexagons"/>
    <dgm:cxn modelId="{5F135D3A-15E7-40C6-A247-A47E2CAF1AC1}" type="presParOf" srcId="{44D92060-381C-4C96-BF9D-3EBBD164B6BF}" destId="{449DCAC5-C62E-46FF-B969-5AB7A317A275}" srcOrd="1" destOrd="0" presId="urn:microsoft.com/office/officeart/2008/layout/AlternatingHexagons"/>
    <dgm:cxn modelId="{0FE77AC3-AB6C-4103-A9AA-B17FCA8B3492}" type="presParOf" srcId="{44D92060-381C-4C96-BF9D-3EBBD164B6BF}" destId="{811B8BB0-2A72-4E7F-8988-9FE14FF541D7}" srcOrd="2" destOrd="0" presId="urn:microsoft.com/office/officeart/2008/layout/AlternatingHexagons"/>
    <dgm:cxn modelId="{872750B1-8B80-4E71-9D27-61B32992BED0}" type="presParOf" srcId="{44D92060-381C-4C96-BF9D-3EBBD164B6BF}" destId="{7310CC29-A7CC-405E-861A-613762D3F590}" srcOrd="3" destOrd="0" presId="urn:microsoft.com/office/officeart/2008/layout/AlternatingHexagons"/>
    <dgm:cxn modelId="{17070C88-7EF7-4DAF-956D-20CD5755C5E3}" type="presParOf" srcId="{44D92060-381C-4C96-BF9D-3EBBD164B6BF}" destId="{DB8AD123-A7CC-4101-8313-78447C310550}" srcOrd="4" destOrd="0" presId="urn:microsoft.com/office/officeart/2008/layout/AlternatingHexagons"/>
    <dgm:cxn modelId="{CD7C00CA-2DF8-4EB1-8BC8-5102CD16E8D6}" type="presParOf" srcId="{3A68FE24-7348-46C1-B9E7-0A70D707DBAE}" destId="{B586E655-AAF7-4833-89E1-4A15DDED8C65}" srcOrd="5" destOrd="0" presId="urn:microsoft.com/office/officeart/2008/layout/AlternatingHexagons"/>
    <dgm:cxn modelId="{EA81B5E6-31A5-4DE1-8367-064046C4A0F4}" type="presParOf" srcId="{3A68FE24-7348-46C1-B9E7-0A70D707DBAE}" destId="{F92E3912-CA5B-4990-BDCD-B8A76D8A3A37}" srcOrd="6" destOrd="0" presId="urn:microsoft.com/office/officeart/2008/layout/AlternatingHexagons"/>
    <dgm:cxn modelId="{3E740807-F37B-41FB-AAF8-ADA8209888BE}" type="presParOf" srcId="{F92E3912-CA5B-4990-BDCD-B8A76D8A3A37}" destId="{98224C82-97B2-4D5C-97A2-946BBCD48176}" srcOrd="0" destOrd="0" presId="urn:microsoft.com/office/officeart/2008/layout/AlternatingHexagons"/>
    <dgm:cxn modelId="{54DFF4B8-FB4A-49B6-A10C-234CDBF14709}" type="presParOf" srcId="{F92E3912-CA5B-4990-BDCD-B8A76D8A3A37}" destId="{C5A7076D-05C0-4F94-8380-D12E9A79D30E}" srcOrd="1" destOrd="0" presId="urn:microsoft.com/office/officeart/2008/layout/AlternatingHexagons"/>
    <dgm:cxn modelId="{CB537539-E36D-413B-948E-5D96CDD848A1}" type="presParOf" srcId="{F92E3912-CA5B-4990-BDCD-B8A76D8A3A37}" destId="{982C66F6-7A26-4F32-A05A-0319B1797690}" srcOrd="2" destOrd="0" presId="urn:microsoft.com/office/officeart/2008/layout/AlternatingHexagons"/>
    <dgm:cxn modelId="{C2931895-672F-4909-A748-69BDC1A37239}" type="presParOf" srcId="{F92E3912-CA5B-4990-BDCD-B8A76D8A3A37}" destId="{6D62CB0F-4914-4AF6-ADF0-2A222AE43A1F}" srcOrd="3" destOrd="0" presId="urn:microsoft.com/office/officeart/2008/layout/AlternatingHexagons"/>
    <dgm:cxn modelId="{7D9F523D-39EA-4B5B-B088-5D6ED47E2A3E}" type="presParOf" srcId="{F92E3912-CA5B-4990-BDCD-B8A76D8A3A37}" destId="{15358C8A-88C8-4E05-8FFD-B85748D87CA3}" srcOrd="4" destOrd="0" presId="urn:microsoft.com/office/officeart/2008/layout/AlternatingHexagons"/>
    <dgm:cxn modelId="{5AD33E82-C4F9-4759-B46F-6336B08D69DC}" type="presParOf" srcId="{3A68FE24-7348-46C1-B9E7-0A70D707DBAE}" destId="{F3BB7C48-E12F-477A-B4AE-D7923C2954E7}" srcOrd="7" destOrd="0" presId="urn:microsoft.com/office/officeart/2008/layout/AlternatingHexagons"/>
    <dgm:cxn modelId="{170EBBD8-A655-4C90-914B-A80E489C8B7D}" type="presParOf" srcId="{3A68FE24-7348-46C1-B9E7-0A70D707DBAE}" destId="{B41B1F34-1345-49C4-AE88-B6685CDEE988}" srcOrd="8" destOrd="0" presId="urn:microsoft.com/office/officeart/2008/layout/AlternatingHexagons"/>
    <dgm:cxn modelId="{FD3E7C1B-971C-40D1-BF26-9D5858FF7B24}" type="presParOf" srcId="{B41B1F34-1345-49C4-AE88-B6685CDEE988}" destId="{FFC5408F-D852-4E39-A45A-13821672C639}" srcOrd="0" destOrd="0" presId="urn:microsoft.com/office/officeart/2008/layout/AlternatingHexagons"/>
    <dgm:cxn modelId="{B6088D75-F806-4280-BCA4-613E2ED15D94}" type="presParOf" srcId="{B41B1F34-1345-49C4-AE88-B6685CDEE988}" destId="{7CBF61A0-E323-4271-95F9-86E6F70C0241}" srcOrd="1" destOrd="0" presId="urn:microsoft.com/office/officeart/2008/layout/AlternatingHexagons"/>
    <dgm:cxn modelId="{DCC643A3-DE49-420D-A743-548CACF02802}" type="presParOf" srcId="{B41B1F34-1345-49C4-AE88-B6685CDEE988}" destId="{9F56B537-0F88-4FD8-85BE-D75514D0A5FA}" srcOrd="2" destOrd="0" presId="urn:microsoft.com/office/officeart/2008/layout/AlternatingHexagons"/>
    <dgm:cxn modelId="{5983AED4-C2D0-4236-A6E7-AB74861A342B}" type="presParOf" srcId="{B41B1F34-1345-49C4-AE88-B6685CDEE988}" destId="{C04BB17C-9B5A-4D1F-AB8A-DDCC66B5B31D}" srcOrd="3" destOrd="0" presId="urn:microsoft.com/office/officeart/2008/layout/AlternatingHexagons"/>
    <dgm:cxn modelId="{6ECC2BA3-A4F2-477A-B9AF-2FCD8A9ADF52}" type="presParOf" srcId="{B41B1F34-1345-49C4-AE88-B6685CDEE988}" destId="{D0F5CC91-1B01-44C8-A7BA-67B1AA0DF210}" srcOrd="4" destOrd="0" presId="urn:microsoft.com/office/officeart/2008/layout/AlternatingHexagons"/>
    <dgm:cxn modelId="{20F2E66D-EC3B-42FA-9E28-DC117DE6954D}" type="presParOf" srcId="{3A68FE24-7348-46C1-B9E7-0A70D707DBAE}" destId="{7AEF613A-D065-459A-9EDB-3B6B2CA6B81F}" srcOrd="9" destOrd="0" presId="urn:microsoft.com/office/officeart/2008/layout/AlternatingHexagons"/>
    <dgm:cxn modelId="{B199A957-AD1E-4A9C-82AC-744D8F39CA41}" type="presParOf" srcId="{3A68FE24-7348-46C1-B9E7-0A70D707DBAE}" destId="{6A83ACCD-AA26-4C5F-8F7E-634B43EE85BF}" srcOrd="10" destOrd="0" presId="urn:microsoft.com/office/officeart/2008/layout/AlternatingHexagons"/>
    <dgm:cxn modelId="{02A2793F-9189-4687-8D7A-44A0B9A0BFBF}" type="presParOf" srcId="{6A83ACCD-AA26-4C5F-8F7E-634B43EE85BF}" destId="{72583A61-AF33-47D9-8DE1-92E77067B398}" srcOrd="0" destOrd="0" presId="urn:microsoft.com/office/officeart/2008/layout/AlternatingHexagons"/>
    <dgm:cxn modelId="{AE6CA95F-0D92-42B2-95AC-9968BF9E8FCE}" type="presParOf" srcId="{6A83ACCD-AA26-4C5F-8F7E-634B43EE85BF}" destId="{9F8A1736-7CBC-431C-8F34-64E82858A1E1}" srcOrd="1" destOrd="0" presId="urn:microsoft.com/office/officeart/2008/layout/AlternatingHexagons"/>
    <dgm:cxn modelId="{168ECB75-1F74-48C6-8EFE-ACC3DC3786A0}" type="presParOf" srcId="{6A83ACCD-AA26-4C5F-8F7E-634B43EE85BF}" destId="{35CF2829-AE4B-4E5E-B990-C6D0B0BF478E}" srcOrd="2" destOrd="0" presId="urn:microsoft.com/office/officeart/2008/layout/AlternatingHexagons"/>
    <dgm:cxn modelId="{2AE89458-CFA9-43B7-BDFB-D5636EF99951}" type="presParOf" srcId="{6A83ACCD-AA26-4C5F-8F7E-634B43EE85BF}" destId="{1072F50E-C180-4A33-B476-D02156B703DF}" srcOrd="3" destOrd="0" presId="urn:microsoft.com/office/officeart/2008/layout/AlternatingHexagons"/>
    <dgm:cxn modelId="{4E3700B0-A8BA-4E2A-9332-D9570928141C}" type="presParOf" srcId="{6A83ACCD-AA26-4C5F-8F7E-634B43EE85BF}" destId="{21EFE223-EE44-44B6-A34B-BE576AF5AE33}" srcOrd="4" destOrd="0" presId="urn:microsoft.com/office/officeart/2008/layout/AlternatingHexagon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7CA03FFF-0143-490E-869F-2C5F8E34EDA0}" type="doc">
      <dgm:prSet loTypeId="urn:microsoft.com/office/officeart/2008/layout/AlternatingHexagons" loCatId="list" qsTypeId="urn:microsoft.com/office/officeart/2005/8/quickstyle/simple1" qsCatId="simple" csTypeId="urn:microsoft.com/office/officeart/2005/8/colors/accent1_1" csCatId="accent1" phldr="1"/>
      <dgm:spPr/>
      <dgm:t>
        <a:bodyPr/>
        <a:lstStyle/>
        <a:p>
          <a:endParaRPr lang="en-US"/>
        </a:p>
      </dgm:t>
    </dgm:pt>
    <dgm:pt modelId="{A36447B0-BE14-4B90-A635-81B992A96525}">
      <dgm:prSet phldrT="[Text]" custT="1"/>
      <dgm:spPr>
        <a:noFill/>
      </dgm:spPr>
      <dgm:t>
        <a:bodyPr/>
        <a:lstStyle/>
        <a:p>
          <a:r>
            <a:rPr lang="fa-IR" sz="1400" b="1" dirty="0" smtClean="0">
              <a:solidFill>
                <a:schemeClr val="tx1"/>
              </a:solidFill>
              <a:cs typeface="B Mitra" pitchFamily="2" charset="-78"/>
            </a:rPr>
            <a:t>مقدمه</a:t>
          </a:r>
          <a:endParaRPr lang="en-US" sz="1400" b="1" dirty="0">
            <a:solidFill>
              <a:schemeClr val="tx1"/>
            </a:solidFill>
            <a:cs typeface="B Mitra" pitchFamily="2" charset="-78"/>
          </a:endParaRPr>
        </a:p>
      </dgm:t>
    </dgm:pt>
    <dgm:pt modelId="{F7DD0F2D-9415-4AD6-B2C9-35AC9454502D}" type="parTrans" cxnId="{3BCA1D32-7A88-443A-AA8D-9C80866BB7D1}">
      <dgm:prSet/>
      <dgm:spPr/>
      <dgm:t>
        <a:bodyPr/>
        <a:lstStyle/>
        <a:p>
          <a:endParaRPr lang="en-US" sz="1100" b="0">
            <a:cs typeface="B Mitra" pitchFamily="2" charset="-78"/>
          </a:endParaRPr>
        </a:p>
      </dgm:t>
    </dgm:pt>
    <dgm:pt modelId="{3533239B-94E7-463F-AC97-0AABC0ABE01D}" type="sibTrans" cxnId="{3BCA1D32-7A88-443A-AA8D-9C80866BB7D1}">
      <dgm:prSet custT="1"/>
      <dgm:spPr>
        <a:noFill/>
      </dgm:spPr>
      <dgm:t>
        <a:bodyPr/>
        <a:lstStyle/>
        <a:p>
          <a:r>
            <a:rPr lang="fa-IR" sz="1400" b="1" dirty="0" smtClean="0">
              <a:solidFill>
                <a:schemeClr val="tx1"/>
              </a:solidFill>
              <a:cs typeface="B Mitra" pitchFamily="2" charset="-78"/>
            </a:rPr>
            <a:t>معرفی</a:t>
          </a:r>
          <a:endParaRPr lang="en-US" sz="1400" b="1" dirty="0">
            <a:solidFill>
              <a:schemeClr val="tx1"/>
            </a:solidFill>
            <a:cs typeface="B Mitra" pitchFamily="2" charset="-78"/>
          </a:endParaRPr>
        </a:p>
      </dgm:t>
    </dgm:pt>
    <dgm:pt modelId="{EDCFC6D8-912B-45D1-A56D-59E916124B81}">
      <dgm:prSet phldrT="[Text]" custT="1"/>
      <dgm:spPr/>
      <dgm:t>
        <a:bodyPr/>
        <a:lstStyle/>
        <a:p>
          <a:r>
            <a:rPr lang="fa-IR" sz="1400" b="1" dirty="0" smtClean="0">
              <a:solidFill>
                <a:schemeClr val="tx1"/>
              </a:solidFill>
              <a:cs typeface="B Mitra" pitchFamily="2" charset="-78"/>
            </a:rPr>
            <a:t>چشم انداز</a:t>
          </a:r>
          <a:endParaRPr lang="en-US" sz="1400" b="1" dirty="0">
            <a:solidFill>
              <a:schemeClr val="tx1"/>
            </a:solidFill>
            <a:cs typeface="B Mitra" pitchFamily="2" charset="-78"/>
          </a:endParaRPr>
        </a:p>
      </dgm:t>
    </dgm:pt>
    <dgm:pt modelId="{C6C6071B-98CF-471E-BF3A-F08B7BF41156}" type="parTrans" cxnId="{3C90E3DB-8FEB-4ACA-80FE-69E084E66B17}">
      <dgm:prSet/>
      <dgm:spPr/>
      <dgm:t>
        <a:bodyPr/>
        <a:lstStyle/>
        <a:p>
          <a:endParaRPr lang="en-US" sz="1100" b="0">
            <a:cs typeface="B Mitra" pitchFamily="2" charset="-78"/>
          </a:endParaRPr>
        </a:p>
      </dgm:t>
    </dgm:pt>
    <dgm:pt modelId="{4168ECA1-83A9-47A1-9F83-16C5CE22DB00}" type="sibTrans" cxnId="{3C90E3DB-8FEB-4ACA-80FE-69E084E66B17}">
      <dgm:prSet custT="1"/>
      <dgm:spPr/>
      <dgm:t>
        <a:bodyPr/>
        <a:lstStyle/>
        <a:p>
          <a:endParaRPr lang="en-US" sz="1400" b="1">
            <a:solidFill>
              <a:schemeClr val="tx1"/>
            </a:solidFill>
            <a:cs typeface="B Mitra" pitchFamily="2" charset="-78"/>
          </a:endParaRPr>
        </a:p>
      </dgm:t>
    </dgm:pt>
    <dgm:pt modelId="{3619A3CC-8C42-46A5-BDC8-B1F6013A2C6D}">
      <dgm:prSet phldrT="[Text]" custT="1"/>
      <dgm:spPr/>
      <dgm:t>
        <a:bodyPr/>
        <a:lstStyle/>
        <a:p>
          <a:r>
            <a:rPr lang="fa-IR" sz="1400" b="1" dirty="0" smtClean="0">
              <a:solidFill>
                <a:schemeClr val="tx1"/>
              </a:solidFill>
              <a:cs typeface="B Mitra" pitchFamily="2" charset="-78"/>
            </a:rPr>
            <a:t>.</a:t>
          </a:r>
          <a:endParaRPr lang="en-US" sz="1400" b="1" dirty="0">
            <a:solidFill>
              <a:schemeClr val="tx1"/>
            </a:solidFill>
            <a:cs typeface="B Mitra" pitchFamily="2" charset="-78"/>
          </a:endParaRPr>
        </a:p>
      </dgm:t>
    </dgm:pt>
    <dgm:pt modelId="{6F43862F-635D-4456-B98F-E6F30A60D16C}" type="parTrans" cxnId="{A1174BC1-B771-43D5-A418-94ABFA81E0BA}">
      <dgm:prSet/>
      <dgm:spPr/>
      <dgm:t>
        <a:bodyPr/>
        <a:lstStyle/>
        <a:p>
          <a:endParaRPr lang="en-US" sz="1100" b="0">
            <a:cs typeface="B Mitra" pitchFamily="2" charset="-78"/>
          </a:endParaRPr>
        </a:p>
      </dgm:t>
    </dgm:pt>
    <dgm:pt modelId="{D2B2F490-7DA9-4933-BCF7-6829FE706496}" type="sibTrans" cxnId="{A1174BC1-B771-43D5-A418-94ABFA81E0BA}">
      <dgm:prSet/>
      <dgm:spPr/>
      <dgm:t>
        <a:bodyPr/>
        <a:lstStyle/>
        <a:p>
          <a:endParaRPr lang="en-US" sz="1100" b="0">
            <a:cs typeface="B Mitra" pitchFamily="2" charset="-78"/>
          </a:endParaRPr>
        </a:p>
      </dgm:t>
    </dgm:pt>
    <dgm:pt modelId="{60A99A72-1B45-4A47-B3C1-606CBE863512}">
      <dgm:prSet custT="1"/>
      <dgm:spPr/>
      <dgm:t>
        <a:bodyPr/>
        <a:lstStyle/>
        <a:p>
          <a:pPr rtl="1"/>
          <a:r>
            <a:rPr lang="fa-IR" sz="1400" b="1" dirty="0" smtClean="0">
              <a:solidFill>
                <a:schemeClr val="tx1"/>
              </a:solidFill>
              <a:cs typeface="B Mitra" pitchFamily="2" charset="-78"/>
            </a:rPr>
            <a:t>دانش به عنوان منبع</a:t>
          </a:r>
          <a:endParaRPr lang="en-US" sz="1400" b="1" dirty="0" smtClean="0">
            <a:solidFill>
              <a:schemeClr val="tx1"/>
            </a:solidFill>
            <a:cs typeface="B Mitra" pitchFamily="2" charset="-78"/>
          </a:endParaRPr>
        </a:p>
      </dgm:t>
    </dgm:pt>
    <dgm:pt modelId="{F058A103-EBED-4DE1-BB6F-D26FFC8759D8}" type="parTrans" cxnId="{5F08FEE5-DD30-40DD-9FF8-505CD81E4318}">
      <dgm:prSet/>
      <dgm:spPr/>
      <dgm:t>
        <a:bodyPr/>
        <a:lstStyle/>
        <a:p>
          <a:endParaRPr lang="en-US" sz="1100">
            <a:cs typeface="B Mitra" pitchFamily="2" charset="-78"/>
          </a:endParaRPr>
        </a:p>
      </dgm:t>
    </dgm:pt>
    <dgm:pt modelId="{29334729-C45B-4F60-A28E-248FBAAF967E}" type="sibTrans" cxnId="{5F08FEE5-DD30-40DD-9FF8-505CD81E4318}">
      <dgm:prSet custT="1"/>
      <dgm:spPr/>
      <dgm:t>
        <a:bodyPr/>
        <a:lstStyle/>
        <a:p>
          <a:endParaRPr lang="en-US" sz="1400" b="1">
            <a:solidFill>
              <a:schemeClr val="tx1"/>
            </a:solidFill>
            <a:cs typeface="B Mitra" pitchFamily="2" charset="-78"/>
          </a:endParaRPr>
        </a:p>
      </dgm:t>
    </dgm:pt>
    <dgm:pt modelId="{C2A2B8D2-8F77-4162-9B18-948B72996341}">
      <dgm:prSet custT="1"/>
      <dgm:spPr/>
      <dgm:t>
        <a:bodyPr/>
        <a:lstStyle/>
        <a:p>
          <a:pPr rtl="1"/>
          <a:r>
            <a:rPr lang="fa-IR" sz="1400" b="1" dirty="0" smtClean="0">
              <a:solidFill>
                <a:schemeClr val="tx1"/>
              </a:solidFill>
              <a:cs typeface="B Mitra" pitchFamily="2" charset="-78"/>
            </a:rPr>
            <a:t>دانش و قابلیتها</a:t>
          </a:r>
        </a:p>
      </dgm:t>
    </dgm:pt>
    <dgm:pt modelId="{C65E8B5B-E7CF-48FE-897F-E04E394EA774}" type="parTrans" cxnId="{BF947504-DA2B-4609-98A1-BE3E1D889706}">
      <dgm:prSet/>
      <dgm:spPr/>
      <dgm:t>
        <a:bodyPr/>
        <a:lstStyle/>
        <a:p>
          <a:endParaRPr lang="en-US" sz="1100">
            <a:cs typeface="B Mitra" pitchFamily="2" charset="-78"/>
          </a:endParaRPr>
        </a:p>
      </dgm:t>
    </dgm:pt>
    <dgm:pt modelId="{2C5F80ED-CE6F-4465-B869-CDB28A7F333C}" type="sibTrans" cxnId="{BF947504-DA2B-4609-98A1-BE3E1D889706}">
      <dgm:prSet custT="1"/>
      <dgm:spPr/>
      <dgm:t>
        <a:bodyPr/>
        <a:lstStyle/>
        <a:p>
          <a:r>
            <a:rPr lang="fa-IR" sz="1400" b="1" dirty="0" smtClean="0">
              <a:solidFill>
                <a:schemeClr val="tx1"/>
              </a:solidFill>
              <a:cs typeface="B Mitra" pitchFamily="2" charset="-78"/>
            </a:rPr>
            <a:t>رهیافت ها</a:t>
          </a:r>
          <a:endParaRPr lang="en-US" sz="1400" b="1" dirty="0">
            <a:solidFill>
              <a:schemeClr val="tx1"/>
            </a:solidFill>
            <a:cs typeface="B Mitra" pitchFamily="2" charset="-78"/>
          </a:endParaRPr>
        </a:p>
      </dgm:t>
    </dgm:pt>
    <dgm:pt modelId="{6F052142-10E3-46A7-A6C2-C99079BCAD76}">
      <dgm:prSet custT="1"/>
      <dgm:spPr/>
      <dgm:t>
        <a:bodyPr/>
        <a:lstStyle/>
        <a:p>
          <a:pPr rtl="1"/>
          <a:r>
            <a:rPr lang="fa-IR" sz="1400" b="1" dirty="0" smtClean="0">
              <a:solidFill>
                <a:schemeClr val="tx1"/>
              </a:solidFill>
              <a:cs typeface="B Mitra" pitchFamily="2" charset="-78"/>
            </a:rPr>
            <a:t>استراتژی های دانش محور</a:t>
          </a:r>
        </a:p>
      </dgm:t>
    </dgm:pt>
    <dgm:pt modelId="{9422D9CD-625A-4BC9-A4C9-94E5E35A3823}" type="parTrans" cxnId="{E3AC7072-D0B1-48CD-9F91-2AAC58C5C0C2}">
      <dgm:prSet/>
      <dgm:spPr/>
      <dgm:t>
        <a:bodyPr/>
        <a:lstStyle/>
        <a:p>
          <a:endParaRPr lang="en-US" sz="1100">
            <a:cs typeface="B Mitra" pitchFamily="2" charset="-78"/>
          </a:endParaRPr>
        </a:p>
      </dgm:t>
    </dgm:pt>
    <dgm:pt modelId="{BFC6880A-3DC4-4818-83CC-545289DACB6A}" type="sibTrans" cxnId="{E3AC7072-D0B1-48CD-9F91-2AAC58C5C0C2}">
      <dgm:prSet custT="1"/>
      <dgm:spPr>
        <a:solidFill>
          <a:schemeClr val="accent6"/>
        </a:solidFill>
      </dgm:spPr>
      <dgm:t>
        <a:bodyPr/>
        <a:lstStyle/>
        <a:p>
          <a:r>
            <a:rPr lang="fa-IR" sz="1400" b="1" dirty="0" smtClean="0">
              <a:solidFill>
                <a:schemeClr val="tx1"/>
              </a:solidFill>
              <a:cs typeface="B Mitra" pitchFamily="2" charset="-78"/>
            </a:rPr>
            <a:t>اقتصاد الکترونیکی</a:t>
          </a:r>
          <a:endParaRPr lang="en-US" sz="1400" b="1" dirty="0">
            <a:solidFill>
              <a:schemeClr val="tx1"/>
            </a:solidFill>
            <a:cs typeface="B Mitra" pitchFamily="2" charset="-78"/>
          </a:endParaRPr>
        </a:p>
      </dgm:t>
    </dgm:pt>
    <dgm:pt modelId="{FE9C8577-7B2F-4393-BAE8-AACB4F1CD8E9}">
      <dgm:prSet custT="1"/>
      <dgm:spPr/>
      <dgm:t>
        <a:bodyPr/>
        <a:lstStyle/>
        <a:p>
          <a:pPr rtl="1"/>
          <a:r>
            <a:rPr lang="fa-IR" sz="1400" b="1" dirty="0" smtClean="0">
              <a:solidFill>
                <a:schemeClr val="tx1"/>
              </a:solidFill>
              <a:cs typeface="B Mitra" pitchFamily="2" charset="-78"/>
            </a:rPr>
            <a:t>زنجیره ارزش دانش</a:t>
          </a:r>
        </a:p>
      </dgm:t>
    </dgm:pt>
    <dgm:pt modelId="{E250E8A2-1216-494F-9F7E-B62FFFE28B73}" type="parTrans" cxnId="{8149C044-6AC3-4C4E-A27B-11E73A842393}">
      <dgm:prSet/>
      <dgm:spPr/>
      <dgm:t>
        <a:bodyPr/>
        <a:lstStyle/>
        <a:p>
          <a:endParaRPr lang="en-US" sz="1100">
            <a:cs typeface="B Mitra" pitchFamily="2" charset="-78"/>
          </a:endParaRPr>
        </a:p>
      </dgm:t>
    </dgm:pt>
    <dgm:pt modelId="{E3FC4BF2-35AC-4415-8963-DBC11841B87A}" type="sibTrans" cxnId="{8149C044-6AC3-4C4E-A27B-11E73A842393}">
      <dgm:prSet custT="1"/>
      <dgm:spPr/>
      <dgm:t>
        <a:bodyPr/>
        <a:lstStyle/>
        <a:p>
          <a:r>
            <a:rPr lang="fa-IR" sz="1400" b="1" dirty="0" smtClean="0">
              <a:solidFill>
                <a:schemeClr val="tx1"/>
              </a:solidFill>
              <a:cs typeface="B Mitra" pitchFamily="2" charset="-78"/>
            </a:rPr>
            <a:t>مدل دانش محور</a:t>
          </a:r>
          <a:endParaRPr lang="en-US" sz="1400" b="1" dirty="0">
            <a:solidFill>
              <a:schemeClr val="tx1"/>
            </a:solidFill>
            <a:cs typeface="B Mitra" pitchFamily="2" charset="-78"/>
          </a:endParaRPr>
        </a:p>
      </dgm:t>
    </dgm:pt>
    <dgm:pt modelId="{3A68FE24-7348-46C1-B9E7-0A70D707DBAE}" type="pres">
      <dgm:prSet presAssocID="{7CA03FFF-0143-490E-869F-2C5F8E34EDA0}" presName="Name0" presStyleCnt="0">
        <dgm:presLayoutVars>
          <dgm:chMax/>
          <dgm:chPref/>
          <dgm:dir/>
          <dgm:animLvl val="lvl"/>
        </dgm:presLayoutVars>
      </dgm:prSet>
      <dgm:spPr/>
      <dgm:t>
        <a:bodyPr/>
        <a:lstStyle/>
        <a:p>
          <a:endParaRPr lang="en-US"/>
        </a:p>
      </dgm:t>
    </dgm:pt>
    <dgm:pt modelId="{02C6DF9D-8893-4214-B6E4-04D0FCE93A57}" type="pres">
      <dgm:prSet presAssocID="{A36447B0-BE14-4B90-A635-81B992A96525}" presName="composite" presStyleCnt="0"/>
      <dgm:spPr/>
    </dgm:pt>
    <dgm:pt modelId="{D59B93BB-0578-4045-B5DA-40E1E2B361EC}" type="pres">
      <dgm:prSet presAssocID="{A36447B0-BE14-4B90-A635-81B992A96525}" presName="Parent1" presStyleLbl="node1" presStyleIdx="0" presStyleCnt="12">
        <dgm:presLayoutVars>
          <dgm:chMax val="1"/>
          <dgm:chPref val="1"/>
          <dgm:bulletEnabled val="1"/>
        </dgm:presLayoutVars>
      </dgm:prSet>
      <dgm:spPr/>
      <dgm:t>
        <a:bodyPr/>
        <a:lstStyle/>
        <a:p>
          <a:endParaRPr lang="en-US"/>
        </a:p>
      </dgm:t>
    </dgm:pt>
    <dgm:pt modelId="{17336C7B-DAFE-43D7-B1E0-5AE3C0DD2ED4}" type="pres">
      <dgm:prSet presAssocID="{A36447B0-BE14-4B90-A635-81B992A96525}" presName="Childtext1" presStyleLbl="revTx" presStyleIdx="0" presStyleCnt="6">
        <dgm:presLayoutVars>
          <dgm:chMax val="0"/>
          <dgm:chPref val="0"/>
          <dgm:bulletEnabled val="1"/>
        </dgm:presLayoutVars>
      </dgm:prSet>
      <dgm:spPr/>
      <dgm:t>
        <a:bodyPr/>
        <a:lstStyle/>
        <a:p>
          <a:endParaRPr lang="en-US"/>
        </a:p>
      </dgm:t>
    </dgm:pt>
    <dgm:pt modelId="{64B39D97-A25D-497C-9625-1EF93EBC3379}" type="pres">
      <dgm:prSet presAssocID="{A36447B0-BE14-4B90-A635-81B992A96525}" presName="BalanceSpacing" presStyleCnt="0"/>
      <dgm:spPr/>
    </dgm:pt>
    <dgm:pt modelId="{52E9D7DB-4B2D-4F9A-B7B6-D8A1B77A6D04}" type="pres">
      <dgm:prSet presAssocID="{A36447B0-BE14-4B90-A635-81B992A96525}" presName="BalanceSpacing1" presStyleCnt="0"/>
      <dgm:spPr/>
    </dgm:pt>
    <dgm:pt modelId="{DBD07B30-06F2-439E-BF43-6F41801E4D62}" type="pres">
      <dgm:prSet presAssocID="{3533239B-94E7-463F-AC97-0AABC0ABE01D}" presName="Accent1Text" presStyleLbl="node1" presStyleIdx="1" presStyleCnt="12"/>
      <dgm:spPr/>
      <dgm:t>
        <a:bodyPr/>
        <a:lstStyle/>
        <a:p>
          <a:endParaRPr lang="en-US"/>
        </a:p>
      </dgm:t>
    </dgm:pt>
    <dgm:pt modelId="{D9433E36-0B5C-4023-B74F-C58FC2F7D340}" type="pres">
      <dgm:prSet presAssocID="{3533239B-94E7-463F-AC97-0AABC0ABE01D}" presName="spaceBetweenRectangles" presStyleCnt="0"/>
      <dgm:spPr/>
    </dgm:pt>
    <dgm:pt modelId="{4E0C45EE-3A1E-4AE1-85C6-034073611697}" type="pres">
      <dgm:prSet presAssocID="{EDCFC6D8-912B-45D1-A56D-59E916124B81}" presName="composite" presStyleCnt="0"/>
      <dgm:spPr/>
    </dgm:pt>
    <dgm:pt modelId="{4E57ACAE-124E-4CAF-B315-73AD7F876944}" type="pres">
      <dgm:prSet presAssocID="{EDCFC6D8-912B-45D1-A56D-59E916124B81}" presName="Parent1" presStyleLbl="node1" presStyleIdx="2" presStyleCnt="12">
        <dgm:presLayoutVars>
          <dgm:chMax val="1"/>
          <dgm:chPref val="1"/>
          <dgm:bulletEnabled val="1"/>
        </dgm:presLayoutVars>
      </dgm:prSet>
      <dgm:spPr/>
      <dgm:t>
        <a:bodyPr/>
        <a:lstStyle/>
        <a:p>
          <a:endParaRPr lang="en-US"/>
        </a:p>
      </dgm:t>
    </dgm:pt>
    <dgm:pt modelId="{90E2A3BD-FD88-40D3-87C5-CC6FE70304D7}" type="pres">
      <dgm:prSet presAssocID="{EDCFC6D8-912B-45D1-A56D-59E916124B81}" presName="Childtext1" presStyleLbl="revTx" presStyleIdx="1" presStyleCnt="6">
        <dgm:presLayoutVars>
          <dgm:chMax val="0"/>
          <dgm:chPref val="0"/>
          <dgm:bulletEnabled val="1"/>
        </dgm:presLayoutVars>
      </dgm:prSet>
      <dgm:spPr/>
      <dgm:t>
        <a:bodyPr/>
        <a:lstStyle/>
        <a:p>
          <a:endParaRPr lang="en-US"/>
        </a:p>
      </dgm:t>
    </dgm:pt>
    <dgm:pt modelId="{E3391BB2-1F3E-4CC3-BF88-7F05F102AFB1}" type="pres">
      <dgm:prSet presAssocID="{EDCFC6D8-912B-45D1-A56D-59E916124B81}" presName="BalanceSpacing" presStyleCnt="0"/>
      <dgm:spPr/>
    </dgm:pt>
    <dgm:pt modelId="{B151E6B7-C809-48DC-8A8D-469504D9A8C9}" type="pres">
      <dgm:prSet presAssocID="{EDCFC6D8-912B-45D1-A56D-59E916124B81}" presName="BalanceSpacing1" presStyleCnt="0"/>
      <dgm:spPr/>
    </dgm:pt>
    <dgm:pt modelId="{AE454F8E-D240-4EFD-AF80-D53098C108A8}" type="pres">
      <dgm:prSet presAssocID="{4168ECA1-83A9-47A1-9F83-16C5CE22DB00}" presName="Accent1Text" presStyleLbl="node1" presStyleIdx="3" presStyleCnt="12"/>
      <dgm:spPr/>
      <dgm:t>
        <a:bodyPr/>
        <a:lstStyle/>
        <a:p>
          <a:endParaRPr lang="en-US"/>
        </a:p>
      </dgm:t>
    </dgm:pt>
    <dgm:pt modelId="{56C63203-46EF-4565-A1F1-CAE3EF39BB82}" type="pres">
      <dgm:prSet presAssocID="{4168ECA1-83A9-47A1-9F83-16C5CE22DB00}" presName="spaceBetweenRectangles" presStyleCnt="0"/>
      <dgm:spPr/>
    </dgm:pt>
    <dgm:pt modelId="{44D92060-381C-4C96-BF9D-3EBBD164B6BF}" type="pres">
      <dgm:prSet presAssocID="{60A99A72-1B45-4A47-B3C1-606CBE863512}" presName="composite" presStyleCnt="0"/>
      <dgm:spPr/>
    </dgm:pt>
    <dgm:pt modelId="{01E7132E-257C-4AAE-8F68-007A86336949}" type="pres">
      <dgm:prSet presAssocID="{60A99A72-1B45-4A47-B3C1-606CBE863512}" presName="Parent1" presStyleLbl="node1" presStyleIdx="4" presStyleCnt="12" custLinFactNeighborX="55501" custLinFactNeighborY="-84308">
        <dgm:presLayoutVars>
          <dgm:chMax val="1"/>
          <dgm:chPref val="1"/>
          <dgm:bulletEnabled val="1"/>
        </dgm:presLayoutVars>
      </dgm:prSet>
      <dgm:spPr/>
      <dgm:t>
        <a:bodyPr/>
        <a:lstStyle/>
        <a:p>
          <a:endParaRPr lang="en-US"/>
        </a:p>
      </dgm:t>
    </dgm:pt>
    <dgm:pt modelId="{449DCAC5-C62E-46FF-B969-5AB7A317A275}" type="pres">
      <dgm:prSet presAssocID="{60A99A72-1B45-4A47-B3C1-606CBE863512}" presName="Childtext1" presStyleLbl="revTx" presStyleIdx="2" presStyleCnt="6">
        <dgm:presLayoutVars>
          <dgm:chMax val="0"/>
          <dgm:chPref val="0"/>
          <dgm:bulletEnabled val="1"/>
        </dgm:presLayoutVars>
      </dgm:prSet>
      <dgm:spPr/>
    </dgm:pt>
    <dgm:pt modelId="{811B8BB0-2A72-4E7F-8988-9FE14FF541D7}" type="pres">
      <dgm:prSet presAssocID="{60A99A72-1B45-4A47-B3C1-606CBE863512}" presName="BalanceSpacing" presStyleCnt="0"/>
      <dgm:spPr/>
    </dgm:pt>
    <dgm:pt modelId="{7310CC29-A7CC-405E-861A-613762D3F590}" type="pres">
      <dgm:prSet presAssocID="{60A99A72-1B45-4A47-B3C1-606CBE863512}" presName="BalanceSpacing1" presStyleCnt="0"/>
      <dgm:spPr/>
    </dgm:pt>
    <dgm:pt modelId="{DB8AD123-A7CC-4101-8313-78447C310550}" type="pres">
      <dgm:prSet presAssocID="{29334729-C45B-4F60-A28E-248FBAAF967E}" presName="Accent1Text" presStyleLbl="node1" presStyleIdx="5" presStyleCnt="12" custLinFactY="100000" custLinFactNeighborX="51689" custLinFactNeighborY="153192"/>
      <dgm:spPr/>
      <dgm:t>
        <a:bodyPr/>
        <a:lstStyle/>
        <a:p>
          <a:endParaRPr lang="en-US"/>
        </a:p>
      </dgm:t>
    </dgm:pt>
    <dgm:pt modelId="{B586E655-AAF7-4833-89E1-4A15DDED8C65}" type="pres">
      <dgm:prSet presAssocID="{29334729-C45B-4F60-A28E-248FBAAF967E}" presName="spaceBetweenRectangles" presStyleCnt="0"/>
      <dgm:spPr/>
    </dgm:pt>
    <dgm:pt modelId="{F92E3912-CA5B-4990-BDCD-B8A76D8A3A37}" type="pres">
      <dgm:prSet presAssocID="{FE9C8577-7B2F-4393-BAE8-AACB4F1CD8E9}" presName="composite" presStyleCnt="0"/>
      <dgm:spPr/>
    </dgm:pt>
    <dgm:pt modelId="{98224C82-97B2-4D5C-97A2-946BBCD48176}" type="pres">
      <dgm:prSet presAssocID="{FE9C8577-7B2F-4393-BAE8-AACB4F1CD8E9}" presName="Parent1" presStyleLbl="node1" presStyleIdx="6" presStyleCnt="12" custLinFactX="574" custLinFactNeighborX="100000" custLinFactNeighborY="-1582">
        <dgm:presLayoutVars>
          <dgm:chMax val="1"/>
          <dgm:chPref val="1"/>
          <dgm:bulletEnabled val="1"/>
        </dgm:presLayoutVars>
      </dgm:prSet>
      <dgm:spPr/>
      <dgm:t>
        <a:bodyPr/>
        <a:lstStyle/>
        <a:p>
          <a:endParaRPr lang="en-US"/>
        </a:p>
      </dgm:t>
    </dgm:pt>
    <dgm:pt modelId="{C5A7076D-05C0-4F94-8380-D12E9A79D30E}" type="pres">
      <dgm:prSet presAssocID="{FE9C8577-7B2F-4393-BAE8-AACB4F1CD8E9}" presName="Childtext1" presStyleLbl="revTx" presStyleIdx="3" presStyleCnt="6">
        <dgm:presLayoutVars>
          <dgm:chMax val="0"/>
          <dgm:chPref val="0"/>
          <dgm:bulletEnabled val="1"/>
        </dgm:presLayoutVars>
      </dgm:prSet>
      <dgm:spPr/>
    </dgm:pt>
    <dgm:pt modelId="{982C66F6-7A26-4F32-A05A-0319B1797690}" type="pres">
      <dgm:prSet presAssocID="{FE9C8577-7B2F-4393-BAE8-AACB4F1CD8E9}" presName="BalanceSpacing" presStyleCnt="0"/>
      <dgm:spPr/>
    </dgm:pt>
    <dgm:pt modelId="{6D62CB0F-4914-4AF6-ADF0-2A222AE43A1F}" type="pres">
      <dgm:prSet presAssocID="{FE9C8577-7B2F-4393-BAE8-AACB4F1CD8E9}" presName="BalanceSpacing1" presStyleCnt="0"/>
      <dgm:spPr/>
    </dgm:pt>
    <dgm:pt modelId="{15358C8A-88C8-4E05-8FFD-B85748D87CA3}" type="pres">
      <dgm:prSet presAssocID="{E3FC4BF2-35AC-4415-8963-DBC11841B87A}" presName="Accent1Text" presStyleLbl="node1" presStyleIdx="7" presStyleCnt="12" custLinFactX="-62714" custLinFactNeighborX="-100000" custLinFactNeighborY="85853"/>
      <dgm:spPr/>
      <dgm:t>
        <a:bodyPr/>
        <a:lstStyle/>
        <a:p>
          <a:endParaRPr lang="en-US"/>
        </a:p>
      </dgm:t>
    </dgm:pt>
    <dgm:pt modelId="{F3BB7C48-E12F-477A-B4AE-D7923C2954E7}" type="pres">
      <dgm:prSet presAssocID="{E3FC4BF2-35AC-4415-8963-DBC11841B87A}" presName="spaceBetweenRectangles" presStyleCnt="0"/>
      <dgm:spPr/>
    </dgm:pt>
    <dgm:pt modelId="{B41B1F34-1345-49C4-AE88-B6685CDEE988}" type="pres">
      <dgm:prSet presAssocID="{C2A2B8D2-8F77-4162-9B18-948B72996341}" presName="composite" presStyleCnt="0"/>
      <dgm:spPr/>
    </dgm:pt>
    <dgm:pt modelId="{FFC5408F-D852-4E39-A45A-13821672C639}" type="pres">
      <dgm:prSet presAssocID="{C2A2B8D2-8F77-4162-9B18-948B72996341}" presName="Parent1" presStyleLbl="node1" presStyleIdx="8" presStyleCnt="12" custLinFactX="-11927" custLinFactY="-70265" custLinFactNeighborX="-100000" custLinFactNeighborY="-100000">
        <dgm:presLayoutVars>
          <dgm:chMax val="1"/>
          <dgm:chPref val="1"/>
          <dgm:bulletEnabled val="1"/>
        </dgm:presLayoutVars>
      </dgm:prSet>
      <dgm:spPr/>
      <dgm:t>
        <a:bodyPr/>
        <a:lstStyle/>
        <a:p>
          <a:endParaRPr lang="en-US"/>
        </a:p>
      </dgm:t>
    </dgm:pt>
    <dgm:pt modelId="{7CBF61A0-E323-4271-95F9-86E6F70C0241}" type="pres">
      <dgm:prSet presAssocID="{C2A2B8D2-8F77-4162-9B18-948B72996341}" presName="Childtext1" presStyleLbl="revTx" presStyleIdx="4" presStyleCnt="6">
        <dgm:presLayoutVars>
          <dgm:chMax val="0"/>
          <dgm:chPref val="0"/>
          <dgm:bulletEnabled val="1"/>
        </dgm:presLayoutVars>
      </dgm:prSet>
      <dgm:spPr/>
    </dgm:pt>
    <dgm:pt modelId="{9F56B537-0F88-4FD8-85BE-D75514D0A5FA}" type="pres">
      <dgm:prSet presAssocID="{C2A2B8D2-8F77-4162-9B18-948B72996341}" presName="BalanceSpacing" presStyleCnt="0"/>
      <dgm:spPr/>
    </dgm:pt>
    <dgm:pt modelId="{C04BB17C-9B5A-4D1F-AB8A-DDCC66B5B31D}" type="pres">
      <dgm:prSet presAssocID="{C2A2B8D2-8F77-4162-9B18-948B72996341}" presName="BalanceSpacing1" presStyleCnt="0"/>
      <dgm:spPr/>
    </dgm:pt>
    <dgm:pt modelId="{D0F5CC91-1B01-44C8-A7BA-67B1AA0DF210}" type="pres">
      <dgm:prSet presAssocID="{2C5F80ED-CE6F-4465-B869-CDB28A7F333C}" presName="Accent1Text" presStyleLbl="node1" presStyleIdx="9" presStyleCnt="12" custLinFactX="9656" custLinFactNeighborX="100000" custLinFactNeighborY="4046"/>
      <dgm:spPr/>
      <dgm:t>
        <a:bodyPr/>
        <a:lstStyle/>
        <a:p>
          <a:endParaRPr lang="en-US"/>
        </a:p>
      </dgm:t>
    </dgm:pt>
    <dgm:pt modelId="{7AEF613A-D065-459A-9EDB-3B6B2CA6B81F}" type="pres">
      <dgm:prSet presAssocID="{2C5F80ED-CE6F-4465-B869-CDB28A7F333C}" presName="spaceBetweenRectangles" presStyleCnt="0"/>
      <dgm:spPr/>
    </dgm:pt>
    <dgm:pt modelId="{6A83ACCD-AA26-4C5F-8F7E-634B43EE85BF}" type="pres">
      <dgm:prSet presAssocID="{6F052142-10E3-46A7-A6C2-C99079BCAD76}" presName="composite" presStyleCnt="0"/>
      <dgm:spPr/>
    </dgm:pt>
    <dgm:pt modelId="{72583A61-AF33-47D9-8DE1-92E77067B398}" type="pres">
      <dgm:prSet presAssocID="{6F052142-10E3-46A7-A6C2-C99079BCAD76}" presName="Parent1" presStyleLbl="node1" presStyleIdx="10" presStyleCnt="12" custLinFactY="-70164" custLinFactNeighborX="-10003" custLinFactNeighborY="-100000">
        <dgm:presLayoutVars>
          <dgm:chMax val="1"/>
          <dgm:chPref val="1"/>
          <dgm:bulletEnabled val="1"/>
        </dgm:presLayoutVars>
      </dgm:prSet>
      <dgm:spPr/>
      <dgm:t>
        <a:bodyPr/>
        <a:lstStyle/>
        <a:p>
          <a:endParaRPr lang="en-US"/>
        </a:p>
      </dgm:t>
    </dgm:pt>
    <dgm:pt modelId="{9F8A1736-7CBC-431C-8F34-64E82858A1E1}" type="pres">
      <dgm:prSet presAssocID="{6F052142-10E3-46A7-A6C2-C99079BCAD76}" presName="Childtext1" presStyleLbl="revTx" presStyleIdx="5" presStyleCnt="6">
        <dgm:presLayoutVars>
          <dgm:chMax val="0"/>
          <dgm:chPref val="0"/>
          <dgm:bulletEnabled val="1"/>
        </dgm:presLayoutVars>
      </dgm:prSet>
      <dgm:spPr/>
    </dgm:pt>
    <dgm:pt modelId="{35CF2829-AE4B-4E5E-B990-C6D0B0BF478E}" type="pres">
      <dgm:prSet presAssocID="{6F052142-10E3-46A7-A6C2-C99079BCAD76}" presName="BalanceSpacing" presStyleCnt="0"/>
      <dgm:spPr/>
    </dgm:pt>
    <dgm:pt modelId="{1072F50E-C180-4A33-B476-D02156B703DF}" type="pres">
      <dgm:prSet presAssocID="{6F052142-10E3-46A7-A6C2-C99079BCAD76}" presName="BalanceSpacing1" presStyleCnt="0"/>
      <dgm:spPr/>
    </dgm:pt>
    <dgm:pt modelId="{21EFE223-EE44-44B6-A34B-BE576AF5AE33}" type="pres">
      <dgm:prSet presAssocID="{BFC6880A-3DC4-4818-83CC-545289DACB6A}" presName="Accent1Text" presStyleLbl="node1" presStyleIdx="11" presStyleCnt="12" custLinFactY="-100000" custLinFactNeighborX="-56088" custLinFactNeighborY="-155145"/>
      <dgm:spPr/>
      <dgm:t>
        <a:bodyPr/>
        <a:lstStyle/>
        <a:p>
          <a:endParaRPr lang="en-US"/>
        </a:p>
      </dgm:t>
    </dgm:pt>
  </dgm:ptLst>
  <dgm:cxnLst>
    <dgm:cxn modelId="{5F08FEE5-DD30-40DD-9FF8-505CD81E4318}" srcId="{7CA03FFF-0143-490E-869F-2C5F8E34EDA0}" destId="{60A99A72-1B45-4A47-B3C1-606CBE863512}" srcOrd="2" destOrd="0" parTransId="{F058A103-EBED-4DE1-BB6F-D26FFC8759D8}" sibTransId="{29334729-C45B-4F60-A28E-248FBAAF967E}"/>
    <dgm:cxn modelId="{3BCA1D32-7A88-443A-AA8D-9C80866BB7D1}" srcId="{7CA03FFF-0143-490E-869F-2C5F8E34EDA0}" destId="{A36447B0-BE14-4B90-A635-81B992A96525}" srcOrd="0" destOrd="0" parTransId="{F7DD0F2D-9415-4AD6-B2C9-35AC9454502D}" sibTransId="{3533239B-94E7-463F-AC97-0AABC0ABE01D}"/>
    <dgm:cxn modelId="{374D197B-4091-49C7-800D-F809D53372D1}" type="presOf" srcId="{BFC6880A-3DC4-4818-83CC-545289DACB6A}" destId="{21EFE223-EE44-44B6-A34B-BE576AF5AE33}" srcOrd="0" destOrd="0" presId="urn:microsoft.com/office/officeart/2008/layout/AlternatingHexagons"/>
    <dgm:cxn modelId="{E3AC7072-D0B1-48CD-9F91-2AAC58C5C0C2}" srcId="{7CA03FFF-0143-490E-869F-2C5F8E34EDA0}" destId="{6F052142-10E3-46A7-A6C2-C99079BCAD76}" srcOrd="5" destOrd="0" parTransId="{9422D9CD-625A-4BC9-A4C9-94E5E35A3823}" sibTransId="{BFC6880A-3DC4-4818-83CC-545289DACB6A}"/>
    <dgm:cxn modelId="{AC849B9C-6CA4-49CC-ACA7-C06142B0CB99}" type="presOf" srcId="{A36447B0-BE14-4B90-A635-81B992A96525}" destId="{D59B93BB-0578-4045-B5DA-40E1E2B361EC}" srcOrd="0" destOrd="0" presId="urn:microsoft.com/office/officeart/2008/layout/AlternatingHexagons"/>
    <dgm:cxn modelId="{BF947504-DA2B-4609-98A1-BE3E1D889706}" srcId="{7CA03FFF-0143-490E-869F-2C5F8E34EDA0}" destId="{C2A2B8D2-8F77-4162-9B18-948B72996341}" srcOrd="4" destOrd="0" parTransId="{C65E8B5B-E7CF-48FE-897F-E04E394EA774}" sibTransId="{2C5F80ED-CE6F-4465-B869-CDB28A7F333C}"/>
    <dgm:cxn modelId="{E38AA3EA-49DF-4F14-92DD-0D4002CE056B}" type="presOf" srcId="{C2A2B8D2-8F77-4162-9B18-948B72996341}" destId="{FFC5408F-D852-4E39-A45A-13821672C639}" srcOrd="0" destOrd="0" presId="urn:microsoft.com/office/officeart/2008/layout/AlternatingHexagons"/>
    <dgm:cxn modelId="{D7F6A451-CC1C-4ABB-BB10-1219F9C6AB65}" type="presOf" srcId="{FE9C8577-7B2F-4393-BAE8-AACB4F1CD8E9}" destId="{98224C82-97B2-4D5C-97A2-946BBCD48176}" srcOrd="0" destOrd="0" presId="urn:microsoft.com/office/officeart/2008/layout/AlternatingHexagons"/>
    <dgm:cxn modelId="{535FBB67-4A09-42CD-9E20-F514C15E075C}" type="presOf" srcId="{3533239B-94E7-463F-AC97-0AABC0ABE01D}" destId="{DBD07B30-06F2-439E-BF43-6F41801E4D62}" srcOrd="0" destOrd="0" presId="urn:microsoft.com/office/officeart/2008/layout/AlternatingHexagons"/>
    <dgm:cxn modelId="{A1174BC1-B771-43D5-A418-94ABFA81E0BA}" srcId="{EDCFC6D8-912B-45D1-A56D-59E916124B81}" destId="{3619A3CC-8C42-46A5-BDC8-B1F6013A2C6D}" srcOrd="0" destOrd="0" parTransId="{6F43862F-635D-4456-B98F-E6F30A60D16C}" sibTransId="{D2B2F490-7DA9-4933-BCF7-6829FE706496}"/>
    <dgm:cxn modelId="{F501E345-B46F-4A8C-886B-1A92B1DC241B}" type="presOf" srcId="{E3FC4BF2-35AC-4415-8963-DBC11841B87A}" destId="{15358C8A-88C8-4E05-8FFD-B85748D87CA3}" srcOrd="0" destOrd="0" presId="urn:microsoft.com/office/officeart/2008/layout/AlternatingHexagons"/>
    <dgm:cxn modelId="{8B447C09-033B-452F-B165-A737BBB7A833}" type="presOf" srcId="{3619A3CC-8C42-46A5-BDC8-B1F6013A2C6D}" destId="{90E2A3BD-FD88-40D3-87C5-CC6FE70304D7}" srcOrd="0" destOrd="0" presId="urn:microsoft.com/office/officeart/2008/layout/AlternatingHexagons"/>
    <dgm:cxn modelId="{3C90E3DB-8FEB-4ACA-80FE-69E084E66B17}" srcId="{7CA03FFF-0143-490E-869F-2C5F8E34EDA0}" destId="{EDCFC6D8-912B-45D1-A56D-59E916124B81}" srcOrd="1" destOrd="0" parTransId="{C6C6071B-98CF-471E-BF3A-F08B7BF41156}" sibTransId="{4168ECA1-83A9-47A1-9F83-16C5CE22DB00}"/>
    <dgm:cxn modelId="{179BA51D-8906-42EE-8EFE-4F1F9C5EE32A}" type="presOf" srcId="{4168ECA1-83A9-47A1-9F83-16C5CE22DB00}" destId="{AE454F8E-D240-4EFD-AF80-D53098C108A8}" srcOrd="0" destOrd="0" presId="urn:microsoft.com/office/officeart/2008/layout/AlternatingHexagons"/>
    <dgm:cxn modelId="{CE7305B2-0E12-4BDC-B318-D8FA6CB4CEB8}" type="presOf" srcId="{EDCFC6D8-912B-45D1-A56D-59E916124B81}" destId="{4E57ACAE-124E-4CAF-B315-73AD7F876944}" srcOrd="0" destOrd="0" presId="urn:microsoft.com/office/officeart/2008/layout/AlternatingHexagons"/>
    <dgm:cxn modelId="{8149C044-6AC3-4C4E-A27B-11E73A842393}" srcId="{7CA03FFF-0143-490E-869F-2C5F8E34EDA0}" destId="{FE9C8577-7B2F-4393-BAE8-AACB4F1CD8E9}" srcOrd="3" destOrd="0" parTransId="{E250E8A2-1216-494F-9F7E-B62FFFE28B73}" sibTransId="{E3FC4BF2-35AC-4415-8963-DBC11841B87A}"/>
    <dgm:cxn modelId="{F586CA2E-D0AB-47A8-979F-63AE113380DE}" type="presOf" srcId="{7CA03FFF-0143-490E-869F-2C5F8E34EDA0}" destId="{3A68FE24-7348-46C1-B9E7-0A70D707DBAE}" srcOrd="0" destOrd="0" presId="urn:microsoft.com/office/officeart/2008/layout/AlternatingHexagons"/>
    <dgm:cxn modelId="{0F8A687C-8569-4D4B-803E-ABB37975E3E3}" type="presOf" srcId="{60A99A72-1B45-4A47-B3C1-606CBE863512}" destId="{01E7132E-257C-4AAE-8F68-007A86336949}" srcOrd="0" destOrd="0" presId="urn:microsoft.com/office/officeart/2008/layout/AlternatingHexagons"/>
    <dgm:cxn modelId="{4FEF3B67-3022-4D0A-818E-02C44E925EAB}" type="presOf" srcId="{6F052142-10E3-46A7-A6C2-C99079BCAD76}" destId="{72583A61-AF33-47D9-8DE1-92E77067B398}" srcOrd="0" destOrd="0" presId="urn:microsoft.com/office/officeart/2008/layout/AlternatingHexagons"/>
    <dgm:cxn modelId="{4E1A1181-EAC5-4F18-82FE-0427AE03BA5A}" type="presOf" srcId="{29334729-C45B-4F60-A28E-248FBAAF967E}" destId="{DB8AD123-A7CC-4101-8313-78447C310550}" srcOrd="0" destOrd="0" presId="urn:microsoft.com/office/officeart/2008/layout/AlternatingHexagons"/>
    <dgm:cxn modelId="{DB44335C-D104-43BF-AC83-459FCB63A245}" type="presOf" srcId="{2C5F80ED-CE6F-4465-B869-CDB28A7F333C}" destId="{D0F5CC91-1B01-44C8-A7BA-67B1AA0DF210}" srcOrd="0" destOrd="0" presId="urn:microsoft.com/office/officeart/2008/layout/AlternatingHexagons"/>
    <dgm:cxn modelId="{6877ED92-1B46-423E-8ED3-C81C5240EB4D}" type="presParOf" srcId="{3A68FE24-7348-46C1-B9E7-0A70D707DBAE}" destId="{02C6DF9D-8893-4214-B6E4-04D0FCE93A57}" srcOrd="0" destOrd="0" presId="urn:microsoft.com/office/officeart/2008/layout/AlternatingHexagons"/>
    <dgm:cxn modelId="{04C970B3-C530-4D7E-831E-7C8AB13B2858}" type="presParOf" srcId="{02C6DF9D-8893-4214-B6E4-04D0FCE93A57}" destId="{D59B93BB-0578-4045-B5DA-40E1E2B361EC}" srcOrd="0" destOrd="0" presId="urn:microsoft.com/office/officeart/2008/layout/AlternatingHexagons"/>
    <dgm:cxn modelId="{DDE4DA60-111E-4D90-87B3-7A94A3C15882}" type="presParOf" srcId="{02C6DF9D-8893-4214-B6E4-04D0FCE93A57}" destId="{17336C7B-DAFE-43D7-B1E0-5AE3C0DD2ED4}" srcOrd="1" destOrd="0" presId="urn:microsoft.com/office/officeart/2008/layout/AlternatingHexagons"/>
    <dgm:cxn modelId="{56BB0418-6DEA-48AE-AE30-B4336FC28D5F}" type="presParOf" srcId="{02C6DF9D-8893-4214-B6E4-04D0FCE93A57}" destId="{64B39D97-A25D-497C-9625-1EF93EBC3379}" srcOrd="2" destOrd="0" presId="urn:microsoft.com/office/officeart/2008/layout/AlternatingHexagons"/>
    <dgm:cxn modelId="{A7ED9930-F3B4-446C-AFC6-FF05334A59D2}" type="presParOf" srcId="{02C6DF9D-8893-4214-B6E4-04D0FCE93A57}" destId="{52E9D7DB-4B2D-4F9A-B7B6-D8A1B77A6D04}" srcOrd="3" destOrd="0" presId="urn:microsoft.com/office/officeart/2008/layout/AlternatingHexagons"/>
    <dgm:cxn modelId="{834000B9-5B35-4E6E-B17B-8790391224B3}" type="presParOf" srcId="{02C6DF9D-8893-4214-B6E4-04D0FCE93A57}" destId="{DBD07B30-06F2-439E-BF43-6F41801E4D62}" srcOrd="4" destOrd="0" presId="urn:microsoft.com/office/officeart/2008/layout/AlternatingHexagons"/>
    <dgm:cxn modelId="{F6416209-84C1-445E-A73D-3E058977974E}" type="presParOf" srcId="{3A68FE24-7348-46C1-B9E7-0A70D707DBAE}" destId="{D9433E36-0B5C-4023-B74F-C58FC2F7D340}" srcOrd="1" destOrd="0" presId="urn:microsoft.com/office/officeart/2008/layout/AlternatingHexagons"/>
    <dgm:cxn modelId="{767E8BD1-77E0-40A9-A66F-3D53549C52B7}" type="presParOf" srcId="{3A68FE24-7348-46C1-B9E7-0A70D707DBAE}" destId="{4E0C45EE-3A1E-4AE1-85C6-034073611697}" srcOrd="2" destOrd="0" presId="urn:microsoft.com/office/officeart/2008/layout/AlternatingHexagons"/>
    <dgm:cxn modelId="{7BA10F11-0AE4-466B-8618-4F0C710122F0}" type="presParOf" srcId="{4E0C45EE-3A1E-4AE1-85C6-034073611697}" destId="{4E57ACAE-124E-4CAF-B315-73AD7F876944}" srcOrd="0" destOrd="0" presId="urn:microsoft.com/office/officeart/2008/layout/AlternatingHexagons"/>
    <dgm:cxn modelId="{DDA08630-62FB-450A-99C5-2192A52873B6}" type="presParOf" srcId="{4E0C45EE-3A1E-4AE1-85C6-034073611697}" destId="{90E2A3BD-FD88-40D3-87C5-CC6FE70304D7}" srcOrd="1" destOrd="0" presId="urn:microsoft.com/office/officeart/2008/layout/AlternatingHexagons"/>
    <dgm:cxn modelId="{2DFF8AA1-A146-46B5-9CE1-59F05FE5223A}" type="presParOf" srcId="{4E0C45EE-3A1E-4AE1-85C6-034073611697}" destId="{E3391BB2-1F3E-4CC3-BF88-7F05F102AFB1}" srcOrd="2" destOrd="0" presId="urn:microsoft.com/office/officeart/2008/layout/AlternatingHexagons"/>
    <dgm:cxn modelId="{82EEE990-1CC7-4CE9-9EBB-8A5079BDCCF5}" type="presParOf" srcId="{4E0C45EE-3A1E-4AE1-85C6-034073611697}" destId="{B151E6B7-C809-48DC-8A8D-469504D9A8C9}" srcOrd="3" destOrd="0" presId="urn:microsoft.com/office/officeart/2008/layout/AlternatingHexagons"/>
    <dgm:cxn modelId="{AD3A5938-D812-4F90-98F8-1F88189A45C2}" type="presParOf" srcId="{4E0C45EE-3A1E-4AE1-85C6-034073611697}" destId="{AE454F8E-D240-4EFD-AF80-D53098C108A8}" srcOrd="4" destOrd="0" presId="urn:microsoft.com/office/officeart/2008/layout/AlternatingHexagons"/>
    <dgm:cxn modelId="{9B4E7522-7B89-4CC5-AFB6-93A2F86D5425}" type="presParOf" srcId="{3A68FE24-7348-46C1-B9E7-0A70D707DBAE}" destId="{56C63203-46EF-4565-A1F1-CAE3EF39BB82}" srcOrd="3" destOrd="0" presId="urn:microsoft.com/office/officeart/2008/layout/AlternatingHexagons"/>
    <dgm:cxn modelId="{1BA5545A-8BDF-400B-81A9-82013ED69198}" type="presParOf" srcId="{3A68FE24-7348-46C1-B9E7-0A70D707DBAE}" destId="{44D92060-381C-4C96-BF9D-3EBBD164B6BF}" srcOrd="4" destOrd="0" presId="urn:microsoft.com/office/officeart/2008/layout/AlternatingHexagons"/>
    <dgm:cxn modelId="{BBD04639-D5CF-402E-BE07-540CAD5EB3FE}" type="presParOf" srcId="{44D92060-381C-4C96-BF9D-3EBBD164B6BF}" destId="{01E7132E-257C-4AAE-8F68-007A86336949}" srcOrd="0" destOrd="0" presId="urn:microsoft.com/office/officeart/2008/layout/AlternatingHexagons"/>
    <dgm:cxn modelId="{7C5C1903-B4AF-408F-8730-9837C1C6556D}" type="presParOf" srcId="{44D92060-381C-4C96-BF9D-3EBBD164B6BF}" destId="{449DCAC5-C62E-46FF-B969-5AB7A317A275}" srcOrd="1" destOrd="0" presId="urn:microsoft.com/office/officeart/2008/layout/AlternatingHexagons"/>
    <dgm:cxn modelId="{1567CFAA-2946-4124-A2B1-EE6E059789CA}" type="presParOf" srcId="{44D92060-381C-4C96-BF9D-3EBBD164B6BF}" destId="{811B8BB0-2A72-4E7F-8988-9FE14FF541D7}" srcOrd="2" destOrd="0" presId="urn:microsoft.com/office/officeart/2008/layout/AlternatingHexagons"/>
    <dgm:cxn modelId="{EDDC43AE-F5D4-43A9-8A99-93F2BF98AD54}" type="presParOf" srcId="{44D92060-381C-4C96-BF9D-3EBBD164B6BF}" destId="{7310CC29-A7CC-405E-861A-613762D3F590}" srcOrd="3" destOrd="0" presId="urn:microsoft.com/office/officeart/2008/layout/AlternatingHexagons"/>
    <dgm:cxn modelId="{C5AA3D2A-845E-42C1-8F6F-8C82DEC314E8}" type="presParOf" srcId="{44D92060-381C-4C96-BF9D-3EBBD164B6BF}" destId="{DB8AD123-A7CC-4101-8313-78447C310550}" srcOrd="4" destOrd="0" presId="urn:microsoft.com/office/officeart/2008/layout/AlternatingHexagons"/>
    <dgm:cxn modelId="{C32E7BEE-E5C5-4CCA-8397-79E181F46371}" type="presParOf" srcId="{3A68FE24-7348-46C1-B9E7-0A70D707DBAE}" destId="{B586E655-AAF7-4833-89E1-4A15DDED8C65}" srcOrd="5" destOrd="0" presId="urn:microsoft.com/office/officeart/2008/layout/AlternatingHexagons"/>
    <dgm:cxn modelId="{DD64E6AA-8EBB-408B-A1F8-00E490163F3B}" type="presParOf" srcId="{3A68FE24-7348-46C1-B9E7-0A70D707DBAE}" destId="{F92E3912-CA5B-4990-BDCD-B8A76D8A3A37}" srcOrd="6" destOrd="0" presId="urn:microsoft.com/office/officeart/2008/layout/AlternatingHexagons"/>
    <dgm:cxn modelId="{1B27ED96-0BF7-4FAD-9C33-01A21689E577}" type="presParOf" srcId="{F92E3912-CA5B-4990-BDCD-B8A76D8A3A37}" destId="{98224C82-97B2-4D5C-97A2-946BBCD48176}" srcOrd="0" destOrd="0" presId="urn:microsoft.com/office/officeart/2008/layout/AlternatingHexagons"/>
    <dgm:cxn modelId="{1757CFBD-25D0-4A16-AD47-A02FEFC7E34E}" type="presParOf" srcId="{F92E3912-CA5B-4990-BDCD-B8A76D8A3A37}" destId="{C5A7076D-05C0-4F94-8380-D12E9A79D30E}" srcOrd="1" destOrd="0" presId="urn:microsoft.com/office/officeart/2008/layout/AlternatingHexagons"/>
    <dgm:cxn modelId="{0188466B-0FB2-4942-9980-2B1B306C56AA}" type="presParOf" srcId="{F92E3912-CA5B-4990-BDCD-B8A76D8A3A37}" destId="{982C66F6-7A26-4F32-A05A-0319B1797690}" srcOrd="2" destOrd="0" presId="urn:microsoft.com/office/officeart/2008/layout/AlternatingHexagons"/>
    <dgm:cxn modelId="{2B34B7DC-97D9-453E-BD7C-CA1455B74F61}" type="presParOf" srcId="{F92E3912-CA5B-4990-BDCD-B8A76D8A3A37}" destId="{6D62CB0F-4914-4AF6-ADF0-2A222AE43A1F}" srcOrd="3" destOrd="0" presId="urn:microsoft.com/office/officeart/2008/layout/AlternatingHexagons"/>
    <dgm:cxn modelId="{BFBDDB56-8A30-416A-BF39-413FEB4223A8}" type="presParOf" srcId="{F92E3912-CA5B-4990-BDCD-B8A76D8A3A37}" destId="{15358C8A-88C8-4E05-8FFD-B85748D87CA3}" srcOrd="4" destOrd="0" presId="urn:microsoft.com/office/officeart/2008/layout/AlternatingHexagons"/>
    <dgm:cxn modelId="{A58ECAFE-B99A-4B09-BE7C-EF23834634C5}" type="presParOf" srcId="{3A68FE24-7348-46C1-B9E7-0A70D707DBAE}" destId="{F3BB7C48-E12F-477A-B4AE-D7923C2954E7}" srcOrd="7" destOrd="0" presId="urn:microsoft.com/office/officeart/2008/layout/AlternatingHexagons"/>
    <dgm:cxn modelId="{5638FCDE-58F3-4A2C-B6A0-F1A2B56F1F28}" type="presParOf" srcId="{3A68FE24-7348-46C1-B9E7-0A70D707DBAE}" destId="{B41B1F34-1345-49C4-AE88-B6685CDEE988}" srcOrd="8" destOrd="0" presId="urn:microsoft.com/office/officeart/2008/layout/AlternatingHexagons"/>
    <dgm:cxn modelId="{7B632782-D19C-4A98-AD28-5DDB5503734A}" type="presParOf" srcId="{B41B1F34-1345-49C4-AE88-B6685CDEE988}" destId="{FFC5408F-D852-4E39-A45A-13821672C639}" srcOrd="0" destOrd="0" presId="urn:microsoft.com/office/officeart/2008/layout/AlternatingHexagons"/>
    <dgm:cxn modelId="{E9AC6C95-BCFD-4D57-99C8-AF8AA863458C}" type="presParOf" srcId="{B41B1F34-1345-49C4-AE88-B6685CDEE988}" destId="{7CBF61A0-E323-4271-95F9-86E6F70C0241}" srcOrd="1" destOrd="0" presId="urn:microsoft.com/office/officeart/2008/layout/AlternatingHexagons"/>
    <dgm:cxn modelId="{FC399812-40D5-4522-8339-16886FD43D2F}" type="presParOf" srcId="{B41B1F34-1345-49C4-AE88-B6685CDEE988}" destId="{9F56B537-0F88-4FD8-85BE-D75514D0A5FA}" srcOrd="2" destOrd="0" presId="urn:microsoft.com/office/officeart/2008/layout/AlternatingHexagons"/>
    <dgm:cxn modelId="{CF104AAB-83F1-431C-B190-D21636ED270A}" type="presParOf" srcId="{B41B1F34-1345-49C4-AE88-B6685CDEE988}" destId="{C04BB17C-9B5A-4D1F-AB8A-DDCC66B5B31D}" srcOrd="3" destOrd="0" presId="urn:microsoft.com/office/officeart/2008/layout/AlternatingHexagons"/>
    <dgm:cxn modelId="{7D513515-0AA4-41A6-B118-D6CC0A9E043A}" type="presParOf" srcId="{B41B1F34-1345-49C4-AE88-B6685CDEE988}" destId="{D0F5CC91-1B01-44C8-A7BA-67B1AA0DF210}" srcOrd="4" destOrd="0" presId="urn:microsoft.com/office/officeart/2008/layout/AlternatingHexagons"/>
    <dgm:cxn modelId="{87E56F14-5E18-4AD1-BEF5-CD9AA81D4F21}" type="presParOf" srcId="{3A68FE24-7348-46C1-B9E7-0A70D707DBAE}" destId="{7AEF613A-D065-459A-9EDB-3B6B2CA6B81F}" srcOrd="9" destOrd="0" presId="urn:microsoft.com/office/officeart/2008/layout/AlternatingHexagons"/>
    <dgm:cxn modelId="{733FB246-9890-4392-AB9B-70040BFC5F66}" type="presParOf" srcId="{3A68FE24-7348-46C1-B9E7-0A70D707DBAE}" destId="{6A83ACCD-AA26-4C5F-8F7E-634B43EE85BF}" srcOrd="10" destOrd="0" presId="urn:microsoft.com/office/officeart/2008/layout/AlternatingHexagons"/>
    <dgm:cxn modelId="{76EB640F-FDE7-4EA8-A174-9DA3031E6473}" type="presParOf" srcId="{6A83ACCD-AA26-4C5F-8F7E-634B43EE85BF}" destId="{72583A61-AF33-47D9-8DE1-92E77067B398}" srcOrd="0" destOrd="0" presId="urn:microsoft.com/office/officeart/2008/layout/AlternatingHexagons"/>
    <dgm:cxn modelId="{F353D6AC-99B4-4CB5-94F5-D2AF89C4ECA8}" type="presParOf" srcId="{6A83ACCD-AA26-4C5F-8F7E-634B43EE85BF}" destId="{9F8A1736-7CBC-431C-8F34-64E82858A1E1}" srcOrd="1" destOrd="0" presId="urn:microsoft.com/office/officeart/2008/layout/AlternatingHexagons"/>
    <dgm:cxn modelId="{4C546204-2C68-418B-9839-BF4412321040}" type="presParOf" srcId="{6A83ACCD-AA26-4C5F-8F7E-634B43EE85BF}" destId="{35CF2829-AE4B-4E5E-B990-C6D0B0BF478E}" srcOrd="2" destOrd="0" presId="urn:microsoft.com/office/officeart/2008/layout/AlternatingHexagons"/>
    <dgm:cxn modelId="{15B7873D-ADFB-4141-A39E-2C588A8E909B}" type="presParOf" srcId="{6A83ACCD-AA26-4C5F-8F7E-634B43EE85BF}" destId="{1072F50E-C180-4A33-B476-D02156B703DF}" srcOrd="3" destOrd="0" presId="urn:microsoft.com/office/officeart/2008/layout/AlternatingHexagons"/>
    <dgm:cxn modelId="{BE93773A-9FC4-47A3-92CC-155C881CBCC8}" type="presParOf" srcId="{6A83ACCD-AA26-4C5F-8F7E-634B43EE85BF}" destId="{21EFE223-EE44-44B6-A34B-BE576AF5AE33}" srcOrd="4" destOrd="0" presId="urn:microsoft.com/office/officeart/2008/layout/AlternatingHexagon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7CA03FFF-0143-490E-869F-2C5F8E34EDA0}" type="doc">
      <dgm:prSet loTypeId="urn:microsoft.com/office/officeart/2008/layout/AlternatingHexagons" loCatId="list" qsTypeId="urn:microsoft.com/office/officeart/2005/8/quickstyle/simple1" qsCatId="simple" csTypeId="urn:microsoft.com/office/officeart/2005/8/colors/accent1_1" csCatId="accent1" phldr="1"/>
      <dgm:spPr/>
      <dgm:t>
        <a:bodyPr/>
        <a:lstStyle/>
        <a:p>
          <a:endParaRPr lang="en-US"/>
        </a:p>
      </dgm:t>
    </dgm:pt>
    <dgm:pt modelId="{A36447B0-BE14-4B90-A635-81B992A96525}">
      <dgm:prSet phldrT="[Text]" custT="1"/>
      <dgm:spPr>
        <a:noFill/>
      </dgm:spPr>
      <dgm:t>
        <a:bodyPr/>
        <a:lstStyle/>
        <a:p>
          <a:r>
            <a:rPr lang="fa-IR" sz="1400" b="1" dirty="0" smtClean="0">
              <a:solidFill>
                <a:schemeClr val="tx1"/>
              </a:solidFill>
              <a:cs typeface="B Mitra" pitchFamily="2" charset="-78"/>
            </a:rPr>
            <a:t>مقدمه</a:t>
          </a:r>
          <a:endParaRPr lang="en-US" sz="1400" b="1" dirty="0">
            <a:solidFill>
              <a:schemeClr val="tx1"/>
            </a:solidFill>
            <a:cs typeface="B Mitra" pitchFamily="2" charset="-78"/>
          </a:endParaRPr>
        </a:p>
      </dgm:t>
    </dgm:pt>
    <dgm:pt modelId="{F7DD0F2D-9415-4AD6-B2C9-35AC9454502D}" type="parTrans" cxnId="{3BCA1D32-7A88-443A-AA8D-9C80866BB7D1}">
      <dgm:prSet/>
      <dgm:spPr/>
      <dgm:t>
        <a:bodyPr/>
        <a:lstStyle/>
        <a:p>
          <a:endParaRPr lang="en-US" sz="1100" b="0">
            <a:cs typeface="B Mitra" pitchFamily="2" charset="-78"/>
          </a:endParaRPr>
        </a:p>
      </dgm:t>
    </dgm:pt>
    <dgm:pt modelId="{3533239B-94E7-463F-AC97-0AABC0ABE01D}" type="sibTrans" cxnId="{3BCA1D32-7A88-443A-AA8D-9C80866BB7D1}">
      <dgm:prSet custT="1"/>
      <dgm:spPr>
        <a:noFill/>
      </dgm:spPr>
      <dgm:t>
        <a:bodyPr/>
        <a:lstStyle/>
        <a:p>
          <a:r>
            <a:rPr lang="fa-IR" sz="1400" b="1" dirty="0" smtClean="0">
              <a:solidFill>
                <a:schemeClr val="tx1"/>
              </a:solidFill>
              <a:cs typeface="B Mitra" pitchFamily="2" charset="-78"/>
            </a:rPr>
            <a:t>معرفی</a:t>
          </a:r>
          <a:endParaRPr lang="en-US" sz="1400" b="1" dirty="0">
            <a:solidFill>
              <a:schemeClr val="tx1"/>
            </a:solidFill>
            <a:cs typeface="B Mitra" pitchFamily="2" charset="-78"/>
          </a:endParaRPr>
        </a:p>
      </dgm:t>
    </dgm:pt>
    <dgm:pt modelId="{EDCFC6D8-912B-45D1-A56D-59E916124B81}">
      <dgm:prSet phldrT="[Text]" custT="1"/>
      <dgm:spPr/>
      <dgm:t>
        <a:bodyPr/>
        <a:lstStyle/>
        <a:p>
          <a:r>
            <a:rPr lang="fa-IR" sz="1400" b="1" dirty="0" smtClean="0">
              <a:solidFill>
                <a:schemeClr val="tx1"/>
              </a:solidFill>
              <a:cs typeface="B Mitra" pitchFamily="2" charset="-78"/>
            </a:rPr>
            <a:t>چشم انداز</a:t>
          </a:r>
          <a:endParaRPr lang="en-US" sz="1400" b="1" dirty="0">
            <a:solidFill>
              <a:schemeClr val="tx1"/>
            </a:solidFill>
            <a:cs typeface="B Mitra" pitchFamily="2" charset="-78"/>
          </a:endParaRPr>
        </a:p>
      </dgm:t>
    </dgm:pt>
    <dgm:pt modelId="{C6C6071B-98CF-471E-BF3A-F08B7BF41156}" type="parTrans" cxnId="{3C90E3DB-8FEB-4ACA-80FE-69E084E66B17}">
      <dgm:prSet/>
      <dgm:spPr/>
      <dgm:t>
        <a:bodyPr/>
        <a:lstStyle/>
        <a:p>
          <a:endParaRPr lang="en-US" sz="1100" b="0">
            <a:cs typeface="B Mitra" pitchFamily="2" charset="-78"/>
          </a:endParaRPr>
        </a:p>
      </dgm:t>
    </dgm:pt>
    <dgm:pt modelId="{4168ECA1-83A9-47A1-9F83-16C5CE22DB00}" type="sibTrans" cxnId="{3C90E3DB-8FEB-4ACA-80FE-69E084E66B17}">
      <dgm:prSet custT="1"/>
      <dgm:spPr/>
      <dgm:t>
        <a:bodyPr/>
        <a:lstStyle/>
        <a:p>
          <a:endParaRPr lang="en-US" sz="1400" b="1">
            <a:solidFill>
              <a:schemeClr val="tx1"/>
            </a:solidFill>
            <a:cs typeface="B Mitra" pitchFamily="2" charset="-78"/>
          </a:endParaRPr>
        </a:p>
      </dgm:t>
    </dgm:pt>
    <dgm:pt modelId="{3619A3CC-8C42-46A5-BDC8-B1F6013A2C6D}">
      <dgm:prSet phldrT="[Text]" custT="1"/>
      <dgm:spPr/>
      <dgm:t>
        <a:bodyPr/>
        <a:lstStyle/>
        <a:p>
          <a:r>
            <a:rPr lang="fa-IR" sz="1400" b="1" dirty="0" smtClean="0">
              <a:solidFill>
                <a:schemeClr val="tx1"/>
              </a:solidFill>
              <a:cs typeface="B Mitra" pitchFamily="2" charset="-78"/>
            </a:rPr>
            <a:t>.</a:t>
          </a:r>
          <a:endParaRPr lang="en-US" sz="1400" b="1" dirty="0">
            <a:solidFill>
              <a:schemeClr val="tx1"/>
            </a:solidFill>
            <a:cs typeface="B Mitra" pitchFamily="2" charset="-78"/>
          </a:endParaRPr>
        </a:p>
      </dgm:t>
    </dgm:pt>
    <dgm:pt modelId="{6F43862F-635D-4456-B98F-E6F30A60D16C}" type="parTrans" cxnId="{A1174BC1-B771-43D5-A418-94ABFA81E0BA}">
      <dgm:prSet/>
      <dgm:spPr/>
      <dgm:t>
        <a:bodyPr/>
        <a:lstStyle/>
        <a:p>
          <a:endParaRPr lang="en-US" sz="1100" b="0">
            <a:cs typeface="B Mitra" pitchFamily="2" charset="-78"/>
          </a:endParaRPr>
        </a:p>
      </dgm:t>
    </dgm:pt>
    <dgm:pt modelId="{D2B2F490-7DA9-4933-BCF7-6829FE706496}" type="sibTrans" cxnId="{A1174BC1-B771-43D5-A418-94ABFA81E0BA}">
      <dgm:prSet/>
      <dgm:spPr/>
      <dgm:t>
        <a:bodyPr/>
        <a:lstStyle/>
        <a:p>
          <a:endParaRPr lang="en-US" sz="1100" b="0">
            <a:cs typeface="B Mitra" pitchFamily="2" charset="-78"/>
          </a:endParaRPr>
        </a:p>
      </dgm:t>
    </dgm:pt>
    <dgm:pt modelId="{60A99A72-1B45-4A47-B3C1-606CBE863512}">
      <dgm:prSet custT="1"/>
      <dgm:spPr/>
      <dgm:t>
        <a:bodyPr/>
        <a:lstStyle/>
        <a:p>
          <a:pPr rtl="1"/>
          <a:r>
            <a:rPr lang="fa-IR" sz="1400" b="1" dirty="0" smtClean="0">
              <a:solidFill>
                <a:schemeClr val="tx1"/>
              </a:solidFill>
              <a:cs typeface="B Mitra" pitchFamily="2" charset="-78"/>
            </a:rPr>
            <a:t>دانش به عنوان منبع</a:t>
          </a:r>
          <a:endParaRPr lang="en-US" sz="1400" b="1" dirty="0" smtClean="0">
            <a:solidFill>
              <a:schemeClr val="tx1"/>
            </a:solidFill>
            <a:cs typeface="B Mitra" pitchFamily="2" charset="-78"/>
          </a:endParaRPr>
        </a:p>
      </dgm:t>
    </dgm:pt>
    <dgm:pt modelId="{F058A103-EBED-4DE1-BB6F-D26FFC8759D8}" type="parTrans" cxnId="{5F08FEE5-DD30-40DD-9FF8-505CD81E4318}">
      <dgm:prSet/>
      <dgm:spPr/>
      <dgm:t>
        <a:bodyPr/>
        <a:lstStyle/>
        <a:p>
          <a:endParaRPr lang="en-US" sz="1100">
            <a:cs typeface="B Mitra" pitchFamily="2" charset="-78"/>
          </a:endParaRPr>
        </a:p>
      </dgm:t>
    </dgm:pt>
    <dgm:pt modelId="{29334729-C45B-4F60-A28E-248FBAAF967E}" type="sibTrans" cxnId="{5F08FEE5-DD30-40DD-9FF8-505CD81E4318}">
      <dgm:prSet custT="1"/>
      <dgm:spPr/>
      <dgm:t>
        <a:bodyPr/>
        <a:lstStyle/>
        <a:p>
          <a:endParaRPr lang="en-US" sz="1400" b="1">
            <a:solidFill>
              <a:schemeClr val="tx1"/>
            </a:solidFill>
            <a:cs typeface="B Mitra" pitchFamily="2" charset="-78"/>
          </a:endParaRPr>
        </a:p>
      </dgm:t>
    </dgm:pt>
    <dgm:pt modelId="{C2A2B8D2-8F77-4162-9B18-948B72996341}">
      <dgm:prSet custT="1"/>
      <dgm:spPr/>
      <dgm:t>
        <a:bodyPr/>
        <a:lstStyle/>
        <a:p>
          <a:pPr rtl="1"/>
          <a:r>
            <a:rPr lang="fa-IR" sz="1400" b="1" dirty="0" smtClean="0">
              <a:solidFill>
                <a:schemeClr val="tx1"/>
              </a:solidFill>
              <a:cs typeface="B Mitra" pitchFamily="2" charset="-78"/>
            </a:rPr>
            <a:t>دانش و قابلیتها</a:t>
          </a:r>
        </a:p>
      </dgm:t>
    </dgm:pt>
    <dgm:pt modelId="{C65E8B5B-E7CF-48FE-897F-E04E394EA774}" type="parTrans" cxnId="{BF947504-DA2B-4609-98A1-BE3E1D889706}">
      <dgm:prSet/>
      <dgm:spPr/>
      <dgm:t>
        <a:bodyPr/>
        <a:lstStyle/>
        <a:p>
          <a:endParaRPr lang="en-US" sz="1100">
            <a:cs typeface="B Mitra" pitchFamily="2" charset="-78"/>
          </a:endParaRPr>
        </a:p>
      </dgm:t>
    </dgm:pt>
    <dgm:pt modelId="{2C5F80ED-CE6F-4465-B869-CDB28A7F333C}" type="sibTrans" cxnId="{BF947504-DA2B-4609-98A1-BE3E1D889706}">
      <dgm:prSet custT="1"/>
      <dgm:spPr/>
      <dgm:t>
        <a:bodyPr/>
        <a:lstStyle/>
        <a:p>
          <a:r>
            <a:rPr lang="fa-IR" sz="1400" b="1" dirty="0" smtClean="0">
              <a:solidFill>
                <a:schemeClr val="tx1"/>
              </a:solidFill>
              <a:cs typeface="B Mitra" pitchFamily="2" charset="-78"/>
            </a:rPr>
            <a:t>رهیافت ها</a:t>
          </a:r>
          <a:endParaRPr lang="en-US" sz="1400" b="1" dirty="0">
            <a:solidFill>
              <a:schemeClr val="tx1"/>
            </a:solidFill>
            <a:cs typeface="B Mitra" pitchFamily="2" charset="-78"/>
          </a:endParaRPr>
        </a:p>
      </dgm:t>
    </dgm:pt>
    <dgm:pt modelId="{6F052142-10E3-46A7-A6C2-C99079BCAD76}">
      <dgm:prSet custT="1"/>
      <dgm:spPr/>
      <dgm:t>
        <a:bodyPr/>
        <a:lstStyle/>
        <a:p>
          <a:pPr rtl="1"/>
          <a:r>
            <a:rPr lang="fa-IR" sz="1400" b="1" dirty="0" smtClean="0">
              <a:solidFill>
                <a:schemeClr val="tx1"/>
              </a:solidFill>
              <a:cs typeface="B Mitra" pitchFamily="2" charset="-78"/>
            </a:rPr>
            <a:t>استراتژی های دانش محور</a:t>
          </a:r>
        </a:p>
      </dgm:t>
    </dgm:pt>
    <dgm:pt modelId="{9422D9CD-625A-4BC9-A4C9-94E5E35A3823}" type="parTrans" cxnId="{E3AC7072-D0B1-48CD-9F91-2AAC58C5C0C2}">
      <dgm:prSet/>
      <dgm:spPr/>
      <dgm:t>
        <a:bodyPr/>
        <a:lstStyle/>
        <a:p>
          <a:endParaRPr lang="en-US" sz="1100">
            <a:cs typeface="B Mitra" pitchFamily="2" charset="-78"/>
          </a:endParaRPr>
        </a:p>
      </dgm:t>
    </dgm:pt>
    <dgm:pt modelId="{BFC6880A-3DC4-4818-83CC-545289DACB6A}" type="sibTrans" cxnId="{E3AC7072-D0B1-48CD-9F91-2AAC58C5C0C2}">
      <dgm:prSet custT="1"/>
      <dgm:spPr>
        <a:solidFill>
          <a:schemeClr val="accent6"/>
        </a:solidFill>
      </dgm:spPr>
      <dgm:t>
        <a:bodyPr/>
        <a:lstStyle/>
        <a:p>
          <a:r>
            <a:rPr lang="fa-IR" sz="1400" b="1" dirty="0" smtClean="0">
              <a:solidFill>
                <a:schemeClr val="tx1"/>
              </a:solidFill>
              <a:cs typeface="B Mitra" pitchFamily="2" charset="-78"/>
            </a:rPr>
            <a:t>اقتصاد الکترونیکی</a:t>
          </a:r>
          <a:endParaRPr lang="en-US" sz="1400" b="1" dirty="0">
            <a:solidFill>
              <a:schemeClr val="tx1"/>
            </a:solidFill>
            <a:cs typeface="B Mitra" pitchFamily="2" charset="-78"/>
          </a:endParaRPr>
        </a:p>
      </dgm:t>
    </dgm:pt>
    <dgm:pt modelId="{FE9C8577-7B2F-4393-BAE8-AACB4F1CD8E9}">
      <dgm:prSet custT="1"/>
      <dgm:spPr/>
      <dgm:t>
        <a:bodyPr/>
        <a:lstStyle/>
        <a:p>
          <a:pPr rtl="1"/>
          <a:r>
            <a:rPr lang="fa-IR" sz="1400" b="1" dirty="0" smtClean="0">
              <a:solidFill>
                <a:schemeClr val="tx1"/>
              </a:solidFill>
              <a:cs typeface="B Mitra" pitchFamily="2" charset="-78"/>
            </a:rPr>
            <a:t>زنجیره ارزش دانش</a:t>
          </a:r>
        </a:p>
      </dgm:t>
    </dgm:pt>
    <dgm:pt modelId="{E250E8A2-1216-494F-9F7E-B62FFFE28B73}" type="parTrans" cxnId="{8149C044-6AC3-4C4E-A27B-11E73A842393}">
      <dgm:prSet/>
      <dgm:spPr/>
      <dgm:t>
        <a:bodyPr/>
        <a:lstStyle/>
        <a:p>
          <a:endParaRPr lang="en-US" sz="1100">
            <a:cs typeface="B Mitra" pitchFamily="2" charset="-78"/>
          </a:endParaRPr>
        </a:p>
      </dgm:t>
    </dgm:pt>
    <dgm:pt modelId="{E3FC4BF2-35AC-4415-8963-DBC11841B87A}" type="sibTrans" cxnId="{8149C044-6AC3-4C4E-A27B-11E73A842393}">
      <dgm:prSet custT="1"/>
      <dgm:spPr/>
      <dgm:t>
        <a:bodyPr/>
        <a:lstStyle/>
        <a:p>
          <a:r>
            <a:rPr lang="fa-IR" sz="1400" b="1" dirty="0" smtClean="0">
              <a:solidFill>
                <a:schemeClr val="tx1"/>
              </a:solidFill>
              <a:cs typeface="B Mitra" pitchFamily="2" charset="-78"/>
            </a:rPr>
            <a:t>مدل دانش محور</a:t>
          </a:r>
          <a:endParaRPr lang="en-US" sz="1400" b="1" dirty="0">
            <a:solidFill>
              <a:schemeClr val="tx1"/>
            </a:solidFill>
            <a:cs typeface="B Mitra" pitchFamily="2" charset="-78"/>
          </a:endParaRPr>
        </a:p>
      </dgm:t>
    </dgm:pt>
    <dgm:pt modelId="{3A68FE24-7348-46C1-B9E7-0A70D707DBAE}" type="pres">
      <dgm:prSet presAssocID="{7CA03FFF-0143-490E-869F-2C5F8E34EDA0}" presName="Name0" presStyleCnt="0">
        <dgm:presLayoutVars>
          <dgm:chMax/>
          <dgm:chPref/>
          <dgm:dir/>
          <dgm:animLvl val="lvl"/>
        </dgm:presLayoutVars>
      </dgm:prSet>
      <dgm:spPr/>
      <dgm:t>
        <a:bodyPr/>
        <a:lstStyle/>
        <a:p>
          <a:endParaRPr lang="en-US"/>
        </a:p>
      </dgm:t>
    </dgm:pt>
    <dgm:pt modelId="{02C6DF9D-8893-4214-B6E4-04D0FCE93A57}" type="pres">
      <dgm:prSet presAssocID="{A36447B0-BE14-4B90-A635-81B992A96525}" presName="composite" presStyleCnt="0"/>
      <dgm:spPr/>
    </dgm:pt>
    <dgm:pt modelId="{D59B93BB-0578-4045-B5DA-40E1E2B361EC}" type="pres">
      <dgm:prSet presAssocID="{A36447B0-BE14-4B90-A635-81B992A96525}" presName="Parent1" presStyleLbl="node1" presStyleIdx="0" presStyleCnt="12">
        <dgm:presLayoutVars>
          <dgm:chMax val="1"/>
          <dgm:chPref val="1"/>
          <dgm:bulletEnabled val="1"/>
        </dgm:presLayoutVars>
      </dgm:prSet>
      <dgm:spPr/>
      <dgm:t>
        <a:bodyPr/>
        <a:lstStyle/>
        <a:p>
          <a:endParaRPr lang="en-US"/>
        </a:p>
      </dgm:t>
    </dgm:pt>
    <dgm:pt modelId="{17336C7B-DAFE-43D7-B1E0-5AE3C0DD2ED4}" type="pres">
      <dgm:prSet presAssocID="{A36447B0-BE14-4B90-A635-81B992A96525}" presName="Childtext1" presStyleLbl="revTx" presStyleIdx="0" presStyleCnt="6">
        <dgm:presLayoutVars>
          <dgm:chMax val="0"/>
          <dgm:chPref val="0"/>
          <dgm:bulletEnabled val="1"/>
        </dgm:presLayoutVars>
      </dgm:prSet>
      <dgm:spPr/>
      <dgm:t>
        <a:bodyPr/>
        <a:lstStyle/>
        <a:p>
          <a:endParaRPr lang="en-US"/>
        </a:p>
      </dgm:t>
    </dgm:pt>
    <dgm:pt modelId="{64B39D97-A25D-497C-9625-1EF93EBC3379}" type="pres">
      <dgm:prSet presAssocID="{A36447B0-BE14-4B90-A635-81B992A96525}" presName="BalanceSpacing" presStyleCnt="0"/>
      <dgm:spPr/>
    </dgm:pt>
    <dgm:pt modelId="{52E9D7DB-4B2D-4F9A-B7B6-D8A1B77A6D04}" type="pres">
      <dgm:prSet presAssocID="{A36447B0-BE14-4B90-A635-81B992A96525}" presName="BalanceSpacing1" presStyleCnt="0"/>
      <dgm:spPr/>
    </dgm:pt>
    <dgm:pt modelId="{DBD07B30-06F2-439E-BF43-6F41801E4D62}" type="pres">
      <dgm:prSet presAssocID="{3533239B-94E7-463F-AC97-0AABC0ABE01D}" presName="Accent1Text" presStyleLbl="node1" presStyleIdx="1" presStyleCnt="12"/>
      <dgm:spPr/>
      <dgm:t>
        <a:bodyPr/>
        <a:lstStyle/>
        <a:p>
          <a:endParaRPr lang="en-US"/>
        </a:p>
      </dgm:t>
    </dgm:pt>
    <dgm:pt modelId="{D9433E36-0B5C-4023-B74F-C58FC2F7D340}" type="pres">
      <dgm:prSet presAssocID="{3533239B-94E7-463F-AC97-0AABC0ABE01D}" presName="spaceBetweenRectangles" presStyleCnt="0"/>
      <dgm:spPr/>
    </dgm:pt>
    <dgm:pt modelId="{4E0C45EE-3A1E-4AE1-85C6-034073611697}" type="pres">
      <dgm:prSet presAssocID="{EDCFC6D8-912B-45D1-A56D-59E916124B81}" presName="composite" presStyleCnt="0"/>
      <dgm:spPr/>
    </dgm:pt>
    <dgm:pt modelId="{4E57ACAE-124E-4CAF-B315-73AD7F876944}" type="pres">
      <dgm:prSet presAssocID="{EDCFC6D8-912B-45D1-A56D-59E916124B81}" presName="Parent1" presStyleLbl="node1" presStyleIdx="2" presStyleCnt="12">
        <dgm:presLayoutVars>
          <dgm:chMax val="1"/>
          <dgm:chPref val="1"/>
          <dgm:bulletEnabled val="1"/>
        </dgm:presLayoutVars>
      </dgm:prSet>
      <dgm:spPr/>
      <dgm:t>
        <a:bodyPr/>
        <a:lstStyle/>
        <a:p>
          <a:endParaRPr lang="en-US"/>
        </a:p>
      </dgm:t>
    </dgm:pt>
    <dgm:pt modelId="{90E2A3BD-FD88-40D3-87C5-CC6FE70304D7}" type="pres">
      <dgm:prSet presAssocID="{EDCFC6D8-912B-45D1-A56D-59E916124B81}" presName="Childtext1" presStyleLbl="revTx" presStyleIdx="1" presStyleCnt="6">
        <dgm:presLayoutVars>
          <dgm:chMax val="0"/>
          <dgm:chPref val="0"/>
          <dgm:bulletEnabled val="1"/>
        </dgm:presLayoutVars>
      </dgm:prSet>
      <dgm:spPr/>
      <dgm:t>
        <a:bodyPr/>
        <a:lstStyle/>
        <a:p>
          <a:endParaRPr lang="en-US"/>
        </a:p>
      </dgm:t>
    </dgm:pt>
    <dgm:pt modelId="{E3391BB2-1F3E-4CC3-BF88-7F05F102AFB1}" type="pres">
      <dgm:prSet presAssocID="{EDCFC6D8-912B-45D1-A56D-59E916124B81}" presName="BalanceSpacing" presStyleCnt="0"/>
      <dgm:spPr/>
    </dgm:pt>
    <dgm:pt modelId="{B151E6B7-C809-48DC-8A8D-469504D9A8C9}" type="pres">
      <dgm:prSet presAssocID="{EDCFC6D8-912B-45D1-A56D-59E916124B81}" presName="BalanceSpacing1" presStyleCnt="0"/>
      <dgm:spPr/>
    </dgm:pt>
    <dgm:pt modelId="{AE454F8E-D240-4EFD-AF80-D53098C108A8}" type="pres">
      <dgm:prSet presAssocID="{4168ECA1-83A9-47A1-9F83-16C5CE22DB00}" presName="Accent1Text" presStyleLbl="node1" presStyleIdx="3" presStyleCnt="12"/>
      <dgm:spPr/>
      <dgm:t>
        <a:bodyPr/>
        <a:lstStyle/>
        <a:p>
          <a:endParaRPr lang="en-US"/>
        </a:p>
      </dgm:t>
    </dgm:pt>
    <dgm:pt modelId="{56C63203-46EF-4565-A1F1-CAE3EF39BB82}" type="pres">
      <dgm:prSet presAssocID="{4168ECA1-83A9-47A1-9F83-16C5CE22DB00}" presName="spaceBetweenRectangles" presStyleCnt="0"/>
      <dgm:spPr/>
    </dgm:pt>
    <dgm:pt modelId="{44D92060-381C-4C96-BF9D-3EBBD164B6BF}" type="pres">
      <dgm:prSet presAssocID="{60A99A72-1B45-4A47-B3C1-606CBE863512}" presName="composite" presStyleCnt="0"/>
      <dgm:spPr/>
    </dgm:pt>
    <dgm:pt modelId="{01E7132E-257C-4AAE-8F68-007A86336949}" type="pres">
      <dgm:prSet presAssocID="{60A99A72-1B45-4A47-B3C1-606CBE863512}" presName="Parent1" presStyleLbl="node1" presStyleIdx="4" presStyleCnt="12" custLinFactNeighborX="55501" custLinFactNeighborY="-84308">
        <dgm:presLayoutVars>
          <dgm:chMax val="1"/>
          <dgm:chPref val="1"/>
          <dgm:bulletEnabled val="1"/>
        </dgm:presLayoutVars>
      </dgm:prSet>
      <dgm:spPr/>
      <dgm:t>
        <a:bodyPr/>
        <a:lstStyle/>
        <a:p>
          <a:endParaRPr lang="en-US"/>
        </a:p>
      </dgm:t>
    </dgm:pt>
    <dgm:pt modelId="{449DCAC5-C62E-46FF-B969-5AB7A317A275}" type="pres">
      <dgm:prSet presAssocID="{60A99A72-1B45-4A47-B3C1-606CBE863512}" presName="Childtext1" presStyleLbl="revTx" presStyleIdx="2" presStyleCnt="6">
        <dgm:presLayoutVars>
          <dgm:chMax val="0"/>
          <dgm:chPref val="0"/>
          <dgm:bulletEnabled val="1"/>
        </dgm:presLayoutVars>
      </dgm:prSet>
      <dgm:spPr/>
    </dgm:pt>
    <dgm:pt modelId="{811B8BB0-2A72-4E7F-8988-9FE14FF541D7}" type="pres">
      <dgm:prSet presAssocID="{60A99A72-1B45-4A47-B3C1-606CBE863512}" presName="BalanceSpacing" presStyleCnt="0"/>
      <dgm:spPr/>
    </dgm:pt>
    <dgm:pt modelId="{7310CC29-A7CC-405E-861A-613762D3F590}" type="pres">
      <dgm:prSet presAssocID="{60A99A72-1B45-4A47-B3C1-606CBE863512}" presName="BalanceSpacing1" presStyleCnt="0"/>
      <dgm:spPr/>
    </dgm:pt>
    <dgm:pt modelId="{DB8AD123-A7CC-4101-8313-78447C310550}" type="pres">
      <dgm:prSet presAssocID="{29334729-C45B-4F60-A28E-248FBAAF967E}" presName="Accent1Text" presStyleLbl="node1" presStyleIdx="5" presStyleCnt="12" custLinFactY="100000" custLinFactNeighborX="51689" custLinFactNeighborY="153192"/>
      <dgm:spPr/>
      <dgm:t>
        <a:bodyPr/>
        <a:lstStyle/>
        <a:p>
          <a:endParaRPr lang="en-US"/>
        </a:p>
      </dgm:t>
    </dgm:pt>
    <dgm:pt modelId="{B586E655-AAF7-4833-89E1-4A15DDED8C65}" type="pres">
      <dgm:prSet presAssocID="{29334729-C45B-4F60-A28E-248FBAAF967E}" presName="spaceBetweenRectangles" presStyleCnt="0"/>
      <dgm:spPr/>
    </dgm:pt>
    <dgm:pt modelId="{F92E3912-CA5B-4990-BDCD-B8A76D8A3A37}" type="pres">
      <dgm:prSet presAssocID="{FE9C8577-7B2F-4393-BAE8-AACB4F1CD8E9}" presName="composite" presStyleCnt="0"/>
      <dgm:spPr/>
    </dgm:pt>
    <dgm:pt modelId="{98224C82-97B2-4D5C-97A2-946BBCD48176}" type="pres">
      <dgm:prSet presAssocID="{FE9C8577-7B2F-4393-BAE8-AACB4F1CD8E9}" presName="Parent1" presStyleLbl="node1" presStyleIdx="6" presStyleCnt="12" custLinFactX="574" custLinFactNeighborX="100000" custLinFactNeighborY="-1582">
        <dgm:presLayoutVars>
          <dgm:chMax val="1"/>
          <dgm:chPref val="1"/>
          <dgm:bulletEnabled val="1"/>
        </dgm:presLayoutVars>
      </dgm:prSet>
      <dgm:spPr/>
      <dgm:t>
        <a:bodyPr/>
        <a:lstStyle/>
        <a:p>
          <a:endParaRPr lang="en-US"/>
        </a:p>
      </dgm:t>
    </dgm:pt>
    <dgm:pt modelId="{C5A7076D-05C0-4F94-8380-D12E9A79D30E}" type="pres">
      <dgm:prSet presAssocID="{FE9C8577-7B2F-4393-BAE8-AACB4F1CD8E9}" presName="Childtext1" presStyleLbl="revTx" presStyleIdx="3" presStyleCnt="6">
        <dgm:presLayoutVars>
          <dgm:chMax val="0"/>
          <dgm:chPref val="0"/>
          <dgm:bulletEnabled val="1"/>
        </dgm:presLayoutVars>
      </dgm:prSet>
      <dgm:spPr/>
    </dgm:pt>
    <dgm:pt modelId="{982C66F6-7A26-4F32-A05A-0319B1797690}" type="pres">
      <dgm:prSet presAssocID="{FE9C8577-7B2F-4393-BAE8-AACB4F1CD8E9}" presName="BalanceSpacing" presStyleCnt="0"/>
      <dgm:spPr/>
    </dgm:pt>
    <dgm:pt modelId="{6D62CB0F-4914-4AF6-ADF0-2A222AE43A1F}" type="pres">
      <dgm:prSet presAssocID="{FE9C8577-7B2F-4393-BAE8-AACB4F1CD8E9}" presName="BalanceSpacing1" presStyleCnt="0"/>
      <dgm:spPr/>
    </dgm:pt>
    <dgm:pt modelId="{15358C8A-88C8-4E05-8FFD-B85748D87CA3}" type="pres">
      <dgm:prSet presAssocID="{E3FC4BF2-35AC-4415-8963-DBC11841B87A}" presName="Accent1Text" presStyleLbl="node1" presStyleIdx="7" presStyleCnt="12" custLinFactX="-62714" custLinFactNeighborX="-100000" custLinFactNeighborY="85853"/>
      <dgm:spPr/>
      <dgm:t>
        <a:bodyPr/>
        <a:lstStyle/>
        <a:p>
          <a:endParaRPr lang="en-US"/>
        </a:p>
      </dgm:t>
    </dgm:pt>
    <dgm:pt modelId="{F3BB7C48-E12F-477A-B4AE-D7923C2954E7}" type="pres">
      <dgm:prSet presAssocID="{E3FC4BF2-35AC-4415-8963-DBC11841B87A}" presName="spaceBetweenRectangles" presStyleCnt="0"/>
      <dgm:spPr/>
    </dgm:pt>
    <dgm:pt modelId="{B41B1F34-1345-49C4-AE88-B6685CDEE988}" type="pres">
      <dgm:prSet presAssocID="{C2A2B8D2-8F77-4162-9B18-948B72996341}" presName="composite" presStyleCnt="0"/>
      <dgm:spPr/>
    </dgm:pt>
    <dgm:pt modelId="{FFC5408F-D852-4E39-A45A-13821672C639}" type="pres">
      <dgm:prSet presAssocID="{C2A2B8D2-8F77-4162-9B18-948B72996341}" presName="Parent1" presStyleLbl="node1" presStyleIdx="8" presStyleCnt="12" custLinFactX="-11927" custLinFactY="-70265" custLinFactNeighborX="-100000" custLinFactNeighborY="-100000">
        <dgm:presLayoutVars>
          <dgm:chMax val="1"/>
          <dgm:chPref val="1"/>
          <dgm:bulletEnabled val="1"/>
        </dgm:presLayoutVars>
      </dgm:prSet>
      <dgm:spPr/>
      <dgm:t>
        <a:bodyPr/>
        <a:lstStyle/>
        <a:p>
          <a:endParaRPr lang="en-US"/>
        </a:p>
      </dgm:t>
    </dgm:pt>
    <dgm:pt modelId="{7CBF61A0-E323-4271-95F9-86E6F70C0241}" type="pres">
      <dgm:prSet presAssocID="{C2A2B8D2-8F77-4162-9B18-948B72996341}" presName="Childtext1" presStyleLbl="revTx" presStyleIdx="4" presStyleCnt="6">
        <dgm:presLayoutVars>
          <dgm:chMax val="0"/>
          <dgm:chPref val="0"/>
          <dgm:bulletEnabled val="1"/>
        </dgm:presLayoutVars>
      </dgm:prSet>
      <dgm:spPr/>
    </dgm:pt>
    <dgm:pt modelId="{9F56B537-0F88-4FD8-85BE-D75514D0A5FA}" type="pres">
      <dgm:prSet presAssocID="{C2A2B8D2-8F77-4162-9B18-948B72996341}" presName="BalanceSpacing" presStyleCnt="0"/>
      <dgm:spPr/>
    </dgm:pt>
    <dgm:pt modelId="{C04BB17C-9B5A-4D1F-AB8A-DDCC66B5B31D}" type="pres">
      <dgm:prSet presAssocID="{C2A2B8D2-8F77-4162-9B18-948B72996341}" presName="BalanceSpacing1" presStyleCnt="0"/>
      <dgm:spPr/>
    </dgm:pt>
    <dgm:pt modelId="{D0F5CC91-1B01-44C8-A7BA-67B1AA0DF210}" type="pres">
      <dgm:prSet presAssocID="{2C5F80ED-CE6F-4465-B869-CDB28A7F333C}" presName="Accent1Text" presStyleLbl="node1" presStyleIdx="9" presStyleCnt="12" custLinFactX="9656" custLinFactNeighborX="100000" custLinFactNeighborY="4046"/>
      <dgm:spPr/>
      <dgm:t>
        <a:bodyPr/>
        <a:lstStyle/>
        <a:p>
          <a:endParaRPr lang="en-US"/>
        </a:p>
      </dgm:t>
    </dgm:pt>
    <dgm:pt modelId="{7AEF613A-D065-459A-9EDB-3B6B2CA6B81F}" type="pres">
      <dgm:prSet presAssocID="{2C5F80ED-CE6F-4465-B869-CDB28A7F333C}" presName="spaceBetweenRectangles" presStyleCnt="0"/>
      <dgm:spPr/>
    </dgm:pt>
    <dgm:pt modelId="{6A83ACCD-AA26-4C5F-8F7E-634B43EE85BF}" type="pres">
      <dgm:prSet presAssocID="{6F052142-10E3-46A7-A6C2-C99079BCAD76}" presName="composite" presStyleCnt="0"/>
      <dgm:spPr/>
    </dgm:pt>
    <dgm:pt modelId="{72583A61-AF33-47D9-8DE1-92E77067B398}" type="pres">
      <dgm:prSet presAssocID="{6F052142-10E3-46A7-A6C2-C99079BCAD76}" presName="Parent1" presStyleLbl="node1" presStyleIdx="10" presStyleCnt="12" custLinFactY="-70164" custLinFactNeighborX="-10003" custLinFactNeighborY="-100000">
        <dgm:presLayoutVars>
          <dgm:chMax val="1"/>
          <dgm:chPref val="1"/>
          <dgm:bulletEnabled val="1"/>
        </dgm:presLayoutVars>
      </dgm:prSet>
      <dgm:spPr/>
      <dgm:t>
        <a:bodyPr/>
        <a:lstStyle/>
        <a:p>
          <a:endParaRPr lang="en-US"/>
        </a:p>
      </dgm:t>
    </dgm:pt>
    <dgm:pt modelId="{9F8A1736-7CBC-431C-8F34-64E82858A1E1}" type="pres">
      <dgm:prSet presAssocID="{6F052142-10E3-46A7-A6C2-C99079BCAD76}" presName="Childtext1" presStyleLbl="revTx" presStyleIdx="5" presStyleCnt="6">
        <dgm:presLayoutVars>
          <dgm:chMax val="0"/>
          <dgm:chPref val="0"/>
          <dgm:bulletEnabled val="1"/>
        </dgm:presLayoutVars>
      </dgm:prSet>
      <dgm:spPr/>
    </dgm:pt>
    <dgm:pt modelId="{35CF2829-AE4B-4E5E-B990-C6D0B0BF478E}" type="pres">
      <dgm:prSet presAssocID="{6F052142-10E3-46A7-A6C2-C99079BCAD76}" presName="BalanceSpacing" presStyleCnt="0"/>
      <dgm:spPr/>
    </dgm:pt>
    <dgm:pt modelId="{1072F50E-C180-4A33-B476-D02156B703DF}" type="pres">
      <dgm:prSet presAssocID="{6F052142-10E3-46A7-A6C2-C99079BCAD76}" presName="BalanceSpacing1" presStyleCnt="0"/>
      <dgm:spPr/>
    </dgm:pt>
    <dgm:pt modelId="{21EFE223-EE44-44B6-A34B-BE576AF5AE33}" type="pres">
      <dgm:prSet presAssocID="{BFC6880A-3DC4-4818-83CC-545289DACB6A}" presName="Accent1Text" presStyleLbl="node1" presStyleIdx="11" presStyleCnt="12" custLinFactY="-100000" custLinFactNeighborX="-56088" custLinFactNeighborY="-155145"/>
      <dgm:spPr/>
      <dgm:t>
        <a:bodyPr/>
        <a:lstStyle/>
        <a:p>
          <a:endParaRPr lang="en-US"/>
        </a:p>
      </dgm:t>
    </dgm:pt>
  </dgm:ptLst>
  <dgm:cxnLst>
    <dgm:cxn modelId="{C506AF6F-BBAB-4C25-B104-575431BCBB97}" type="presOf" srcId="{7CA03FFF-0143-490E-869F-2C5F8E34EDA0}" destId="{3A68FE24-7348-46C1-B9E7-0A70D707DBAE}" srcOrd="0" destOrd="0" presId="urn:microsoft.com/office/officeart/2008/layout/AlternatingHexagons"/>
    <dgm:cxn modelId="{A1174BC1-B771-43D5-A418-94ABFA81E0BA}" srcId="{EDCFC6D8-912B-45D1-A56D-59E916124B81}" destId="{3619A3CC-8C42-46A5-BDC8-B1F6013A2C6D}" srcOrd="0" destOrd="0" parTransId="{6F43862F-635D-4456-B98F-E6F30A60D16C}" sibTransId="{D2B2F490-7DA9-4933-BCF7-6829FE706496}"/>
    <dgm:cxn modelId="{E3AC7072-D0B1-48CD-9F91-2AAC58C5C0C2}" srcId="{7CA03FFF-0143-490E-869F-2C5F8E34EDA0}" destId="{6F052142-10E3-46A7-A6C2-C99079BCAD76}" srcOrd="5" destOrd="0" parTransId="{9422D9CD-625A-4BC9-A4C9-94E5E35A3823}" sibTransId="{BFC6880A-3DC4-4818-83CC-545289DACB6A}"/>
    <dgm:cxn modelId="{3BCA1D32-7A88-443A-AA8D-9C80866BB7D1}" srcId="{7CA03FFF-0143-490E-869F-2C5F8E34EDA0}" destId="{A36447B0-BE14-4B90-A635-81B992A96525}" srcOrd="0" destOrd="0" parTransId="{F7DD0F2D-9415-4AD6-B2C9-35AC9454502D}" sibTransId="{3533239B-94E7-463F-AC97-0AABC0ABE01D}"/>
    <dgm:cxn modelId="{F11037D7-F6FB-4191-A051-10F4B907D71E}" type="presOf" srcId="{BFC6880A-3DC4-4818-83CC-545289DACB6A}" destId="{21EFE223-EE44-44B6-A34B-BE576AF5AE33}" srcOrd="0" destOrd="0" presId="urn:microsoft.com/office/officeart/2008/layout/AlternatingHexagons"/>
    <dgm:cxn modelId="{352F7680-1403-423A-A5E5-379720D95B96}" type="presOf" srcId="{FE9C8577-7B2F-4393-BAE8-AACB4F1CD8E9}" destId="{98224C82-97B2-4D5C-97A2-946BBCD48176}" srcOrd="0" destOrd="0" presId="urn:microsoft.com/office/officeart/2008/layout/AlternatingHexagons"/>
    <dgm:cxn modelId="{6DC2348A-A997-4367-83B2-6CFED8AFBBFD}" type="presOf" srcId="{3619A3CC-8C42-46A5-BDC8-B1F6013A2C6D}" destId="{90E2A3BD-FD88-40D3-87C5-CC6FE70304D7}" srcOrd="0" destOrd="0" presId="urn:microsoft.com/office/officeart/2008/layout/AlternatingHexagons"/>
    <dgm:cxn modelId="{3668D03E-70F9-4DEB-A823-E61279668C18}" type="presOf" srcId="{60A99A72-1B45-4A47-B3C1-606CBE863512}" destId="{01E7132E-257C-4AAE-8F68-007A86336949}" srcOrd="0" destOrd="0" presId="urn:microsoft.com/office/officeart/2008/layout/AlternatingHexagons"/>
    <dgm:cxn modelId="{C13B9740-3FBC-4FE8-873B-875C40D58E37}" type="presOf" srcId="{2C5F80ED-CE6F-4465-B869-CDB28A7F333C}" destId="{D0F5CC91-1B01-44C8-A7BA-67B1AA0DF210}" srcOrd="0" destOrd="0" presId="urn:microsoft.com/office/officeart/2008/layout/AlternatingHexagons"/>
    <dgm:cxn modelId="{ADE90A07-9591-46E3-8D32-20FC40428C67}" type="presOf" srcId="{29334729-C45B-4F60-A28E-248FBAAF967E}" destId="{DB8AD123-A7CC-4101-8313-78447C310550}" srcOrd="0" destOrd="0" presId="urn:microsoft.com/office/officeart/2008/layout/AlternatingHexagons"/>
    <dgm:cxn modelId="{BF947504-DA2B-4609-98A1-BE3E1D889706}" srcId="{7CA03FFF-0143-490E-869F-2C5F8E34EDA0}" destId="{C2A2B8D2-8F77-4162-9B18-948B72996341}" srcOrd="4" destOrd="0" parTransId="{C65E8B5B-E7CF-48FE-897F-E04E394EA774}" sibTransId="{2C5F80ED-CE6F-4465-B869-CDB28A7F333C}"/>
    <dgm:cxn modelId="{0010546B-A615-4DA1-8750-18BE217CB55B}" type="presOf" srcId="{3533239B-94E7-463F-AC97-0AABC0ABE01D}" destId="{DBD07B30-06F2-439E-BF43-6F41801E4D62}" srcOrd="0" destOrd="0" presId="urn:microsoft.com/office/officeart/2008/layout/AlternatingHexagons"/>
    <dgm:cxn modelId="{F55CC880-F44A-4F4F-BB74-0AD97F8CF31F}" type="presOf" srcId="{EDCFC6D8-912B-45D1-A56D-59E916124B81}" destId="{4E57ACAE-124E-4CAF-B315-73AD7F876944}" srcOrd="0" destOrd="0" presId="urn:microsoft.com/office/officeart/2008/layout/AlternatingHexagons"/>
    <dgm:cxn modelId="{5F08FEE5-DD30-40DD-9FF8-505CD81E4318}" srcId="{7CA03FFF-0143-490E-869F-2C5F8E34EDA0}" destId="{60A99A72-1B45-4A47-B3C1-606CBE863512}" srcOrd="2" destOrd="0" parTransId="{F058A103-EBED-4DE1-BB6F-D26FFC8759D8}" sibTransId="{29334729-C45B-4F60-A28E-248FBAAF967E}"/>
    <dgm:cxn modelId="{3C90E3DB-8FEB-4ACA-80FE-69E084E66B17}" srcId="{7CA03FFF-0143-490E-869F-2C5F8E34EDA0}" destId="{EDCFC6D8-912B-45D1-A56D-59E916124B81}" srcOrd="1" destOrd="0" parTransId="{C6C6071B-98CF-471E-BF3A-F08B7BF41156}" sibTransId="{4168ECA1-83A9-47A1-9F83-16C5CE22DB00}"/>
    <dgm:cxn modelId="{8149C044-6AC3-4C4E-A27B-11E73A842393}" srcId="{7CA03FFF-0143-490E-869F-2C5F8E34EDA0}" destId="{FE9C8577-7B2F-4393-BAE8-AACB4F1CD8E9}" srcOrd="3" destOrd="0" parTransId="{E250E8A2-1216-494F-9F7E-B62FFFE28B73}" sibTransId="{E3FC4BF2-35AC-4415-8963-DBC11841B87A}"/>
    <dgm:cxn modelId="{457BF9F9-C1F4-421D-8C43-4EA5801A9D50}" type="presOf" srcId="{A36447B0-BE14-4B90-A635-81B992A96525}" destId="{D59B93BB-0578-4045-B5DA-40E1E2B361EC}" srcOrd="0" destOrd="0" presId="urn:microsoft.com/office/officeart/2008/layout/AlternatingHexagons"/>
    <dgm:cxn modelId="{8008A47F-5704-4FDF-BC4E-E47F9FB24E15}" type="presOf" srcId="{4168ECA1-83A9-47A1-9F83-16C5CE22DB00}" destId="{AE454F8E-D240-4EFD-AF80-D53098C108A8}" srcOrd="0" destOrd="0" presId="urn:microsoft.com/office/officeart/2008/layout/AlternatingHexagons"/>
    <dgm:cxn modelId="{70E012E2-97A9-48B3-9E6F-CB5298C09BF2}" type="presOf" srcId="{E3FC4BF2-35AC-4415-8963-DBC11841B87A}" destId="{15358C8A-88C8-4E05-8FFD-B85748D87CA3}" srcOrd="0" destOrd="0" presId="urn:microsoft.com/office/officeart/2008/layout/AlternatingHexagons"/>
    <dgm:cxn modelId="{81DFDD80-2426-4F52-ABF9-120B9438DEF3}" type="presOf" srcId="{6F052142-10E3-46A7-A6C2-C99079BCAD76}" destId="{72583A61-AF33-47D9-8DE1-92E77067B398}" srcOrd="0" destOrd="0" presId="urn:microsoft.com/office/officeart/2008/layout/AlternatingHexagons"/>
    <dgm:cxn modelId="{7DDCD7F6-F5E2-4F06-8D90-47ECFAD669AE}" type="presOf" srcId="{C2A2B8D2-8F77-4162-9B18-948B72996341}" destId="{FFC5408F-D852-4E39-A45A-13821672C639}" srcOrd="0" destOrd="0" presId="urn:microsoft.com/office/officeart/2008/layout/AlternatingHexagons"/>
    <dgm:cxn modelId="{F66210BA-6323-43E6-8727-C2E1AC9A06D6}" type="presParOf" srcId="{3A68FE24-7348-46C1-B9E7-0A70D707DBAE}" destId="{02C6DF9D-8893-4214-B6E4-04D0FCE93A57}" srcOrd="0" destOrd="0" presId="urn:microsoft.com/office/officeart/2008/layout/AlternatingHexagons"/>
    <dgm:cxn modelId="{28DB0A58-E3FF-4852-ADCF-3C8F065DEF44}" type="presParOf" srcId="{02C6DF9D-8893-4214-B6E4-04D0FCE93A57}" destId="{D59B93BB-0578-4045-B5DA-40E1E2B361EC}" srcOrd="0" destOrd="0" presId="urn:microsoft.com/office/officeart/2008/layout/AlternatingHexagons"/>
    <dgm:cxn modelId="{3D94F295-2788-4246-88C4-983042A51527}" type="presParOf" srcId="{02C6DF9D-8893-4214-B6E4-04D0FCE93A57}" destId="{17336C7B-DAFE-43D7-B1E0-5AE3C0DD2ED4}" srcOrd="1" destOrd="0" presId="urn:microsoft.com/office/officeart/2008/layout/AlternatingHexagons"/>
    <dgm:cxn modelId="{68B8605C-9CA9-4C68-A06A-4ADEF3172FF7}" type="presParOf" srcId="{02C6DF9D-8893-4214-B6E4-04D0FCE93A57}" destId="{64B39D97-A25D-497C-9625-1EF93EBC3379}" srcOrd="2" destOrd="0" presId="urn:microsoft.com/office/officeart/2008/layout/AlternatingHexagons"/>
    <dgm:cxn modelId="{0EE03C0D-325F-4F49-BD19-F1DBC045DAF8}" type="presParOf" srcId="{02C6DF9D-8893-4214-B6E4-04D0FCE93A57}" destId="{52E9D7DB-4B2D-4F9A-B7B6-D8A1B77A6D04}" srcOrd="3" destOrd="0" presId="urn:microsoft.com/office/officeart/2008/layout/AlternatingHexagons"/>
    <dgm:cxn modelId="{F4293794-8469-4F02-A8D0-B55449E21CC0}" type="presParOf" srcId="{02C6DF9D-8893-4214-B6E4-04D0FCE93A57}" destId="{DBD07B30-06F2-439E-BF43-6F41801E4D62}" srcOrd="4" destOrd="0" presId="urn:microsoft.com/office/officeart/2008/layout/AlternatingHexagons"/>
    <dgm:cxn modelId="{A0ED0D2E-ED51-4226-965B-98D47409D1FF}" type="presParOf" srcId="{3A68FE24-7348-46C1-B9E7-0A70D707DBAE}" destId="{D9433E36-0B5C-4023-B74F-C58FC2F7D340}" srcOrd="1" destOrd="0" presId="urn:microsoft.com/office/officeart/2008/layout/AlternatingHexagons"/>
    <dgm:cxn modelId="{DD30A5A0-4274-4767-9803-BCCB8114E858}" type="presParOf" srcId="{3A68FE24-7348-46C1-B9E7-0A70D707DBAE}" destId="{4E0C45EE-3A1E-4AE1-85C6-034073611697}" srcOrd="2" destOrd="0" presId="urn:microsoft.com/office/officeart/2008/layout/AlternatingHexagons"/>
    <dgm:cxn modelId="{0C6C457E-5846-4579-871C-2FB16E72DCBE}" type="presParOf" srcId="{4E0C45EE-3A1E-4AE1-85C6-034073611697}" destId="{4E57ACAE-124E-4CAF-B315-73AD7F876944}" srcOrd="0" destOrd="0" presId="urn:microsoft.com/office/officeart/2008/layout/AlternatingHexagons"/>
    <dgm:cxn modelId="{7A309086-7A5B-4C34-BA95-4FE4E0FD7A0C}" type="presParOf" srcId="{4E0C45EE-3A1E-4AE1-85C6-034073611697}" destId="{90E2A3BD-FD88-40D3-87C5-CC6FE70304D7}" srcOrd="1" destOrd="0" presId="urn:microsoft.com/office/officeart/2008/layout/AlternatingHexagons"/>
    <dgm:cxn modelId="{5054E294-3ED9-4DF1-AE01-D510CE89DA24}" type="presParOf" srcId="{4E0C45EE-3A1E-4AE1-85C6-034073611697}" destId="{E3391BB2-1F3E-4CC3-BF88-7F05F102AFB1}" srcOrd="2" destOrd="0" presId="urn:microsoft.com/office/officeart/2008/layout/AlternatingHexagons"/>
    <dgm:cxn modelId="{16A630BF-95A8-4EB9-A9A7-B0EF9054ABE1}" type="presParOf" srcId="{4E0C45EE-3A1E-4AE1-85C6-034073611697}" destId="{B151E6B7-C809-48DC-8A8D-469504D9A8C9}" srcOrd="3" destOrd="0" presId="urn:microsoft.com/office/officeart/2008/layout/AlternatingHexagons"/>
    <dgm:cxn modelId="{A2F5CF1B-C79C-43AB-9AB9-BF8459F6683D}" type="presParOf" srcId="{4E0C45EE-3A1E-4AE1-85C6-034073611697}" destId="{AE454F8E-D240-4EFD-AF80-D53098C108A8}" srcOrd="4" destOrd="0" presId="urn:microsoft.com/office/officeart/2008/layout/AlternatingHexagons"/>
    <dgm:cxn modelId="{DFA64865-22B5-4019-8634-7B44294AAE09}" type="presParOf" srcId="{3A68FE24-7348-46C1-B9E7-0A70D707DBAE}" destId="{56C63203-46EF-4565-A1F1-CAE3EF39BB82}" srcOrd="3" destOrd="0" presId="urn:microsoft.com/office/officeart/2008/layout/AlternatingHexagons"/>
    <dgm:cxn modelId="{100B0D41-1C27-4507-8EB7-78E9DBF2A03D}" type="presParOf" srcId="{3A68FE24-7348-46C1-B9E7-0A70D707DBAE}" destId="{44D92060-381C-4C96-BF9D-3EBBD164B6BF}" srcOrd="4" destOrd="0" presId="urn:microsoft.com/office/officeart/2008/layout/AlternatingHexagons"/>
    <dgm:cxn modelId="{CD52DD91-DF03-49FB-AFBD-4F83E40F3BEF}" type="presParOf" srcId="{44D92060-381C-4C96-BF9D-3EBBD164B6BF}" destId="{01E7132E-257C-4AAE-8F68-007A86336949}" srcOrd="0" destOrd="0" presId="urn:microsoft.com/office/officeart/2008/layout/AlternatingHexagons"/>
    <dgm:cxn modelId="{4B403437-C8A3-484A-8208-D9BD776D3F32}" type="presParOf" srcId="{44D92060-381C-4C96-BF9D-3EBBD164B6BF}" destId="{449DCAC5-C62E-46FF-B969-5AB7A317A275}" srcOrd="1" destOrd="0" presId="urn:microsoft.com/office/officeart/2008/layout/AlternatingHexagons"/>
    <dgm:cxn modelId="{54CA986B-36B6-49C6-8CDD-C9EE005753FD}" type="presParOf" srcId="{44D92060-381C-4C96-BF9D-3EBBD164B6BF}" destId="{811B8BB0-2A72-4E7F-8988-9FE14FF541D7}" srcOrd="2" destOrd="0" presId="urn:microsoft.com/office/officeart/2008/layout/AlternatingHexagons"/>
    <dgm:cxn modelId="{7063FFEA-2EF4-45A4-8C99-20165DC61831}" type="presParOf" srcId="{44D92060-381C-4C96-BF9D-3EBBD164B6BF}" destId="{7310CC29-A7CC-405E-861A-613762D3F590}" srcOrd="3" destOrd="0" presId="urn:microsoft.com/office/officeart/2008/layout/AlternatingHexagons"/>
    <dgm:cxn modelId="{E024C73A-C869-4CD8-BC09-B7157F43B3BF}" type="presParOf" srcId="{44D92060-381C-4C96-BF9D-3EBBD164B6BF}" destId="{DB8AD123-A7CC-4101-8313-78447C310550}" srcOrd="4" destOrd="0" presId="urn:microsoft.com/office/officeart/2008/layout/AlternatingHexagons"/>
    <dgm:cxn modelId="{25A7A475-D1B7-478C-90A1-58CEFC65025E}" type="presParOf" srcId="{3A68FE24-7348-46C1-B9E7-0A70D707DBAE}" destId="{B586E655-AAF7-4833-89E1-4A15DDED8C65}" srcOrd="5" destOrd="0" presId="urn:microsoft.com/office/officeart/2008/layout/AlternatingHexagons"/>
    <dgm:cxn modelId="{6D2C9655-5E65-4733-A7E2-B76910A39830}" type="presParOf" srcId="{3A68FE24-7348-46C1-B9E7-0A70D707DBAE}" destId="{F92E3912-CA5B-4990-BDCD-B8A76D8A3A37}" srcOrd="6" destOrd="0" presId="urn:microsoft.com/office/officeart/2008/layout/AlternatingHexagons"/>
    <dgm:cxn modelId="{96F2F1C5-89D7-4271-A04B-D3EEE229942B}" type="presParOf" srcId="{F92E3912-CA5B-4990-BDCD-B8A76D8A3A37}" destId="{98224C82-97B2-4D5C-97A2-946BBCD48176}" srcOrd="0" destOrd="0" presId="urn:microsoft.com/office/officeart/2008/layout/AlternatingHexagons"/>
    <dgm:cxn modelId="{4E37F384-7B82-4902-B7B6-6AD2A02B3D5C}" type="presParOf" srcId="{F92E3912-CA5B-4990-BDCD-B8A76D8A3A37}" destId="{C5A7076D-05C0-4F94-8380-D12E9A79D30E}" srcOrd="1" destOrd="0" presId="urn:microsoft.com/office/officeart/2008/layout/AlternatingHexagons"/>
    <dgm:cxn modelId="{9749FDCC-D745-47D6-8264-26AAB31CDBC2}" type="presParOf" srcId="{F92E3912-CA5B-4990-BDCD-B8A76D8A3A37}" destId="{982C66F6-7A26-4F32-A05A-0319B1797690}" srcOrd="2" destOrd="0" presId="urn:microsoft.com/office/officeart/2008/layout/AlternatingHexagons"/>
    <dgm:cxn modelId="{47B702EE-20A5-4B68-9CDE-6EA8515401A5}" type="presParOf" srcId="{F92E3912-CA5B-4990-BDCD-B8A76D8A3A37}" destId="{6D62CB0F-4914-4AF6-ADF0-2A222AE43A1F}" srcOrd="3" destOrd="0" presId="urn:microsoft.com/office/officeart/2008/layout/AlternatingHexagons"/>
    <dgm:cxn modelId="{34D14FEF-329D-49A2-80EB-C20446B34570}" type="presParOf" srcId="{F92E3912-CA5B-4990-BDCD-B8A76D8A3A37}" destId="{15358C8A-88C8-4E05-8FFD-B85748D87CA3}" srcOrd="4" destOrd="0" presId="urn:microsoft.com/office/officeart/2008/layout/AlternatingHexagons"/>
    <dgm:cxn modelId="{33488B2F-677F-494B-845D-8FB2BDA0CD44}" type="presParOf" srcId="{3A68FE24-7348-46C1-B9E7-0A70D707DBAE}" destId="{F3BB7C48-E12F-477A-B4AE-D7923C2954E7}" srcOrd="7" destOrd="0" presId="urn:microsoft.com/office/officeart/2008/layout/AlternatingHexagons"/>
    <dgm:cxn modelId="{D90F7DDD-5F09-4840-A63E-47A82A9C8881}" type="presParOf" srcId="{3A68FE24-7348-46C1-B9E7-0A70D707DBAE}" destId="{B41B1F34-1345-49C4-AE88-B6685CDEE988}" srcOrd="8" destOrd="0" presId="urn:microsoft.com/office/officeart/2008/layout/AlternatingHexagons"/>
    <dgm:cxn modelId="{6166B792-27BB-436D-AD6B-46FF56D5112E}" type="presParOf" srcId="{B41B1F34-1345-49C4-AE88-B6685CDEE988}" destId="{FFC5408F-D852-4E39-A45A-13821672C639}" srcOrd="0" destOrd="0" presId="urn:microsoft.com/office/officeart/2008/layout/AlternatingHexagons"/>
    <dgm:cxn modelId="{E17E4402-3DA5-4D3D-9FF8-E0081C0D0EB6}" type="presParOf" srcId="{B41B1F34-1345-49C4-AE88-B6685CDEE988}" destId="{7CBF61A0-E323-4271-95F9-86E6F70C0241}" srcOrd="1" destOrd="0" presId="urn:microsoft.com/office/officeart/2008/layout/AlternatingHexagons"/>
    <dgm:cxn modelId="{E07F8F65-FD93-4917-944E-699B4E5A8882}" type="presParOf" srcId="{B41B1F34-1345-49C4-AE88-B6685CDEE988}" destId="{9F56B537-0F88-4FD8-85BE-D75514D0A5FA}" srcOrd="2" destOrd="0" presId="urn:microsoft.com/office/officeart/2008/layout/AlternatingHexagons"/>
    <dgm:cxn modelId="{4583A8EA-EFA6-4056-BF8B-E95DB3747B20}" type="presParOf" srcId="{B41B1F34-1345-49C4-AE88-B6685CDEE988}" destId="{C04BB17C-9B5A-4D1F-AB8A-DDCC66B5B31D}" srcOrd="3" destOrd="0" presId="urn:microsoft.com/office/officeart/2008/layout/AlternatingHexagons"/>
    <dgm:cxn modelId="{4A58D8BD-E3BB-4EBA-A636-DFAFD5980486}" type="presParOf" srcId="{B41B1F34-1345-49C4-AE88-B6685CDEE988}" destId="{D0F5CC91-1B01-44C8-A7BA-67B1AA0DF210}" srcOrd="4" destOrd="0" presId="urn:microsoft.com/office/officeart/2008/layout/AlternatingHexagons"/>
    <dgm:cxn modelId="{52B01EC5-0969-4891-91BE-41673542CF4C}" type="presParOf" srcId="{3A68FE24-7348-46C1-B9E7-0A70D707DBAE}" destId="{7AEF613A-D065-459A-9EDB-3B6B2CA6B81F}" srcOrd="9" destOrd="0" presId="urn:microsoft.com/office/officeart/2008/layout/AlternatingHexagons"/>
    <dgm:cxn modelId="{FA567C0A-D999-4A94-8972-FF2B978A8B4F}" type="presParOf" srcId="{3A68FE24-7348-46C1-B9E7-0A70D707DBAE}" destId="{6A83ACCD-AA26-4C5F-8F7E-634B43EE85BF}" srcOrd="10" destOrd="0" presId="urn:microsoft.com/office/officeart/2008/layout/AlternatingHexagons"/>
    <dgm:cxn modelId="{7763B15A-BE4D-4705-8765-216D0FAE6FCB}" type="presParOf" srcId="{6A83ACCD-AA26-4C5F-8F7E-634B43EE85BF}" destId="{72583A61-AF33-47D9-8DE1-92E77067B398}" srcOrd="0" destOrd="0" presId="urn:microsoft.com/office/officeart/2008/layout/AlternatingHexagons"/>
    <dgm:cxn modelId="{6A096576-8F9A-4049-A596-D5D095563DD6}" type="presParOf" srcId="{6A83ACCD-AA26-4C5F-8F7E-634B43EE85BF}" destId="{9F8A1736-7CBC-431C-8F34-64E82858A1E1}" srcOrd="1" destOrd="0" presId="urn:microsoft.com/office/officeart/2008/layout/AlternatingHexagons"/>
    <dgm:cxn modelId="{2D7CC80E-A112-4154-9777-62FD5D916B3A}" type="presParOf" srcId="{6A83ACCD-AA26-4C5F-8F7E-634B43EE85BF}" destId="{35CF2829-AE4B-4E5E-B990-C6D0B0BF478E}" srcOrd="2" destOrd="0" presId="urn:microsoft.com/office/officeart/2008/layout/AlternatingHexagons"/>
    <dgm:cxn modelId="{BA550F2B-41C4-420C-BC4C-BA76A83DE7D8}" type="presParOf" srcId="{6A83ACCD-AA26-4C5F-8F7E-634B43EE85BF}" destId="{1072F50E-C180-4A33-B476-D02156B703DF}" srcOrd="3" destOrd="0" presId="urn:microsoft.com/office/officeart/2008/layout/AlternatingHexagons"/>
    <dgm:cxn modelId="{E0D1B071-D689-42D4-93C3-C6DB57AFAA3A}" type="presParOf" srcId="{6A83ACCD-AA26-4C5F-8F7E-634B43EE85BF}" destId="{21EFE223-EE44-44B6-A34B-BE576AF5AE33}" srcOrd="4" destOrd="0" presId="urn:microsoft.com/office/officeart/2008/layout/AlternatingHexagon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7CA03FFF-0143-490E-869F-2C5F8E34EDA0}" type="doc">
      <dgm:prSet loTypeId="urn:microsoft.com/office/officeart/2008/layout/AlternatingHexagons" loCatId="list" qsTypeId="urn:microsoft.com/office/officeart/2005/8/quickstyle/simple1" qsCatId="simple" csTypeId="urn:microsoft.com/office/officeart/2005/8/colors/accent1_1" csCatId="accent1" phldr="1"/>
      <dgm:spPr/>
      <dgm:t>
        <a:bodyPr/>
        <a:lstStyle/>
        <a:p>
          <a:endParaRPr lang="en-US"/>
        </a:p>
      </dgm:t>
    </dgm:pt>
    <dgm:pt modelId="{A36447B0-BE14-4B90-A635-81B992A96525}">
      <dgm:prSet phldrT="[Text]" custT="1"/>
      <dgm:spPr>
        <a:noFill/>
      </dgm:spPr>
      <dgm:t>
        <a:bodyPr/>
        <a:lstStyle/>
        <a:p>
          <a:r>
            <a:rPr lang="fa-IR" sz="1400" b="1" dirty="0" smtClean="0">
              <a:solidFill>
                <a:schemeClr val="tx1"/>
              </a:solidFill>
              <a:cs typeface="B Mitra" pitchFamily="2" charset="-78"/>
            </a:rPr>
            <a:t>مقدمه</a:t>
          </a:r>
          <a:endParaRPr lang="en-US" sz="1400" b="1" dirty="0">
            <a:solidFill>
              <a:schemeClr val="tx1"/>
            </a:solidFill>
            <a:cs typeface="B Mitra" pitchFamily="2" charset="-78"/>
          </a:endParaRPr>
        </a:p>
      </dgm:t>
    </dgm:pt>
    <dgm:pt modelId="{F7DD0F2D-9415-4AD6-B2C9-35AC9454502D}" type="parTrans" cxnId="{3BCA1D32-7A88-443A-AA8D-9C80866BB7D1}">
      <dgm:prSet/>
      <dgm:spPr/>
      <dgm:t>
        <a:bodyPr/>
        <a:lstStyle/>
        <a:p>
          <a:endParaRPr lang="en-US" sz="1100" b="0">
            <a:cs typeface="B Mitra" pitchFamily="2" charset="-78"/>
          </a:endParaRPr>
        </a:p>
      </dgm:t>
    </dgm:pt>
    <dgm:pt modelId="{3533239B-94E7-463F-AC97-0AABC0ABE01D}" type="sibTrans" cxnId="{3BCA1D32-7A88-443A-AA8D-9C80866BB7D1}">
      <dgm:prSet custT="1"/>
      <dgm:spPr>
        <a:noFill/>
      </dgm:spPr>
      <dgm:t>
        <a:bodyPr/>
        <a:lstStyle/>
        <a:p>
          <a:r>
            <a:rPr lang="fa-IR" sz="1400" b="1" dirty="0" smtClean="0">
              <a:solidFill>
                <a:schemeClr val="tx1"/>
              </a:solidFill>
              <a:cs typeface="B Mitra" pitchFamily="2" charset="-78"/>
            </a:rPr>
            <a:t>معرفی</a:t>
          </a:r>
          <a:endParaRPr lang="en-US" sz="1400" b="1" dirty="0">
            <a:solidFill>
              <a:schemeClr val="tx1"/>
            </a:solidFill>
            <a:cs typeface="B Mitra" pitchFamily="2" charset="-78"/>
          </a:endParaRPr>
        </a:p>
      </dgm:t>
    </dgm:pt>
    <dgm:pt modelId="{EDCFC6D8-912B-45D1-A56D-59E916124B81}">
      <dgm:prSet phldrT="[Text]" custT="1"/>
      <dgm:spPr/>
      <dgm:t>
        <a:bodyPr/>
        <a:lstStyle/>
        <a:p>
          <a:r>
            <a:rPr lang="fa-IR" sz="1400" b="1" dirty="0" smtClean="0">
              <a:solidFill>
                <a:schemeClr val="tx1"/>
              </a:solidFill>
              <a:cs typeface="B Mitra" pitchFamily="2" charset="-78"/>
            </a:rPr>
            <a:t>چشم انداز</a:t>
          </a:r>
          <a:endParaRPr lang="en-US" sz="1400" b="1" dirty="0">
            <a:solidFill>
              <a:schemeClr val="tx1"/>
            </a:solidFill>
            <a:cs typeface="B Mitra" pitchFamily="2" charset="-78"/>
          </a:endParaRPr>
        </a:p>
      </dgm:t>
    </dgm:pt>
    <dgm:pt modelId="{C6C6071B-98CF-471E-BF3A-F08B7BF41156}" type="parTrans" cxnId="{3C90E3DB-8FEB-4ACA-80FE-69E084E66B17}">
      <dgm:prSet/>
      <dgm:spPr/>
      <dgm:t>
        <a:bodyPr/>
        <a:lstStyle/>
        <a:p>
          <a:endParaRPr lang="en-US" sz="1100" b="0">
            <a:cs typeface="B Mitra" pitchFamily="2" charset="-78"/>
          </a:endParaRPr>
        </a:p>
      </dgm:t>
    </dgm:pt>
    <dgm:pt modelId="{4168ECA1-83A9-47A1-9F83-16C5CE22DB00}" type="sibTrans" cxnId="{3C90E3DB-8FEB-4ACA-80FE-69E084E66B17}">
      <dgm:prSet custT="1"/>
      <dgm:spPr/>
      <dgm:t>
        <a:bodyPr/>
        <a:lstStyle/>
        <a:p>
          <a:endParaRPr lang="en-US" sz="1400" b="1">
            <a:solidFill>
              <a:schemeClr val="tx1"/>
            </a:solidFill>
            <a:cs typeface="B Mitra" pitchFamily="2" charset="-78"/>
          </a:endParaRPr>
        </a:p>
      </dgm:t>
    </dgm:pt>
    <dgm:pt modelId="{3619A3CC-8C42-46A5-BDC8-B1F6013A2C6D}">
      <dgm:prSet phldrT="[Text]" custT="1"/>
      <dgm:spPr/>
      <dgm:t>
        <a:bodyPr/>
        <a:lstStyle/>
        <a:p>
          <a:r>
            <a:rPr lang="fa-IR" sz="1400" b="1" dirty="0" smtClean="0">
              <a:solidFill>
                <a:schemeClr val="tx1"/>
              </a:solidFill>
              <a:cs typeface="B Mitra" pitchFamily="2" charset="-78"/>
            </a:rPr>
            <a:t>.</a:t>
          </a:r>
          <a:endParaRPr lang="en-US" sz="1400" b="1" dirty="0">
            <a:solidFill>
              <a:schemeClr val="tx1"/>
            </a:solidFill>
            <a:cs typeface="B Mitra" pitchFamily="2" charset="-78"/>
          </a:endParaRPr>
        </a:p>
      </dgm:t>
    </dgm:pt>
    <dgm:pt modelId="{6F43862F-635D-4456-B98F-E6F30A60D16C}" type="parTrans" cxnId="{A1174BC1-B771-43D5-A418-94ABFA81E0BA}">
      <dgm:prSet/>
      <dgm:spPr/>
      <dgm:t>
        <a:bodyPr/>
        <a:lstStyle/>
        <a:p>
          <a:endParaRPr lang="en-US" sz="1100" b="0">
            <a:cs typeface="B Mitra" pitchFamily="2" charset="-78"/>
          </a:endParaRPr>
        </a:p>
      </dgm:t>
    </dgm:pt>
    <dgm:pt modelId="{D2B2F490-7DA9-4933-BCF7-6829FE706496}" type="sibTrans" cxnId="{A1174BC1-B771-43D5-A418-94ABFA81E0BA}">
      <dgm:prSet/>
      <dgm:spPr/>
      <dgm:t>
        <a:bodyPr/>
        <a:lstStyle/>
        <a:p>
          <a:endParaRPr lang="en-US" sz="1100" b="0">
            <a:cs typeface="B Mitra" pitchFamily="2" charset="-78"/>
          </a:endParaRPr>
        </a:p>
      </dgm:t>
    </dgm:pt>
    <dgm:pt modelId="{60A99A72-1B45-4A47-B3C1-606CBE863512}">
      <dgm:prSet custT="1"/>
      <dgm:spPr/>
      <dgm:t>
        <a:bodyPr/>
        <a:lstStyle/>
        <a:p>
          <a:pPr rtl="1"/>
          <a:r>
            <a:rPr lang="fa-IR" sz="1400" b="1" dirty="0" smtClean="0">
              <a:solidFill>
                <a:schemeClr val="tx1"/>
              </a:solidFill>
              <a:cs typeface="B Mitra" pitchFamily="2" charset="-78"/>
            </a:rPr>
            <a:t>دانش به عنوان منبع</a:t>
          </a:r>
          <a:endParaRPr lang="en-US" sz="1400" b="1" dirty="0" smtClean="0">
            <a:solidFill>
              <a:schemeClr val="tx1"/>
            </a:solidFill>
            <a:cs typeface="B Mitra" pitchFamily="2" charset="-78"/>
          </a:endParaRPr>
        </a:p>
      </dgm:t>
    </dgm:pt>
    <dgm:pt modelId="{F058A103-EBED-4DE1-BB6F-D26FFC8759D8}" type="parTrans" cxnId="{5F08FEE5-DD30-40DD-9FF8-505CD81E4318}">
      <dgm:prSet/>
      <dgm:spPr/>
      <dgm:t>
        <a:bodyPr/>
        <a:lstStyle/>
        <a:p>
          <a:endParaRPr lang="en-US" sz="1100">
            <a:cs typeface="B Mitra" pitchFamily="2" charset="-78"/>
          </a:endParaRPr>
        </a:p>
      </dgm:t>
    </dgm:pt>
    <dgm:pt modelId="{29334729-C45B-4F60-A28E-248FBAAF967E}" type="sibTrans" cxnId="{5F08FEE5-DD30-40DD-9FF8-505CD81E4318}">
      <dgm:prSet custT="1"/>
      <dgm:spPr/>
      <dgm:t>
        <a:bodyPr/>
        <a:lstStyle/>
        <a:p>
          <a:endParaRPr lang="en-US" sz="1400" b="1">
            <a:solidFill>
              <a:schemeClr val="tx1"/>
            </a:solidFill>
            <a:cs typeface="B Mitra" pitchFamily="2" charset="-78"/>
          </a:endParaRPr>
        </a:p>
      </dgm:t>
    </dgm:pt>
    <dgm:pt modelId="{C2A2B8D2-8F77-4162-9B18-948B72996341}">
      <dgm:prSet custT="1"/>
      <dgm:spPr/>
      <dgm:t>
        <a:bodyPr/>
        <a:lstStyle/>
        <a:p>
          <a:pPr rtl="1"/>
          <a:r>
            <a:rPr lang="fa-IR" sz="1400" b="1" dirty="0" smtClean="0">
              <a:solidFill>
                <a:schemeClr val="tx1"/>
              </a:solidFill>
              <a:cs typeface="B Mitra" pitchFamily="2" charset="-78"/>
            </a:rPr>
            <a:t>دانش و قابلیتها</a:t>
          </a:r>
        </a:p>
      </dgm:t>
    </dgm:pt>
    <dgm:pt modelId="{C65E8B5B-E7CF-48FE-897F-E04E394EA774}" type="parTrans" cxnId="{BF947504-DA2B-4609-98A1-BE3E1D889706}">
      <dgm:prSet/>
      <dgm:spPr/>
      <dgm:t>
        <a:bodyPr/>
        <a:lstStyle/>
        <a:p>
          <a:endParaRPr lang="en-US" sz="1100">
            <a:cs typeface="B Mitra" pitchFamily="2" charset="-78"/>
          </a:endParaRPr>
        </a:p>
      </dgm:t>
    </dgm:pt>
    <dgm:pt modelId="{2C5F80ED-CE6F-4465-B869-CDB28A7F333C}" type="sibTrans" cxnId="{BF947504-DA2B-4609-98A1-BE3E1D889706}">
      <dgm:prSet custT="1"/>
      <dgm:spPr/>
      <dgm:t>
        <a:bodyPr/>
        <a:lstStyle/>
        <a:p>
          <a:r>
            <a:rPr lang="fa-IR" sz="1400" b="1" dirty="0" smtClean="0">
              <a:solidFill>
                <a:schemeClr val="tx1"/>
              </a:solidFill>
              <a:cs typeface="B Mitra" pitchFamily="2" charset="-78"/>
            </a:rPr>
            <a:t>رهیافت ها</a:t>
          </a:r>
          <a:endParaRPr lang="en-US" sz="1400" b="1" dirty="0">
            <a:solidFill>
              <a:schemeClr val="tx1"/>
            </a:solidFill>
            <a:cs typeface="B Mitra" pitchFamily="2" charset="-78"/>
          </a:endParaRPr>
        </a:p>
      </dgm:t>
    </dgm:pt>
    <dgm:pt modelId="{6F052142-10E3-46A7-A6C2-C99079BCAD76}">
      <dgm:prSet custT="1"/>
      <dgm:spPr/>
      <dgm:t>
        <a:bodyPr/>
        <a:lstStyle/>
        <a:p>
          <a:pPr rtl="1"/>
          <a:r>
            <a:rPr lang="fa-IR" sz="1400" b="1" dirty="0" smtClean="0">
              <a:solidFill>
                <a:schemeClr val="tx1"/>
              </a:solidFill>
              <a:cs typeface="B Mitra" pitchFamily="2" charset="-78"/>
            </a:rPr>
            <a:t>استراتژی های دانش محور</a:t>
          </a:r>
        </a:p>
      </dgm:t>
    </dgm:pt>
    <dgm:pt modelId="{9422D9CD-625A-4BC9-A4C9-94E5E35A3823}" type="parTrans" cxnId="{E3AC7072-D0B1-48CD-9F91-2AAC58C5C0C2}">
      <dgm:prSet/>
      <dgm:spPr/>
      <dgm:t>
        <a:bodyPr/>
        <a:lstStyle/>
        <a:p>
          <a:endParaRPr lang="en-US" sz="1100">
            <a:cs typeface="B Mitra" pitchFamily="2" charset="-78"/>
          </a:endParaRPr>
        </a:p>
      </dgm:t>
    </dgm:pt>
    <dgm:pt modelId="{BFC6880A-3DC4-4818-83CC-545289DACB6A}" type="sibTrans" cxnId="{E3AC7072-D0B1-48CD-9F91-2AAC58C5C0C2}">
      <dgm:prSet custT="1"/>
      <dgm:spPr>
        <a:solidFill>
          <a:schemeClr val="accent6"/>
        </a:solidFill>
      </dgm:spPr>
      <dgm:t>
        <a:bodyPr/>
        <a:lstStyle/>
        <a:p>
          <a:r>
            <a:rPr lang="fa-IR" sz="1400" b="1" dirty="0" smtClean="0">
              <a:solidFill>
                <a:schemeClr val="tx1"/>
              </a:solidFill>
              <a:cs typeface="B Mitra" pitchFamily="2" charset="-78"/>
            </a:rPr>
            <a:t>اقتصاد الکترونیکی</a:t>
          </a:r>
          <a:endParaRPr lang="en-US" sz="1400" b="1" dirty="0">
            <a:solidFill>
              <a:schemeClr val="tx1"/>
            </a:solidFill>
            <a:cs typeface="B Mitra" pitchFamily="2" charset="-78"/>
          </a:endParaRPr>
        </a:p>
      </dgm:t>
    </dgm:pt>
    <dgm:pt modelId="{FE9C8577-7B2F-4393-BAE8-AACB4F1CD8E9}">
      <dgm:prSet custT="1"/>
      <dgm:spPr/>
      <dgm:t>
        <a:bodyPr/>
        <a:lstStyle/>
        <a:p>
          <a:pPr rtl="1"/>
          <a:r>
            <a:rPr lang="fa-IR" sz="1400" b="1" dirty="0" smtClean="0">
              <a:solidFill>
                <a:schemeClr val="tx1"/>
              </a:solidFill>
              <a:cs typeface="B Mitra" pitchFamily="2" charset="-78"/>
            </a:rPr>
            <a:t>زنجیره ارزش دانش</a:t>
          </a:r>
        </a:p>
      </dgm:t>
    </dgm:pt>
    <dgm:pt modelId="{E250E8A2-1216-494F-9F7E-B62FFFE28B73}" type="parTrans" cxnId="{8149C044-6AC3-4C4E-A27B-11E73A842393}">
      <dgm:prSet/>
      <dgm:spPr/>
      <dgm:t>
        <a:bodyPr/>
        <a:lstStyle/>
        <a:p>
          <a:endParaRPr lang="en-US" sz="1100">
            <a:cs typeface="B Mitra" pitchFamily="2" charset="-78"/>
          </a:endParaRPr>
        </a:p>
      </dgm:t>
    </dgm:pt>
    <dgm:pt modelId="{E3FC4BF2-35AC-4415-8963-DBC11841B87A}" type="sibTrans" cxnId="{8149C044-6AC3-4C4E-A27B-11E73A842393}">
      <dgm:prSet custT="1"/>
      <dgm:spPr/>
      <dgm:t>
        <a:bodyPr/>
        <a:lstStyle/>
        <a:p>
          <a:r>
            <a:rPr lang="fa-IR" sz="1400" b="1" dirty="0" smtClean="0">
              <a:solidFill>
                <a:schemeClr val="tx1"/>
              </a:solidFill>
              <a:cs typeface="B Mitra" pitchFamily="2" charset="-78"/>
            </a:rPr>
            <a:t>مدل دانش محور</a:t>
          </a:r>
          <a:endParaRPr lang="en-US" sz="1400" b="1" dirty="0">
            <a:solidFill>
              <a:schemeClr val="tx1"/>
            </a:solidFill>
            <a:cs typeface="B Mitra" pitchFamily="2" charset="-78"/>
          </a:endParaRPr>
        </a:p>
      </dgm:t>
    </dgm:pt>
    <dgm:pt modelId="{3A68FE24-7348-46C1-B9E7-0A70D707DBAE}" type="pres">
      <dgm:prSet presAssocID="{7CA03FFF-0143-490E-869F-2C5F8E34EDA0}" presName="Name0" presStyleCnt="0">
        <dgm:presLayoutVars>
          <dgm:chMax/>
          <dgm:chPref/>
          <dgm:dir/>
          <dgm:animLvl val="lvl"/>
        </dgm:presLayoutVars>
      </dgm:prSet>
      <dgm:spPr/>
      <dgm:t>
        <a:bodyPr/>
        <a:lstStyle/>
        <a:p>
          <a:endParaRPr lang="en-US"/>
        </a:p>
      </dgm:t>
    </dgm:pt>
    <dgm:pt modelId="{02C6DF9D-8893-4214-B6E4-04D0FCE93A57}" type="pres">
      <dgm:prSet presAssocID="{A36447B0-BE14-4B90-A635-81B992A96525}" presName="composite" presStyleCnt="0"/>
      <dgm:spPr/>
    </dgm:pt>
    <dgm:pt modelId="{D59B93BB-0578-4045-B5DA-40E1E2B361EC}" type="pres">
      <dgm:prSet presAssocID="{A36447B0-BE14-4B90-A635-81B992A96525}" presName="Parent1" presStyleLbl="node1" presStyleIdx="0" presStyleCnt="12">
        <dgm:presLayoutVars>
          <dgm:chMax val="1"/>
          <dgm:chPref val="1"/>
          <dgm:bulletEnabled val="1"/>
        </dgm:presLayoutVars>
      </dgm:prSet>
      <dgm:spPr/>
      <dgm:t>
        <a:bodyPr/>
        <a:lstStyle/>
        <a:p>
          <a:endParaRPr lang="en-US"/>
        </a:p>
      </dgm:t>
    </dgm:pt>
    <dgm:pt modelId="{17336C7B-DAFE-43D7-B1E0-5AE3C0DD2ED4}" type="pres">
      <dgm:prSet presAssocID="{A36447B0-BE14-4B90-A635-81B992A96525}" presName="Childtext1" presStyleLbl="revTx" presStyleIdx="0" presStyleCnt="6">
        <dgm:presLayoutVars>
          <dgm:chMax val="0"/>
          <dgm:chPref val="0"/>
          <dgm:bulletEnabled val="1"/>
        </dgm:presLayoutVars>
      </dgm:prSet>
      <dgm:spPr/>
      <dgm:t>
        <a:bodyPr/>
        <a:lstStyle/>
        <a:p>
          <a:endParaRPr lang="en-US"/>
        </a:p>
      </dgm:t>
    </dgm:pt>
    <dgm:pt modelId="{64B39D97-A25D-497C-9625-1EF93EBC3379}" type="pres">
      <dgm:prSet presAssocID="{A36447B0-BE14-4B90-A635-81B992A96525}" presName="BalanceSpacing" presStyleCnt="0"/>
      <dgm:spPr/>
    </dgm:pt>
    <dgm:pt modelId="{52E9D7DB-4B2D-4F9A-B7B6-D8A1B77A6D04}" type="pres">
      <dgm:prSet presAssocID="{A36447B0-BE14-4B90-A635-81B992A96525}" presName="BalanceSpacing1" presStyleCnt="0"/>
      <dgm:spPr/>
    </dgm:pt>
    <dgm:pt modelId="{DBD07B30-06F2-439E-BF43-6F41801E4D62}" type="pres">
      <dgm:prSet presAssocID="{3533239B-94E7-463F-AC97-0AABC0ABE01D}" presName="Accent1Text" presStyleLbl="node1" presStyleIdx="1" presStyleCnt="12"/>
      <dgm:spPr/>
      <dgm:t>
        <a:bodyPr/>
        <a:lstStyle/>
        <a:p>
          <a:endParaRPr lang="en-US"/>
        </a:p>
      </dgm:t>
    </dgm:pt>
    <dgm:pt modelId="{D9433E36-0B5C-4023-B74F-C58FC2F7D340}" type="pres">
      <dgm:prSet presAssocID="{3533239B-94E7-463F-AC97-0AABC0ABE01D}" presName="spaceBetweenRectangles" presStyleCnt="0"/>
      <dgm:spPr/>
    </dgm:pt>
    <dgm:pt modelId="{4E0C45EE-3A1E-4AE1-85C6-034073611697}" type="pres">
      <dgm:prSet presAssocID="{EDCFC6D8-912B-45D1-A56D-59E916124B81}" presName="composite" presStyleCnt="0"/>
      <dgm:spPr/>
    </dgm:pt>
    <dgm:pt modelId="{4E57ACAE-124E-4CAF-B315-73AD7F876944}" type="pres">
      <dgm:prSet presAssocID="{EDCFC6D8-912B-45D1-A56D-59E916124B81}" presName="Parent1" presStyleLbl="node1" presStyleIdx="2" presStyleCnt="12">
        <dgm:presLayoutVars>
          <dgm:chMax val="1"/>
          <dgm:chPref val="1"/>
          <dgm:bulletEnabled val="1"/>
        </dgm:presLayoutVars>
      </dgm:prSet>
      <dgm:spPr/>
      <dgm:t>
        <a:bodyPr/>
        <a:lstStyle/>
        <a:p>
          <a:endParaRPr lang="en-US"/>
        </a:p>
      </dgm:t>
    </dgm:pt>
    <dgm:pt modelId="{90E2A3BD-FD88-40D3-87C5-CC6FE70304D7}" type="pres">
      <dgm:prSet presAssocID="{EDCFC6D8-912B-45D1-A56D-59E916124B81}" presName="Childtext1" presStyleLbl="revTx" presStyleIdx="1" presStyleCnt="6">
        <dgm:presLayoutVars>
          <dgm:chMax val="0"/>
          <dgm:chPref val="0"/>
          <dgm:bulletEnabled val="1"/>
        </dgm:presLayoutVars>
      </dgm:prSet>
      <dgm:spPr/>
      <dgm:t>
        <a:bodyPr/>
        <a:lstStyle/>
        <a:p>
          <a:endParaRPr lang="en-US"/>
        </a:p>
      </dgm:t>
    </dgm:pt>
    <dgm:pt modelId="{E3391BB2-1F3E-4CC3-BF88-7F05F102AFB1}" type="pres">
      <dgm:prSet presAssocID="{EDCFC6D8-912B-45D1-A56D-59E916124B81}" presName="BalanceSpacing" presStyleCnt="0"/>
      <dgm:spPr/>
    </dgm:pt>
    <dgm:pt modelId="{B151E6B7-C809-48DC-8A8D-469504D9A8C9}" type="pres">
      <dgm:prSet presAssocID="{EDCFC6D8-912B-45D1-A56D-59E916124B81}" presName="BalanceSpacing1" presStyleCnt="0"/>
      <dgm:spPr/>
    </dgm:pt>
    <dgm:pt modelId="{AE454F8E-D240-4EFD-AF80-D53098C108A8}" type="pres">
      <dgm:prSet presAssocID="{4168ECA1-83A9-47A1-9F83-16C5CE22DB00}" presName="Accent1Text" presStyleLbl="node1" presStyleIdx="3" presStyleCnt="12"/>
      <dgm:spPr/>
      <dgm:t>
        <a:bodyPr/>
        <a:lstStyle/>
        <a:p>
          <a:endParaRPr lang="en-US"/>
        </a:p>
      </dgm:t>
    </dgm:pt>
    <dgm:pt modelId="{56C63203-46EF-4565-A1F1-CAE3EF39BB82}" type="pres">
      <dgm:prSet presAssocID="{4168ECA1-83A9-47A1-9F83-16C5CE22DB00}" presName="spaceBetweenRectangles" presStyleCnt="0"/>
      <dgm:spPr/>
    </dgm:pt>
    <dgm:pt modelId="{44D92060-381C-4C96-BF9D-3EBBD164B6BF}" type="pres">
      <dgm:prSet presAssocID="{60A99A72-1B45-4A47-B3C1-606CBE863512}" presName="composite" presStyleCnt="0"/>
      <dgm:spPr/>
    </dgm:pt>
    <dgm:pt modelId="{01E7132E-257C-4AAE-8F68-007A86336949}" type="pres">
      <dgm:prSet presAssocID="{60A99A72-1B45-4A47-B3C1-606CBE863512}" presName="Parent1" presStyleLbl="node1" presStyleIdx="4" presStyleCnt="12" custLinFactNeighborX="55501" custLinFactNeighborY="-84308">
        <dgm:presLayoutVars>
          <dgm:chMax val="1"/>
          <dgm:chPref val="1"/>
          <dgm:bulletEnabled val="1"/>
        </dgm:presLayoutVars>
      </dgm:prSet>
      <dgm:spPr/>
      <dgm:t>
        <a:bodyPr/>
        <a:lstStyle/>
        <a:p>
          <a:endParaRPr lang="en-US"/>
        </a:p>
      </dgm:t>
    </dgm:pt>
    <dgm:pt modelId="{449DCAC5-C62E-46FF-B969-5AB7A317A275}" type="pres">
      <dgm:prSet presAssocID="{60A99A72-1B45-4A47-B3C1-606CBE863512}" presName="Childtext1" presStyleLbl="revTx" presStyleIdx="2" presStyleCnt="6">
        <dgm:presLayoutVars>
          <dgm:chMax val="0"/>
          <dgm:chPref val="0"/>
          <dgm:bulletEnabled val="1"/>
        </dgm:presLayoutVars>
      </dgm:prSet>
      <dgm:spPr/>
    </dgm:pt>
    <dgm:pt modelId="{811B8BB0-2A72-4E7F-8988-9FE14FF541D7}" type="pres">
      <dgm:prSet presAssocID="{60A99A72-1B45-4A47-B3C1-606CBE863512}" presName="BalanceSpacing" presStyleCnt="0"/>
      <dgm:spPr/>
    </dgm:pt>
    <dgm:pt modelId="{7310CC29-A7CC-405E-861A-613762D3F590}" type="pres">
      <dgm:prSet presAssocID="{60A99A72-1B45-4A47-B3C1-606CBE863512}" presName="BalanceSpacing1" presStyleCnt="0"/>
      <dgm:spPr/>
    </dgm:pt>
    <dgm:pt modelId="{DB8AD123-A7CC-4101-8313-78447C310550}" type="pres">
      <dgm:prSet presAssocID="{29334729-C45B-4F60-A28E-248FBAAF967E}" presName="Accent1Text" presStyleLbl="node1" presStyleIdx="5" presStyleCnt="12" custLinFactY="100000" custLinFactNeighborX="51689" custLinFactNeighborY="153192"/>
      <dgm:spPr/>
      <dgm:t>
        <a:bodyPr/>
        <a:lstStyle/>
        <a:p>
          <a:endParaRPr lang="en-US"/>
        </a:p>
      </dgm:t>
    </dgm:pt>
    <dgm:pt modelId="{B586E655-AAF7-4833-89E1-4A15DDED8C65}" type="pres">
      <dgm:prSet presAssocID="{29334729-C45B-4F60-A28E-248FBAAF967E}" presName="spaceBetweenRectangles" presStyleCnt="0"/>
      <dgm:spPr/>
    </dgm:pt>
    <dgm:pt modelId="{F92E3912-CA5B-4990-BDCD-B8A76D8A3A37}" type="pres">
      <dgm:prSet presAssocID="{FE9C8577-7B2F-4393-BAE8-AACB4F1CD8E9}" presName="composite" presStyleCnt="0"/>
      <dgm:spPr/>
    </dgm:pt>
    <dgm:pt modelId="{98224C82-97B2-4D5C-97A2-946BBCD48176}" type="pres">
      <dgm:prSet presAssocID="{FE9C8577-7B2F-4393-BAE8-AACB4F1CD8E9}" presName="Parent1" presStyleLbl="node1" presStyleIdx="6" presStyleCnt="12" custLinFactX="574" custLinFactNeighborX="100000" custLinFactNeighborY="-1582">
        <dgm:presLayoutVars>
          <dgm:chMax val="1"/>
          <dgm:chPref val="1"/>
          <dgm:bulletEnabled val="1"/>
        </dgm:presLayoutVars>
      </dgm:prSet>
      <dgm:spPr/>
      <dgm:t>
        <a:bodyPr/>
        <a:lstStyle/>
        <a:p>
          <a:endParaRPr lang="en-US"/>
        </a:p>
      </dgm:t>
    </dgm:pt>
    <dgm:pt modelId="{C5A7076D-05C0-4F94-8380-D12E9A79D30E}" type="pres">
      <dgm:prSet presAssocID="{FE9C8577-7B2F-4393-BAE8-AACB4F1CD8E9}" presName="Childtext1" presStyleLbl="revTx" presStyleIdx="3" presStyleCnt="6">
        <dgm:presLayoutVars>
          <dgm:chMax val="0"/>
          <dgm:chPref val="0"/>
          <dgm:bulletEnabled val="1"/>
        </dgm:presLayoutVars>
      </dgm:prSet>
      <dgm:spPr/>
    </dgm:pt>
    <dgm:pt modelId="{982C66F6-7A26-4F32-A05A-0319B1797690}" type="pres">
      <dgm:prSet presAssocID="{FE9C8577-7B2F-4393-BAE8-AACB4F1CD8E9}" presName="BalanceSpacing" presStyleCnt="0"/>
      <dgm:spPr/>
    </dgm:pt>
    <dgm:pt modelId="{6D62CB0F-4914-4AF6-ADF0-2A222AE43A1F}" type="pres">
      <dgm:prSet presAssocID="{FE9C8577-7B2F-4393-BAE8-AACB4F1CD8E9}" presName="BalanceSpacing1" presStyleCnt="0"/>
      <dgm:spPr/>
    </dgm:pt>
    <dgm:pt modelId="{15358C8A-88C8-4E05-8FFD-B85748D87CA3}" type="pres">
      <dgm:prSet presAssocID="{E3FC4BF2-35AC-4415-8963-DBC11841B87A}" presName="Accent1Text" presStyleLbl="node1" presStyleIdx="7" presStyleCnt="12" custLinFactX="-62714" custLinFactNeighborX="-100000" custLinFactNeighborY="85853"/>
      <dgm:spPr/>
      <dgm:t>
        <a:bodyPr/>
        <a:lstStyle/>
        <a:p>
          <a:endParaRPr lang="en-US"/>
        </a:p>
      </dgm:t>
    </dgm:pt>
    <dgm:pt modelId="{F3BB7C48-E12F-477A-B4AE-D7923C2954E7}" type="pres">
      <dgm:prSet presAssocID="{E3FC4BF2-35AC-4415-8963-DBC11841B87A}" presName="spaceBetweenRectangles" presStyleCnt="0"/>
      <dgm:spPr/>
    </dgm:pt>
    <dgm:pt modelId="{B41B1F34-1345-49C4-AE88-B6685CDEE988}" type="pres">
      <dgm:prSet presAssocID="{C2A2B8D2-8F77-4162-9B18-948B72996341}" presName="composite" presStyleCnt="0"/>
      <dgm:spPr/>
    </dgm:pt>
    <dgm:pt modelId="{FFC5408F-D852-4E39-A45A-13821672C639}" type="pres">
      <dgm:prSet presAssocID="{C2A2B8D2-8F77-4162-9B18-948B72996341}" presName="Parent1" presStyleLbl="node1" presStyleIdx="8" presStyleCnt="12" custLinFactX="-11927" custLinFactY="-70265" custLinFactNeighborX="-100000" custLinFactNeighborY="-100000">
        <dgm:presLayoutVars>
          <dgm:chMax val="1"/>
          <dgm:chPref val="1"/>
          <dgm:bulletEnabled val="1"/>
        </dgm:presLayoutVars>
      </dgm:prSet>
      <dgm:spPr/>
      <dgm:t>
        <a:bodyPr/>
        <a:lstStyle/>
        <a:p>
          <a:endParaRPr lang="en-US"/>
        </a:p>
      </dgm:t>
    </dgm:pt>
    <dgm:pt modelId="{7CBF61A0-E323-4271-95F9-86E6F70C0241}" type="pres">
      <dgm:prSet presAssocID="{C2A2B8D2-8F77-4162-9B18-948B72996341}" presName="Childtext1" presStyleLbl="revTx" presStyleIdx="4" presStyleCnt="6">
        <dgm:presLayoutVars>
          <dgm:chMax val="0"/>
          <dgm:chPref val="0"/>
          <dgm:bulletEnabled val="1"/>
        </dgm:presLayoutVars>
      </dgm:prSet>
      <dgm:spPr/>
    </dgm:pt>
    <dgm:pt modelId="{9F56B537-0F88-4FD8-85BE-D75514D0A5FA}" type="pres">
      <dgm:prSet presAssocID="{C2A2B8D2-8F77-4162-9B18-948B72996341}" presName="BalanceSpacing" presStyleCnt="0"/>
      <dgm:spPr/>
    </dgm:pt>
    <dgm:pt modelId="{C04BB17C-9B5A-4D1F-AB8A-DDCC66B5B31D}" type="pres">
      <dgm:prSet presAssocID="{C2A2B8D2-8F77-4162-9B18-948B72996341}" presName="BalanceSpacing1" presStyleCnt="0"/>
      <dgm:spPr/>
    </dgm:pt>
    <dgm:pt modelId="{D0F5CC91-1B01-44C8-A7BA-67B1AA0DF210}" type="pres">
      <dgm:prSet presAssocID="{2C5F80ED-CE6F-4465-B869-CDB28A7F333C}" presName="Accent1Text" presStyleLbl="node1" presStyleIdx="9" presStyleCnt="12" custLinFactX="9656" custLinFactNeighborX="100000" custLinFactNeighborY="4046"/>
      <dgm:spPr/>
      <dgm:t>
        <a:bodyPr/>
        <a:lstStyle/>
        <a:p>
          <a:endParaRPr lang="en-US"/>
        </a:p>
      </dgm:t>
    </dgm:pt>
    <dgm:pt modelId="{7AEF613A-D065-459A-9EDB-3B6B2CA6B81F}" type="pres">
      <dgm:prSet presAssocID="{2C5F80ED-CE6F-4465-B869-CDB28A7F333C}" presName="spaceBetweenRectangles" presStyleCnt="0"/>
      <dgm:spPr/>
    </dgm:pt>
    <dgm:pt modelId="{6A83ACCD-AA26-4C5F-8F7E-634B43EE85BF}" type="pres">
      <dgm:prSet presAssocID="{6F052142-10E3-46A7-A6C2-C99079BCAD76}" presName="composite" presStyleCnt="0"/>
      <dgm:spPr/>
    </dgm:pt>
    <dgm:pt modelId="{72583A61-AF33-47D9-8DE1-92E77067B398}" type="pres">
      <dgm:prSet presAssocID="{6F052142-10E3-46A7-A6C2-C99079BCAD76}" presName="Parent1" presStyleLbl="node1" presStyleIdx="10" presStyleCnt="12" custLinFactY="-70164" custLinFactNeighborX="-10003" custLinFactNeighborY="-100000">
        <dgm:presLayoutVars>
          <dgm:chMax val="1"/>
          <dgm:chPref val="1"/>
          <dgm:bulletEnabled val="1"/>
        </dgm:presLayoutVars>
      </dgm:prSet>
      <dgm:spPr/>
      <dgm:t>
        <a:bodyPr/>
        <a:lstStyle/>
        <a:p>
          <a:endParaRPr lang="en-US"/>
        </a:p>
      </dgm:t>
    </dgm:pt>
    <dgm:pt modelId="{9F8A1736-7CBC-431C-8F34-64E82858A1E1}" type="pres">
      <dgm:prSet presAssocID="{6F052142-10E3-46A7-A6C2-C99079BCAD76}" presName="Childtext1" presStyleLbl="revTx" presStyleIdx="5" presStyleCnt="6">
        <dgm:presLayoutVars>
          <dgm:chMax val="0"/>
          <dgm:chPref val="0"/>
          <dgm:bulletEnabled val="1"/>
        </dgm:presLayoutVars>
      </dgm:prSet>
      <dgm:spPr/>
    </dgm:pt>
    <dgm:pt modelId="{35CF2829-AE4B-4E5E-B990-C6D0B0BF478E}" type="pres">
      <dgm:prSet presAssocID="{6F052142-10E3-46A7-A6C2-C99079BCAD76}" presName="BalanceSpacing" presStyleCnt="0"/>
      <dgm:spPr/>
    </dgm:pt>
    <dgm:pt modelId="{1072F50E-C180-4A33-B476-D02156B703DF}" type="pres">
      <dgm:prSet presAssocID="{6F052142-10E3-46A7-A6C2-C99079BCAD76}" presName="BalanceSpacing1" presStyleCnt="0"/>
      <dgm:spPr/>
    </dgm:pt>
    <dgm:pt modelId="{21EFE223-EE44-44B6-A34B-BE576AF5AE33}" type="pres">
      <dgm:prSet presAssocID="{BFC6880A-3DC4-4818-83CC-545289DACB6A}" presName="Accent1Text" presStyleLbl="node1" presStyleIdx="11" presStyleCnt="12" custLinFactY="-100000" custLinFactNeighborX="-56088" custLinFactNeighborY="-155145"/>
      <dgm:spPr/>
      <dgm:t>
        <a:bodyPr/>
        <a:lstStyle/>
        <a:p>
          <a:endParaRPr lang="en-US"/>
        </a:p>
      </dgm:t>
    </dgm:pt>
  </dgm:ptLst>
  <dgm:cxnLst>
    <dgm:cxn modelId="{5F08FEE5-DD30-40DD-9FF8-505CD81E4318}" srcId="{7CA03FFF-0143-490E-869F-2C5F8E34EDA0}" destId="{60A99A72-1B45-4A47-B3C1-606CBE863512}" srcOrd="2" destOrd="0" parTransId="{F058A103-EBED-4DE1-BB6F-D26FFC8759D8}" sibTransId="{29334729-C45B-4F60-A28E-248FBAAF967E}"/>
    <dgm:cxn modelId="{3BCA1D32-7A88-443A-AA8D-9C80866BB7D1}" srcId="{7CA03FFF-0143-490E-869F-2C5F8E34EDA0}" destId="{A36447B0-BE14-4B90-A635-81B992A96525}" srcOrd="0" destOrd="0" parTransId="{F7DD0F2D-9415-4AD6-B2C9-35AC9454502D}" sibTransId="{3533239B-94E7-463F-AC97-0AABC0ABE01D}"/>
    <dgm:cxn modelId="{E3AC7072-D0B1-48CD-9F91-2AAC58C5C0C2}" srcId="{7CA03FFF-0143-490E-869F-2C5F8E34EDA0}" destId="{6F052142-10E3-46A7-A6C2-C99079BCAD76}" srcOrd="5" destOrd="0" parTransId="{9422D9CD-625A-4BC9-A4C9-94E5E35A3823}" sibTransId="{BFC6880A-3DC4-4818-83CC-545289DACB6A}"/>
    <dgm:cxn modelId="{BF947504-DA2B-4609-98A1-BE3E1D889706}" srcId="{7CA03FFF-0143-490E-869F-2C5F8E34EDA0}" destId="{C2A2B8D2-8F77-4162-9B18-948B72996341}" srcOrd="4" destOrd="0" parTransId="{C65E8B5B-E7CF-48FE-897F-E04E394EA774}" sibTransId="{2C5F80ED-CE6F-4465-B869-CDB28A7F333C}"/>
    <dgm:cxn modelId="{23E3EAF5-B25A-4242-8034-48FA3B7A573E}" type="presOf" srcId="{EDCFC6D8-912B-45D1-A56D-59E916124B81}" destId="{4E57ACAE-124E-4CAF-B315-73AD7F876944}" srcOrd="0" destOrd="0" presId="urn:microsoft.com/office/officeart/2008/layout/AlternatingHexagons"/>
    <dgm:cxn modelId="{1E2C3D93-505B-48F0-B618-6E249F67F655}" type="presOf" srcId="{4168ECA1-83A9-47A1-9F83-16C5CE22DB00}" destId="{AE454F8E-D240-4EFD-AF80-D53098C108A8}" srcOrd="0" destOrd="0" presId="urn:microsoft.com/office/officeart/2008/layout/AlternatingHexagons"/>
    <dgm:cxn modelId="{BF42F05F-EEA1-40F7-8B7B-7EA8060F407D}" type="presOf" srcId="{BFC6880A-3DC4-4818-83CC-545289DACB6A}" destId="{21EFE223-EE44-44B6-A34B-BE576AF5AE33}" srcOrd="0" destOrd="0" presId="urn:microsoft.com/office/officeart/2008/layout/AlternatingHexagons"/>
    <dgm:cxn modelId="{A5CDAD15-E575-437D-AD9D-80E441198BBE}" type="presOf" srcId="{A36447B0-BE14-4B90-A635-81B992A96525}" destId="{D59B93BB-0578-4045-B5DA-40E1E2B361EC}" srcOrd="0" destOrd="0" presId="urn:microsoft.com/office/officeart/2008/layout/AlternatingHexagons"/>
    <dgm:cxn modelId="{FF5FC1A6-32D7-4994-B673-259FB1A630D8}" type="presOf" srcId="{3533239B-94E7-463F-AC97-0AABC0ABE01D}" destId="{DBD07B30-06F2-439E-BF43-6F41801E4D62}" srcOrd="0" destOrd="0" presId="urn:microsoft.com/office/officeart/2008/layout/AlternatingHexagons"/>
    <dgm:cxn modelId="{A1174BC1-B771-43D5-A418-94ABFA81E0BA}" srcId="{EDCFC6D8-912B-45D1-A56D-59E916124B81}" destId="{3619A3CC-8C42-46A5-BDC8-B1F6013A2C6D}" srcOrd="0" destOrd="0" parTransId="{6F43862F-635D-4456-B98F-E6F30A60D16C}" sibTransId="{D2B2F490-7DA9-4933-BCF7-6829FE706496}"/>
    <dgm:cxn modelId="{C5A47427-0E5D-4D60-A71E-EF902BA07E4B}" type="presOf" srcId="{2C5F80ED-CE6F-4465-B869-CDB28A7F333C}" destId="{D0F5CC91-1B01-44C8-A7BA-67B1AA0DF210}" srcOrd="0" destOrd="0" presId="urn:microsoft.com/office/officeart/2008/layout/AlternatingHexagons"/>
    <dgm:cxn modelId="{3C90E3DB-8FEB-4ACA-80FE-69E084E66B17}" srcId="{7CA03FFF-0143-490E-869F-2C5F8E34EDA0}" destId="{EDCFC6D8-912B-45D1-A56D-59E916124B81}" srcOrd="1" destOrd="0" parTransId="{C6C6071B-98CF-471E-BF3A-F08B7BF41156}" sibTransId="{4168ECA1-83A9-47A1-9F83-16C5CE22DB00}"/>
    <dgm:cxn modelId="{8149C044-6AC3-4C4E-A27B-11E73A842393}" srcId="{7CA03FFF-0143-490E-869F-2C5F8E34EDA0}" destId="{FE9C8577-7B2F-4393-BAE8-AACB4F1CD8E9}" srcOrd="3" destOrd="0" parTransId="{E250E8A2-1216-494F-9F7E-B62FFFE28B73}" sibTransId="{E3FC4BF2-35AC-4415-8963-DBC11841B87A}"/>
    <dgm:cxn modelId="{E6E493E0-2247-4713-8D4B-D73E1CBA8A09}" type="presOf" srcId="{C2A2B8D2-8F77-4162-9B18-948B72996341}" destId="{FFC5408F-D852-4E39-A45A-13821672C639}" srcOrd="0" destOrd="0" presId="urn:microsoft.com/office/officeart/2008/layout/AlternatingHexagons"/>
    <dgm:cxn modelId="{E2015D34-E662-4968-BB44-C995CBFF3F75}" type="presOf" srcId="{7CA03FFF-0143-490E-869F-2C5F8E34EDA0}" destId="{3A68FE24-7348-46C1-B9E7-0A70D707DBAE}" srcOrd="0" destOrd="0" presId="urn:microsoft.com/office/officeart/2008/layout/AlternatingHexagons"/>
    <dgm:cxn modelId="{3A14CDEE-A157-4E35-AE59-BF601F963555}" type="presOf" srcId="{60A99A72-1B45-4A47-B3C1-606CBE863512}" destId="{01E7132E-257C-4AAE-8F68-007A86336949}" srcOrd="0" destOrd="0" presId="urn:microsoft.com/office/officeart/2008/layout/AlternatingHexagons"/>
    <dgm:cxn modelId="{DB01E7D0-085A-457C-A754-11CE17A66142}" type="presOf" srcId="{E3FC4BF2-35AC-4415-8963-DBC11841B87A}" destId="{15358C8A-88C8-4E05-8FFD-B85748D87CA3}" srcOrd="0" destOrd="0" presId="urn:microsoft.com/office/officeart/2008/layout/AlternatingHexagons"/>
    <dgm:cxn modelId="{AB7CBB30-4A34-49B0-AB1C-96EE69582563}" type="presOf" srcId="{6F052142-10E3-46A7-A6C2-C99079BCAD76}" destId="{72583A61-AF33-47D9-8DE1-92E77067B398}" srcOrd="0" destOrd="0" presId="urn:microsoft.com/office/officeart/2008/layout/AlternatingHexagons"/>
    <dgm:cxn modelId="{06CC628F-0CA7-4E0A-8B9F-E6566C62F5FA}" type="presOf" srcId="{3619A3CC-8C42-46A5-BDC8-B1F6013A2C6D}" destId="{90E2A3BD-FD88-40D3-87C5-CC6FE70304D7}" srcOrd="0" destOrd="0" presId="urn:microsoft.com/office/officeart/2008/layout/AlternatingHexagons"/>
    <dgm:cxn modelId="{710ABE53-CBAD-4173-8EA0-F60D01EF86B1}" type="presOf" srcId="{FE9C8577-7B2F-4393-BAE8-AACB4F1CD8E9}" destId="{98224C82-97B2-4D5C-97A2-946BBCD48176}" srcOrd="0" destOrd="0" presId="urn:microsoft.com/office/officeart/2008/layout/AlternatingHexagons"/>
    <dgm:cxn modelId="{9D2701B0-A54E-4270-A678-D27838C7EA07}" type="presOf" srcId="{29334729-C45B-4F60-A28E-248FBAAF967E}" destId="{DB8AD123-A7CC-4101-8313-78447C310550}" srcOrd="0" destOrd="0" presId="urn:microsoft.com/office/officeart/2008/layout/AlternatingHexagons"/>
    <dgm:cxn modelId="{AD7720BE-F597-4086-A0B4-27440B1421BE}" type="presParOf" srcId="{3A68FE24-7348-46C1-B9E7-0A70D707DBAE}" destId="{02C6DF9D-8893-4214-B6E4-04D0FCE93A57}" srcOrd="0" destOrd="0" presId="urn:microsoft.com/office/officeart/2008/layout/AlternatingHexagons"/>
    <dgm:cxn modelId="{A8B3399B-ACC4-445B-99DB-76E365E9485E}" type="presParOf" srcId="{02C6DF9D-8893-4214-B6E4-04D0FCE93A57}" destId="{D59B93BB-0578-4045-B5DA-40E1E2B361EC}" srcOrd="0" destOrd="0" presId="urn:microsoft.com/office/officeart/2008/layout/AlternatingHexagons"/>
    <dgm:cxn modelId="{5094BFEC-85AC-428E-821A-4CF228BB07B1}" type="presParOf" srcId="{02C6DF9D-8893-4214-B6E4-04D0FCE93A57}" destId="{17336C7B-DAFE-43D7-B1E0-5AE3C0DD2ED4}" srcOrd="1" destOrd="0" presId="urn:microsoft.com/office/officeart/2008/layout/AlternatingHexagons"/>
    <dgm:cxn modelId="{94C9F7BF-59A1-4D6A-8CA3-3FD62FB81F9D}" type="presParOf" srcId="{02C6DF9D-8893-4214-B6E4-04D0FCE93A57}" destId="{64B39D97-A25D-497C-9625-1EF93EBC3379}" srcOrd="2" destOrd="0" presId="urn:microsoft.com/office/officeart/2008/layout/AlternatingHexagons"/>
    <dgm:cxn modelId="{D60EA721-2C5D-42E8-88AB-EE566C4DE723}" type="presParOf" srcId="{02C6DF9D-8893-4214-B6E4-04D0FCE93A57}" destId="{52E9D7DB-4B2D-4F9A-B7B6-D8A1B77A6D04}" srcOrd="3" destOrd="0" presId="urn:microsoft.com/office/officeart/2008/layout/AlternatingHexagons"/>
    <dgm:cxn modelId="{D4B5F5A5-9465-4E7A-B254-797CA5563693}" type="presParOf" srcId="{02C6DF9D-8893-4214-B6E4-04D0FCE93A57}" destId="{DBD07B30-06F2-439E-BF43-6F41801E4D62}" srcOrd="4" destOrd="0" presId="urn:microsoft.com/office/officeart/2008/layout/AlternatingHexagons"/>
    <dgm:cxn modelId="{B0C788CE-9BAF-4082-9B93-3F84A5565F7D}" type="presParOf" srcId="{3A68FE24-7348-46C1-B9E7-0A70D707DBAE}" destId="{D9433E36-0B5C-4023-B74F-C58FC2F7D340}" srcOrd="1" destOrd="0" presId="urn:microsoft.com/office/officeart/2008/layout/AlternatingHexagons"/>
    <dgm:cxn modelId="{14F75A66-ADBD-4F54-BF5A-5D9C01C94EF5}" type="presParOf" srcId="{3A68FE24-7348-46C1-B9E7-0A70D707DBAE}" destId="{4E0C45EE-3A1E-4AE1-85C6-034073611697}" srcOrd="2" destOrd="0" presId="urn:microsoft.com/office/officeart/2008/layout/AlternatingHexagons"/>
    <dgm:cxn modelId="{691A3086-A2ED-40BA-A4D6-BA7F481256C2}" type="presParOf" srcId="{4E0C45EE-3A1E-4AE1-85C6-034073611697}" destId="{4E57ACAE-124E-4CAF-B315-73AD7F876944}" srcOrd="0" destOrd="0" presId="urn:microsoft.com/office/officeart/2008/layout/AlternatingHexagons"/>
    <dgm:cxn modelId="{F8A0973F-179C-4DE2-B47A-EC8ADB71EA6A}" type="presParOf" srcId="{4E0C45EE-3A1E-4AE1-85C6-034073611697}" destId="{90E2A3BD-FD88-40D3-87C5-CC6FE70304D7}" srcOrd="1" destOrd="0" presId="urn:microsoft.com/office/officeart/2008/layout/AlternatingHexagons"/>
    <dgm:cxn modelId="{9A22874D-63B3-4CDC-9A13-C7AA224990DA}" type="presParOf" srcId="{4E0C45EE-3A1E-4AE1-85C6-034073611697}" destId="{E3391BB2-1F3E-4CC3-BF88-7F05F102AFB1}" srcOrd="2" destOrd="0" presId="urn:microsoft.com/office/officeart/2008/layout/AlternatingHexagons"/>
    <dgm:cxn modelId="{B4E6485C-3A8C-4AD2-B061-E12765C94879}" type="presParOf" srcId="{4E0C45EE-3A1E-4AE1-85C6-034073611697}" destId="{B151E6B7-C809-48DC-8A8D-469504D9A8C9}" srcOrd="3" destOrd="0" presId="urn:microsoft.com/office/officeart/2008/layout/AlternatingHexagons"/>
    <dgm:cxn modelId="{FF2EB356-1920-48AD-8142-749420B7AC7C}" type="presParOf" srcId="{4E0C45EE-3A1E-4AE1-85C6-034073611697}" destId="{AE454F8E-D240-4EFD-AF80-D53098C108A8}" srcOrd="4" destOrd="0" presId="urn:microsoft.com/office/officeart/2008/layout/AlternatingHexagons"/>
    <dgm:cxn modelId="{A7288807-8418-45EC-A619-92F3A0ACF21D}" type="presParOf" srcId="{3A68FE24-7348-46C1-B9E7-0A70D707DBAE}" destId="{56C63203-46EF-4565-A1F1-CAE3EF39BB82}" srcOrd="3" destOrd="0" presId="urn:microsoft.com/office/officeart/2008/layout/AlternatingHexagons"/>
    <dgm:cxn modelId="{EB756426-48A8-43CC-9D3A-45C22A84C7B2}" type="presParOf" srcId="{3A68FE24-7348-46C1-B9E7-0A70D707DBAE}" destId="{44D92060-381C-4C96-BF9D-3EBBD164B6BF}" srcOrd="4" destOrd="0" presId="urn:microsoft.com/office/officeart/2008/layout/AlternatingHexagons"/>
    <dgm:cxn modelId="{7BCAFADB-DD68-4F8D-974C-756961497130}" type="presParOf" srcId="{44D92060-381C-4C96-BF9D-3EBBD164B6BF}" destId="{01E7132E-257C-4AAE-8F68-007A86336949}" srcOrd="0" destOrd="0" presId="urn:microsoft.com/office/officeart/2008/layout/AlternatingHexagons"/>
    <dgm:cxn modelId="{C25B2E2A-72CE-4BFC-AB4F-5B3954F015DD}" type="presParOf" srcId="{44D92060-381C-4C96-BF9D-3EBBD164B6BF}" destId="{449DCAC5-C62E-46FF-B969-5AB7A317A275}" srcOrd="1" destOrd="0" presId="urn:microsoft.com/office/officeart/2008/layout/AlternatingHexagons"/>
    <dgm:cxn modelId="{39D739F1-2B96-4E8D-9ABC-F00CCCD31888}" type="presParOf" srcId="{44D92060-381C-4C96-BF9D-3EBBD164B6BF}" destId="{811B8BB0-2A72-4E7F-8988-9FE14FF541D7}" srcOrd="2" destOrd="0" presId="urn:microsoft.com/office/officeart/2008/layout/AlternatingHexagons"/>
    <dgm:cxn modelId="{382E323D-3F42-454C-843D-81AA0C0AFF82}" type="presParOf" srcId="{44D92060-381C-4C96-BF9D-3EBBD164B6BF}" destId="{7310CC29-A7CC-405E-861A-613762D3F590}" srcOrd="3" destOrd="0" presId="urn:microsoft.com/office/officeart/2008/layout/AlternatingHexagons"/>
    <dgm:cxn modelId="{B302DEC5-D345-4DE5-8C8B-199AC1184A6B}" type="presParOf" srcId="{44D92060-381C-4C96-BF9D-3EBBD164B6BF}" destId="{DB8AD123-A7CC-4101-8313-78447C310550}" srcOrd="4" destOrd="0" presId="urn:microsoft.com/office/officeart/2008/layout/AlternatingHexagons"/>
    <dgm:cxn modelId="{4AC4FD87-9AEC-4B25-83A8-22600B8E888D}" type="presParOf" srcId="{3A68FE24-7348-46C1-B9E7-0A70D707DBAE}" destId="{B586E655-AAF7-4833-89E1-4A15DDED8C65}" srcOrd="5" destOrd="0" presId="urn:microsoft.com/office/officeart/2008/layout/AlternatingHexagons"/>
    <dgm:cxn modelId="{4951F266-95E1-46B2-A77F-971463048DC8}" type="presParOf" srcId="{3A68FE24-7348-46C1-B9E7-0A70D707DBAE}" destId="{F92E3912-CA5B-4990-BDCD-B8A76D8A3A37}" srcOrd="6" destOrd="0" presId="urn:microsoft.com/office/officeart/2008/layout/AlternatingHexagons"/>
    <dgm:cxn modelId="{2E7C9258-0887-442D-AEEB-DAB1298E71C7}" type="presParOf" srcId="{F92E3912-CA5B-4990-BDCD-B8A76D8A3A37}" destId="{98224C82-97B2-4D5C-97A2-946BBCD48176}" srcOrd="0" destOrd="0" presId="urn:microsoft.com/office/officeart/2008/layout/AlternatingHexagons"/>
    <dgm:cxn modelId="{62085696-80AC-4198-B4C4-386B5358B36E}" type="presParOf" srcId="{F92E3912-CA5B-4990-BDCD-B8A76D8A3A37}" destId="{C5A7076D-05C0-4F94-8380-D12E9A79D30E}" srcOrd="1" destOrd="0" presId="urn:microsoft.com/office/officeart/2008/layout/AlternatingHexagons"/>
    <dgm:cxn modelId="{B268171E-62A6-4E6F-89D9-EAA49EB96DB9}" type="presParOf" srcId="{F92E3912-CA5B-4990-BDCD-B8A76D8A3A37}" destId="{982C66F6-7A26-4F32-A05A-0319B1797690}" srcOrd="2" destOrd="0" presId="urn:microsoft.com/office/officeart/2008/layout/AlternatingHexagons"/>
    <dgm:cxn modelId="{B07E8870-F035-4C95-BAA3-2E291DEA87D3}" type="presParOf" srcId="{F92E3912-CA5B-4990-BDCD-B8A76D8A3A37}" destId="{6D62CB0F-4914-4AF6-ADF0-2A222AE43A1F}" srcOrd="3" destOrd="0" presId="urn:microsoft.com/office/officeart/2008/layout/AlternatingHexagons"/>
    <dgm:cxn modelId="{C3BA66F5-3C5B-4820-B1F8-BF48B9F87D16}" type="presParOf" srcId="{F92E3912-CA5B-4990-BDCD-B8A76D8A3A37}" destId="{15358C8A-88C8-4E05-8FFD-B85748D87CA3}" srcOrd="4" destOrd="0" presId="urn:microsoft.com/office/officeart/2008/layout/AlternatingHexagons"/>
    <dgm:cxn modelId="{208A150A-250C-4205-B783-DCED848843B5}" type="presParOf" srcId="{3A68FE24-7348-46C1-B9E7-0A70D707DBAE}" destId="{F3BB7C48-E12F-477A-B4AE-D7923C2954E7}" srcOrd="7" destOrd="0" presId="urn:microsoft.com/office/officeart/2008/layout/AlternatingHexagons"/>
    <dgm:cxn modelId="{B64D5B5E-FD83-469F-B037-35103291BF51}" type="presParOf" srcId="{3A68FE24-7348-46C1-B9E7-0A70D707DBAE}" destId="{B41B1F34-1345-49C4-AE88-B6685CDEE988}" srcOrd="8" destOrd="0" presId="urn:microsoft.com/office/officeart/2008/layout/AlternatingHexagons"/>
    <dgm:cxn modelId="{6B4B2523-F837-47BE-96B1-2294A8350C21}" type="presParOf" srcId="{B41B1F34-1345-49C4-AE88-B6685CDEE988}" destId="{FFC5408F-D852-4E39-A45A-13821672C639}" srcOrd="0" destOrd="0" presId="urn:microsoft.com/office/officeart/2008/layout/AlternatingHexagons"/>
    <dgm:cxn modelId="{BF420165-CE77-42A7-BAC0-D9CFAD9AFE54}" type="presParOf" srcId="{B41B1F34-1345-49C4-AE88-B6685CDEE988}" destId="{7CBF61A0-E323-4271-95F9-86E6F70C0241}" srcOrd="1" destOrd="0" presId="urn:microsoft.com/office/officeart/2008/layout/AlternatingHexagons"/>
    <dgm:cxn modelId="{596C15EC-DB8F-45DB-BA50-124F4EEF5969}" type="presParOf" srcId="{B41B1F34-1345-49C4-AE88-B6685CDEE988}" destId="{9F56B537-0F88-4FD8-85BE-D75514D0A5FA}" srcOrd="2" destOrd="0" presId="urn:microsoft.com/office/officeart/2008/layout/AlternatingHexagons"/>
    <dgm:cxn modelId="{4BE29D53-29EE-419B-B4B7-5EEF006E1089}" type="presParOf" srcId="{B41B1F34-1345-49C4-AE88-B6685CDEE988}" destId="{C04BB17C-9B5A-4D1F-AB8A-DDCC66B5B31D}" srcOrd="3" destOrd="0" presId="urn:microsoft.com/office/officeart/2008/layout/AlternatingHexagons"/>
    <dgm:cxn modelId="{338EA4B8-1E82-4A50-9E13-32D80F105648}" type="presParOf" srcId="{B41B1F34-1345-49C4-AE88-B6685CDEE988}" destId="{D0F5CC91-1B01-44C8-A7BA-67B1AA0DF210}" srcOrd="4" destOrd="0" presId="urn:microsoft.com/office/officeart/2008/layout/AlternatingHexagons"/>
    <dgm:cxn modelId="{B8D6E042-831C-4BE2-939F-85372B1ED5D9}" type="presParOf" srcId="{3A68FE24-7348-46C1-B9E7-0A70D707DBAE}" destId="{7AEF613A-D065-459A-9EDB-3B6B2CA6B81F}" srcOrd="9" destOrd="0" presId="urn:microsoft.com/office/officeart/2008/layout/AlternatingHexagons"/>
    <dgm:cxn modelId="{B900DDDA-26A5-421B-A9FC-E5FED74D37FF}" type="presParOf" srcId="{3A68FE24-7348-46C1-B9E7-0A70D707DBAE}" destId="{6A83ACCD-AA26-4C5F-8F7E-634B43EE85BF}" srcOrd="10" destOrd="0" presId="urn:microsoft.com/office/officeart/2008/layout/AlternatingHexagons"/>
    <dgm:cxn modelId="{988D6E1C-552D-49BA-986A-B17A3144E494}" type="presParOf" srcId="{6A83ACCD-AA26-4C5F-8F7E-634B43EE85BF}" destId="{72583A61-AF33-47D9-8DE1-92E77067B398}" srcOrd="0" destOrd="0" presId="urn:microsoft.com/office/officeart/2008/layout/AlternatingHexagons"/>
    <dgm:cxn modelId="{25A38BFC-7F4A-4201-80F5-0E2EB0E129E5}" type="presParOf" srcId="{6A83ACCD-AA26-4C5F-8F7E-634B43EE85BF}" destId="{9F8A1736-7CBC-431C-8F34-64E82858A1E1}" srcOrd="1" destOrd="0" presId="urn:microsoft.com/office/officeart/2008/layout/AlternatingHexagons"/>
    <dgm:cxn modelId="{713921F8-BA95-4F49-90A8-997C3044453C}" type="presParOf" srcId="{6A83ACCD-AA26-4C5F-8F7E-634B43EE85BF}" destId="{35CF2829-AE4B-4E5E-B990-C6D0B0BF478E}" srcOrd="2" destOrd="0" presId="urn:microsoft.com/office/officeart/2008/layout/AlternatingHexagons"/>
    <dgm:cxn modelId="{050DB97E-CE05-4FA3-BA56-173AEF0CE981}" type="presParOf" srcId="{6A83ACCD-AA26-4C5F-8F7E-634B43EE85BF}" destId="{1072F50E-C180-4A33-B476-D02156B703DF}" srcOrd="3" destOrd="0" presId="urn:microsoft.com/office/officeart/2008/layout/AlternatingHexagons"/>
    <dgm:cxn modelId="{A26DAA6C-D655-4776-828D-DF7DC5B68E14}" type="presParOf" srcId="{6A83ACCD-AA26-4C5F-8F7E-634B43EE85BF}" destId="{21EFE223-EE44-44B6-A34B-BE576AF5AE33}" srcOrd="4" destOrd="0" presId="urn:microsoft.com/office/officeart/2008/layout/AlternatingHexagon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7CA03FFF-0143-490E-869F-2C5F8E34EDA0}" type="doc">
      <dgm:prSet loTypeId="urn:microsoft.com/office/officeart/2008/layout/AlternatingHexagons" loCatId="list" qsTypeId="urn:microsoft.com/office/officeart/2005/8/quickstyle/simple1" qsCatId="simple" csTypeId="urn:microsoft.com/office/officeart/2005/8/colors/accent1_1" csCatId="accent1" phldr="1"/>
      <dgm:spPr/>
      <dgm:t>
        <a:bodyPr/>
        <a:lstStyle/>
        <a:p>
          <a:endParaRPr lang="en-US"/>
        </a:p>
      </dgm:t>
    </dgm:pt>
    <dgm:pt modelId="{A36447B0-BE14-4B90-A635-81B992A96525}">
      <dgm:prSet phldrT="[Text]" custT="1"/>
      <dgm:spPr>
        <a:noFill/>
      </dgm:spPr>
      <dgm:t>
        <a:bodyPr/>
        <a:lstStyle/>
        <a:p>
          <a:r>
            <a:rPr lang="fa-IR" sz="1400" b="1" dirty="0" smtClean="0">
              <a:solidFill>
                <a:schemeClr val="tx1"/>
              </a:solidFill>
              <a:cs typeface="B Mitra" pitchFamily="2" charset="-78"/>
            </a:rPr>
            <a:t>مقدمه</a:t>
          </a:r>
          <a:endParaRPr lang="en-US" sz="1400" b="1" dirty="0">
            <a:solidFill>
              <a:schemeClr val="tx1"/>
            </a:solidFill>
            <a:cs typeface="B Mitra" pitchFamily="2" charset="-78"/>
          </a:endParaRPr>
        </a:p>
      </dgm:t>
    </dgm:pt>
    <dgm:pt modelId="{F7DD0F2D-9415-4AD6-B2C9-35AC9454502D}" type="parTrans" cxnId="{3BCA1D32-7A88-443A-AA8D-9C80866BB7D1}">
      <dgm:prSet/>
      <dgm:spPr/>
      <dgm:t>
        <a:bodyPr/>
        <a:lstStyle/>
        <a:p>
          <a:endParaRPr lang="en-US" sz="1100" b="0">
            <a:cs typeface="B Mitra" pitchFamily="2" charset="-78"/>
          </a:endParaRPr>
        </a:p>
      </dgm:t>
    </dgm:pt>
    <dgm:pt modelId="{3533239B-94E7-463F-AC97-0AABC0ABE01D}" type="sibTrans" cxnId="{3BCA1D32-7A88-443A-AA8D-9C80866BB7D1}">
      <dgm:prSet custT="1"/>
      <dgm:spPr>
        <a:noFill/>
      </dgm:spPr>
      <dgm:t>
        <a:bodyPr/>
        <a:lstStyle/>
        <a:p>
          <a:r>
            <a:rPr lang="fa-IR" sz="1400" b="1" dirty="0" smtClean="0">
              <a:solidFill>
                <a:schemeClr val="tx1"/>
              </a:solidFill>
              <a:cs typeface="B Mitra" pitchFamily="2" charset="-78"/>
            </a:rPr>
            <a:t>معرفی</a:t>
          </a:r>
          <a:endParaRPr lang="en-US" sz="1400" b="1" dirty="0">
            <a:solidFill>
              <a:schemeClr val="tx1"/>
            </a:solidFill>
            <a:cs typeface="B Mitra" pitchFamily="2" charset="-78"/>
          </a:endParaRPr>
        </a:p>
      </dgm:t>
    </dgm:pt>
    <dgm:pt modelId="{EDCFC6D8-912B-45D1-A56D-59E916124B81}">
      <dgm:prSet phldrT="[Text]" custT="1"/>
      <dgm:spPr/>
      <dgm:t>
        <a:bodyPr/>
        <a:lstStyle/>
        <a:p>
          <a:r>
            <a:rPr lang="fa-IR" sz="1400" b="1" dirty="0" smtClean="0">
              <a:solidFill>
                <a:schemeClr val="tx1"/>
              </a:solidFill>
              <a:cs typeface="B Mitra" pitchFamily="2" charset="-78"/>
            </a:rPr>
            <a:t>چشم انداز</a:t>
          </a:r>
          <a:endParaRPr lang="en-US" sz="1400" b="1" dirty="0">
            <a:solidFill>
              <a:schemeClr val="tx1"/>
            </a:solidFill>
            <a:cs typeface="B Mitra" pitchFamily="2" charset="-78"/>
          </a:endParaRPr>
        </a:p>
      </dgm:t>
    </dgm:pt>
    <dgm:pt modelId="{C6C6071B-98CF-471E-BF3A-F08B7BF41156}" type="parTrans" cxnId="{3C90E3DB-8FEB-4ACA-80FE-69E084E66B17}">
      <dgm:prSet/>
      <dgm:spPr/>
      <dgm:t>
        <a:bodyPr/>
        <a:lstStyle/>
        <a:p>
          <a:endParaRPr lang="en-US" sz="1100" b="0">
            <a:cs typeface="B Mitra" pitchFamily="2" charset="-78"/>
          </a:endParaRPr>
        </a:p>
      </dgm:t>
    </dgm:pt>
    <dgm:pt modelId="{4168ECA1-83A9-47A1-9F83-16C5CE22DB00}" type="sibTrans" cxnId="{3C90E3DB-8FEB-4ACA-80FE-69E084E66B17}">
      <dgm:prSet custT="1"/>
      <dgm:spPr/>
      <dgm:t>
        <a:bodyPr/>
        <a:lstStyle/>
        <a:p>
          <a:endParaRPr lang="en-US" sz="1400" b="1">
            <a:solidFill>
              <a:schemeClr val="tx1"/>
            </a:solidFill>
            <a:cs typeface="B Mitra" pitchFamily="2" charset="-78"/>
          </a:endParaRPr>
        </a:p>
      </dgm:t>
    </dgm:pt>
    <dgm:pt modelId="{3619A3CC-8C42-46A5-BDC8-B1F6013A2C6D}">
      <dgm:prSet phldrT="[Text]" custT="1"/>
      <dgm:spPr/>
      <dgm:t>
        <a:bodyPr/>
        <a:lstStyle/>
        <a:p>
          <a:r>
            <a:rPr lang="fa-IR" sz="1400" b="1" dirty="0" smtClean="0">
              <a:solidFill>
                <a:schemeClr val="tx1"/>
              </a:solidFill>
              <a:cs typeface="B Mitra" pitchFamily="2" charset="-78"/>
            </a:rPr>
            <a:t>.</a:t>
          </a:r>
          <a:endParaRPr lang="en-US" sz="1400" b="1" dirty="0">
            <a:solidFill>
              <a:schemeClr val="tx1"/>
            </a:solidFill>
            <a:cs typeface="B Mitra" pitchFamily="2" charset="-78"/>
          </a:endParaRPr>
        </a:p>
      </dgm:t>
    </dgm:pt>
    <dgm:pt modelId="{6F43862F-635D-4456-B98F-E6F30A60D16C}" type="parTrans" cxnId="{A1174BC1-B771-43D5-A418-94ABFA81E0BA}">
      <dgm:prSet/>
      <dgm:spPr/>
      <dgm:t>
        <a:bodyPr/>
        <a:lstStyle/>
        <a:p>
          <a:endParaRPr lang="en-US" sz="1100" b="0">
            <a:cs typeface="B Mitra" pitchFamily="2" charset="-78"/>
          </a:endParaRPr>
        </a:p>
      </dgm:t>
    </dgm:pt>
    <dgm:pt modelId="{D2B2F490-7DA9-4933-BCF7-6829FE706496}" type="sibTrans" cxnId="{A1174BC1-B771-43D5-A418-94ABFA81E0BA}">
      <dgm:prSet/>
      <dgm:spPr/>
      <dgm:t>
        <a:bodyPr/>
        <a:lstStyle/>
        <a:p>
          <a:endParaRPr lang="en-US" sz="1100" b="0">
            <a:cs typeface="B Mitra" pitchFamily="2" charset="-78"/>
          </a:endParaRPr>
        </a:p>
      </dgm:t>
    </dgm:pt>
    <dgm:pt modelId="{60A99A72-1B45-4A47-B3C1-606CBE863512}">
      <dgm:prSet custT="1"/>
      <dgm:spPr/>
      <dgm:t>
        <a:bodyPr/>
        <a:lstStyle/>
        <a:p>
          <a:pPr rtl="1"/>
          <a:r>
            <a:rPr lang="fa-IR" sz="1400" b="1" dirty="0" smtClean="0">
              <a:solidFill>
                <a:schemeClr val="tx1"/>
              </a:solidFill>
              <a:cs typeface="B Mitra" pitchFamily="2" charset="-78"/>
            </a:rPr>
            <a:t>دانش به عنوان منبع</a:t>
          </a:r>
          <a:endParaRPr lang="en-US" sz="1400" b="1" dirty="0" smtClean="0">
            <a:solidFill>
              <a:schemeClr val="tx1"/>
            </a:solidFill>
            <a:cs typeface="B Mitra" pitchFamily="2" charset="-78"/>
          </a:endParaRPr>
        </a:p>
      </dgm:t>
    </dgm:pt>
    <dgm:pt modelId="{F058A103-EBED-4DE1-BB6F-D26FFC8759D8}" type="parTrans" cxnId="{5F08FEE5-DD30-40DD-9FF8-505CD81E4318}">
      <dgm:prSet/>
      <dgm:spPr/>
      <dgm:t>
        <a:bodyPr/>
        <a:lstStyle/>
        <a:p>
          <a:endParaRPr lang="en-US" sz="1100">
            <a:cs typeface="B Mitra" pitchFamily="2" charset="-78"/>
          </a:endParaRPr>
        </a:p>
      </dgm:t>
    </dgm:pt>
    <dgm:pt modelId="{29334729-C45B-4F60-A28E-248FBAAF967E}" type="sibTrans" cxnId="{5F08FEE5-DD30-40DD-9FF8-505CD81E4318}">
      <dgm:prSet custT="1"/>
      <dgm:spPr/>
      <dgm:t>
        <a:bodyPr/>
        <a:lstStyle/>
        <a:p>
          <a:endParaRPr lang="en-US" sz="1400" b="1">
            <a:solidFill>
              <a:schemeClr val="tx1"/>
            </a:solidFill>
            <a:cs typeface="B Mitra" pitchFamily="2" charset="-78"/>
          </a:endParaRPr>
        </a:p>
      </dgm:t>
    </dgm:pt>
    <dgm:pt modelId="{C2A2B8D2-8F77-4162-9B18-948B72996341}">
      <dgm:prSet custT="1"/>
      <dgm:spPr/>
      <dgm:t>
        <a:bodyPr/>
        <a:lstStyle/>
        <a:p>
          <a:pPr rtl="1"/>
          <a:r>
            <a:rPr lang="fa-IR" sz="1400" b="1" dirty="0" smtClean="0">
              <a:solidFill>
                <a:schemeClr val="tx1"/>
              </a:solidFill>
              <a:cs typeface="B Mitra" pitchFamily="2" charset="-78"/>
            </a:rPr>
            <a:t>دانش و قابلیتها</a:t>
          </a:r>
        </a:p>
      </dgm:t>
    </dgm:pt>
    <dgm:pt modelId="{C65E8B5B-E7CF-48FE-897F-E04E394EA774}" type="parTrans" cxnId="{BF947504-DA2B-4609-98A1-BE3E1D889706}">
      <dgm:prSet/>
      <dgm:spPr/>
      <dgm:t>
        <a:bodyPr/>
        <a:lstStyle/>
        <a:p>
          <a:endParaRPr lang="en-US" sz="1100">
            <a:cs typeface="B Mitra" pitchFamily="2" charset="-78"/>
          </a:endParaRPr>
        </a:p>
      </dgm:t>
    </dgm:pt>
    <dgm:pt modelId="{2C5F80ED-CE6F-4465-B869-CDB28A7F333C}" type="sibTrans" cxnId="{BF947504-DA2B-4609-98A1-BE3E1D889706}">
      <dgm:prSet custT="1"/>
      <dgm:spPr/>
      <dgm:t>
        <a:bodyPr/>
        <a:lstStyle/>
        <a:p>
          <a:r>
            <a:rPr lang="fa-IR" sz="1400" b="1" dirty="0" smtClean="0">
              <a:solidFill>
                <a:schemeClr val="tx1"/>
              </a:solidFill>
              <a:cs typeface="B Mitra" pitchFamily="2" charset="-78"/>
            </a:rPr>
            <a:t>رهیافت ها</a:t>
          </a:r>
          <a:endParaRPr lang="en-US" sz="1400" b="1" dirty="0">
            <a:solidFill>
              <a:schemeClr val="tx1"/>
            </a:solidFill>
            <a:cs typeface="B Mitra" pitchFamily="2" charset="-78"/>
          </a:endParaRPr>
        </a:p>
      </dgm:t>
    </dgm:pt>
    <dgm:pt modelId="{6F052142-10E3-46A7-A6C2-C99079BCAD76}">
      <dgm:prSet custT="1"/>
      <dgm:spPr>
        <a:solidFill>
          <a:schemeClr val="accent6"/>
        </a:solidFill>
      </dgm:spPr>
      <dgm:t>
        <a:bodyPr/>
        <a:lstStyle/>
        <a:p>
          <a:pPr rtl="1"/>
          <a:r>
            <a:rPr lang="fa-IR" sz="1400" b="1" dirty="0" smtClean="0">
              <a:solidFill>
                <a:schemeClr val="tx1"/>
              </a:solidFill>
              <a:cs typeface="B Mitra" pitchFamily="2" charset="-78"/>
            </a:rPr>
            <a:t>استراتژی های دانش محور</a:t>
          </a:r>
        </a:p>
      </dgm:t>
    </dgm:pt>
    <dgm:pt modelId="{9422D9CD-625A-4BC9-A4C9-94E5E35A3823}" type="parTrans" cxnId="{E3AC7072-D0B1-48CD-9F91-2AAC58C5C0C2}">
      <dgm:prSet/>
      <dgm:spPr/>
      <dgm:t>
        <a:bodyPr/>
        <a:lstStyle/>
        <a:p>
          <a:endParaRPr lang="en-US" sz="1100">
            <a:cs typeface="B Mitra" pitchFamily="2" charset="-78"/>
          </a:endParaRPr>
        </a:p>
      </dgm:t>
    </dgm:pt>
    <dgm:pt modelId="{BFC6880A-3DC4-4818-83CC-545289DACB6A}" type="sibTrans" cxnId="{E3AC7072-D0B1-48CD-9F91-2AAC58C5C0C2}">
      <dgm:prSet custT="1"/>
      <dgm:spPr/>
      <dgm:t>
        <a:bodyPr/>
        <a:lstStyle/>
        <a:p>
          <a:r>
            <a:rPr lang="fa-IR" sz="1400" b="1" dirty="0" smtClean="0">
              <a:solidFill>
                <a:schemeClr val="tx1"/>
              </a:solidFill>
              <a:cs typeface="B Mitra" pitchFamily="2" charset="-78"/>
            </a:rPr>
            <a:t>اقتصاد الکترونیکی</a:t>
          </a:r>
          <a:endParaRPr lang="en-US" sz="1400" b="1" dirty="0">
            <a:solidFill>
              <a:schemeClr val="tx1"/>
            </a:solidFill>
            <a:cs typeface="B Mitra" pitchFamily="2" charset="-78"/>
          </a:endParaRPr>
        </a:p>
      </dgm:t>
    </dgm:pt>
    <dgm:pt modelId="{FE9C8577-7B2F-4393-BAE8-AACB4F1CD8E9}">
      <dgm:prSet custT="1"/>
      <dgm:spPr/>
      <dgm:t>
        <a:bodyPr/>
        <a:lstStyle/>
        <a:p>
          <a:pPr rtl="1"/>
          <a:r>
            <a:rPr lang="fa-IR" sz="1400" b="1" dirty="0" smtClean="0">
              <a:solidFill>
                <a:schemeClr val="tx1"/>
              </a:solidFill>
              <a:cs typeface="B Mitra" pitchFamily="2" charset="-78"/>
            </a:rPr>
            <a:t>زنجیره ارزش دانش</a:t>
          </a:r>
        </a:p>
      </dgm:t>
    </dgm:pt>
    <dgm:pt modelId="{E250E8A2-1216-494F-9F7E-B62FFFE28B73}" type="parTrans" cxnId="{8149C044-6AC3-4C4E-A27B-11E73A842393}">
      <dgm:prSet/>
      <dgm:spPr/>
      <dgm:t>
        <a:bodyPr/>
        <a:lstStyle/>
        <a:p>
          <a:endParaRPr lang="en-US" sz="1100">
            <a:cs typeface="B Mitra" pitchFamily="2" charset="-78"/>
          </a:endParaRPr>
        </a:p>
      </dgm:t>
    </dgm:pt>
    <dgm:pt modelId="{E3FC4BF2-35AC-4415-8963-DBC11841B87A}" type="sibTrans" cxnId="{8149C044-6AC3-4C4E-A27B-11E73A842393}">
      <dgm:prSet custT="1"/>
      <dgm:spPr/>
      <dgm:t>
        <a:bodyPr/>
        <a:lstStyle/>
        <a:p>
          <a:r>
            <a:rPr lang="fa-IR" sz="1400" b="1" dirty="0" smtClean="0">
              <a:solidFill>
                <a:schemeClr val="tx1"/>
              </a:solidFill>
              <a:cs typeface="B Mitra" pitchFamily="2" charset="-78"/>
            </a:rPr>
            <a:t>مدل دانش محور</a:t>
          </a:r>
          <a:endParaRPr lang="en-US" sz="1400" b="1" dirty="0">
            <a:solidFill>
              <a:schemeClr val="tx1"/>
            </a:solidFill>
            <a:cs typeface="B Mitra" pitchFamily="2" charset="-78"/>
          </a:endParaRPr>
        </a:p>
      </dgm:t>
    </dgm:pt>
    <dgm:pt modelId="{3A68FE24-7348-46C1-B9E7-0A70D707DBAE}" type="pres">
      <dgm:prSet presAssocID="{7CA03FFF-0143-490E-869F-2C5F8E34EDA0}" presName="Name0" presStyleCnt="0">
        <dgm:presLayoutVars>
          <dgm:chMax/>
          <dgm:chPref/>
          <dgm:dir/>
          <dgm:animLvl val="lvl"/>
        </dgm:presLayoutVars>
      </dgm:prSet>
      <dgm:spPr/>
      <dgm:t>
        <a:bodyPr/>
        <a:lstStyle/>
        <a:p>
          <a:endParaRPr lang="en-US"/>
        </a:p>
      </dgm:t>
    </dgm:pt>
    <dgm:pt modelId="{02C6DF9D-8893-4214-B6E4-04D0FCE93A57}" type="pres">
      <dgm:prSet presAssocID="{A36447B0-BE14-4B90-A635-81B992A96525}" presName="composite" presStyleCnt="0"/>
      <dgm:spPr/>
    </dgm:pt>
    <dgm:pt modelId="{D59B93BB-0578-4045-B5DA-40E1E2B361EC}" type="pres">
      <dgm:prSet presAssocID="{A36447B0-BE14-4B90-A635-81B992A96525}" presName="Parent1" presStyleLbl="node1" presStyleIdx="0" presStyleCnt="12">
        <dgm:presLayoutVars>
          <dgm:chMax val="1"/>
          <dgm:chPref val="1"/>
          <dgm:bulletEnabled val="1"/>
        </dgm:presLayoutVars>
      </dgm:prSet>
      <dgm:spPr/>
      <dgm:t>
        <a:bodyPr/>
        <a:lstStyle/>
        <a:p>
          <a:endParaRPr lang="en-US"/>
        </a:p>
      </dgm:t>
    </dgm:pt>
    <dgm:pt modelId="{17336C7B-DAFE-43D7-B1E0-5AE3C0DD2ED4}" type="pres">
      <dgm:prSet presAssocID="{A36447B0-BE14-4B90-A635-81B992A96525}" presName="Childtext1" presStyleLbl="revTx" presStyleIdx="0" presStyleCnt="6">
        <dgm:presLayoutVars>
          <dgm:chMax val="0"/>
          <dgm:chPref val="0"/>
          <dgm:bulletEnabled val="1"/>
        </dgm:presLayoutVars>
      </dgm:prSet>
      <dgm:spPr/>
      <dgm:t>
        <a:bodyPr/>
        <a:lstStyle/>
        <a:p>
          <a:endParaRPr lang="en-US"/>
        </a:p>
      </dgm:t>
    </dgm:pt>
    <dgm:pt modelId="{64B39D97-A25D-497C-9625-1EF93EBC3379}" type="pres">
      <dgm:prSet presAssocID="{A36447B0-BE14-4B90-A635-81B992A96525}" presName="BalanceSpacing" presStyleCnt="0"/>
      <dgm:spPr/>
    </dgm:pt>
    <dgm:pt modelId="{52E9D7DB-4B2D-4F9A-B7B6-D8A1B77A6D04}" type="pres">
      <dgm:prSet presAssocID="{A36447B0-BE14-4B90-A635-81B992A96525}" presName="BalanceSpacing1" presStyleCnt="0"/>
      <dgm:spPr/>
    </dgm:pt>
    <dgm:pt modelId="{DBD07B30-06F2-439E-BF43-6F41801E4D62}" type="pres">
      <dgm:prSet presAssocID="{3533239B-94E7-463F-AC97-0AABC0ABE01D}" presName="Accent1Text" presStyleLbl="node1" presStyleIdx="1" presStyleCnt="12"/>
      <dgm:spPr/>
      <dgm:t>
        <a:bodyPr/>
        <a:lstStyle/>
        <a:p>
          <a:endParaRPr lang="en-US"/>
        </a:p>
      </dgm:t>
    </dgm:pt>
    <dgm:pt modelId="{D9433E36-0B5C-4023-B74F-C58FC2F7D340}" type="pres">
      <dgm:prSet presAssocID="{3533239B-94E7-463F-AC97-0AABC0ABE01D}" presName="spaceBetweenRectangles" presStyleCnt="0"/>
      <dgm:spPr/>
    </dgm:pt>
    <dgm:pt modelId="{4E0C45EE-3A1E-4AE1-85C6-034073611697}" type="pres">
      <dgm:prSet presAssocID="{EDCFC6D8-912B-45D1-A56D-59E916124B81}" presName="composite" presStyleCnt="0"/>
      <dgm:spPr/>
    </dgm:pt>
    <dgm:pt modelId="{4E57ACAE-124E-4CAF-B315-73AD7F876944}" type="pres">
      <dgm:prSet presAssocID="{EDCFC6D8-912B-45D1-A56D-59E916124B81}" presName="Parent1" presStyleLbl="node1" presStyleIdx="2" presStyleCnt="12">
        <dgm:presLayoutVars>
          <dgm:chMax val="1"/>
          <dgm:chPref val="1"/>
          <dgm:bulletEnabled val="1"/>
        </dgm:presLayoutVars>
      </dgm:prSet>
      <dgm:spPr/>
      <dgm:t>
        <a:bodyPr/>
        <a:lstStyle/>
        <a:p>
          <a:endParaRPr lang="en-US"/>
        </a:p>
      </dgm:t>
    </dgm:pt>
    <dgm:pt modelId="{90E2A3BD-FD88-40D3-87C5-CC6FE70304D7}" type="pres">
      <dgm:prSet presAssocID="{EDCFC6D8-912B-45D1-A56D-59E916124B81}" presName="Childtext1" presStyleLbl="revTx" presStyleIdx="1" presStyleCnt="6">
        <dgm:presLayoutVars>
          <dgm:chMax val="0"/>
          <dgm:chPref val="0"/>
          <dgm:bulletEnabled val="1"/>
        </dgm:presLayoutVars>
      </dgm:prSet>
      <dgm:spPr/>
      <dgm:t>
        <a:bodyPr/>
        <a:lstStyle/>
        <a:p>
          <a:endParaRPr lang="en-US"/>
        </a:p>
      </dgm:t>
    </dgm:pt>
    <dgm:pt modelId="{E3391BB2-1F3E-4CC3-BF88-7F05F102AFB1}" type="pres">
      <dgm:prSet presAssocID="{EDCFC6D8-912B-45D1-A56D-59E916124B81}" presName="BalanceSpacing" presStyleCnt="0"/>
      <dgm:spPr/>
    </dgm:pt>
    <dgm:pt modelId="{B151E6B7-C809-48DC-8A8D-469504D9A8C9}" type="pres">
      <dgm:prSet presAssocID="{EDCFC6D8-912B-45D1-A56D-59E916124B81}" presName="BalanceSpacing1" presStyleCnt="0"/>
      <dgm:spPr/>
    </dgm:pt>
    <dgm:pt modelId="{AE454F8E-D240-4EFD-AF80-D53098C108A8}" type="pres">
      <dgm:prSet presAssocID="{4168ECA1-83A9-47A1-9F83-16C5CE22DB00}" presName="Accent1Text" presStyleLbl="node1" presStyleIdx="3" presStyleCnt="12"/>
      <dgm:spPr/>
      <dgm:t>
        <a:bodyPr/>
        <a:lstStyle/>
        <a:p>
          <a:endParaRPr lang="en-US"/>
        </a:p>
      </dgm:t>
    </dgm:pt>
    <dgm:pt modelId="{56C63203-46EF-4565-A1F1-CAE3EF39BB82}" type="pres">
      <dgm:prSet presAssocID="{4168ECA1-83A9-47A1-9F83-16C5CE22DB00}" presName="spaceBetweenRectangles" presStyleCnt="0"/>
      <dgm:spPr/>
    </dgm:pt>
    <dgm:pt modelId="{44D92060-381C-4C96-BF9D-3EBBD164B6BF}" type="pres">
      <dgm:prSet presAssocID="{60A99A72-1B45-4A47-B3C1-606CBE863512}" presName="composite" presStyleCnt="0"/>
      <dgm:spPr/>
    </dgm:pt>
    <dgm:pt modelId="{01E7132E-257C-4AAE-8F68-007A86336949}" type="pres">
      <dgm:prSet presAssocID="{60A99A72-1B45-4A47-B3C1-606CBE863512}" presName="Parent1" presStyleLbl="node1" presStyleIdx="4" presStyleCnt="12" custLinFactNeighborX="55501" custLinFactNeighborY="-84308">
        <dgm:presLayoutVars>
          <dgm:chMax val="1"/>
          <dgm:chPref val="1"/>
          <dgm:bulletEnabled val="1"/>
        </dgm:presLayoutVars>
      </dgm:prSet>
      <dgm:spPr/>
      <dgm:t>
        <a:bodyPr/>
        <a:lstStyle/>
        <a:p>
          <a:endParaRPr lang="en-US"/>
        </a:p>
      </dgm:t>
    </dgm:pt>
    <dgm:pt modelId="{449DCAC5-C62E-46FF-B969-5AB7A317A275}" type="pres">
      <dgm:prSet presAssocID="{60A99A72-1B45-4A47-B3C1-606CBE863512}" presName="Childtext1" presStyleLbl="revTx" presStyleIdx="2" presStyleCnt="6">
        <dgm:presLayoutVars>
          <dgm:chMax val="0"/>
          <dgm:chPref val="0"/>
          <dgm:bulletEnabled val="1"/>
        </dgm:presLayoutVars>
      </dgm:prSet>
      <dgm:spPr/>
    </dgm:pt>
    <dgm:pt modelId="{811B8BB0-2A72-4E7F-8988-9FE14FF541D7}" type="pres">
      <dgm:prSet presAssocID="{60A99A72-1B45-4A47-B3C1-606CBE863512}" presName="BalanceSpacing" presStyleCnt="0"/>
      <dgm:spPr/>
    </dgm:pt>
    <dgm:pt modelId="{7310CC29-A7CC-405E-861A-613762D3F590}" type="pres">
      <dgm:prSet presAssocID="{60A99A72-1B45-4A47-B3C1-606CBE863512}" presName="BalanceSpacing1" presStyleCnt="0"/>
      <dgm:spPr/>
    </dgm:pt>
    <dgm:pt modelId="{DB8AD123-A7CC-4101-8313-78447C310550}" type="pres">
      <dgm:prSet presAssocID="{29334729-C45B-4F60-A28E-248FBAAF967E}" presName="Accent1Text" presStyleLbl="node1" presStyleIdx="5" presStyleCnt="12" custLinFactY="100000" custLinFactNeighborX="51689" custLinFactNeighborY="153192"/>
      <dgm:spPr/>
      <dgm:t>
        <a:bodyPr/>
        <a:lstStyle/>
        <a:p>
          <a:endParaRPr lang="en-US"/>
        </a:p>
      </dgm:t>
    </dgm:pt>
    <dgm:pt modelId="{B586E655-AAF7-4833-89E1-4A15DDED8C65}" type="pres">
      <dgm:prSet presAssocID="{29334729-C45B-4F60-A28E-248FBAAF967E}" presName="spaceBetweenRectangles" presStyleCnt="0"/>
      <dgm:spPr/>
    </dgm:pt>
    <dgm:pt modelId="{F92E3912-CA5B-4990-BDCD-B8A76D8A3A37}" type="pres">
      <dgm:prSet presAssocID="{FE9C8577-7B2F-4393-BAE8-AACB4F1CD8E9}" presName="composite" presStyleCnt="0"/>
      <dgm:spPr/>
    </dgm:pt>
    <dgm:pt modelId="{98224C82-97B2-4D5C-97A2-946BBCD48176}" type="pres">
      <dgm:prSet presAssocID="{FE9C8577-7B2F-4393-BAE8-AACB4F1CD8E9}" presName="Parent1" presStyleLbl="node1" presStyleIdx="6" presStyleCnt="12" custLinFactX="574" custLinFactNeighborX="100000" custLinFactNeighborY="-1582">
        <dgm:presLayoutVars>
          <dgm:chMax val="1"/>
          <dgm:chPref val="1"/>
          <dgm:bulletEnabled val="1"/>
        </dgm:presLayoutVars>
      </dgm:prSet>
      <dgm:spPr/>
      <dgm:t>
        <a:bodyPr/>
        <a:lstStyle/>
        <a:p>
          <a:endParaRPr lang="en-US"/>
        </a:p>
      </dgm:t>
    </dgm:pt>
    <dgm:pt modelId="{C5A7076D-05C0-4F94-8380-D12E9A79D30E}" type="pres">
      <dgm:prSet presAssocID="{FE9C8577-7B2F-4393-BAE8-AACB4F1CD8E9}" presName="Childtext1" presStyleLbl="revTx" presStyleIdx="3" presStyleCnt="6">
        <dgm:presLayoutVars>
          <dgm:chMax val="0"/>
          <dgm:chPref val="0"/>
          <dgm:bulletEnabled val="1"/>
        </dgm:presLayoutVars>
      </dgm:prSet>
      <dgm:spPr/>
    </dgm:pt>
    <dgm:pt modelId="{982C66F6-7A26-4F32-A05A-0319B1797690}" type="pres">
      <dgm:prSet presAssocID="{FE9C8577-7B2F-4393-BAE8-AACB4F1CD8E9}" presName="BalanceSpacing" presStyleCnt="0"/>
      <dgm:spPr/>
    </dgm:pt>
    <dgm:pt modelId="{6D62CB0F-4914-4AF6-ADF0-2A222AE43A1F}" type="pres">
      <dgm:prSet presAssocID="{FE9C8577-7B2F-4393-BAE8-AACB4F1CD8E9}" presName="BalanceSpacing1" presStyleCnt="0"/>
      <dgm:spPr/>
    </dgm:pt>
    <dgm:pt modelId="{15358C8A-88C8-4E05-8FFD-B85748D87CA3}" type="pres">
      <dgm:prSet presAssocID="{E3FC4BF2-35AC-4415-8963-DBC11841B87A}" presName="Accent1Text" presStyleLbl="node1" presStyleIdx="7" presStyleCnt="12" custLinFactX="-62714" custLinFactNeighborX="-100000" custLinFactNeighborY="85853"/>
      <dgm:spPr/>
      <dgm:t>
        <a:bodyPr/>
        <a:lstStyle/>
        <a:p>
          <a:endParaRPr lang="en-US"/>
        </a:p>
      </dgm:t>
    </dgm:pt>
    <dgm:pt modelId="{F3BB7C48-E12F-477A-B4AE-D7923C2954E7}" type="pres">
      <dgm:prSet presAssocID="{E3FC4BF2-35AC-4415-8963-DBC11841B87A}" presName="spaceBetweenRectangles" presStyleCnt="0"/>
      <dgm:spPr/>
    </dgm:pt>
    <dgm:pt modelId="{B41B1F34-1345-49C4-AE88-B6685CDEE988}" type="pres">
      <dgm:prSet presAssocID="{C2A2B8D2-8F77-4162-9B18-948B72996341}" presName="composite" presStyleCnt="0"/>
      <dgm:spPr/>
    </dgm:pt>
    <dgm:pt modelId="{FFC5408F-D852-4E39-A45A-13821672C639}" type="pres">
      <dgm:prSet presAssocID="{C2A2B8D2-8F77-4162-9B18-948B72996341}" presName="Parent1" presStyleLbl="node1" presStyleIdx="8" presStyleCnt="12" custLinFactX="-11927" custLinFactY="-70265" custLinFactNeighborX="-100000" custLinFactNeighborY="-100000">
        <dgm:presLayoutVars>
          <dgm:chMax val="1"/>
          <dgm:chPref val="1"/>
          <dgm:bulletEnabled val="1"/>
        </dgm:presLayoutVars>
      </dgm:prSet>
      <dgm:spPr/>
      <dgm:t>
        <a:bodyPr/>
        <a:lstStyle/>
        <a:p>
          <a:endParaRPr lang="en-US"/>
        </a:p>
      </dgm:t>
    </dgm:pt>
    <dgm:pt modelId="{7CBF61A0-E323-4271-95F9-86E6F70C0241}" type="pres">
      <dgm:prSet presAssocID="{C2A2B8D2-8F77-4162-9B18-948B72996341}" presName="Childtext1" presStyleLbl="revTx" presStyleIdx="4" presStyleCnt="6">
        <dgm:presLayoutVars>
          <dgm:chMax val="0"/>
          <dgm:chPref val="0"/>
          <dgm:bulletEnabled val="1"/>
        </dgm:presLayoutVars>
      </dgm:prSet>
      <dgm:spPr/>
    </dgm:pt>
    <dgm:pt modelId="{9F56B537-0F88-4FD8-85BE-D75514D0A5FA}" type="pres">
      <dgm:prSet presAssocID="{C2A2B8D2-8F77-4162-9B18-948B72996341}" presName="BalanceSpacing" presStyleCnt="0"/>
      <dgm:spPr/>
    </dgm:pt>
    <dgm:pt modelId="{C04BB17C-9B5A-4D1F-AB8A-DDCC66B5B31D}" type="pres">
      <dgm:prSet presAssocID="{C2A2B8D2-8F77-4162-9B18-948B72996341}" presName="BalanceSpacing1" presStyleCnt="0"/>
      <dgm:spPr/>
    </dgm:pt>
    <dgm:pt modelId="{D0F5CC91-1B01-44C8-A7BA-67B1AA0DF210}" type="pres">
      <dgm:prSet presAssocID="{2C5F80ED-CE6F-4465-B869-CDB28A7F333C}" presName="Accent1Text" presStyleLbl="node1" presStyleIdx="9" presStyleCnt="12" custLinFactX="9656" custLinFactNeighborX="100000" custLinFactNeighborY="4046"/>
      <dgm:spPr/>
      <dgm:t>
        <a:bodyPr/>
        <a:lstStyle/>
        <a:p>
          <a:endParaRPr lang="en-US"/>
        </a:p>
      </dgm:t>
    </dgm:pt>
    <dgm:pt modelId="{7AEF613A-D065-459A-9EDB-3B6B2CA6B81F}" type="pres">
      <dgm:prSet presAssocID="{2C5F80ED-CE6F-4465-B869-CDB28A7F333C}" presName="spaceBetweenRectangles" presStyleCnt="0"/>
      <dgm:spPr/>
    </dgm:pt>
    <dgm:pt modelId="{6A83ACCD-AA26-4C5F-8F7E-634B43EE85BF}" type="pres">
      <dgm:prSet presAssocID="{6F052142-10E3-46A7-A6C2-C99079BCAD76}" presName="composite" presStyleCnt="0"/>
      <dgm:spPr/>
    </dgm:pt>
    <dgm:pt modelId="{72583A61-AF33-47D9-8DE1-92E77067B398}" type="pres">
      <dgm:prSet presAssocID="{6F052142-10E3-46A7-A6C2-C99079BCAD76}" presName="Parent1" presStyleLbl="node1" presStyleIdx="10" presStyleCnt="12" custLinFactY="-70164" custLinFactNeighborX="-10003" custLinFactNeighborY="-100000">
        <dgm:presLayoutVars>
          <dgm:chMax val="1"/>
          <dgm:chPref val="1"/>
          <dgm:bulletEnabled val="1"/>
        </dgm:presLayoutVars>
      </dgm:prSet>
      <dgm:spPr/>
      <dgm:t>
        <a:bodyPr/>
        <a:lstStyle/>
        <a:p>
          <a:endParaRPr lang="en-US"/>
        </a:p>
      </dgm:t>
    </dgm:pt>
    <dgm:pt modelId="{9F8A1736-7CBC-431C-8F34-64E82858A1E1}" type="pres">
      <dgm:prSet presAssocID="{6F052142-10E3-46A7-A6C2-C99079BCAD76}" presName="Childtext1" presStyleLbl="revTx" presStyleIdx="5" presStyleCnt="6">
        <dgm:presLayoutVars>
          <dgm:chMax val="0"/>
          <dgm:chPref val="0"/>
          <dgm:bulletEnabled val="1"/>
        </dgm:presLayoutVars>
      </dgm:prSet>
      <dgm:spPr/>
    </dgm:pt>
    <dgm:pt modelId="{35CF2829-AE4B-4E5E-B990-C6D0B0BF478E}" type="pres">
      <dgm:prSet presAssocID="{6F052142-10E3-46A7-A6C2-C99079BCAD76}" presName="BalanceSpacing" presStyleCnt="0"/>
      <dgm:spPr/>
    </dgm:pt>
    <dgm:pt modelId="{1072F50E-C180-4A33-B476-D02156B703DF}" type="pres">
      <dgm:prSet presAssocID="{6F052142-10E3-46A7-A6C2-C99079BCAD76}" presName="BalanceSpacing1" presStyleCnt="0"/>
      <dgm:spPr/>
    </dgm:pt>
    <dgm:pt modelId="{21EFE223-EE44-44B6-A34B-BE576AF5AE33}" type="pres">
      <dgm:prSet presAssocID="{BFC6880A-3DC4-4818-83CC-545289DACB6A}" presName="Accent1Text" presStyleLbl="node1" presStyleIdx="11" presStyleCnt="12" custLinFactY="-100000" custLinFactNeighborX="-56088" custLinFactNeighborY="-155145"/>
      <dgm:spPr/>
      <dgm:t>
        <a:bodyPr/>
        <a:lstStyle/>
        <a:p>
          <a:endParaRPr lang="en-US"/>
        </a:p>
      </dgm:t>
    </dgm:pt>
  </dgm:ptLst>
  <dgm:cxnLst>
    <dgm:cxn modelId="{700D96B2-7637-4634-A7F2-396E103C4AC6}" type="presOf" srcId="{BFC6880A-3DC4-4818-83CC-545289DACB6A}" destId="{21EFE223-EE44-44B6-A34B-BE576AF5AE33}" srcOrd="0" destOrd="0" presId="urn:microsoft.com/office/officeart/2008/layout/AlternatingHexagons"/>
    <dgm:cxn modelId="{8149C044-6AC3-4C4E-A27B-11E73A842393}" srcId="{7CA03FFF-0143-490E-869F-2C5F8E34EDA0}" destId="{FE9C8577-7B2F-4393-BAE8-AACB4F1CD8E9}" srcOrd="3" destOrd="0" parTransId="{E250E8A2-1216-494F-9F7E-B62FFFE28B73}" sibTransId="{E3FC4BF2-35AC-4415-8963-DBC11841B87A}"/>
    <dgm:cxn modelId="{BF947504-DA2B-4609-98A1-BE3E1D889706}" srcId="{7CA03FFF-0143-490E-869F-2C5F8E34EDA0}" destId="{C2A2B8D2-8F77-4162-9B18-948B72996341}" srcOrd="4" destOrd="0" parTransId="{C65E8B5B-E7CF-48FE-897F-E04E394EA774}" sibTransId="{2C5F80ED-CE6F-4465-B869-CDB28A7F333C}"/>
    <dgm:cxn modelId="{CD19E645-2226-4DBF-88F8-F22F069D800A}" type="presOf" srcId="{7CA03FFF-0143-490E-869F-2C5F8E34EDA0}" destId="{3A68FE24-7348-46C1-B9E7-0A70D707DBAE}" srcOrd="0" destOrd="0" presId="urn:microsoft.com/office/officeart/2008/layout/AlternatingHexagons"/>
    <dgm:cxn modelId="{87349CDA-F93E-48E8-88B6-A948126CA3B5}" type="presOf" srcId="{A36447B0-BE14-4B90-A635-81B992A96525}" destId="{D59B93BB-0578-4045-B5DA-40E1E2B361EC}" srcOrd="0" destOrd="0" presId="urn:microsoft.com/office/officeart/2008/layout/AlternatingHexagons"/>
    <dgm:cxn modelId="{C12B1F30-340A-4ADB-B741-23964D636408}" type="presOf" srcId="{4168ECA1-83A9-47A1-9F83-16C5CE22DB00}" destId="{AE454F8E-D240-4EFD-AF80-D53098C108A8}" srcOrd="0" destOrd="0" presId="urn:microsoft.com/office/officeart/2008/layout/AlternatingHexagons"/>
    <dgm:cxn modelId="{1D23087D-8DAE-4821-A4E7-8315274AE324}" type="presOf" srcId="{3619A3CC-8C42-46A5-BDC8-B1F6013A2C6D}" destId="{90E2A3BD-FD88-40D3-87C5-CC6FE70304D7}" srcOrd="0" destOrd="0" presId="urn:microsoft.com/office/officeart/2008/layout/AlternatingHexagons"/>
    <dgm:cxn modelId="{5F08FEE5-DD30-40DD-9FF8-505CD81E4318}" srcId="{7CA03FFF-0143-490E-869F-2C5F8E34EDA0}" destId="{60A99A72-1B45-4A47-B3C1-606CBE863512}" srcOrd="2" destOrd="0" parTransId="{F058A103-EBED-4DE1-BB6F-D26FFC8759D8}" sibTransId="{29334729-C45B-4F60-A28E-248FBAAF967E}"/>
    <dgm:cxn modelId="{3BCA1D32-7A88-443A-AA8D-9C80866BB7D1}" srcId="{7CA03FFF-0143-490E-869F-2C5F8E34EDA0}" destId="{A36447B0-BE14-4B90-A635-81B992A96525}" srcOrd="0" destOrd="0" parTransId="{F7DD0F2D-9415-4AD6-B2C9-35AC9454502D}" sibTransId="{3533239B-94E7-463F-AC97-0AABC0ABE01D}"/>
    <dgm:cxn modelId="{3C90E3DB-8FEB-4ACA-80FE-69E084E66B17}" srcId="{7CA03FFF-0143-490E-869F-2C5F8E34EDA0}" destId="{EDCFC6D8-912B-45D1-A56D-59E916124B81}" srcOrd="1" destOrd="0" parTransId="{C6C6071B-98CF-471E-BF3A-F08B7BF41156}" sibTransId="{4168ECA1-83A9-47A1-9F83-16C5CE22DB00}"/>
    <dgm:cxn modelId="{F282F01F-2AC2-4023-9DFC-CBA1A71E1FFD}" type="presOf" srcId="{E3FC4BF2-35AC-4415-8963-DBC11841B87A}" destId="{15358C8A-88C8-4E05-8FFD-B85748D87CA3}" srcOrd="0" destOrd="0" presId="urn:microsoft.com/office/officeart/2008/layout/AlternatingHexagons"/>
    <dgm:cxn modelId="{34C6A962-F72D-413C-816B-6F1696DE555C}" type="presOf" srcId="{C2A2B8D2-8F77-4162-9B18-948B72996341}" destId="{FFC5408F-D852-4E39-A45A-13821672C639}" srcOrd="0" destOrd="0" presId="urn:microsoft.com/office/officeart/2008/layout/AlternatingHexagons"/>
    <dgm:cxn modelId="{E3AC7072-D0B1-48CD-9F91-2AAC58C5C0C2}" srcId="{7CA03FFF-0143-490E-869F-2C5F8E34EDA0}" destId="{6F052142-10E3-46A7-A6C2-C99079BCAD76}" srcOrd="5" destOrd="0" parTransId="{9422D9CD-625A-4BC9-A4C9-94E5E35A3823}" sibTransId="{BFC6880A-3DC4-4818-83CC-545289DACB6A}"/>
    <dgm:cxn modelId="{DB051A37-36CE-48B0-9AAD-017F4FC5BA61}" type="presOf" srcId="{6F052142-10E3-46A7-A6C2-C99079BCAD76}" destId="{72583A61-AF33-47D9-8DE1-92E77067B398}" srcOrd="0" destOrd="0" presId="urn:microsoft.com/office/officeart/2008/layout/AlternatingHexagons"/>
    <dgm:cxn modelId="{70FD74CE-C1A9-4F74-9ADC-C72A339EFE91}" type="presOf" srcId="{EDCFC6D8-912B-45D1-A56D-59E916124B81}" destId="{4E57ACAE-124E-4CAF-B315-73AD7F876944}" srcOrd="0" destOrd="0" presId="urn:microsoft.com/office/officeart/2008/layout/AlternatingHexagons"/>
    <dgm:cxn modelId="{5BFB6AF8-24C5-4B04-A2DE-853C9382E500}" type="presOf" srcId="{2C5F80ED-CE6F-4465-B869-CDB28A7F333C}" destId="{D0F5CC91-1B01-44C8-A7BA-67B1AA0DF210}" srcOrd="0" destOrd="0" presId="urn:microsoft.com/office/officeart/2008/layout/AlternatingHexagons"/>
    <dgm:cxn modelId="{A1174BC1-B771-43D5-A418-94ABFA81E0BA}" srcId="{EDCFC6D8-912B-45D1-A56D-59E916124B81}" destId="{3619A3CC-8C42-46A5-BDC8-B1F6013A2C6D}" srcOrd="0" destOrd="0" parTransId="{6F43862F-635D-4456-B98F-E6F30A60D16C}" sibTransId="{D2B2F490-7DA9-4933-BCF7-6829FE706496}"/>
    <dgm:cxn modelId="{3B52B598-2013-4393-B66A-E901243D05E3}" type="presOf" srcId="{60A99A72-1B45-4A47-B3C1-606CBE863512}" destId="{01E7132E-257C-4AAE-8F68-007A86336949}" srcOrd="0" destOrd="0" presId="urn:microsoft.com/office/officeart/2008/layout/AlternatingHexagons"/>
    <dgm:cxn modelId="{5539D232-3AB2-4083-B9AD-B4C92904C433}" type="presOf" srcId="{3533239B-94E7-463F-AC97-0AABC0ABE01D}" destId="{DBD07B30-06F2-439E-BF43-6F41801E4D62}" srcOrd="0" destOrd="0" presId="urn:microsoft.com/office/officeart/2008/layout/AlternatingHexagons"/>
    <dgm:cxn modelId="{1B1B466D-434B-4480-BA56-2C94B776128C}" type="presOf" srcId="{FE9C8577-7B2F-4393-BAE8-AACB4F1CD8E9}" destId="{98224C82-97B2-4D5C-97A2-946BBCD48176}" srcOrd="0" destOrd="0" presId="urn:microsoft.com/office/officeart/2008/layout/AlternatingHexagons"/>
    <dgm:cxn modelId="{A9E3C5F3-510F-4719-8EED-DF2382BD5E7F}" type="presOf" srcId="{29334729-C45B-4F60-A28E-248FBAAF967E}" destId="{DB8AD123-A7CC-4101-8313-78447C310550}" srcOrd="0" destOrd="0" presId="urn:microsoft.com/office/officeart/2008/layout/AlternatingHexagons"/>
    <dgm:cxn modelId="{D6D9BF64-6ED2-4F4A-B07C-4EAA184E410E}" type="presParOf" srcId="{3A68FE24-7348-46C1-B9E7-0A70D707DBAE}" destId="{02C6DF9D-8893-4214-B6E4-04D0FCE93A57}" srcOrd="0" destOrd="0" presId="urn:microsoft.com/office/officeart/2008/layout/AlternatingHexagons"/>
    <dgm:cxn modelId="{47E5E8EB-98D6-4038-98D6-3868A51029B9}" type="presParOf" srcId="{02C6DF9D-8893-4214-B6E4-04D0FCE93A57}" destId="{D59B93BB-0578-4045-B5DA-40E1E2B361EC}" srcOrd="0" destOrd="0" presId="urn:microsoft.com/office/officeart/2008/layout/AlternatingHexagons"/>
    <dgm:cxn modelId="{932F6E5F-66EE-4D84-AB34-B39A98D5725A}" type="presParOf" srcId="{02C6DF9D-8893-4214-B6E4-04D0FCE93A57}" destId="{17336C7B-DAFE-43D7-B1E0-5AE3C0DD2ED4}" srcOrd="1" destOrd="0" presId="urn:microsoft.com/office/officeart/2008/layout/AlternatingHexagons"/>
    <dgm:cxn modelId="{392C49EA-61AB-4F8D-B4BD-FDC6C7DAFE42}" type="presParOf" srcId="{02C6DF9D-8893-4214-B6E4-04D0FCE93A57}" destId="{64B39D97-A25D-497C-9625-1EF93EBC3379}" srcOrd="2" destOrd="0" presId="urn:microsoft.com/office/officeart/2008/layout/AlternatingHexagons"/>
    <dgm:cxn modelId="{A2456B2C-F93A-40E7-8FDF-126E0077B435}" type="presParOf" srcId="{02C6DF9D-8893-4214-B6E4-04D0FCE93A57}" destId="{52E9D7DB-4B2D-4F9A-B7B6-D8A1B77A6D04}" srcOrd="3" destOrd="0" presId="urn:microsoft.com/office/officeart/2008/layout/AlternatingHexagons"/>
    <dgm:cxn modelId="{9C9226DC-1516-4B24-8352-E18D50F7B881}" type="presParOf" srcId="{02C6DF9D-8893-4214-B6E4-04D0FCE93A57}" destId="{DBD07B30-06F2-439E-BF43-6F41801E4D62}" srcOrd="4" destOrd="0" presId="urn:microsoft.com/office/officeart/2008/layout/AlternatingHexagons"/>
    <dgm:cxn modelId="{58416C40-8B88-4033-B0DC-5EF874110DD5}" type="presParOf" srcId="{3A68FE24-7348-46C1-B9E7-0A70D707DBAE}" destId="{D9433E36-0B5C-4023-B74F-C58FC2F7D340}" srcOrd="1" destOrd="0" presId="urn:microsoft.com/office/officeart/2008/layout/AlternatingHexagons"/>
    <dgm:cxn modelId="{40BFF83B-C9CF-4F6D-A789-1340803D3006}" type="presParOf" srcId="{3A68FE24-7348-46C1-B9E7-0A70D707DBAE}" destId="{4E0C45EE-3A1E-4AE1-85C6-034073611697}" srcOrd="2" destOrd="0" presId="urn:microsoft.com/office/officeart/2008/layout/AlternatingHexagons"/>
    <dgm:cxn modelId="{076A0876-3086-4B5E-8761-D8F829035165}" type="presParOf" srcId="{4E0C45EE-3A1E-4AE1-85C6-034073611697}" destId="{4E57ACAE-124E-4CAF-B315-73AD7F876944}" srcOrd="0" destOrd="0" presId="urn:microsoft.com/office/officeart/2008/layout/AlternatingHexagons"/>
    <dgm:cxn modelId="{8A527090-AD1B-4B4D-ADFF-A60C7CAD917E}" type="presParOf" srcId="{4E0C45EE-3A1E-4AE1-85C6-034073611697}" destId="{90E2A3BD-FD88-40D3-87C5-CC6FE70304D7}" srcOrd="1" destOrd="0" presId="urn:microsoft.com/office/officeart/2008/layout/AlternatingHexagons"/>
    <dgm:cxn modelId="{3607AAED-5B9E-489C-8AB8-94D08C671E33}" type="presParOf" srcId="{4E0C45EE-3A1E-4AE1-85C6-034073611697}" destId="{E3391BB2-1F3E-4CC3-BF88-7F05F102AFB1}" srcOrd="2" destOrd="0" presId="urn:microsoft.com/office/officeart/2008/layout/AlternatingHexagons"/>
    <dgm:cxn modelId="{A36876BB-C88D-43F9-AAF7-28E0162F6697}" type="presParOf" srcId="{4E0C45EE-3A1E-4AE1-85C6-034073611697}" destId="{B151E6B7-C809-48DC-8A8D-469504D9A8C9}" srcOrd="3" destOrd="0" presId="urn:microsoft.com/office/officeart/2008/layout/AlternatingHexagons"/>
    <dgm:cxn modelId="{20FEFD80-4071-4BE7-BB43-6AF3B56EEB73}" type="presParOf" srcId="{4E0C45EE-3A1E-4AE1-85C6-034073611697}" destId="{AE454F8E-D240-4EFD-AF80-D53098C108A8}" srcOrd="4" destOrd="0" presId="urn:microsoft.com/office/officeart/2008/layout/AlternatingHexagons"/>
    <dgm:cxn modelId="{1451B876-162C-4089-9C7D-41C81FF34D36}" type="presParOf" srcId="{3A68FE24-7348-46C1-B9E7-0A70D707DBAE}" destId="{56C63203-46EF-4565-A1F1-CAE3EF39BB82}" srcOrd="3" destOrd="0" presId="urn:microsoft.com/office/officeart/2008/layout/AlternatingHexagons"/>
    <dgm:cxn modelId="{A1963407-DD3F-4DE3-8312-F6D1906BA38A}" type="presParOf" srcId="{3A68FE24-7348-46C1-B9E7-0A70D707DBAE}" destId="{44D92060-381C-4C96-BF9D-3EBBD164B6BF}" srcOrd="4" destOrd="0" presId="urn:microsoft.com/office/officeart/2008/layout/AlternatingHexagons"/>
    <dgm:cxn modelId="{989D78A3-84C5-43F5-9EA0-57C4DCD82245}" type="presParOf" srcId="{44D92060-381C-4C96-BF9D-3EBBD164B6BF}" destId="{01E7132E-257C-4AAE-8F68-007A86336949}" srcOrd="0" destOrd="0" presId="urn:microsoft.com/office/officeart/2008/layout/AlternatingHexagons"/>
    <dgm:cxn modelId="{DA0AAEBC-4E0C-4738-AB19-B4C954037257}" type="presParOf" srcId="{44D92060-381C-4C96-BF9D-3EBBD164B6BF}" destId="{449DCAC5-C62E-46FF-B969-5AB7A317A275}" srcOrd="1" destOrd="0" presId="urn:microsoft.com/office/officeart/2008/layout/AlternatingHexagons"/>
    <dgm:cxn modelId="{7D0C1D5E-A83D-4385-A04F-E6AB69B26574}" type="presParOf" srcId="{44D92060-381C-4C96-BF9D-3EBBD164B6BF}" destId="{811B8BB0-2A72-4E7F-8988-9FE14FF541D7}" srcOrd="2" destOrd="0" presId="urn:microsoft.com/office/officeart/2008/layout/AlternatingHexagons"/>
    <dgm:cxn modelId="{90822606-C369-4035-B234-26D302539D6F}" type="presParOf" srcId="{44D92060-381C-4C96-BF9D-3EBBD164B6BF}" destId="{7310CC29-A7CC-405E-861A-613762D3F590}" srcOrd="3" destOrd="0" presId="urn:microsoft.com/office/officeart/2008/layout/AlternatingHexagons"/>
    <dgm:cxn modelId="{8101FC55-C298-455F-AEC2-B93CFC79D35D}" type="presParOf" srcId="{44D92060-381C-4C96-BF9D-3EBBD164B6BF}" destId="{DB8AD123-A7CC-4101-8313-78447C310550}" srcOrd="4" destOrd="0" presId="urn:microsoft.com/office/officeart/2008/layout/AlternatingHexagons"/>
    <dgm:cxn modelId="{366236C3-E4F1-461E-834E-59B2A5279C28}" type="presParOf" srcId="{3A68FE24-7348-46C1-B9E7-0A70D707DBAE}" destId="{B586E655-AAF7-4833-89E1-4A15DDED8C65}" srcOrd="5" destOrd="0" presId="urn:microsoft.com/office/officeart/2008/layout/AlternatingHexagons"/>
    <dgm:cxn modelId="{1264B4D6-B560-4D4E-81C6-793876057966}" type="presParOf" srcId="{3A68FE24-7348-46C1-B9E7-0A70D707DBAE}" destId="{F92E3912-CA5B-4990-BDCD-B8A76D8A3A37}" srcOrd="6" destOrd="0" presId="urn:microsoft.com/office/officeart/2008/layout/AlternatingHexagons"/>
    <dgm:cxn modelId="{3BC1E924-91C5-434B-A06F-E0977D7A554E}" type="presParOf" srcId="{F92E3912-CA5B-4990-BDCD-B8A76D8A3A37}" destId="{98224C82-97B2-4D5C-97A2-946BBCD48176}" srcOrd="0" destOrd="0" presId="urn:microsoft.com/office/officeart/2008/layout/AlternatingHexagons"/>
    <dgm:cxn modelId="{8E37FFBD-8DE2-49B9-BA04-DFE74F77487C}" type="presParOf" srcId="{F92E3912-CA5B-4990-BDCD-B8A76D8A3A37}" destId="{C5A7076D-05C0-4F94-8380-D12E9A79D30E}" srcOrd="1" destOrd="0" presId="urn:microsoft.com/office/officeart/2008/layout/AlternatingHexagons"/>
    <dgm:cxn modelId="{6F3B9176-B4CB-4F0F-AB68-8E919C12657C}" type="presParOf" srcId="{F92E3912-CA5B-4990-BDCD-B8A76D8A3A37}" destId="{982C66F6-7A26-4F32-A05A-0319B1797690}" srcOrd="2" destOrd="0" presId="urn:microsoft.com/office/officeart/2008/layout/AlternatingHexagons"/>
    <dgm:cxn modelId="{F4C8BF84-37F6-4794-9F18-84954DAC013D}" type="presParOf" srcId="{F92E3912-CA5B-4990-BDCD-B8A76D8A3A37}" destId="{6D62CB0F-4914-4AF6-ADF0-2A222AE43A1F}" srcOrd="3" destOrd="0" presId="urn:microsoft.com/office/officeart/2008/layout/AlternatingHexagons"/>
    <dgm:cxn modelId="{321A0830-D229-4C79-9BC3-7B65157643B1}" type="presParOf" srcId="{F92E3912-CA5B-4990-BDCD-B8A76D8A3A37}" destId="{15358C8A-88C8-4E05-8FFD-B85748D87CA3}" srcOrd="4" destOrd="0" presId="urn:microsoft.com/office/officeart/2008/layout/AlternatingHexagons"/>
    <dgm:cxn modelId="{1341C7AA-1473-40E0-A079-629A262E1BF2}" type="presParOf" srcId="{3A68FE24-7348-46C1-B9E7-0A70D707DBAE}" destId="{F3BB7C48-E12F-477A-B4AE-D7923C2954E7}" srcOrd="7" destOrd="0" presId="urn:microsoft.com/office/officeart/2008/layout/AlternatingHexagons"/>
    <dgm:cxn modelId="{27FCAF71-F6D2-4BB8-B5FD-C0928C33FB57}" type="presParOf" srcId="{3A68FE24-7348-46C1-B9E7-0A70D707DBAE}" destId="{B41B1F34-1345-49C4-AE88-B6685CDEE988}" srcOrd="8" destOrd="0" presId="urn:microsoft.com/office/officeart/2008/layout/AlternatingHexagons"/>
    <dgm:cxn modelId="{A7769568-4BA2-45FD-B494-03B03F6B0513}" type="presParOf" srcId="{B41B1F34-1345-49C4-AE88-B6685CDEE988}" destId="{FFC5408F-D852-4E39-A45A-13821672C639}" srcOrd="0" destOrd="0" presId="urn:microsoft.com/office/officeart/2008/layout/AlternatingHexagons"/>
    <dgm:cxn modelId="{E12D75EB-156B-4E8E-B91E-985555E4364D}" type="presParOf" srcId="{B41B1F34-1345-49C4-AE88-B6685CDEE988}" destId="{7CBF61A0-E323-4271-95F9-86E6F70C0241}" srcOrd="1" destOrd="0" presId="urn:microsoft.com/office/officeart/2008/layout/AlternatingHexagons"/>
    <dgm:cxn modelId="{57AE9ADA-3103-41BB-8780-363E0B061721}" type="presParOf" srcId="{B41B1F34-1345-49C4-AE88-B6685CDEE988}" destId="{9F56B537-0F88-4FD8-85BE-D75514D0A5FA}" srcOrd="2" destOrd="0" presId="urn:microsoft.com/office/officeart/2008/layout/AlternatingHexagons"/>
    <dgm:cxn modelId="{7A07B4E2-F7DB-4B8F-BCE3-8AA0E8C56CBB}" type="presParOf" srcId="{B41B1F34-1345-49C4-AE88-B6685CDEE988}" destId="{C04BB17C-9B5A-4D1F-AB8A-DDCC66B5B31D}" srcOrd="3" destOrd="0" presId="urn:microsoft.com/office/officeart/2008/layout/AlternatingHexagons"/>
    <dgm:cxn modelId="{335C5819-7198-4E27-AE00-955B011F086F}" type="presParOf" srcId="{B41B1F34-1345-49C4-AE88-B6685CDEE988}" destId="{D0F5CC91-1B01-44C8-A7BA-67B1AA0DF210}" srcOrd="4" destOrd="0" presId="urn:microsoft.com/office/officeart/2008/layout/AlternatingHexagons"/>
    <dgm:cxn modelId="{E5719562-72A7-4129-9AE3-7DED2D457879}" type="presParOf" srcId="{3A68FE24-7348-46C1-B9E7-0A70D707DBAE}" destId="{7AEF613A-D065-459A-9EDB-3B6B2CA6B81F}" srcOrd="9" destOrd="0" presId="urn:microsoft.com/office/officeart/2008/layout/AlternatingHexagons"/>
    <dgm:cxn modelId="{9ABD3AFD-10B3-49B5-94C2-F2DB5C899A6B}" type="presParOf" srcId="{3A68FE24-7348-46C1-B9E7-0A70D707DBAE}" destId="{6A83ACCD-AA26-4C5F-8F7E-634B43EE85BF}" srcOrd="10" destOrd="0" presId="urn:microsoft.com/office/officeart/2008/layout/AlternatingHexagons"/>
    <dgm:cxn modelId="{B670C21F-3DDE-464D-9DA2-007B988B0C21}" type="presParOf" srcId="{6A83ACCD-AA26-4C5F-8F7E-634B43EE85BF}" destId="{72583A61-AF33-47D9-8DE1-92E77067B398}" srcOrd="0" destOrd="0" presId="urn:microsoft.com/office/officeart/2008/layout/AlternatingHexagons"/>
    <dgm:cxn modelId="{657E5DD0-B579-446E-AD49-39F3FD3D5E33}" type="presParOf" srcId="{6A83ACCD-AA26-4C5F-8F7E-634B43EE85BF}" destId="{9F8A1736-7CBC-431C-8F34-64E82858A1E1}" srcOrd="1" destOrd="0" presId="urn:microsoft.com/office/officeart/2008/layout/AlternatingHexagons"/>
    <dgm:cxn modelId="{533FBC5F-2DBF-4104-8AEC-13C3093D8A16}" type="presParOf" srcId="{6A83ACCD-AA26-4C5F-8F7E-634B43EE85BF}" destId="{35CF2829-AE4B-4E5E-B990-C6D0B0BF478E}" srcOrd="2" destOrd="0" presId="urn:microsoft.com/office/officeart/2008/layout/AlternatingHexagons"/>
    <dgm:cxn modelId="{F0D1A126-CEBE-402F-BFBA-88F29E76249C}" type="presParOf" srcId="{6A83ACCD-AA26-4C5F-8F7E-634B43EE85BF}" destId="{1072F50E-C180-4A33-B476-D02156B703DF}" srcOrd="3" destOrd="0" presId="urn:microsoft.com/office/officeart/2008/layout/AlternatingHexagons"/>
    <dgm:cxn modelId="{DD7ADA8C-E28C-4687-856D-C7392765CE34}" type="presParOf" srcId="{6A83ACCD-AA26-4C5F-8F7E-634B43EE85BF}" destId="{21EFE223-EE44-44B6-A34B-BE576AF5AE33}" srcOrd="4" destOrd="0" presId="urn:microsoft.com/office/officeart/2008/layout/AlternatingHexagon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7CA03FFF-0143-490E-869F-2C5F8E34EDA0}" type="doc">
      <dgm:prSet loTypeId="urn:microsoft.com/office/officeart/2008/layout/AlternatingHexagons" loCatId="list" qsTypeId="urn:microsoft.com/office/officeart/2005/8/quickstyle/simple1" qsCatId="simple" csTypeId="urn:microsoft.com/office/officeart/2005/8/colors/accent1_1" csCatId="accent1" phldr="1"/>
      <dgm:spPr/>
      <dgm:t>
        <a:bodyPr/>
        <a:lstStyle/>
        <a:p>
          <a:endParaRPr lang="en-US"/>
        </a:p>
      </dgm:t>
    </dgm:pt>
    <dgm:pt modelId="{A36447B0-BE14-4B90-A635-81B992A96525}">
      <dgm:prSet phldrT="[Text]" custT="1"/>
      <dgm:spPr>
        <a:noFill/>
      </dgm:spPr>
      <dgm:t>
        <a:bodyPr/>
        <a:lstStyle/>
        <a:p>
          <a:r>
            <a:rPr lang="fa-IR" sz="1400" b="1" dirty="0" smtClean="0">
              <a:solidFill>
                <a:schemeClr val="tx1"/>
              </a:solidFill>
              <a:cs typeface="B Mitra" pitchFamily="2" charset="-78"/>
            </a:rPr>
            <a:t>مقدمه</a:t>
          </a:r>
          <a:endParaRPr lang="en-US" sz="1400" b="1" dirty="0">
            <a:solidFill>
              <a:schemeClr val="tx1"/>
            </a:solidFill>
            <a:cs typeface="B Mitra" pitchFamily="2" charset="-78"/>
          </a:endParaRPr>
        </a:p>
      </dgm:t>
    </dgm:pt>
    <dgm:pt modelId="{F7DD0F2D-9415-4AD6-B2C9-35AC9454502D}" type="parTrans" cxnId="{3BCA1D32-7A88-443A-AA8D-9C80866BB7D1}">
      <dgm:prSet/>
      <dgm:spPr/>
      <dgm:t>
        <a:bodyPr/>
        <a:lstStyle/>
        <a:p>
          <a:endParaRPr lang="en-US" sz="1100" b="0">
            <a:cs typeface="B Mitra" pitchFamily="2" charset="-78"/>
          </a:endParaRPr>
        </a:p>
      </dgm:t>
    </dgm:pt>
    <dgm:pt modelId="{3533239B-94E7-463F-AC97-0AABC0ABE01D}" type="sibTrans" cxnId="{3BCA1D32-7A88-443A-AA8D-9C80866BB7D1}">
      <dgm:prSet custT="1"/>
      <dgm:spPr>
        <a:noFill/>
      </dgm:spPr>
      <dgm:t>
        <a:bodyPr/>
        <a:lstStyle/>
        <a:p>
          <a:r>
            <a:rPr lang="fa-IR" sz="1400" b="1" dirty="0" smtClean="0">
              <a:solidFill>
                <a:schemeClr val="tx1"/>
              </a:solidFill>
              <a:cs typeface="B Mitra" pitchFamily="2" charset="-78"/>
            </a:rPr>
            <a:t>معرفی</a:t>
          </a:r>
          <a:endParaRPr lang="en-US" sz="1400" b="1" dirty="0">
            <a:solidFill>
              <a:schemeClr val="tx1"/>
            </a:solidFill>
            <a:cs typeface="B Mitra" pitchFamily="2" charset="-78"/>
          </a:endParaRPr>
        </a:p>
      </dgm:t>
    </dgm:pt>
    <dgm:pt modelId="{EDCFC6D8-912B-45D1-A56D-59E916124B81}">
      <dgm:prSet phldrT="[Text]" custT="1"/>
      <dgm:spPr/>
      <dgm:t>
        <a:bodyPr/>
        <a:lstStyle/>
        <a:p>
          <a:r>
            <a:rPr lang="fa-IR" sz="1400" b="1" dirty="0" smtClean="0">
              <a:solidFill>
                <a:schemeClr val="tx1"/>
              </a:solidFill>
              <a:cs typeface="B Mitra" pitchFamily="2" charset="-78"/>
            </a:rPr>
            <a:t>چشم انداز</a:t>
          </a:r>
          <a:endParaRPr lang="en-US" sz="1400" b="1" dirty="0">
            <a:solidFill>
              <a:schemeClr val="tx1"/>
            </a:solidFill>
            <a:cs typeface="B Mitra" pitchFamily="2" charset="-78"/>
          </a:endParaRPr>
        </a:p>
      </dgm:t>
    </dgm:pt>
    <dgm:pt modelId="{C6C6071B-98CF-471E-BF3A-F08B7BF41156}" type="parTrans" cxnId="{3C90E3DB-8FEB-4ACA-80FE-69E084E66B17}">
      <dgm:prSet/>
      <dgm:spPr/>
      <dgm:t>
        <a:bodyPr/>
        <a:lstStyle/>
        <a:p>
          <a:endParaRPr lang="en-US" sz="1100" b="0">
            <a:cs typeface="B Mitra" pitchFamily="2" charset="-78"/>
          </a:endParaRPr>
        </a:p>
      </dgm:t>
    </dgm:pt>
    <dgm:pt modelId="{4168ECA1-83A9-47A1-9F83-16C5CE22DB00}" type="sibTrans" cxnId="{3C90E3DB-8FEB-4ACA-80FE-69E084E66B17}">
      <dgm:prSet custT="1"/>
      <dgm:spPr/>
      <dgm:t>
        <a:bodyPr/>
        <a:lstStyle/>
        <a:p>
          <a:endParaRPr lang="en-US" sz="1400" b="1">
            <a:solidFill>
              <a:schemeClr val="tx1"/>
            </a:solidFill>
            <a:cs typeface="B Mitra" pitchFamily="2" charset="-78"/>
          </a:endParaRPr>
        </a:p>
      </dgm:t>
    </dgm:pt>
    <dgm:pt modelId="{3619A3CC-8C42-46A5-BDC8-B1F6013A2C6D}">
      <dgm:prSet phldrT="[Text]" custT="1"/>
      <dgm:spPr/>
      <dgm:t>
        <a:bodyPr/>
        <a:lstStyle/>
        <a:p>
          <a:r>
            <a:rPr lang="fa-IR" sz="1400" b="1" dirty="0" smtClean="0">
              <a:solidFill>
                <a:schemeClr val="tx1"/>
              </a:solidFill>
              <a:cs typeface="B Mitra" pitchFamily="2" charset="-78"/>
            </a:rPr>
            <a:t>.</a:t>
          </a:r>
          <a:endParaRPr lang="en-US" sz="1400" b="1" dirty="0">
            <a:solidFill>
              <a:schemeClr val="tx1"/>
            </a:solidFill>
            <a:cs typeface="B Mitra" pitchFamily="2" charset="-78"/>
          </a:endParaRPr>
        </a:p>
      </dgm:t>
    </dgm:pt>
    <dgm:pt modelId="{6F43862F-635D-4456-B98F-E6F30A60D16C}" type="parTrans" cxnId="{A1174BC1-B771-43D5-A418-94ABFA81E0BA}">
      <dgm:prSet/>
      <dgm:spPr/>
      <dgm:t>
        <a:bodyPr/>
        <a:lstStyle/>
        <a:p>
          <a:endParaRPr lang="en-US" sz="1100" b="0">
            <a:cs typeface="B Mitra" pitchFamily="2" charset="-78"/>
          </a:endParaRPr>
        </a:p>
      </dgm:t>
    </dgm:pt>
    <dgm:pt modelId="{D2B2F490-7DA9-4933-BCF7-6829FE706496}" type="sibTrans" cxnId="{A1174BC1-B771-43D5-A418-94ABFA81E0BA}">
      <dgm:prSet/>
      <dgm:spPr/>
      <dgm:t>
        <a:bodyPr/>
        <a:lstStyle/>
        <a:p>
          <a:endParaRPr lang="en-US" sz="1100" b="0">
            <a:cs typeface="B Mitra" pitchFamily="2" charset="-78"/>
          </a:endParaRPr>
        </a:p>
      </dgm:t>
    </dgm:pt>
    <dgm:pt modelId="{60A99A72-1B45-4A47-B3C1-606CBE863512}">
      <dgm:prSet custT="1"/>
      <dgm:spPr/>
      <dgm:t>
        <a:bodyPr/>
        <a:lstStyle/>
        <a:p>
          <a:pPr rtl="1"/>
          <a:r>
            <a:rPr lang="fa-IR" sz="1400" b="1" dirty="0" smtClean="0">
              <a:solidFill>
                <a:schemeClr val="tx1"/>
              </a:solidFill>
              <a:cs typeface="B Mitra" pitchFamily="2" charset="-78"/>
            </a:rPr>
            <a:t>دانش به عنوان منبع</a:t>
          </a:r>
          <a:endParaRPr lang="en-US" sz="1400" b="1" dirty="0" smtClean="0">
            <a:solidFill>
              <a:schemeClr val="tx1"/>
            </a:solidFill>
            <a:cs typeface="B Mitra" pitchFamily="2" charset="-78"/>
          </a:endParaRPr>
        </a:p>
      </dgm:t>
    </dgm:pt>
    <dgm:pt modelId="{F058A103-EBED-4DE1-BB6F-D26FFC8759D8}" type="parTrans" cxnId="{5F08FEE5-DD30-40DD-9FF8-505CD81E4318}">
      <dgm:prSet/>
      <dgm:spPr/>
      <dgm:t>
        <a:bodyPr/>
        <a:lstStyle/>
        <a:p>
          <a:endParaRPr lang="en-US" sz="1100">
            <a:cs typeface="B Mitra" pitchFamily="2" charset="-78"/>
          </a:endParaRPr>
        </a:p>
      </dgm:t>
    </dgm:pt>
    <dgm:pt modelId="{29334729-C45B-4F60-A28E-248FBAAF967E}" type="sibTrans" cxnId="{5F08FEE5-DD30-40DD-9FF8-505CD81E4318}">
      <dgm:prSet custT="1"/>
      <dgm:spPr/>
      <dgm:t>
        <a:bodyPr/>
        <a:lstStyle/>
        <a:p>
          <a:endParaRPr lang="en-US" sz="1400" b="1">
            <a:solidFill>
              <a:schemeClr val="tx1"/>
            </a:solidFill>
            <a:cs typeface="B Mitra" pitchFamily="2" charset="-78"/>
          </a:endParaRPr>
        </a:p>
      </dgm:t>
    </dgm:pt>
    <dgm:pt modelId="{C2A2B8D2-8F77-4162-9B18-948B72996341}">
      <dgm:prSet custT="1"/>
      <dgm:spPr/>
      <dgm:t>
        <a:bodyPr/>
        <a:lstStyle/>
        <a:p>
          <a:pPr rtl="1"/>
          <a:r>
            <a:rPr lang="fa-IR" sz="1400" b="1" dirty="0" smtClean="0">
              <a:solidFill>
                <a:schemeClr val="tx1"/>
              </a:solidFill>
              <a:cs typeface="B Mitra" pitchFamily="2" charset="-78"/>
            </a:rPr>
            <a:t>دانش و قابلیتها</a:t>
          </a:r>
        </a:p>
      </dgm:t>
    </dgm:pt>
    <dgm:pt modelId="{C65E8B5B-E7CF-48FE-897F-E04E394EA774}" type="parTrans" cxnId="{BF947504-DA2B-4609-98A1-BE3E1D889706}">
      <dgm:prSet/>
      <dgm:spPr/>
      <dgm:t>
        <a:bodyPr/>
        <a:lstStyle/>
        <a:p>
          <a:endParaRPr lang="en-US" sz="1100">
            <a:cs typeface="B Mitra" pitchFamily="2" charset="-78"/>
          </a:endParaRPr>
        </a:p>
      </dgm:t>
    </dgm:pt>
    <dgm:pt modelId="{2C5F80ED-CE6F-4465-B869-CDB28A7F333C}" type="sibTrans" cxnId="{BF947504-DA2B-4609-98A1-BE3E1D889706}">
      <dgm:prSet custT="1"/>
      <dgm:spPr/>
      <dgm:t>
        <a:bodyPr/>
        <a:lstStyle/>
        <a:p>
          <a:r>
            <a:rPr lang="fa-IR" sz="1400" b="1" dirty="0" smtClean="0">
              <a:solidFill>
                <a:schemeClr val="tx1"/>
              </a:solidFill>
              <a:cs typeface="B Mitra" pitchFamily="2" charset="-78"/>
            </a:rPr>
            <a:t>رهیافت ها</a:t>
          </a:r>
          <a:endParaRPr lang="en-US" sz="1400" b="1" dirty="0">
            <a:solidFill>
              <a:schemeClr val="tx1"/>
            </a:solidFill>
            <a:cs typeface="B Mitra" pitchFamily="2" charset="-78"/>
          </a:endParaRPr>
        </a:p>
      </dgm:t>
    </dgm:pt>
    <dgm:pt modelId="{6F052142-10E3-46A7-A6C2-C99079BCAD76}">
      <dgm:prSet custT="1"/>
      <dgm:spPr>
        <a:solidFill>
          <a:schemeClr val="accent6"/>
        </a:solidFill>
      </dgm:spPr>
      <dgm:t>
        <a:bodyPr/>
        <a:lstStyle/>
        <a:p>
          <a:pPr rtl="1"/>
          <a:r>
            <a:rPr lang="fa-IR" sz="1400" b="1" dirty="0" smtClean="0">
              <a:solidFill>
                <a:schemeClr val="tx1"/>
              </a:solidFill>
              <a:cs typeface="B Mitra" pitchFamily="2" charset="-78"/>
            </a:rPr>
            <a:t>استراتژی های دانش محور</a:t>
          </a:r>
        </a:p>
      </dgm:t>
    </dgm:pt>
    <dgm:pt modelId="{9422D9CD-625A-4BC9-A4C9-94E5E35A3823}" type="parTrans" cxnId="{E3AC7072-D0B1-48CD-9F91-2AAC58C5C0C2}">
      <dgm:prSet/>
      <dgm:spPr/>
      <dgm:t>
        <a:bodyPr/>
        <a:lstStyle/>
        <a:p>
          <a:endParaRPr lang="en-US" sz="1100">
            <a:cs typeface="B Mitra" pitchFamily="2" charset="-78"/>
          </a:endParaRPr>
        </a:p>
      </dgm:t>
    </dgm:pt>
    <dgm:pt modelId="{BFC6880A-3DC4-4818-83CC-545289DACB6A}" type="sibTrans" cxnId="{E3AC7072-D0B1-48CD-9F91-2AAC58C5C0C2}">
      <dgm:prSet custT="1"/>
      <dgm:spPr/>
      <dgm:t>
        <a:bodyPr/>
        <a:lstStyle/>
        <a:p>
          <a:r>
            <a:rPr lang="fa-IR" sz="1400" b="1" dirty="0" smtClean="0">
              <a:solidFill>
                <a:schemeClr val="tx1"/>
              </a:solidFill>
              <a:cs typeface="B Mitra" pitchFamily="2" charset="-78"/>
            </a:rPr>
            <a:t>اقتصاد الکترونیکی</a:t>
          </a:r>
          <a:endParaRPr lang="en-US" sz="1400" b="1" dirty="0">
            <a:solidFill>
              <a:schemeClr val="tx1"/>
            </a:solidFill>
            <a:cs typeface="B Mitra" pitchFamily="2" charset="-78"/>
          </a:endParaRPr>
        </a:p>
      </dgm:t>
    </dgm:pt>
    <dgm:pt modelId="{FE9C8577-7B2F-4393-BAE8-AACB4F1CD8E9}">
      <dgm:prSet custT="1"/>
      <dgm:spPr/>
      <dgm:t>
        <a:bodyPr/>
        <a:lstStyle/>
        <a:p>
          <a:pPr rtl="1"/>
          <a:r>
            <a:rPr lang="fa-IR" sz="1400" b="1" dirty="0" smtClean="0">
              <a:solidFill>
                <a:schemeClr val="tx1"/>
              </a:solidFill>
              <a:cs typeface="B Mitra" pitchFamily="2" charset="-78"/>
            </a:rPr>
            <a:t>زنجیره ارزش دانش</a:t>
          </a:r>
        </a:p>
      </dgm:t>
    </dgm:pt>
    <dgm:pt modelId="{E250E8A2-1216-494F-9F7E-B62FFFE28B73}" type="parTrans" cxnId="{8149C044-6AC3-4C4E-A27B-11E73A842393}">
      <dgm:prSet/>
      <dgm:spPr/>
      <dgm:t>
        <a:bodyPr/>
        <a:lstStyle/>
        <a:p>
          <a:endParaRPr lang="en-US" sz="1100">
            <a:cs typeface="B Mitra" pitchFamily="2" charset="-78"/>
          </a:endParaRPr>
        </a:p>
      </dgm:t>
    </dgm:pt>
    <dgm:pt modelId="{E3FC4BF2-35AC-4415-8963-DBC11841B87A}" type="sibTrans" cxnId="{8149C044-6AC3-4C4E-A27B-11E73A842393}">
      <dgm:prSet custT="1"/>
      <dgm:spPr/>
      <dgm:t>
        <a:bodyPr/>
        <a:lstStyle/>
        <a:p>
          <a:r>
            <a:rPr lang="fa-IR" sz="1400" b="1" dirty="0" smtClean="0">
              <a:solidFill>
                <a:schemeClr val="tx1"/>
              </a:solidFill>
              <a:cs typeface="B Mitra" pitchFamily="2" charset="-78"/>
            </a:rPr>
            <a:t>مدل دانش محور</a:t>
          </a:r>
          <a:endParaRPr lang="en-US" sz="1400" b="1" dirty="0">
            <a:solidFill>
              <a:schemeClr val="tx1"/>
            </a:solidFill>
            <a:cs typeface="B Mitra" pitchFamily="2" charset="-78"/>
          </a:endParaRPr>
        </a:p>
      </dgm:t>
    </dgm:pt>
    <dgm:pt modelId="{3A68FE24-7348-46C1-B9E7-0A70D707DBAE}" type="pres">
      <dgm:prSet presAssocID="{7CA03FFF-0143-490E-869F-2C5F8E34EDA0}" presName="Name0" presStyleCnt="0">
        <dgm:presLayoutVars>
          <dgm:chMax/>
          <dgm:chPref/>
          <dgm:dir/>
          <dgm:animLvl val="lvl"/>
        </dgm:presLayoutVars>
      </dgm:prSet>
      <dgm:spPr/>
      <dgm:t>
        <a:bodyPr/>
        <a:lstStyle/>
        <a:p>
          <a:endParaRPr lang="en-US"/>
        </a:p>
      </dgm:t>
    </dgm:pt>
    <dgm:pt modelId="{02C6DF9D-8893-4214-B6E4-04D0FCE93A57}" type="pres">
      <dgm:prSet presAssocID="{A36447B0-BE14-4B90-A635-81B992A96525}" presName="composite" presStyleCnt="0"/>
      <dgm:spPr/>
    </dgm:pt>
    <dgm:pt modelId="{D59B93BB-0578-4045-B5DA-40E1E2B361EC}" type="pres">
      <dgm:prSet presAssocID="{A36447B0-BE14-4B90-A635-81B992A96525}" presName="Parent1" presStyleLbl="node1" presStyleIdx="0" presStyleCnt="12">
        <dgm:presLayoutVars>
          <dgm:chMax val="1"/>
          <dgm:chPref val="1"/>
          <dgm:bulletEnabled val="1"/>
        </dgm:presLayoutVars>
      </dgm:prSet>
      <dgm:spPr/>
      <dgm:t>
        <a:bodyPr/>
        <a:lstStyle/>
        <a:p>
          <a:endParaRPr lang="en-US"/>
        </a:p>
      </dgm:t>
    </dgm:pt>
    <dgm:pt modelId="{17336C7B-DAFE-43D7-B1E0-5AE3C0DD2ED4}" type="pres">
      <dgm:prSet presAssocID="{A36447B0-BE14-4B90-A635-81B992A96525}" presName="Childtext1" presStyleLbl="revTx" presStyleIdx="0" presStyleCnt="6">
        <dgm:presLayoutVars>
          <dgm:chMax val="0"/>
          <dgm:chPref val="0"/>
          <dgm:bulletEnabled val="1"/>
        </dgm:presLayoutVars>
      </dgm:prSet>
      <dgm:spPr/>
      <dgm:t>
        <a:bodyPr/>
        <a:lstStyle/>
        <a:p>
          <a:endParaRPr lang="en-US"/>
        </a:p>
      </dgm:t>
    </dgm:pt>
    <dgm:pt modelId="{64B39D97-A25D-497C-9625-1EF93EBC3379}" type="pres">
      <dgm:prSet presAssocID="{A36447B0-BE14-4B90-A635-81B992A96525}" presName="BalanceSpacing" presStyleCnt="0"/>
      <dgm:spPr/>
    </dgm:pt>
    <dgm:pt modelId="{52E9D7DB-4B2D-4F9A-B7B6-D8A1B77A6D04}" type="pres">
      <dgm:prSet presAssocID="{A36447B0-BE14-4B90-A635-81B992A96525}" presName="BalanceSpacing1" presStyleCnt="0"/>
      <dgm:spPr/>
    </dgm:pt>
    <dgm:pt modelId="{DBD07B30-06F2-439E-BF43-6F41801E4D62}" type="pres">
      <dgm:prSet presAssocID="{3533239B-94E7-463F-AC97-0AABC0ABE01D}" presName="Accent1Text" presStyleLbl="node1" presStyleIdx="1" presStyleCnt="12"/>
      <dgm:spPr/>
      <dgm:t>
        <a:bodyPr/>
        <a:lstStyle/>
        <a:p>
          <a:endParaRPr lang="en-US"/>
        </a:p>
      </dgm:t>
    </dgm:pt>
    <dgm:pt modelId="{D9433E36-0B5C-4023-B74F-C58FC2F7D340}" type="pres">
      <dgm:prSet presAssocID="{3533239B-94E7-463F-AC97-0AABC0ABE01D}" presName="spaceBetweenRectangles" presStyleCnt="0"/>
      <dgm:spPr/>
    </dgm:pt>
    <dgm:pt modelId="{4E0C45EE-3A1E-4AE1-85C6-034073611697}" type="pres">
      <dgm:prSet presAssocID="{EDCFC6D8-912B-45D1-A56D-59E916124B81}" presName="composite" presStyleCnt="0"/>
      <dgm:spPr/>
    </dgm:pt>
    <dgm:pt modelId="{4E57ACAE-124E-4CAF-B315-73AD7F876944}" type="pres">
      <dgm:prSet presAssocID="{EDCFC6D8-912B-45D1-A56D-59E916124B81}" presName="Parent1" presStyleLbl="node1" presStyleIdx="2" presStyleCnt="12">
        <dgm:presLayoutVars>
          <dgm:chMax val="1"/>
          <dgm:chPref val="1"/>
          <dgm:bulletEnabled val="1"/>
        </dgm:presLayoutVars>
      </dgm:prSet>
      <dgm:spPr/>
      <dgm:t>
        <a:bodyPr/>
        <a:lstStyle/>
        <a:p>
          <a:endParaRPr lang="en-US"/>
        </a:p>
      </dgm:t>
    </dgm:pt>
    <dgm:pt modelId="{90E2A3BD-FD88-40D3-87C5-CC6FE70304D7}" type="pres">
      <dgm:prSet presAssocID="{EDCFC6D8-912B-45D1-A56D-59E916124B81}" presName="Childtext1" presStyleLbl="revTx" presStyleIdx="1" presStyleCnt="6">
        <dgm:presLayoutVars>
          <dgm:chMax val="0"/>
          <dgm:chPref val="0"/>
          <dgm:bulletEnabled val="1"/>
        </dgm:presLayoutVars>
      </dgm:prSet>
      <dgm:spPr/>
      <dgm:t>
        <a:bodyPr/>
        <a:lstStyle/>
        <a:p>
          <a:endParaRPr lang="en-US"/>
        </a:p>
      </dgm:t>
    </dgm:pt>
    <dgm:pt modelId="{E3391BB2-1F3E-4CC3-BF88-7F05F102AFB1}" type="pres">
      <dgm:prSet presAssocID="{EDCFC6D8-912B-45D1-A56D-59E916124B81}" presName="BalanceSpacing" presStyleCnt="0"/>
      <dgm:spPr/>
    </dgm:pt>
    <dgm:pt modelId="{B151E6B7-C809-48DC-8A8D-469504D9A8C9}" type="pres">
      <dgm:prSet presAssocID="{EDCFC6D8-912B-45D1-A56D-59E916124B81}" presName="BalanceSpacing1" presStyleCnt="0"/>
      <dgm:spPr/>
    </dgm:pt>
    <dgm:pt modelId="{AE454F8E-D240-4EFD-AF80-D53098C108A8}" type="pres">
      <dgm:prSet presAssocID="{4168ECA1-83A9-47A1-9F83-16C5CE22DB00}" presName="Accent1Text" presStyleLbl="node1" presStyleIdx="3" presStyleCnt="12"/>
      <dgm:spPr/>
      <dgm:t>
        <a:bodyPr/>
        <a:lstStyle/>
        <a:p>
          <a:endParaRPr lang="en-US"/>
        </a:p>
      </dgm:t>
    </dgm:pt>
    <dgm:pt modelId="{56C63203-46EF-4565-A1F1-CAE3EF39BB82}" type="pres">
      <dgm:prSet presAssocID="{4168ECA1-83A9-47A1-9F83-16C5CE22DB00}" presName="spaceBetweenRectangles" presStyleCnt="0"/>
      <dgm:spPr/>
    </dgm:pt>
    <dgm:pt modelId="{44D92060-381C-4C96-BF9D-3EBBD164B6BF}" type="pres">
      <dgm:prSet presAssocID="{60A99A72-1B45-4A47-B3C1-606CBE863512}" presName="composite" presStyleCnt="0"/>
      <dgm:spPr/>
    </dgm:pt>
    <dgm:pt modelId="{01E7132E-257C-4AAE-8F68-007A86336949}" type="pres">
      <dgm:prSet presAssocID="{60A99A72-1B45-4A47-B3C1-606CBE863512}" presName="Parent1" presStyleLbl="node1" presStyleIdx="4" presStyleCnt="12" custLinFactNeighborX="55501" custLinFactNeighborY="-84308">
        <dgm:presLayoutVars>
          <dgm:chMax val="1"/>
          <dgm:chPref val="1"/>
          <dgm:bulletEnabled val="1"/>
        </dgm:presLayoutVars>
      </dgm:prSet>
      <dgm:spPr/>
      <dgm:t>
        <a:bodyPr/>
        <a:lstStyle/>
        <a:p>
          <a:endParaRPr lang="en-US"/>
        </a:p>
      </dgm:t>
    </dgm:pt>
    <dgm:pt modelId="{449DCAC5-C62E-46FF-B969-5AB7A317A275}" type="pres">
      <dgm:prSet presAssocID="{60A99A72-1B45-4A47-B3C1-606CBE863512}" presName="Childtext1" presStyleLbl="revTx" presStyleIdx="2" presStyleCnt="6">
        <dgm:presLayoutVars>
          <dgm:chMax val="0"/>
          <dgm:chPref val="0"/>
          <dgm:bulletEnabled val="1"/>
        </dgm:presLayoutVars>
      </dgm:prSet>
      <dgm:spPr/>
    </dgm:pt>
    <dgm:pt modelId="{811B8BB0-2A72-4E7F-8988-9FE14FF541D7}" type="pres">
      <dgm:prSet presAssocID="{60A99A72-1B45-4A47-B3C1-606CBE863512}" presName="BalanceSpacing" presStyleCnt="0"/>
      <dgm:spPr/>
    </dgm:pt>
    <dgm:pt modelId="{7310CC29-A7CC-405E-861A-613762D3F590}" type="pres">
      <dgm:prSet presAssocID="{60A99A72-1B45-4A47-B3C1-606CBE863512}" presName="BalanceSpacing1" presStyleCnt="0"/>
      <dgm:spPr/>
    </dgm:pt>
    <dgm:pt modelId="{DB8AD123-A7CC-4101-8313-78447C310550}" type="pres">
      <dgm:prSet presAssocID="{29334729-C45B-4F60-A28E-248FBAAF967E}" presName="Accent1Text" presStyleLbl="node1" presStyleIdx="5" presStyleCnt="12" custLinFactY="100000" custLinFactNeighborX="51689" custLinFactNeighborY="153192"/>
      <dgm:spPr/>
      <dgm:t>
        <a:bodyPr/>
        <a:lstStyle/>
        <a:p>
          <a:endParaRPr lang="en-US"/>
        </a:p>
      </dgm:t>
    </dgm:pt>
    <dgm:pt modelId="{B586E655-AAF7-4833-89E1-4A15DDED8C65}" type="pres">
      <dgm:prSet presAssocID="{29334729-C45B-4F60-A28E-248FBAAF967E}" presName="spaceBetweenRectangles" presStyleCnt="0"/>
      <dgm:spPr/>
    </dgm:pt>
    <dgm:pt modelId="{F92E3912-CA5B-4990-BDCD-B8A76D8A3A37}" type="pres">
      <dgm:prSet presAssocID="{FE9C8577-7B2F-4393-BAE8-AACB4F1CD8E9}" presName="composite" presStyleCnt="0"/>
      <dgm:spPr/>
    </dgm:pt>
    <dgm:pt modelId="{98224C82-97B2-4D5C-97A2-946BBCD48176}" type="pres">
      <dgm:prSet presAssocID="{FE9C8577-7B2F-4393-BAE8-AACB4F1CD8E9}" presName="Parent1" presStyleLbl="node1" presStyleIdx="6" presStyleCnt="12" custLinFactX="574" custLinFactNeighborX="100000" custLinFactNeighborY="-1582">
        <dgm:presLayoutVars>
          <dgm:chMax val="1"/>
          <dgm:chPref val="1"/>
          <dgm:bulletEnabled val="1"/>
        </dgm:presLayoutVars>
      </dgm:prSet>
      <dgm:spPr/>
      <dgm:t>
        <a:bodyPr/>
        <a:lstStyle/>
        <a:p>
          <a:endParaRPr lang="en-US"/>
        </a:p>
      </dgm:t>
    </dgm:pt>
    <dgm:pt modelId="{C5A7076D-05C0-4F94-8380-D12E9A79D30E}" type="pres">
      <dgm:prSet presAssocID="{FE9C8577-7B2F-4393-BAE8-AACB4F1CD8E9}" presName="Childtext1" presStyleLbl="revTx" presStyleIdx="3" presStyleCnt="6">
        <dgm:presLayoutVars>
          <dgm:chMax val="0"/>
          <dgm:chPref val="0"/>
          <dgm:bulletEnabled val="1"/>
        </dgm:presLayoutVars>
      </dgm:prSet>
      <dgm:spPr/>
    </dgm:pt>
    <dgm:pt modelId="{982C66F6-7A26-4F32-A05A-0319B1797690}" type="pres">
      <dgm:prSet presAssocID="{FE9C8577-7B2F-4393-BAE8-AACB4F1CD8E9}" presName="BalanceSpacing" presStyleCnt="0"/>
      <dgm:spPr/>
    </dgm:pt>
    <dgm:pt modelId="{6D62CB0F-4914-4AF6-ADF0-2A222AE43A1F}" type="pres">
      <dgm:prSet presAssocID="{FE9C8577-7B2F-4393-BAE8-AACB4F1CD8E9}" presName="BalanceSpacing1" presStyleCnt="0"/>
      <dgm:spPr/>
    </dgm:pt>
    <dgm:pt modelId="{15358C8A-88C8-4E05-8FFD-B85748D87CA3}" type="pres">
      <dgm:prSet presAssocID="{E3FC4BF2-35AC-4415-8963-DBC11841B87A}" presName="Accent1Text" presStyleLbl="node1" presStyleIdx="7" presStyleCnt="12" custLinFactX="-62714" custLinFactNeighborX="-100000" custLinFactNeighborY="85853"/>
      <dgm:spPr/>
      <dgm:t>
        <a:bodyPr/>
        <a:lstStyle/>
        <a:p>
          <a:endParaRPr lang="en-US"/>
        </a:p>
      </dgm:t>
    </dgm:pt>
    <dgm:pt modelId="{F3BB7C48-E12F-477A-B4AE-D7923C2954E7}" type="pres">
      <dgm:prSet presAssocID="{E3FC4BF2-35AC-4415-8963-DBC11841B87A}" presName="spaceBetweenRectangles" presStyleCnt="0"/>
      <dgm:spPr/>
    </dgm:pt>
    <dgm:pt modelId="{B41B1F34-1345-49C4-AE88-B6685CDEE988}" type="pres">
      <dgm:prSet presAssocID="{C2A2B8D2-8F77-4162-9B18-948B72996341}" presName="composite" presStyleCnt="0"/>
      <dgm:spPr/>
    </dgm:pt>
    <dgm:pt modelId="{FFC5408F-D852-4E39-A45A-13821672C639}" type="pres">
      <dgm:prSet presAssocID="{C2A2B8D2-8F77-4162-9B18-948B72996341}" presName="Parent1" presStyleLbl="node1" presStyleIdx="8" presStyleCnt="12" custLinFactX="-11927" custLinFactY="-70265" custLinFactNeighborX="-100000" custLinFactNeighborY="-100000">
        <dgm:presLayoutVars>
          <dgm:chMax val="1"/>
          <dgm:chPref val="1"/>
          <dgm:bulletEnabled val="1"/>
        </dgm:presLayoutVars>
      </dgm:prSet>
      <dgm:spPr/>
      <dgm:t>
        <a:bodyPr/>
        <a:lstStyle/>
        <a:p>
          <a:endParaRPr lang="en-US"/>
        </a:p>
      </dgm:t>
    </dgm:pt>
    <dgm:pt modelId="{7CBF61A0-E323-4271-95F9-86E6F70C0241}" type="pres">
      <dgm:prSet presAssocID="{C2A2B8D2-8F77-4162-9B18-948B72996341}" presName="Childtext1" presStyleLbl="revTx" presStyleIdx="4" presStyleCnt="6">
        <dgm:presLayoutVars>
          <dgm:chMax val="0"/>
          <dgm:chPref val="0"/>
          <dgm:bulletEnabled val="1"/>
        </dgm:presLayoutVars>
      </dgm:prSet>
      <dgm:spPr/>
    </dgm:pt>
    <dgm:pt modelId="{9F56B537-0F88-4FD8-85BE-D75514D0A5FA}" type="pres">
      <dgm:prSet presAssocID="{C2A2B8D2-8F77-4162-9B18-948B72996341}" presName="BalanceSpacing" presStyleCnt="0"/>
      <dgm:spPr/>
    </dgm:pt>
    <dgm:pt modelId="{C04BB17C-9B5A-4D1F-AB8A-DDCC66B5B31D}" type="pres">
      <dgm:prSet presAssocID="{C2A2B8D2-8F77-4162-9B18-948B72996341}" presName="BalanceSpacing1" presStyleCnt="0"/>
      <dgm:spPr/>
    </dgm:pt>
    <dgm:pt modelId="{D0F5CC91-1B01-44C8-A7BA-67B1AA0DF210}" type="pres">
      <dgm:prSet presAssocID="{2C5F80ED-CE6F-4465-B869-CDB28A7F333C}" presName="Accent1Text" presStyleLbl="node1" presStyleIdx="9" presStyleCnt="12" custLinFactX="9656" custLinFactNeighborX="100000" custLinFactNeighborY="4046"/>
      <dgm:spPr/>
      <dgm:t>
        <a:bodyPr/>
        <a:lstStyle/>
        <a:p>
          <a:endParaRPr lang="en-US"/>
        </a:p>
      </dgm:t>
    </dgm:pt>
    <dgm:pt modelId="{7AEF613A-D065-459A-9EDB-3B6B2CA6B81F}" type="pres">
      <dgm:prSet presAssocID="{2C5F80ED-CE6F-4465-B869-CDB28A7F333C}" presName="spaceBetweenRectangles" presStyleCnt="0"/>
      <dgm:spPr/>
    </dgm:pt>
    <dgm:pt modelId="{6A83ACCD-AA26-4C5F-8F7E-634B43EE85BF}" type="pres">
      <dgm:prSet presAssocID="{6F052142-10E3-46A7-A6C2-C99079BCAD76}" presName="composite" presStyleCnt="0"/>
      <dgm:spPr/>
    </dgm:pt>
    <dgm:pt modelId="{72583A61-AF33-47D9-8DE1-92E77067B398}" type="pres">
      <dgm:prSet presAssocID="{6F052142-10E3-46A7-A6C2-C99079BCAD76}" presName="Parent1" presStyleLbl="node1" presStyleIdx="10" presStyleCnt="12" custLinFactY="-70164" custLinFactNeighborX="-10003" custLinFactNeighborY="-100000">
        <dgm:presLayoutVars>
          <dgm:chMax val="1"/>
          <dgm:chPref val="1"/>
          <dgm:bulletEnabled val="1"/>
        </dgm:presLayoutVars>
      </dgm:prSet>
      <dgm:spPr/>
      <dgm:t>
        <a:bodyPr/>
        <a:lstStyle/>
        <a:p>
          <a:endParaRPr lang="en-US"/>
        </a:p>
      </dgm:t>
    </dgm:pt>
    <dgm:pt modelId="{9F8A1736-7CBC-431C-8F34-64E82858A1E1}" type="pres">
      <dgm:prSet presAssocID="{6F052142-10E3-46A7-A6C2-C99079BCAD76}" presName="Childtext1" presStyleLbl="revTx" presStyleIdx="5" presStyleCnt="6">
        <dgm:presLayoutVars>
          <dgm:chMax val="0"/>
          <dgm:chPref val="0"/>
          <dgm:bulletEnabled val="1"/>
        </dgm:presLayoutVars>
      </dgm:prSet>
      <dgm:spPr/>
    </dgm:pt>
    <dgm:pt modelId="{35CF2829-AE4B-4E5E-B990-C6D0B0BF478E}" type="pres">
      <dgm:prSet presAssocID="{6F052142-10E3-46A7-A6C2-C99079BCAD76}" presName="BalanceSpacing" presStyleCnt="0"/>
      <dgm:spPr/>
    </dgm:pt>
    <dgm:pt modelId="{1072F50E-C180-4A33-B476-D02156B703DF}" type="pres">
      <dgm:prSet presAssocID="{6F052142-10E3-46A7-A6C2-C99079BCAD76}" presName="BalanceSpacing1" presStyleCnt="0"/>
      <dgm:spPr/>
    </dgm:pt>
    <dgm:pt modelId="{21EFE223-EE44-44B6-A34B-BE576AF5AE33}" type="pres">
      <dgm:prSet presAssocID="{BFC6880A-3DC4-4818-83CC-545289DACB6A}" presName="Accent1Text" presStyleLbl="node1" presStyleIdx="11" presStyleCnt="12" custLinFactY="-100000" custLinFactNeighborX="-56088" custLinFactNeighborY="-155145"/>
      <dgm:spPr/>
      <dgm:t>
        <a:bodyPr/>
        <a:lstStyle/>
        <a:p>
          <a:endParaRPr lang="en-US"/>
        </a:p>
      </dgm:t>
    </dgm:pt>
  </dgm:ptLst>
  <dgm:cxnLst>
    <dgm:cxn modelId="{FC596B70-A6D0-4A3C-9E4F-F400CB3E19DA}" type="presOf" srcId="{7CA03FFF-0143-490E-869F-2C5F8E34EDA0}" destId="{3A68FE24-7348-46C1-B9E7-0A70D707DBAE}" srcOrd="0" destOrd="0" presId="urn:microsoft.com/office/officeart/2008/layout/AlternatingHexagons"/>
    <dgm:cxn modelId="{3BCA1D32-7A88-443A-AA8D-9C80866BB7D1}" srcId="{7CA03FFF-0143-490E-869F-2C5F8E34EDA0}" destId="{A36447B0-BE14-4B90-A635-81B992A96525}" srcOrd="0" destOrd="0" parTransId="{F7DD0F2D-9415-4AD6-B2C9-35AC9454502D}" sibTransId="{3533239B-94E7-463F-AC97-0AABC0ABE01D}"/>
    <dgm:cxn modelId="{5F08FEE5-DD30-40DD-9FF8-505CD81E4318}" srcId="{7CA03FFF-0143-490E-869F-2C5F8E34EDA0}" destId="{60A99A72-1B45-4A47-B3C1-606CBE863512}" srcOrd="2" destOrd="0" parTransId="{F058A103-EBED-4DE1-BB6F-D26FFC8759D8}" sibTransId="{29334729-C45B-4F60-A28E-248FBAAF967E}"/>
    <dgm:cxn modelId="{EF756032-E139-434F-A1AC-00329E678D64}" type="presOf" srcId="{BFC6880A-3DC4-4818-83CC-545289DACB6A}" destId="{21EFE223-EE44-44B6-A34B-BE576AF5AE33}" srcOrd="0" destOrd="0" presId="urn:microsoft.com/office/officeart/2008/layout/AlternatingHexagons"/>
    <dgm:cxn modelId="{E3AC7072-D0B1-48CD-9F91-2AAC58C5C0C2}" srcId="{7CA03FFF-0143-490E-869F-2C5F8E34EDA0}" destId="{6F052142-10E3-46A7-A6C2-C99079BCAD76}" srcOrd="5" destOrd="0" parTransId="{9422D9CD-625A-4BC9-A4C9-94E5E35A3823}" sibTransId="{BFC6880A-3DC4-4818-83CC-545289DACB6A}"/>
    <dgm:cxn modelId="{BF947504-DA2B-4609-98A1-BE3E1D889706}" srcId="{7CA03FFF-0143-490E-869F-2C5F8E34EDA0}" destId="{C2A2B8D2-8F77-4162-9B18-948B72996341}" srcOrd="4" destOrd="0" parTransId="{C65E8B5B-E7CF-48FE-897F-E04E394EA774}" sibTransId="{2C5F80ED-CE6F-4465-B869-CDB28A7F333C}"/>
    <dgm:cxn modelId="{B327FB60-B58D-4B2C-B546-7AD7914D8C7C}" type="presOf" srcId="{C2A2B8D2-8F77-4162-9B18-948B72996341}" destId="{FFC5408F-D852-4E39-A45A-13821672C639}" srcOrd="0" destOrd="0" presId="urn:microsoft.com/office/officeart/2008/layout/AlternatingHexagons"/>
    <dgm:cxn modelId="{36D4ECA2-575F-4B06-BAD7-AB1D3909337D}" type="presOf" srcId="{3619A3CC-8C42-46A5-BDC8-B1F6013A2C6D}" destId="{90E2A3BD-FD88-40D3-87C5-CC6FE70304D7}" srcOrd="0" destOrd="0" presId="urn:microsoft.com/office/officeart/2008/layout/AlternatingHexagons"/>
    <dgm:cxn modelId="{754BC132-27E8-4AE3-9B4D-A79B88C12EC6}" type="presOf" srcId="{60A99A72-1B45-4A47-B3C1-606CBE863512}" destId="{01E7132E-257C-4AAE-8F68-007A86336949}" srcOrd="0" destOrd="0" presId="urn:microsoft.com/office/officeart/2008/layout/AlternatingHexagons"/>
    <dgm:cxn modelId="{97F4DE5A-C48E-4892-A3AC-C6F8EDDEE681}" type="presOf" srcId="{2C5F80ED-CE6F-4465-B869-CDB28A7F333C}" destId="{D0F5CC91-1B01-44C8-A7BA-67B1AA0DF210}" srcOrd="0" destOrd="0" presId="urn:microsoft.com/office/officeart/2008/layout/AlternatingHexagons"/>
    <dgm:cxn modelId="{98815A1C-E297-4BF0-B2E6-15EF106E6866}" type="presOf" srcId="{3533239B-94E7-463F-AC97-0AABC0ABE01D}" destId="{DBD07B30-06F2-439E-BF43-6F41801E4D62}" srcOrd="0" destOrd="0" presId="urn:microsoft.com/office/officeart/2008/layout/AlternatingHexagons"/>
    <dgm:cxn modelId="{94999D95-2D40-4423-8ED1-87DC334FAAEF}" type="presOf" srcId="{6F052142-10E3-46A7-A6C2-C99079BCAD76}" destId="{72583A61-AF33-47D9-8DE1-92E77067B398}" srcOrd="0" destOrd="0" presId="urn:microsoft.com/office/officeart/2008/layout/AlternatingHexagons"/>
    <dgm:cxn modelId="{A0F2741D-2B78-4931-8E5C-48BEB8877B0F}" type="presOf" srcId="{E3FC4BF2-35AC-4415-8963-DBC11841B87A}" destId="{15358C8A-88C8-4E05-8FFD-B85748D87CA3}" srcOrd="0" destOrd="0" presId="urn:microsoft.com/office/officeart/2008/layout/AlternatingHexagons"/>
    <dgm:cxn modelId="{C792AE23-DCC9-411A-823D-5D0041DA64A0}" type="presOf" srcId="{EDCFC6D8-912B-45D1-A56D-59E916124B81}" destId="{4E57ACAE-124E-4CAF-B315-73AD7F876944}" srcOrd="0" destOrd="0" presId="urn:microsoft.com/office/officeart/2008/layout/AlternatingHexagons"/>
    <dgm:cxn modelId="{A1174BC1-B771-43D5-A418-94ABFA81E0BA}" srcId="{EDCFC6D8-912B-45D1-A56D-59E916124B81}" destId="{3619A3CC-8C42-46A5-BDC8-B1F6013A2C6D}" srcOrd="0" destOrd="0" parTransId="{6F43862F-635D-4456-B98F-E6F30A60D16C}" sibTransId="{D2B2F490-7DA9-4933-BCF7-6829FE706496}"/>
    <dgm:cxn modelId="{658B3552-E172-4C25-9455-38A733E42A7E}" type="presOf" srcId="{29334729-C45B-4F60-A28E-248FBAAF967E}" destId="{DB8AD123-A7CC-4101-8313-78447C310550}" srcOrd="0" destOrd="0" presId="urn:microsoft.com/office/officeart/2008/layout/AlternatingHexagons"/>
    <dgm:cxn modelId="{3C90E3DB-8FEB-4ACA-80FE-69E084E66B17}" srcId="{7CA03FFF-0143-490E-869F-2C5F8E34EDA0}" destId="{EDCFC6D8-912B-45D1-A56D-59E916124B81}" srcOrd="1" destOrd="0" parTransId="{C6C6071B-98CF-471E-BF3A-F08B7BF41156}" sibTransId="{4168ECA1-83A9-47A1-9F83-16C5CE22DB00}"/>
    <dgm:cxn modelId="{8149C044-6AC3-4C4E-A27B-11E73A842393}" srcId="{7CA03FFF-0143-490E-869F-2C5F8E34EDA0}" destId="{FE9C8577-7B2F-4393-BAE8-AACB4F1CD8E9}" srcOrd="3" destOrd="0" parTransId="{E250E8A2-1216-494F-9F7E-B62FFFE28B73}" sibTransId="{E3FC4BF2-35AC-4415-8963-DBC11841B87A}"/>
    <dgm:cxn modelId="{E3AA4CE0-909D-482B-92CC-C3D46C78B642}" type="presOf" srcId="{FE9C8577-7B2F-4393-BAE8-AACB4F1CD8E9}" destId="{98224C82-97B2-4D5C-97A2-946BBCD48176}" srcOrd="0" destOrd="0" presId="urn:microsoft.com/office/officeart/2008/layout/AlternatingHexagons"/>
    <dgm:cxn modelId="{6863F67F-1510-46E6-B656-588AF95D2172}" type="presOf" srcId="{A36447B0-BE14-4B90-A635-81B992A96525}" destId="{D59B93BB-0578-4045-B5DA-40E1E2B361EC}" srcOrd="0" destOrd="0" presId="urn:microsoft.com/office/officeart/2008/layout/AlternatingHexagons"/>
    <dgm:cxn modelId="{72F88111-E038-47AB-B80E-0916ACF7A8BC}" type="presOf" srcId="{4168ECA1-83A9-47A1-9F83-16C5CE22DB00}" destId="{AE454F8E-D240-4EFD-AF80-D53098C108A8}" srcOrd="0" destOrd="0" presId="urn:microsoft.com/office/officeart/2008/layout/AlternatingHexagons"/>
    <dgm:cxn modelId="{F518C752-F1B3-4358-A461-693D716F59C2}" type="presParOf" srcId="{3A68FE24-7348-46C1-B9E7-0A70D707DBAE}" destId="{02C6DF9D-8893-4214-B6E4-04D0FCE93A57}" srcOrd="0" destOrd="0" presId="urn:microsoft.com/office/officeart/2008/layout/AlternatingHexagons"/>
    <dgm:cxn modelId="{96322DD3-2D0E-4B60-9480-CBF37A4CD207}" type="presParOf" srcId="{02C6DF9D-8893-4214-B6E4-04D0FCE93A57}" destId="{D59B93BB-0578-4045-B5DA-40E1E2B361EC}" srcOrd="0" destOrd="0" presId="urn:microsoft.com/office/officeart/2008/layout/AlternatingHexagons"/>
    <dgm:cxn modelId="{2E685C28-9318-4F43-B913-AFE50E24A915}" type="presParOf" srcId="{02C6DF9D-8893-4214-B6E4-04D0FCE93A57}" destId="{17336C7B-DAFE-43D7-B1E0-5AE3C0DD2ED4}" srcOrd="1" destOrd="0" presId="urn:microsoft.com/office/officeart/2008/layout/AlternatingHexagons"/>
    <dgm:cxn modelId="{B48832B9-5D96-478C-A103-C4466BEE899C}" type="presParOf" srcId="{02C6DF9D-8893-4214-B6E4-04D0FCE93A57}" destId="{64B39D97-A25D-497C-9625-1EF93EBC3379}" srcOrd="2" destOrd="0" presId="urn:microsoft.com/office/officeart/2008/layout/AlternatingHexagons"/>
    <dgm:cxn modelId="{25983869-33B8-446D-99AC-78F9DED374B5}" type="presParOf" srcId="{02C6DF9D-8893-4214-B6E4-04D0FCE93A57}" destId="{52E9D7DB-4B2D-4F9A-B7B6-D8A1B77A6D04}" srcOrd="3" destOrd="0" presId="urn:microsoft.com/office/officeart/2008/layout/AlternatingHexagons"/>
    <dgm:cxn modelId="{55752451-D9CF-4F61-807D-241DEA08CA6D}" type="presParOf" srcId="{02C6DF9D-8893-4214-B6E4-04D0FCE93A57}" destId="{DBD07B30-06F2-439E-BF43-6F41801E4D62}" srcOrd="4" destOrd="0" presId="urn:microsoft.com/office/officeart/2008/layout/AlternatingHexagons"/>
    <dgm:cxn modelId="{7B18C485-DEBB-42EF-912B-18896D576BD7}" type="presParOf" srcId="{3A68FE24-7348-46C1-B9E7-0A70D707DBAE}" destId="{D9433E36-0B5C-4023-B74F-C58FC2F7D340}" srcOrd="1" destOrd="0" presId="urn:microsoft.com/office/officeart/2008/layout/AlternatingHexagons"/>
    <dgm:cxn modelId="{50872C43-5927-4501-8D8E-0C99404900A4}" type="presParOf" srcId="{3A68FE24-7348-46C1-B9E7-0A70D707DBAE}" destId="{4E0C45EE-3A1E-4AE1-85C6-034073611697}" srcOrd="2" destOrd="0" presId="urn:microsoft.com/office/officeart/2008/layout/AlternatingHexagons"/>
    <dgm:cxn modelId="{1EAACA62-5756-4495-9A8F-F937680563C5}" type="presParOf" srcId="{4E0C45EE-3A1E-4AE1-85C6-034073611697}" destId="{4E57ACAE-124E-4CAF-B315-73AD7F876944}" srcOrd="0" destOrd="0" presId="urn:microsoft.com/office/officeart/2008/layout/AlternatingHexagons"/>
    <dgm:cxn modelId="{5032875A-613C-4A84-A1AD-6A7A594BFB00}" type="presParOf" srcId="{4E0C45EE-3A1E-4AE1-85C6-034073611697}" destId="{90E2A3BD-FD88-40D3-87C5-CC6FE70304D7}" srcOrd="1" destOrd="0" presId="urn:microsoft.com/office/officeart/2008/layout/AlternatingHexagons"/>
    <dgm:cxn modelId="{9633C46E-7FD6-4BF1-AB0E-C860FCC62EF8}" type="presParOf" srcId="{4E0C45EE-3A1E-4AE1-85C6-034073611697}" destId="{E3391BB2-1F3E-4CC3-BF88-7F05F102AFB1}" srcOrd="2" destOrd="0" presId="urn:microsoft.com/office/officeart/2008/layout/AlternatingHexagons"/>
    <dgm:cxn modelId="{59F76691-8AC5-4C5A-A441-0AB25CFF1A99}" type="presParOf" srcId="{4E0C45EE-3A1E-4AE1-85C6-034073611697}" destId="{B151E6B7-C809-48DC-8A8D-469504D9A8C9}" srcOrd="3" destOrd="0" presId="urn:microsoft.com/office/officeart/2008/layout/AlternatingHexagons"/>
    <dgm:cxn modelId="{9DB84CD6-4A74-467F-82DF-412BD91CBE38}" type="presParOf" srcId="{4E0C45EE-3A1E-4AE1-85C6-034073611697}" destId="{AE454F8E-D240-4EFD-AF80-D53098C108A8}" srcOrd="4" destOrd="0" presId="urn:microsoft.com/office/officeart/2008/layout/AlternatingHexagons"/>
    <dgm:cxn modelId="{E1308F50-5E0B-42E2-832E-AD5E66EB543C}" type="presParOf" srcId="{3A68FE24-7348-46C1-B9E7-0A70D707DBAE}" destId="{56C63203-46EF-4565-A1F1-CAE3EF39BB82}" srcOrd="3" destOrd="0" presId="urn:microsoft.com/office/officeart/2008/layout/AlternatingHexagons"/>
    <dgm:cxn modelId="{B261454E-3D43-4826-9761-5E48E1D523B5}" type="presParOf" srcId="{3A68FE24-7348-46C1-B9E7-0A70D707DBAE}" destId="{44D92060-381C-4C96-BF9D-3EBBD164B6BF}" srcOrd="4" destOrd="0" presId="urn:microsoft.com/office/officeart/2008/layout/AlternatingHexagons"/>
    <dgm:cxn modelId="{79ABD94B-4051-42BC-8265-E0FA393E2D60}" type="presParOf" srcId="{44D92060-381C-4C96-BF9D-3EBBD164B6BF}" destId="{01E7132E-257C-4AAE-8F68-007A86336949}" srcOrd="0" destOrd="0" presId="urn:microsoft.com/office/officeart/2008/layout/AlternatingHexagons"/>
    <dgm:cxn modelId="{05AE4646-6535-4ECB-A712-79C59865DE10}" type="presParOf" srcId="{44D92060-381C-4C96-BF9D-3EBBD164B6BF}" destId="{449DCAC5-C62E-46FF-B969-5AB7A317A275}" srcOrd="1" destOrd="0" presId="urn:microsoft.com/office/officeart/2008/layout/AlternatingHexagons"/>
    <dgm:cxn modelId="{8653F554-7DB0-41AB-B9B4-FCFE04BDDFFF}" type="presParOf" srcId="{44D92060-381C-4C96-BF9D-3EBBD164B6BF}" destId="{811B8BB0-2A72-4E7F-8988-9FE14FF541D7}" srcOrd="2" destOrd="0" presId="urn:microsoft.com/office/officeart/2008/layout/AlternatingHexagons"/>
    <dgm:cxn modelId="{91410FD8-9A5D-4280-A513-74E79D994B86}" type="presParOf" srcId="{44D92060-381C-4C96-BF9D-3EBBD164B6BF}" destId="{7310CC29-A7CC-405E-861A-613762D3F590}" srcOrd="3" destOrd="0" presId="urn:microsoft.com/office/officeart/2008/layout/AlternatingHexagons"/>
    <dgm:cxn modelId="{CE9EA63F-C7E1-49F1-9D84-3069D1AE0F51}" type="presParOf" srcId="{44D92060-381C-4C96-BF9D-3EBBD164B6BF}" destId="{DB8AD123-A7CC-4101-8313-78447C310550}" srcOrd="4" destOrd="0" presId="urn:microsoft.com/office/officeart/2008/layout/AlternatingHexagons"/>
    <dgm:cxn modelId="{D5D1984F-E027-455B-BD28-C21FC891DC9A}" type="presParOf" srcId="{3A68FE24-7348-46C1-B9E7-0A70D707DBAE}" destId="{B586E655-AAF7-4833-89E1-4A15DDED8C65}" srcOrd="5" destOrd="0" presId="urn:microsoft.com/office/officeart/2008/layout/AlternatingHexagons"/>
    <dgm:cxn modelId="{106B58A4-A50B-4689-A1E2-F23505531419}" type="presParOf" srcId="{3A68FE24-7348-46C1-B9E7-0A70D707DBAE}" destId="{F92E3912-CA5B-4990-BDCD-B8A76D8A3A37}" srcOrd="6" destOrd="0" presId="urn:microsoft.com/office/officeart/2008/layout/AlternatingHexagons"/>
    <dgm:cxn modelId="{897A41F3-C82C-4149-9A14-DD675F93122C}" type="presParOf" srcId="{F92E3912-CA5B-4990-BDCD-B8A76D8A3A37}" destId="{98224C82-97B2-4D5C-97A2-946BBCD48176}" srcOrd="0" destOrd="0" presId="urn:microsoft.com/office/officeart/2008/layout/AlternatingHexagons"/>
    <dgm:cxn modelId="{6AC4AB33-24B9-4E4A-9176-5E94DC480A5C}" type="presParOf" srcId="{F92E3912-CA5B-4990-BDCD-B8A76D8A3A37}" destId="{C5A7076D-05C0-4F94-8380-D12E9A79D30E}" srcOrd="1" destOrd="0" presId="urn:microsoft.com/office/officeart/2008/layout/AlternatingHexagons"/>
    <dgm:cxn modelId="{89574E6E-86FB-484E-8085-B3F5220AD091}" type="presParOf" srcId="{F92E3912-CA5B-4990-BDCD-B8A76D8A3A37}" destId="{982C66F6-7A26-4F32-A05A-0319B1797690}" srcOrd="2" destOrd="0" presId="urn:microsoft.com/office/officeart/2008/layout/AlternatingHexagons"/>
    <dgm:cxn modelId="{91A3DAA9-BE98-4DDF-91C9-795FBFD587DD}" type="presParOf" srcId="{F92E3912-CA5B-4990-BDCD-B8A76D8A3A37}" destId="{6D62CB0F-4914-4AF6-ADF0-2A222AE43A1F}" srcOrd="3" destOrd="0" presId="urn:microsoft.com/office/officeart/2008/layout/AlternatingHexagons"/>
    <dgm:cxn modelId="{A9515A49-8954-4EDC-B5D7-105AC80D34A0}" type="presParOf" srcId="{F92E3912-CA5B-4990-BDCD-B8A76D8A3A37}" destId="{15358C8A-88C8-4E05-8FFD-B85748D87CA3}" srcOrd="4" destOrd="0" presId="urn:microsoft.com/office/officeart/2008/layout/AlternatingHexagons"/>
    <dgm:cxn modelId="{D1F13FE6-8F68-4418-AB59-CF2EBDE4A6AF}" type="presParOf" srcId="{3A68FE24-7348-46C1-B9E7-0A70D707DBAE}" destId="{F3BB7C48-E12F-477A-B4AE-D7923C2954E7}" srcOrd="7" destOrd="0" presId="urn:microsoft.com/office/officeart/2008/layout/AlternatingHexagons"/>
    <dgm:cxn modelId="{8E18C9CC-41B5-4772-9AE1-183D46760CC9}" type="presParOf" srcId="{3A68FE24-7348-46C1-B9E7-0A70D707DBAE}" destId="{B41B1F34-1345-49C4-AE88-B6685CDEE988}" srcOrd="8" destOrd="0" presId="urn:microsoft.com/office/officeart/2008/layout/AlternatingHexagons"/>
    <dgm:cxn modelId="{E8FD5986-A04F-45CB-A643-BAE82AE96AC2}" type="presParOf" srcId="{B41B1F34-1345-49C4-AE88-B6685CDEE988}" destId="{FFC5408F-D852-4E39-A45A-13821672C639}" srcOrd="0" destOrd="0" presId="urn:microsoft.com/office/officeart/2008/layout/AlternatingHexagons"/>
    <dgm:cxn modelId="{C8EBD68D-0129-46FA-8219-3F55A5AB38AD}" type="presParOf" srcId="{B41B1F34-1345-49C4-AE88-B6685CDEE988}" destId="{7CBF61A0-E323-4271-95F9-86E6F70C0241}" srcOrd="1" destOrd="0" presId="urn:microsoft.com/office/officeart/2008/layout/AlternatingHexagons"/>
    <dgm:cxn modelId="{6570E86C-2272-44DF-B6B3-E7E6E0DFB056}" type="presParOf" srcId="{B41B1F34-1345-49C4-AE88-B6685CDEE988}" destId="{9F56B537-0F88-4FD8-85BE-D75514D0A5FA}" srcOrd="2" destOrd="0" presId="urn:microsoft.com/office/officeart/2008/layout/AlternatingHexagons"/>
    <dgm:cxn modelId="{1CDA6969-D9A4-4567-81A6-F0EC1D1DB2DB}" type="presParOf" srcId="{B41B1F34-1345-49C4-AE88-B6685CDEE988}" destId="{C04BB17C-9B5A-4D1F-AB8A-DDCC66B5B31D}" srcOrd="3" destOrd="0" presId="urn:microsoft.com/office/officeart/2008/layout/AlternatingHexagons"/>
    <dgm:cxn modelId="{2ADAAF7D-92CE-48FB-8AF7-9561454AEF21}" type="presParOf" srcId="{B41B1F34-1345-49C4-AE88-B6685CDEE988}" destId="{D0F5CC91-1B01-44C8-A7BA-67B1AA0DF210}" srcOrd="4" destOrd="0" presId="urn:microsoft.com/office/officeart/2008/layout/AlternatingHexagons"/>
    <dgm:cxn modelId="{5FCC8E61-531A-4BE3-8B96-C6E46D721AD0}" type="presParOf" srcId="{3A68FE24-7348-46C1-B9E7-0A70D707DBAE}" destId="{7AEF613A-D065-459A-9EDB-3B6B2CA6B81F}" srcOrd="9" destOrd="0" presId="urn:microsoft.com/office/officeart/2008/layout/AlternatingHexagons"/>
    <dgm:cxn modelId="{260C26E8-7D03-46C4-8021-981CE7E36654}" type="presParOf" srcId="{3A68FE24-7348-46C1-B9E7-0A70D707DBAE}" destId="{6A83ACCD-AA26-4C5F-8F7E-634B43EE85BF}" srcOrd="10" destOrd="0" presId="urn:microsoft.com/office/officeart/2008/layout/AlternatingHexagons"/>
    <dgm:cxn modelId="{0EBE1238-F90D-474C-8F4D-5A6E30DDBEB0}" type="presParOf" srcId="{6A83ACCD-AA26-4C5F-8F7E-634B43EE85BF}" destId="{72583A61-AF33-47D9-8DE1-92E77067B398}" srcOrd="0" destOrd="0" presId="urn:microsoft.com/office/officeart/2008/layout/AlternatingHexagons"/>
    <dgm:cxn modelId="{585C670B-BF49-4576-9800-928DAA8C1BE9}" type="presParOf" srcId="{6A83ACCD-AA26-4C5F-8F7E-634B43EE85BF}" destId="{9F8A1736-7CBC-431C-8F34-64E82858A1E1}" srcOrd="1" destOrd="0" presId="urn:microsoft.com/office/officeart/2008/layout/AlternatingHexagons"/>
    <dgm:cxn modelId="{9F866C2B-CAA7-4DC5-844D-84C8E0E1659B}" type="presParOf" srcId="{6A83ACCD-AA26-4C5F-8F7E-634B43EE85BF}" destId="{35CF2829-AE4B-4E5E-B990-C6D0B0BF478E}" srcOrd="2" destOrd="0" presId="urn:microsoft.com/office/officeart/2008/layout/AlternatingHexagons"/>
    <dgm:cxn modelId="{7CDB4ABC-2F6A-49D5-B757-DA6D4933FC6F}" type="presParOf" srcId="{6A83ACCD-AA26-4C5F-8F7E-634B43EE85BF}" destId="{1072F50E-C180-4A33-B476-D02156B703DF}" srcOrd="3" destOrd="0" presId="urn:microsoft.com/office/officeart/2008/layout/AlternatingHexagons"/>
    <dgm:cxn modelId="{BC817D14-0E5B-428F-9436-D8C071C23600}" type="presParOf" srcId="{6A83ACCD-AA26-4C5F-8F7E-634B43EE85BF}" destId="{21EFE223-EE44-44B6-A34B-BE576AF5AE33}" srcOrd="4" destOrd="0" presId="urn:microsoft.com/office/officeart/2008/layout/AlternatingHexagon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7CA03FFF-0143-490E-869F-2C5F8E34EDA0}" type="doc">
      <dgm:prSet loTypeId="urn:microsoft.com/office/officeart/2008/layout/AlternatingHexagons" loCatId="list" qsTypeId="urn:microsoft.com/office/officeart/2005/8/quickstyle/simple1" qsCatId="simple" csTypeId="urn:microsoft.com/office/officeart/2005/8/colors/accent1_1" csCatId="accent1" phldr="1"/>
      <dgm:spPr/>
      <dgm:t>
        <a:bodyPr/>
        <a:lstStyle/>
        <a:p>
          <a:endParaRPr lang="en-US"/>
        </a:p>
      </dgm:t>
    </dgm:pt>
    <dgm:pt modelId="{A36447B0-BE14-4B90-A635-81B992A96525}">
      <dgm:prSet phldrT="[Text]" custT="1"/>
      <dgm:spPr>
        <a:noFill/>
      </dgm:spPr>
      <dgm:t>
        <a:bodyPr/>
        <a:lstStyle/>
        <a:p>
          <a:r>
            <a:rPr lang="fa-IR" sz="1400" b="1" dirty="0" smtClean="0">
              <a:solidFill>
                <a:schemeClr val="tx1"/>
              </a:solidFill>
              <a:cs typeface="B Mitra" pitchFamily="2" charset="-78"/>
            </a:rPr>
            <a:t>مقدمه</a:t>
          </a:r>
          <a:endParaRPr lang="en-US" sz="1400" b="1" dirty="0">
            <a:solidFill>
              <a:schemeClr val="tx1"/>
            </a:solidFill>
            <a:cs typeface="B Mitra" pitchFamily="2" charset="-78"/>
          </a:endParaRPr>
        </a:p>
      </dgm:t>
    </dgm:pt>
    <dgm:pt modelId="{F7DD0F2D-9415-4AD6-B2C9-35AC9454502D}" type="parTrans" cxnId="{3BCA1D32-7A88-443A-AA8D-9C80866BB7D1}">
      <dgm:prSet/>
      <dgm:spPr/>
      <dgm:t>
        <a:bodyPr/>
        <a:lstStyle/>
        <a:p>
          <a:endParaRPr lang="en-US" sz="1100" b="0">
            <a:cs typeface="B Mitra" pitchFamily="2" charset="-78"/>
          </a:endParaRPr>
        </a:p>
      </dgm:t>
    </dgm:pt>
    <dgm:pt modelId="{3533239B-94E7-463F-AC97-0AABC0ABE01D}" type="sibTrans" cxnId="{3BCA1D32-7A88-443A-AA8D-9C80866BB7D1}">
      <dgm:prSet custT="1"/>
      <dgm:spPr>
        <a:noFill/>
      </dgm:spPr>
      <dgm:t>
        <a:bodyPr/>
        <a:lstStyle/>
        <a:p>
          <a:r>
            <a:rPr lang="fa-IR" sz="1400" b="1" dirty="0" smtClean="0">
              <a:solidFill>
                <a:schemeClr val="tx1"/>
              </a:solidFill>
              <a:cs typeface="B Mitra" pitchFamily="2" charset="-78"/>
            </a:rPr>
            <a:t>معرفی</a:t>
          </a:r>
          <a:endParaRPr lang="en-US" sz="1400" b="1" dirty="0">
            <a:solidFill>
              <a:schemeClr val="tx1"/>
            </a:solidFill>
            <a:cs typeface="B Mitra" pitchFamily="2" charset="-78"/>
          </a:endParaRPr>
        </a:p>
      </dgm:t>
    </dgm:pt>
    <dgm:pt modelId="{EDCFC6D8-912B-45D1-A56D-59E916124B81}">
      <dgm:prSet phldrT="[Text]" custT="1"/>
      <dgm:spPr/>
      <dgm:t>
        <a:bodyPr/>
        <a:lstStyle/>
        <a:p>
          <a:r>
            <a:rPr lang="fa-IR" sz="1400" b="1" dirty="0" smtClean="0">
              <a:solidFill>
                <a:schemeClr val="tx1"/>
              </a:solidFill>
              <a:cs typeface="B Mitra" pitchFamily="2" charset="-78"/>
            </a:rPr>
            <a:t>چشم انداز</a:t>
          </a:r>
          <a:endParaRPr lang="en-US" sz="1400" b="1" dirty="0">
            <a:solidFill>
              <a:schemeClr val="tx1"/>
            </a:solidFill>
            <a:cs typeface="B Mitra" pitchFamily="2" charset="-78"/>
          </a:endParaRPr>
        </a:p>
      </dgm:t>
    </dgm:pt>
    <dgm:pt modelId="{C6C6071B-98CF-471E-BF3A-F08B7BF41156}" type="parTrans" cxnId="{3C90E3DB-8FEB-4ACA-80FE-69E084E66B17}">
      <dgm:prSet/>
      <dgm:spPr/>
      <dgm:t>
        <a:bodyPr/>
        <a:lstStyle/>
        <a:p>
          <a:endParaRPr lang="en-US" sz="1100" b="0">
            <a:cs typeface="B Mitra" pitchFamily="2" charset="-78"/>
          </a:endParaRPr>
        </a:p>
      </dgm:t>
    </dgm:pt>
    <dgm:pt modelId="{4168ECA1-83A9-47A1-9F83-16C5CE22DB00}" type="sibTrans" cxnId="{3C90E3DB-8FEB-4ACA-80FE-69E084E66B17}">
      <dgm:prSet custT="1"/>
      <dgm:spPr/>
      <dgm:t>
        <a:bodyPr/>
        <a:lstStyle/>
        <a:p>
          <a:endParaRPr lang="en-US" sz="1400" b="1">
            <a:solidFill>
              <a:schemeClr val="tx1"/>
            </a:solidFill>
            <a:cs typeface="B Mitra" pitchFamily="2" charset="-78"/>
          </a:endParaRPr>
        </a:p>
      </dgm:t>
    </dgm:pt>
    <dgm:pt modelId="{3619A3CC-8C42-46A5-BDC8-B1F6013A2C6D}">
      <dgm:prSet phldrT="[Text]" custT="1"/>
      <dgm:spPr/>
      <dgm:t>
        <a:bodyPr/>
        <a:lstStyle/>
        <a:p>
          <a:r>
            <a:rPr lang="fa-IR" sz="1400" b="1" dirty="0" smtClean="0">
              <a:solidFill>
                <a:schemeClr val="tx1"/>
              </a:solidFill>
              <a:cs typeface="B Mitra" pitchFamily="2" charset="-78"/>
            </a:rPr>
            <a:t>.</a:t>
          </a:r>
          <a:endParaRPr lang="en-US" sz="1400" b="1" dirty="0">
            <a:solidFill>
              <a:schemeClr val="tx1"/>
            </a:solidFill>
            <a:cs typeface="B Mitra" pitchFamily="2" charset="-78"/>
          </a:endParaRPr>
        </a:p>
      </dgm:t>
    </dgm:pt>
    <dgm:pt modelId="{6F43862F-635D-4456-B98F-E6F30A60D16C}" type="parTrans" cxnId="{A1174BC1-B771-43D5-A418-94ABFA81E0BA}">
      <dgm:prSet/>
      <dgm:spPr/>
      <dgm:t>
        <a:bodyPr/>
        <a:lstStyle/>
        <a:p>
          <a:endParaRPr lang="en-US" sz="1100" b="0">
            <a:cs typeface="B Mitra" pitchFamily="2" charset="-78"/>
          </a:endParaRPr>
        </a:p>
      </dgm:t>
    </dgm:pt>
    <dgm:pt modelId="{D2B2F490-7DA9-4933-BCF7-6829FE706496}" type="sibTrans" cxnId="{A1174BC1-B771-43D5-A418-94ABFA81E0BA}">
      <dgm:prSet/>
      <dgm:spPr/>
      <dgm:t>
        <a:bodyPr/>
        <a:lstStyle/>
        <a:p>
          <a:endParaRPr lang="en-US" sz="1100" b="0">
            <a:cs typeface="B Mitra" pitchFamily="2" charset="-78"/>
          </a:endParaRPr>
        </a:p>
      </dgm:t>
    </dgm:pt>
    <dgm:pt modelId="{60A99A72-1B45-4A47-B3C1-606CBE863512}">
      <dgm:prSet custT="1"/>
      <dgm:spPr/>
      <dgm:t>
        <a:bodyPr/>
        <a:lstStyle/>
        <a:p>
          <a:pPr rtl="1"/>
          <a:r>
            <a:rPr lang="fa-IR" sz="1400" b="1" dirty="0" smtClean="0">
              <a:solidFill>
                <a:schemeClr val="tx1"/>
              </a:solidFill>
              <a:cs typeface="B Mitra" pitchFamily="2" charset="-78"/>
            </a:rPr>
            <a:t>دانش به عنوان منبع</a:t>
          </a:r>
          <a:endParaRPr lang="en-US" sz="1400" b="1" dirty="0" smtClean="0">
            <a:solidFill>
              <a:schemeClr val="tx1"/>
            </a:solidFill>
            <a:cs typeface="B Mitra" pitchFamily="2" charset="-78"/>
          </a:endParaRPr>
        </a:p>
      </dgm:t>
    </dgm:pt>
    <dgm:pt modelId="{F058A103-EBED-4DE1-BB6F-D26FFC8759D8}" type="parTrans" cxnId="{5F08FEE5-DD30-40DD-9FF8-505CD81E4318}">
      <dgm:prSet/>
      <dgm:spPr/>
      <dgm:t>
        <a:bodyPr/>
        <a:lstStyle/>
        <a:p>
          <a:endParaRPr lang="en-US" sz="1100">
            <a:cs typeface="B Mitra" pitchFamily="2" charset="-78"/>
          </a:endParaRPr>
        </a:p>
      </dgm:t>
    </dgm:pt>
    <dgm:pt modelId="{29334729-C45B-4F60-A28E-248FBAAF967E}" type="sibTrans" cxnId="{5F08FEE5-DD30-40DD-9FF8-505CD81E4318}">
      <dgm:prSet custT="1"/>
      <dgm:spPr/>
      <dgm:t>
        <a:bodyPr/>
        <a:lstStyle/>
        <a:p>
          <a:endParaRPr lang="en-US" sz="1400" b="1">
            <a:solidFill>
              <a:schemeClr val="tx1"/>
            </a:solidFill>
            <a:cs typeface="B Mitra" pitchFamily="2" charset="-78"/>
          </a:endParaRPr>
        </a:p>
      </dgm:t>
    </dgm:pt>
    <dgm:pt modelId="{C2A2B8D2-8F77-4162-9B18-948B72996341}">
      <dgm:prSet custT="1"/>
      <dgm:spPr/>
      <dgm:t>
        <a:bodyPr/>
        <a:lstStyle/>
        <a:p>
          <a:pPr rtl="1"/>
          <a:r>
            <a:rPr lang="fa-IR" sz="1400" b="1" dirty="0" smtClean="0">
              <a:solidFill>
                <a:schemeClr val="tx1"/>
              </a:solidFill>
              <a:cs typeface="B Mitra" pitchFamily="2" charset="-78"/>
            </a:rPr>
            <a:t>دانش و قابلیتها</a:t>
          </a:r>
        </a:p>
      </dgm:t>
    </dgm:pt>
    <dgm:pt modelId="{C65E8B5B-E7CF-48FE-897F-E04E394EA774}" type="parTrans" cxnId="{BF947504-DA2B-4609-98A1-BE3E1D889706}">
      <dgm:prSet/>
      <dgm:spPr/>
      <dgm:t>
        <a:bodyPr/>
        <a:lstStyle/>
        <a:p>
          <a:endParaRPr lang="en-US" sz="1100">
            <a:cs typeface="B Mitra" pitchFamily="2" charset="-78"/>
          </a:endParaRPr>
        </a:p>
      </dgm:t>
    </dgm:pt>
    <dgm:pt modelId="{2C5F80ED-CE6F-4465-B869-CDB28A7F333C}" type="sibTrans" cxnId="{BF947504-DA2B-4609-98A1-BE3E1D889706}">
      <dgm:prSet custT="1"/>
      <dgm:spPr/>
      <dgm:t>
        <a:bodyPr/>
        <a:lstStyle/>
        <a:p>
          <a:r>
            <a:rPr lang="fa-IR" sz="1400" b="1" dirty="0" smtClean="0">
              <a:solidFill>
                <a:schemeClr val="tx1"/>
              </a:solidFill>
              <a:cs typeface="B Mitra" pitchFamily="2" charset="-78"/>
            </a:rPr>
            <a:t>رهیافت ها</a:t>
          </a:r>
          <a:endParaRPr lang="en-US" sz="1400" b="1" dirty="0">
            <a:solidFill>
              <a:schemeClr val="tx1"/>
            </a:solidFill>
            <a:cs typeface="B Mitra" pitchFamily="2" charset="-78"/>
          </a:endParaRPr>
        </a:p>
      </dgm:t>
    </dgm:pt>
    <dgm:pt modelId="{6F052142-10E3-46A7-A6C2-C99079BCAD76}">
      <dgm:prSet custT="1"/>
      <dgm:spPr>
        <a:solidFill>
          <a:schemeClr val="accent6"/>
        </a:solidFill>
      </dgm:spPr>
      <dgm:t>
        <a:bodyPr/>
        <a:lstStyle/>
        <a:p>
          <a:pPr rtl="1"/>
          <a:r>
            <a:rPr lang="fa-IR" sz="1400" b="1" dirty="0" smtClean="0">
              <a:solidFill>
                <a:schemeClr val="tx1"/>
              </a:solidFill>
              <a:cs typeface="B Mitra" pitchFamily="2" charset="-78"/>
            </a:rPr>
            <a:t>استراتژی های دانش محور</a:t>
          </a:r>
        </a:p>
      </dgm:t>
    </dgm:pt>
    <dgm:pt modelId="{9422D9CD-625A-4BC9-A4C9-94E5E35A3823}" type="parTrans" cxnId="{E3AC7072-D0B1-48CD-9F91-2AAC58C5C0C2}">
      <dgm:prSet/>
      <dgm:spPr/>
      <dgm:t>
        <a:bodyPr/>
        <a:lstStyle/>
        <a:p>
          <a:endParaRPr lang="en-US" sz="1100">
            <a:cs typeface="B Mitra" pitchFamily="2" charset="-78"/>
          </a:endParaRPr>
        </a:p>
      </dgm:t>
    </dgm:pt>
    <dgm:pt modelId="{BFC6880A-3DC4-4818-83CC-545289DACB6A}" type="sibTrans" cxnId="{E3AC7072-D0B1-48CD-9F91-2AAC58C5C0C2}">
      <dgm:prSet custT="1"/>
      <dgm:spPr/>
      <dgm:t>
        <a:bodyPr/>
        <a:lstStyle/>
        <a:p>
          <a:r>
            <a:rPr lang="fa-IR" sz="1400" b="1" dirty="0" smtClean="0">
              <a:solidFill>
                <a:schemeClr val="tx1"/>
              </a:solidFill>
              <a:cs typeface="B Mitra" pitchFamily="2" charset="-78"/>
            </a:rPr>
            <a:t>اقتصاد الکترونیکی</a:t>
          </a:r>
          <a:endParaRPr lang="en-US" sz="1400" b="1" dirty="0">
            <a:solidFill>
              <a:schemeClr val="tx1"/>
            </a:solidFill>
            <a:cs typeface="B Mitra" pitchFamily="2" charset="-78"/>
          </a:endParaRPr>
        </a:p>
      </dgm:t>
    </dgm:pt>
    <dgm:pt modelId="{FE9C8577-7B2F-4393-BAE8-AACB4F1CD8E9}">
      <dgm:prSet custT="1"/>
      <dgm:spPr/>
      <dgm:t>
        <a:bodyPr/>
        <a:lstStyle/>
        <a:p>
          <a:pPr rtl="1"/>
          <a:r>
            <a:rPr lang="fa-IR" sz="1400" b="1" dirty="0" smtClean="0">
              <a:solidFill>
                <a:schemeClr val="tx1"/>
              </a:solidFill>
              <a:cs typeface="B Mitra" pitchFamily="2" charset="-78"/>
            </a:rPr>
            <a:t>زنجیره ارزش دانش</a:t>
          </a:r>
        </a:p>
      </dgm:t>
    </dgm:pt>
    <dgm:pt modelId="{E250E8A2-1216-494F-9F7E-B62FFFE28B73}" type="parTrans" cxnId="{8149C044-6AC3-4C4E-A27B-11E73A842393}">
      <dgm:prSet/>
      <dgm:spPr/>
      <dgm:t>
        <a:bodyPr/>
        <a:lstStyle/>
        <a:p>
          <a:endParaRPr lang="en-US" sz="1100">
            <a:cs typeface="B Mitra" pitchFamily="2" charset="-78"/>
          </a:endParaRPr>
        </a:p>
      </dgm:t>
    </dgm:pt>
    <dgm:pt modelId="{E3FC4BF2-35AC-4415-8963-DBC11841B87A}" type="sibTrans" cxnId="{8149C044-6AC3-4C4E-A27B-11E73A842393}">
      <dgm:prSet custT="1"/>
      <dgm:spPr/>
      <dgm:t>
        <a:bodyPr/>
        <a:lstStyle/>
        <a:p>
          <a:r>
            <a:rPr lang="fa-IR" sz="1400" b="1" dirty="0" smtClean="0">
              <a:solidFill>
                <a:schemeClr val="tx1"/>
              </a:solidFill>
              <a:cs typeface="B Mitra" pitchFamily="2" charset="-78"/>
            </a:rPr>
            <a:t>مدل دانش محور</a:t>
          </a:r>
          <a:endParaRPr lang="en-US" sz="1400" b="1" dirty="0">
            <a:solidFill>
              <a:schemeClr val="tx1"/>
            </a:solidFill>
            <a:cs typeface="B Mitra" pitchFamily="2" charset="-78"/>
          </a:endParaRPr>
        </a:p>
      </dgm:t>
    </dgm:pt>
    <dgm:pt modelId="{3A68FE24-7348-46C1-B9E7-0A70D707DBAE}" type="pres">
      <dgm:prSet presAssocID="{7CA03FFF-0143-490E-869F-2C5F8E34EDA0}" presName="Name0" presStyleCnt="0">
        <dgm:presLayoutVars>
          <dgm:chMax/>
          <dgm:chPref/>
          <dgm:dir/>
          <dgm:animLvl val="lvl"/>
        </dgm:presLayoutVars>
      </dgm:prSet>
      <dgm:spPr/>
      <dgm:t>
        <a:bodyPr/>
        <a:lstStyle/>
        <a:p>
          <a:endParaRPr lang="en-US"/>
        </a:p>
      </dgm:t>
    </dgm:pt>
    <dgm:pt modelId="{02C6DF9D-8893-4214-B6E4-04D0FCE93A57}" type="pres">
      <dgm:prSet presAssocID="{A36447B0-BE14-4B90-A635-81B992A96525}" presName="composite" presStyleCnt="0"/>
      <dgm:spPr/>
    </dgm:pt>
    <dgm:pt modelId="{D59B93BB-0578-4045-B5DA-40E1E2B361EC}" type="pres">
      <dgm:prSet presAssocID="{A36447B0-BE14-4B90-A635-81B992A96525}" presName="Parent1" presStyleLbl="node1" presStyleIdx="0" presStyleCnt="12">
        <dgm:presLayoutVars>
          <dgm:chMax val="1"/>
          <dgm:chPref val="1"/>
          <dgm:bulletEnabled val="1"/>
        </dgm:presLayoutVars>
      </dgm:prSet>
      <dgm:spPr/>
      <dgm:t>
        <a:bodyPr/>
        <a:lstStyle/>
        <a:p>
          <a:endParaRPr lang="en-US"/>
        </a:p>
      </dgm:t>
    </dgm:pt>
    <dgm:pt modelId="{17336C7B-DAFE-43D7-B1E0-5AE3C0DD2ED4}" type="pres">
      <dgm:prSet presAssocID="{A36447B0-BE14-4B90-A635-81B992A96525}" presName="Childtext1" presStyleLbl="revTx" presStyleIdx="0" presStyleCnt="6">
        <dgm:presLayoutVars>
          <dgm:chMax val="0"/>
          <dgm:chPref val="0"/>
          <dgm:bulletEnabled val="1"/>
        </dgm:presLayoutVars>
      </dgm:prSet>
      <dgm:spPr/>
      <dgm:t>
        <a:bodyPr/>
        <a:lstStyle/>
        <a:p>
          <a:endParaRPr lang="en-US"/>
        </a:p>
      </dgm:t>
    </dgm:pt>
    <dgm:pt modelId="{64B39D97-A25D-497C-9625-1EF93EBC3379}" type="pres">
      <dgm:prSet presAssocID="{A36447B0-BE14-4B90-A635-81B992A96525}" presName="BalanceSpacing" presStyleCnt="0"/>
      <dgm:spPr/>
    </dgm:pt>
    <dgm:pt modelId="{52E9D7DB-4B2D-4F9A-B7B6-D8A1B77A6D04}" type="pres">
      <dgm:prSet presAssocID="{A36447B0-BE14-4B90-A635-81B992A96525}" presName="BalanceSpacing1" presStyleCnt="0"/>
      <dgm:spPr/>
    </dgm:pt>
    <dgm:pt modelId="{DBD07B30-06F2-439E-BF43-6F41801E4D62}" type="pres">
      <dgm:prSet presAssocID="{3533239B-94E7-463F-AC97-0AABC0ABE01D}" presName="Accent1Text" presStyleLbl="node1" presStyleIdx="1" presStyleCnt="12"/>
      <dgm:spPr/>
      <dgm:t>
        <a:bodyPr/>
        <a:lstStyle/>
        <a:p>
          <a:endParaRPr lang="en-US"/>
        </a:p>
      </dgm:t>
    </dgm:pt>
    <dgm:pt modelId="{D9433E36-0B5C-4023-B74F-C58FC2F7D340}" type="pres">
      <dgm:prSet presAssocID="{3533239B-94E7-463F-AC97-0AABC0ABE01D}" presName="spaceBetweenRectangles" presStyleCnt="0"/>
      <dgm:spPr/>
    </dgm:pt>
    <dgm:pt modelId="{4E0C45EE-3A1E-4AE1-85C6-034073611697}" type="pres">
      <dgm:prSet presAssocID="{EDCFC6D8-912B-45D1-A56D-59E916124B81}" presName="composite" presStyleCnt="0"/>
      <dgm:spPr/>
    </dgm:pt>
    <dgm:pt modelId="{4E57ACAE-124E-4CAF-B315-73AD7F876944}" type="pres">
      <dgm:prSet presAssocID="{EDCFC6D8-912B-45D1-A56D-59E916124B81}" presName="Parent1" presStyleLbl="node1" presStyleIdx="2" presStyleCnt="12">
        <dgm:presLayoutVars>
          <dgm:chMax val="1"/>
          <dgm:chPref val="1"/>
          <dgm:bulletEnabled val="1"/>
        </dgm:presLayoutVars>
      </dgm:prSet>
      <dgm:spPr/>
      <dgm:t>
        <a:bodyPr/>
        <a:lstStyle/>
        <a:p>
          <a:endParaRPr lang="en-US"/>
        </a:p>
      </dgm:t>
    </dgm:pt>
    <dgm:pt modelId="{90E2A3BD-FD88-40D3-87C5-CC6FE70304D7}" type="pres">
      <dgm:prSet presAssocID="{EDCFC6D8-912B-45D1-A56D-59E916124B81}" presName="Childtext1" presStyleLbl="revTx" presStyleIdx="1" presStyleCnt="6">
        <dgm:presLayoutVars>
          <dgm:chMax val="0"/>
          <dgm:chPref val="0"/>
          <dgm:bulletEnabled val="1"/>
        </dgm:presLayoutVars>
      </dgm:prSet>
      <dgm:spPr/>
      <dgm:t>
        <a:bodyPr/>
        <a:lstStyle/>
        <a:p>
          <a:endParaRPr lang="en-US"/>
        </a:p>
      </dgm:t>
    </dgm:pt>
    <dgm:pt modelId="{E3391BB2-1F3E-4CC3-BF88-7F05F102AFB1}" type="pres">
      <dgm:prSet presAssocID="{EDCFC6D8-912B-45D1-A56D-59E916124B81}" presName="BalanceSpacing" presStyleCnt="0"/>
      <dgm:spPr/>
    </dgm:pt>
    <dgm:pt modelId="{B151E6B7-C809-48DC-8A8D-469504D9A8C9}" type="pres">
      <dgm:prSet presAssocID="{EDCFC6D8-912B-45D1-A56D-59E916124B81}" presName="BalanceSpacing1" presStyleCnt="0"/>
      <dgm:spPr/>
    </dgm:pt>
    <dgm:pt modelId="{AE454F8E-D240-4EFD-AF80-D53098C108A8}" type="pres">
      <dgm:prSet presAssocID="{4168ECA1-83A9-47A1-9F83-16C5CE22DB00}" presName="Accent1Text" presStyleLbl="node1" presStyleIdx="3" presStyleCnt="12"/>
      <dgm:spPr/>
      <dgm:t>
        <a:bodyPr/>
        <a:lstStyle/>
        <a:p>
          <a:endParaRPr lang="en-US"/>
        </a:p>
      </dgm:t>
    </dgm:pt>
    <dgm:pt modelId="{56C63203-46EF-4565-A1F1-CAE3EF39BB82}" type="pres">
      <dgm:prSet presAssocID="{4168ECA1-83A9-47A1-9F83-16C5CE22DB00}" presName="spaceBetweenRectangles" presStyleCnt="0"/>
      <dgm:spPr/>
    </dgm:pt>
    <dgm:pt modelId="{44D92060-381C-4C96-BF9D-3EBBD164B6BF}" type="pres">
      <dgm:prSet presAssocID="{60A99A72-1B45-4A47-B3C1-606CBE863512}" presName="composite" presStyleCnt="0"/>
      <dgm:spPr/>
    </dgm:pt>
    <dgm:pt modelId="{01E7132E-257C-4AAE-8F68-007A86336949}" type="pres">
      <dgm:prSet presAssocID="{60A99A72-1B45-4A47-B3C1-606CBE863512}" presName="Parent1" presStyleLbl="node1" presStyleIdx="4" presStyleCnt="12" custLinFactNeighborX="55501" custLinFactNeighborY="-84308">
        <dgm:presLayoutVars>
          <dgm:chMax val="1"/>
          <dgm:chPref val="1"/>
          <dgm:bulletEnabled val="1"/>
        </dgm:presLayoutVars>
      </dgm:prSet>
      <dgm:spPr/>
      <dgm:t>
        <a:bodyPr/>
        <a:lstStyle/>
        <a:p>
          <a:endParaRPr lang="en-US"/>
        </a:p>
      </dgm:t>
    </dgm:pt>
    <dgm:pt modelId="{449DCAC5-C62E-46FF-B969-5AB7A317A275}" type="pres">
      <dgm:prSet presAssocID="{60A99A72-1B45-4A47-B3C1-606CBE863512}" presName="Childtext1" presStyleLbl="revTx" presStyleIdx="2" presStyleCnt="6">
        <dgm:presLayoutVars>
          <dgm:chMax val="0"/>
          <dgm:chPref val="0"/>
          <dgm:bulletEnabled val="1"/>
        </dgm:presLayoutVars>
      </dgm:prSet>
      <dgm:spPr/>
    </dgm:pt>
    <dgm:pt modelId="{811B8BB0-2A72-4E7F-8988-9FE14FF541D7}" type="pres">
      <dgm:prSet presAssocID="{60A99A72-1B45-4A47-B3C1-606CBE863512}" presName="BalanceSpacing" presStyleCnt="0"/>
      <dgm:spPr/>
    </dgm:pt>
    <dgm:pt modelId="{7310CC29-A7CC-405E-861A-613762D3F590}" type="pres">
      <dgm:prSet presAssocID="{60A99A72-1B45-4A47-B3C1-606CBE863512}" presName="BalanceSpacing1" presStyleCnt="0"/>
      <dgm:spPr/>
    </dgm:pt>
    <dgm:pt modelId="{DB8AD123-A7CC-4101-8313-78447C310550}" type="pres">
      <dgm:prSet presAssocID="{29334729-C45B-4F60-A28E-248FBAAF967E}" presName="Accent1Text" presStyleLbl="node1" presStyleIdx="5" presStyleCnt="12" custLinFactY="100000" custLinFactNeighborX="51689" custLinFactNeighborY="153192"/>
      <dgm:spPr/>
      <dgm:t>
        <a:bodyPr/>
        <a:lstStyle/>
        <a:p>
          <a:endParaRPr lang="en-US"/>
        </a:p>
      </dgm:t>
    </dgm:pt>
    <dgm:pt modelId="{B586E655-AAF7-4833-89E1-4A15DDED8C65}" type="pres">
      <dgm:prSet presAssocID="{29334729-C45B-4F60-A28E-248FBAAF967E}" presName="spaceBetweenRectangles" presStyleCnt="0"/>
      <dgm:spPr/>
    </dgm:pt>
    <dgm:pt modelId="{F92E3912-CA5B-4990-BDCD-B8A76D8A3A37}" type="pres">
      <dgm:prSet presAssocID="{FE9C8577-7B2F-4393-BAE8-AACB4F1CD8E9}" presName="composite" presStyleCnt="0"/>
      <dgm:spPr/>
    </dgm:pt>
    <dgm:pt modelId="{98224C82-97B2-4D5C-97A2-946BBCD48176}" type="pres">
      <dgm:prSet presAssocID="{FE9C8577-7B2F-4393-BAE8-AACB4F1CD8E9}" presName="Parent1" presStyleLbl="node1" presStyleIdx="6" presStyleCnt="12" custLinFactX="574" custLinFactNeighborX="100000" custLinFactNeighborY="-1582">
        <dgm:presLayoutVars>
          <dgm:chMax val="1"/>
          <dgm:chPref val="1"/>
          <dgm:bulletEnabled val="1"/>
        </dgm:presLayoutVars>
      </dgm:prSet>
      <dgm:spPr/>
      <dgm:t>
        <a:bodyPr/>
        <a:lstStyle/>
        <a:p>
          <a:endParaRPr lang="en-US"/>
        </a:p>
      </dgm:t>
    </dgm:pt>
    <dgm:pt modelId="{C5A7076D-05C0-4F94-8380-D12E9A79D30E}" type="pres">
      <dgm:prSet presAssocID="{FE9C8577-7B2F-4393-BAE8-AACB4F1CD8E9}" presName="Childtext1" presStyleLbl="revTx" presStyleIdx="3" presStyleCnt="6">
        <dgm:presLayoutVars>
          <dgm:chMax val="0"/>
          <dgm:chPref val="0"/>
          <dgm:bulletEnabled val="1"/>
        </dgm:presLayoutVars>
      </dgm:prSet>
      <dgm:spPr/>
    </dgm:pt>
    <dgm:pt modelId="{982C66F6-7A26-4F32-A05A-0319B1797690}" type="pres">
      <dgm:prSet presAssocID="{FE9C8577-7B2F-4393-BAE8-AACB4F1CD8E9}" presName="BalanceSpacing" presStyleCnt="0"/>
      <dgm:spPr/>
    </dgm:pt>
    <dgm:pt modelId="{6D62CB0F-4914-4AF6-ADF0-2A222AE43A1F}" type="pres">
      <dgm:prSet presAssocID="{FE9C8577-7B2F-4393-BAE8-AACB4F1CD8E9}" presName="BalanceSpacing1" presStyleCnt="0"/>
      <dgm:spPr/>
    </dgm:pt>
    <dgm:pt modelId="{15358C8A-88C8-4E05-8FFD-B85748D87CA3}" type="pres">
      <dgm:prSet presAssocID="{E3FC4BF2-35AC-4415-8963-DBC11841B87A}" presName="Accent1Text" presStyleLbl="node1" presStyleIdx="7" presStyleCnt="12" custLinFactX="-62714" custLinFactNeighborX="-100000" custLinFactNeighborY="85853"/>
      <dgm:spPr/>
      <dgm:t>
        <a:bodyPr/>
        <a:lstStyle/>
        <a:p>
          <a:endParaRPr lang="en-US"/>
        </a:p>
      </dgm:t>
    </dgm:pt>
    <dgm:pt modelId="{F3BB7C48-E12F-477A-B4AE-D7923C2954E7}" type="pres">
      <dgm:prSet presAssocID="{E3FC4BF2-35AC-4415-8963-DBC11841B87A}" presName="spaceBetweenRectangles" presStyleCnt="0"/>
      <dgm:spPr/>
    </dgm:pt>
    <dgm:pt modelId="{B41B1F34-1345-49C4-AE88-B6685CDEE988}" type="pres">
      <dgm:prSet presAssocID="{C2A2B8D2-8F77-4162-9B18-948B72996341}" presName="composite" presStyleCnt="0"/>
      <dgm:spPr/>
    </dgm:pt>
    <dgm:pt modelId="{FFC5408F-D852-4E39-A45A-13821672C639}" type="pres">
      <dgm:prSet presAssocID="{C2A2B8D2-8F77-4162-9B18-948B72996341}" presName="Parent1" presStyleLbl="node1" presStyleIdx="8" presStyleCnt="12" custLinFactX="-11927" custLinFactY="-70265" custLinFactNeighborX="-100000" custLinFactNeighborY="-100000">
        <dgm:presLayoutVars>
          <dgm:chMax val="1"/>
          <dgm:chPref val="1"/>
          <dgm:bulletEnabled val="1"/>
        </dgm:presLayoutVars>
      </dgm:prSet>
      <dgm:spPr/>
      <dgm:t>
        <a:bodyPr/>
        <a:lstStyle/>
        <a:p>
          <a:endParaRPr lang="en-US"/>
        </a:p>
      </dgm:t>
    </dgm:pt>
    <dgm:pt modelId="{7CBF61A0-E323-4271-95F9-86E6F70C0241}" type="pres">
      <dgm:prSet presAssocID="{C2A2B8D2-8F77-4162-9B18-948B72996341}" presName="Childtext1" presStyleLbl="revTx" presStyleIdx="4" presStyleCnt="6">
        <dgm:presLayoutVars>
          <dgm:chMax val="0"/>
          <dgm:chPref val="0"/>
          <dgm:bulletEnabled val="1"/>
        </dgm:presLayoutVars>
      </dgm:prSet>
      <dgm:spPr/>
    </dgm:pt>
    <dgm:pt modelId="{9F56B537-0F88-4FD8-85BE-D75514D0A5FA}" type="pres">
      <dgm:prSet presAssocID="{C2A2B8D2-8F77-4162-9B18-948B72996341}" presName="BalanceSpacing" presStyleCnt="0"/>
      <dgm:spPr/>
    </dgm:pt>
    <dgm:pt modelId="{C04BB17C-9B5A-4D1F-AB8A-DDCC66B5B31D}" type="pres">
      <dgm:prSet presAssocID="{C2A2B8D2-8F77-4162-9B18-948B72996341}" presName="BalanceSpacing1" presStyleCnt="0"/>
      <dgm:spPr/>
    </dgm:pt>
    <dgm:pt modelId="{D0F5CC91-1B01-44C8-A7BA-67B1AA0DF210}" type="pres">
      <dgm:prSet presAssocID="{2C5F80ED-CE6F-4465-B869-CDB28A7F333C}" presName="Accent1Text" presStyleLbl="node1" presStyleIdx="9" presStyleCnt="12" custLinFactX="9656" custLinFactNeighborX="100000" custLinFactNeighborY="4046"/>
      <dgm:spPr/>
      <dgm:t>
        <a:bodyPr/>
        <a:lstStyle/>
        <a:p>
          <a:endParaRPr lang="en-US"/>
        </a:p>
      </dgm:t>
    </dgm:pt>
    <dgm:pt modelId="{7AEF613A-D065-459A-9EDB-3B6B2CA6B81F}" type="pres">
      <dgm:prSet presAssocID="{2C5F80ED-CE6F-4465-B869-CDB28A7F333C}" presName="spaceBetweenRectangles" presStyleCnt="0"/>
      <dgm:spPr/>
    </dgm:pt>
    <dgm:pt modelId="{6A83ACCD-AA26-4C5F-8F7E-634B43EE85BF}" type="pres">
      <dgm:prSet presAssocID="{6F052142-10E3-46A7-A6C2-C99079BCAD76}" presName="composite" presStyleCnt="0"/>
      <dgm:spPr/>
    </dgm:pt>
    <dgm:pt modelId="{72583A61-AF33-47D9-8DE1-92E77067B398}" type="pres">
      <dgm:prSet presAssocID="{6F052142-10E3-46A7-A6C2-C99079BCAD76}" presName="Parent1" presStyleLbl="node1" presStyleIdx="10" presStyleCnt="12" custLinFactY="-70164" custLinFactNeighborX="-10003" custLinFactNeighborY="-100000">
        <dgm:presLayoutVars>
          <dgm:chMax val="1"/>
          <dgm:chPref val="1"/>
          <dgm:bulletEnabled val="1"/>
        </dgm:presLayoutVars>
      </dgm:prSet>
      <dgm:spPr/>
      <dgm:t>
        <a:bodyPr/>
        <a:lstStyle/>
        <a:p>
          <a:endParaRPr lang="en-US"/>
        </a:p>
      </dgm:t>
    </dgm:pt>
    <dgm:pt modelId="{9F8A1736-7CBC-431C-8F34-64E82858A1E1}" type="pres">
      <dgm:prSet presAssocID="{6F052142-10E3-46A7-A6C2-C99079BCAD76}" presName="Childtext1" presStyleLbl="revTx" presStyleIdx="5" presStyleCnt="6">
        <dgm:presLayoutVars>
          <dgm:chMax val="0"/>
          <dgm:chPref val="0"/>
          <dgm:bulletEnabled val="1"/>
        </dgm:presLayoutVars>
      </dgm:prSet>
      <dgm:spPr/>
    </dgm:pt>
    <dgm:pt modelId="{35CF2829-AE4B-4E5E-B990-C6D0B0BF478E}" type="pres">
      <dgm:prSet presAssocID="{6F052142-10E3-46A7-A6C2-C99079BCAD76}" presName="BalanceSpacing" presStyleCnt="0"/>
      <dgm:spPr/>
    </dgm:pt>
    <dgm:pt modelId="{1072F50E-C180-4A33-B476-D02156B703DF}" type="pres">
      <dgm:prSet presAssocID="{6F052142-10E3-46A7-A6C2-C99079BCAD76}" presName="BalanceSpacing1" presStyleCnt="0"/>
      <dgm:spPr/>
    </dgm:pt>
    <dgm:pt modelId="{21EFE223-EE44-44B6-A34B-BE576AF5AE33}" type="pres">
      <dgm:prSet presAssocID="{BFC6880A-3DC4-4818-83CC-545289DACB6A}" presName="Accent1Text" presStyleLbl="node1" presStyleIdx="11" presStyleCnt="12" custLinFactY="-100000" custLinFactNeighborX="-56088" custLinFactNeighborY="-155145"/>
      <dgm:spPr/>
      <dgm:t>
        <a:bodyPr/>
        <a:lstStyle/>
        <a:p>
          <a:endParaRPr lang="en-US"/>
        </a:p>
      </dgm:t>
    </dgm:pt>
  </dgm:ptLst>
  <dgm:cxnLst>
    <dgm:cxn modelId="{5F08FEE5-DD30-40DD-9FF8-505CD81E4318}" srcId="{7CA03FFF-0143-490E-869F-2C5F8E34EDA0}" destId="{60A99A72-1B45-4A47-B3C1-606CBE863512}" srcOrd="2" destOrd="0" parTransId="{F058A103-EBED-4DE1-BB6F-D26FFC8759D8}" sibTransId="{29334729-C45B-4F60-A28E-248FBAAF967E}"/>
    <dgm:cxn modelId="{3BCA1D32-7A88-443A-AA8D-9C80866BB7D1}" srcId="{7CA03FFF-0143-490E-869F-2C5F8E34EDA0}" destId="{A36447B0-BE14-4B90-A635-81B992A96525}" srcOrd="0" destOrd="0" parTransId="{F7DD0F2D-9415-4AD6-B2C9-35AC9454502D}" sibTransId="{3533239B-94E7-463F-AC97-0AABC0ABE01D}"/>
    <dgm:cxn modelId="{DC7A20C4-4785-40E6-968F-F4DF2809CED0}" type="presOf" srcId="{7CA03FFF-0143-490E-869F-2C5F8E34EDA0}" destId="{3A68FE24-7348-46C1-B9E7-0A70D707DBAE}" srcOrd="0" destOrd="0" presId="urn:microsoft.com/office/officeart/2008/layout/AlternatingHexagons"/>
    <dgm:cxn modelId="{5246B9D9-5F32-4C19-8832-1A1BBA3552A7}" type="presOf" srcId="{60A99A72-1B45-4A47-B3C1-606CBE863512}" destId="{01E7132E-257C-4AAE-8F68-007A86336949}" srcOrd="0" destOrd="0" presId="urn:microsoft.com/office/officeart/2008/layout/AlternatingHexagons"/>
    <dgm:cxn modelId="{E3AC7072-D0B1-48CD-9F91-2AAC58C5C0C2}" srcId="{7CA03FFF-0143-490E-869F-2C5F8E34EDA0}" destId="{6F052142-10E3-46A7-A6C2-C99079BCAD76}" srcOrd="5" destOrd="0" parTransId="{9422D9CD-625A-4BC9-A4C9-94E5E35A3823}" sibTransId="{BFC6880A-3DC4-4818-83CC-545289DACB6A}"/>
    <dgm:cxn modelId="{55A3E9C2-E48C-47B8-87B2-D0A896C136C4}" type="presOf" srcId="{E3FC4BF2-35AC-4415-8963-DBC11841B87A}" destId="{15358C8A-88C8-4E05-8FFD-B85748D87CA3}" srcOrd="0" destOrd="0" presId="urn:microsoft.com/office/officeart/2008/layout/AlternatingHexagons"/>
    <dgm:cxn modelId="{BF947504-DA2B-4609-98A1-BE3E1D889706}" srcId="{7CA03FFF-0143-490E-869F-2C5F8E34EDA0}" destId="{C2A2B8D2-8F77-4162-9B18-948B72996341}" srcOrd="4" destOrd="0" parTransId="{C65E8B5B-E7CF-48FE-897F-E04E394EA774}" sibTransId="{2C5F80ED-CE6F-4465-B869-CDB28A7F333C}"/>
    <dgm:cxn modelId="{CAA79119-FED4-43D2-8999-7A80FFBAC56E}" type="presOf" srcId="{A36447B0-BE14-4B90-A635-81B992A96525}" destId="{D59B93BB-0578-4045-B5DA-40E1E2B361EC}" srcOrd="0" destOrd="0" presId="urn:microsoft.com/office/officeart/2008/layout/AlternatingHexagons"/>
    <dgm:cxn modelId="{3E567C41-A24D-450C-9195-3713FC60B6D6}" type="presOf" srcId="{BFC6880A-3DC4-4818-83CC-545289DACB6A}" destId="{21EFE223-EE44-44B6-A34B-BE576AF5AE33}" srcOrd="0" destOrd="0" presId="urn:microsoft.com/office/officeart/2008/layout/AlternatingHexagons"/>
    <dgm:cxn modelId="{53FE3E57-E326-4725-ACA7-7DA0395A1B61}" type="presOf" srcId="{29334729-C45B-4F60-A28E-248FBAAF967E}" destId="{DB8AD123-A7CC-4101-8313-78447C310550}" srcOrd="0" destOrd="0" presId="urn:microsoft.com/office/officeart/2008/layout/AlternatingHexagons"/>
    <dgm:cxn modelId="{469CE8E6-2711-4D46-B0CB-833191EA5250}" type="presOf" srcId="{3619A3CC-8C42-46A5-BDC8-B1F6013A2C6D}" destId="{90E2A3BD-FD88-40D3-87C5-CC6FE70304D7}" srcOrd="0" destOrd="0" presId="urn:microsoft.com/office/officeart/2008/layout/AlternatingHexagons"/>
    <dgm:cxn modelId="{A1174BC1-B771-43D5-A418-94ABFA81E0BA}" srcId="{EDCFC6D8-912B-45D1-A56D-59E916124B81}" destId="{3619A3CC-8C42-46A5-BDC8-B1F6013A2C6D}" srcOrd="0" destOrd="0" parTransId="{6F43862F-635D-4456-B98F-E6F30A60D16C}" sibTransId="{D2B2F490-7DA9-4933-BCF7-6829FE706496}"/>
    <dgm:cxn modelId="{F34EEBFB-692D-4474-9EE2-9E78496F29A9}" type="presOf" srcId="{2C5F80ED-CE6F-4465-B869-CDB28A7F333C}" destId="{D0F5CC91-1B01-44C8-A7BA-67B1AA0DF210}" srcOrd="0" destOrd="0" presId="urn:microsoft.com/office/officeart/2008/layout/AlternatingHexagons"/>
    <dgm:cxn modelId="{3C90E3DB-8FEB-4ACA-80FE-69E084E66B17}" srcId="{7CA03FFF-0143-490E-869F-2C5F8E34EDA0}" destId="{EDCFC6D8-912B-45D1-A56D-59E916124B81}" srcOrd="1" destOrd="0" parTransId="{C6C6071B-98CF-471E-BF3A-F08B7BF41156}" sibTransId="{4168ECA1-83A9-47A1-9F83-16C5CE22DB00}"/>
    <dgm:cxn modelId="{8149C044-6AC3-4C4E-A27B-11E73A842393}" srcId="{7CA03FFF-0143-490E-869F-2C5F8E34EDA0}" destId="{FE9C8577-7B2F-4393-BAE8-AACB4F1CD8E9}" srcOrd="3" destOrd="0" parTransId="{E250E8A2-1216-494F-9F7E-B62FFFE28B73}" sibTransId="{E3FC4BF2-35AC-4415-8963-DBC11841B87A}"/>
    <dgm:cxn modelId="{E73FA63C-C3B5-45B4-BDC9-457A6358B4D8}" type="presOf" srcId="{EDCFC6D8-912B-45D1-A56D-59E916124B81}" destId="{4E57ACAE-124E-4CAF-B315-73AD7F876944}" srcOrd="0" destOrd="0" presId="urn:microsoft.com/office/officeart/2008/layout/AlternatingHexagons"/>
    <dgm:cxn modelId="{E1FD9973-74B2-46E7-A505-621473024796}" type="presOf" srcId="{3533239B-94E7-463F-AC97-0AABC0ABE01D}" destId="{DBD07B30-06F2-439E-BF43-6F41801E4D62}" srcOrd="0" destOrd="0" presId="urn:microsoft.com/office/officeart/2008/layout/AlternatingHexagons"/>
    <dgm:cxn modelId="{221B6917-9351-4878-92E4-314753E3AC33}" type="presOf" srcId="{4168ECA1-83A9-47A1-9F83-16C5CE22DB00}" destId="{AE454F8E-D240-4EFD-AF80-D53098C108A8}" srcOrd="0" destOrd="0" presId="urn:microsoft.com/office/officeart/2008/layout/AlternatingHexagons"/>
    <dgm:cxn modelId="{934F2091-CBE3-4BF3-87C0-E080721907A8}" type="presOf" srcId="{FE9C8577-7B2F-4393-BAE8-AACB4F1CD8E9}" destId="{98224C82-97B2-4D5C-97A2-946BBCD48176}" srcOrd="0" destOrd="0" presId="urn:microsoft.com/office/officeart/2008/layout/AlternatingHexagons"/>
    <dgm:cxn modelId="{E1CFED3A-BEFB-4720-A3EB-10E4BB640DBC}" type="presOf" srcId="{6F052142-10E3-46A7-A6C2-C99079BCAD76}" destId="{72583A61-AF33-47D9-8DE1-92E77067B398}" srcOrd="0" destOrd="0" presId="urn:microsoft.com/office/officeart/2008/layout/AlternatingHexagons"/>
    <dgm:cxn modelId="{6C02AFBF-AE66-4F03-9D3A-D1497E4A0015}" type="presOf" srcId="{C2A2B8D2-8F77-4162-9B18-948B72996341}" destId="{FFC5408F-D852-4E39-A45A-13821672C639}" srcOrd="0" destOrd="0" presId="urn:microsoft.com/office/officeart/2008/layout/AlternatingHexagons"/>
    <dgm:cxn modelId="{845E3032-B7AF-48EA-9FA6-E77C32D1E3FC}" type="presParOf" srcId="{3A68FE24-7348-46C1-B9E7-0A70D707DBAE}" destId="{02C6DF9D-8893-4214-B6E4-04D0FCE93A57}" srcOrd="0" destOrd="0" presId="urn:microsoft.com/office/officeart/2008/layout/AlternatingHexagons"/>
    <dgm:cxn modelId="{A44CB520-8644-43C7-900D-AF1009C80701}" type="presParOf" srcId="{02C6DF9D-8893-4214-B6E4-04D0FCE93A57}" destId="{D59B93BB-0578-4045-B5DA-40E1E2B361EC}" srcOrd="0" destOrd="0" presId="urn:microsoft.com/office/officeart/2008/layout/AlternatingHexagons"/>
    <dgm:cxn modelId="{A6E3E98B-9553-4EF6-B08B-B3DE5F5AF905}" type="presParOf" srcId="{02C6DF9D-8893-4214-B6E4-04D0FCE93A57}" destId="{17336C7B-DAFE-43D7-B1E0-5AE3C0DD2ED4}" srcOrd="1" destOrd="0" presId="urn:microsoft.com/office/officeart/2008/layout/AlternatingHexagons"/>
    <dgm:cxn modelId="{7C84D1F8-6E10-4BF5-A6FB-C66D4DB86317}" type="presParOf" srcId="{02C6DF9D-8893-4214-B6E4-04D0FCE93A57}" destId="{64B39D97-A25D-497C-9625-1EF93EBC3379}" srcOrd="2" destOrd="0" presId="urn:microsoft.com/office/officeart/2008/layout/AlternatingHexagons"/>
    <dgm:cxn modelId="{63FB2461-1FF5-4E2C-8484-D271613D8972}" type="presParOf" srcId="{02C6DF9D-8893-4214-B6E4-04D0FCE93A57}" destId="{52E9D7DB-4B2D-4F9A-B7B6-D8A1B77A6D04}" srcOrd="3" destOrd="0" presId="urn:microsoft.com/office/officeart/2008/layout/AlternatingHexagons"/>
    <dgm:cxn modelId="{BE5C358D-EAE5-4E0E-BE49-C04C492EDB14}" type="presParOf" srcId="{02C6DF9D-8893-4214-B6E4-04D0FCE93A57}" destId="{DBD07B30-06F2-439E-BF43-6F41801E4D62}" srcOrd="4" destOrd="0" presId="urn:microsoft.com/office/officeart/2008/layout/AlternatingHexagons"/>
    <dgm:cxn modelId="{C5CCB8E6-DDE0-4473-A003-284B478A31B2}" type="presParOf" srcId="{3A68FE24-7348-46C1-B9E7-0A70D707DBAE}" destId="{D9433E36-0B5C-4023-B74F-C58FC2F7D340}" srcOrd="1" destOrd="0" presId="urn:microsoft.com/office/officeart/2008/layout/AlternatingHexagons"/>
    <dgm:cxn modelId="{E415B6C3-3365-4581-B5F9-C4884AA84DC6}" type="presParOf" srcId="{3A68FE24-7348-46C1-B9E7-0A70D707DBAE}" destId="{4E0C45EE-3A1E-4AE1-85C6-034073611697}" srcOrd="2" destOrd="0" presId="urn:microsoft.com/office/officeart/2008/layout/AlternatingHexagons"/>
    <dgm:cxn modelId="{2B34F032-700B-40FE-B11E-2328D67F3B92}" type="presParOf" srcId="{4E0C45EE-3A1E-4AE1-85C6-034073611697}" destId="{4E57ACAE-124E-4CAF-B315-73AD7F876944}" srcOrd="0" destOrd="0" presId="urn:microsoft.com/office/officeart/2008/layout/AlternatingHexagons"/>
    <dgm:cxn modelId="{603F9DCB-AE0E-4F60-A03E-EF1459AA891F}" type="presParOf" srcId="{4E0C45EE-3A1E-4AE1-85C6-034073611697}" destId="{90E2A3BD-FD88-40D3-87C5-CC6FE70304D7}" srcOrd="1" destOrd="0" presId="urn:microsoft.com/office/officeart/2008/layout/AlternatingHexagons"/>
    <dgm:cxn modelId="{4495F005-D1C2-4E6B-B499-70ACAC12A4C7}" type="presParOf" srcId="{4E0C45EE-3A1E-4AE1-85C6-034073611697}" destId="{E3391BB2-1F3E-4CC3-BF88-7F05F102AFB1}" srcOrd="2" destOrd="0" presId="urn:microsoft.com/office/officeart/2008/layout/AlternatingHexagons"/>
    <dgm:cxn modelId="{CB5D01C3-BF52-4A22-96C7-11BC927B2798}" type="presParOf" srcId="{4E0C45EE-3A1E-4AE1-85C6-034073611697}" destId="{B151E6B7-C809-48DC-8A8D-469504D9A8C9}" srcOrd="3" destOrd="0" presId="urn:microsoft.com/office/officeart/2008/layout/AlternatingHexagons"/>
    <dgm:cxn modelId="{179E64F7-AE6B-4306-BFF2-DACD76A18A7C}" type="presParOf" srcId="{4E0C45EE-3A1E-4AE1-85C6-034073611697}" destId="{AE454F8E-D240-4EFD-AF80-D53098C108A8}" srcOrd="4" destOrd="0" presId="urn:microsoft.com/office/officeart/2008/layout/AlternatingHexagons"/>
    <dgm:cxn modelId="{7CAB7DA0-1E5C-4C36-A2C3-172C8DDA7502}" type="presParOf" srcId="{3A68FE24-7348-46C1-B9E7-0A70D707DBAE}" destId="{56C63203-46EF-4565-A1F1-CAE3EF39BB82}" srcOrd="3" destOrd="0" presId="urn:microsoft.com/office/officeart/2008/layout/AlternatingHexagons"/>
    <dgm:cxn modelId="{8861F717-D43D-4261-BDD7-7DCD8EAF4436}" type="presParOf" srcId="{3A68FE24-7348-46C1-B9E7-0A70D707DBAE}" destId="{44D92060-381C-4C96-BF9D-3EBBD164B6BF}" srcOrd="4" destOrd="0" presId="urn:microsoft.com/office/officeart/2008/layout/AlternatingHexagons"/>
    <dgm:cxn modelId="{6A3EA40A-05FC-43E3-AF52-86E9F81688EE}" type="presParOf" srcId="{44D92060-381C-4C96-BF9D-3EBBD164B6BF}" destId="{01E7132E-257C-4AAE-8F68-007A86336949}" srcOrd="0" destOrd="0" presId="urn:microsoft.com/office/officeart/2008/layout/AlternatingHexagons"/>
    <dgm:cxn modelId="{76F69A69-5211-498F-ADAC-69DCBF9CA158}" type="presParOf" srcId="{44D92060-381C-4C96-BF9D-3EBBD164B6BF}" destId="{449DCAC5-C62E-46FF-B969-5AB7A317A275}" srcOrd="1" destOrd="0" presId="urn:microsoft.com/office/officeart/2008/layout/AlternatingHexagons"/>
    <dgm:cxn modelId="{506FD001-6660-47AE-9962-A5F2FCA2D9B2}" type="presParOf" srcId="{44D92060-381C-4C96-BF9D-3EBBD164B6BF}" destId="{811B8BB0-2A72-4E7F-8988-9FE14FF541D7}" srcOrd="2" destOrd="0" presId="urn:microsoft.com/office/officeart/2008/layout/AlternatingHexagons"/>
    <dgm:cxn modelId="{448AE396-909D-48FE-956B-02DFA52A1B56}" type="presParOf" srcId="{44D92060-381C-4C96-BF9D-3EBBD164B6BF}" destId="{7310CC29-A7CC-405E-861A-613762D3F590}" srcOrd="3" destOrd="0" presId="urn:microsoft.com/office/officeart/2008/layout/AlternatingHexagons"/>
    <dgm:cxn modelId="{F6EBD8DF-A0D8-403D-A83F-4DE7CEFA9D2A}" type="presParOf" srcId="{44D92060-381C-4C96-BF9D-3EBBD164B6BF}" destId="{DB8AD123-A7CC-4101-8313-78447C310550}" srcOrd="4" destOrd="0" presId="urn:microsoft.com/office/officeart/2008/layout/AlternatingHexagons"/>
    <dgm:cxn modelId="{63360E2C-3AF4-4041-B5AE-5B9029D2077D}" type="presParOf" srcId="{3A68FE24-7348-46C1-B9E7-0A70D707DBAE}" destId="{B586E655-AAF7-4833-89E1-4A15DDED8C65}" srcOrd="5" destOrd="0" presId="urn:microsoft.com/office/officeart/2008/layout/AlternatingHexagons"/>
    <dgm:cxn modelId="{F826FAA8-AEF7-4C4F-B9FA-985F564BBAC4}" type="presParOf" srcId="{3A68FE24-7348-46C1-B9E7-0A70D707DBAE}" destId="{F92E3912-CA5B-4990-BDCD-B8A76D8A3A37}" srcOrd="6" destOrd="0" presId="urn:microsoft.com/office/officeart/2008/layout/AlternatingHexagons"/>
    <dgm:cxn modelId="{59549E99-09B2-4FE3-AF9C-E29E0FEADEDC}" type="presParOf" srcId="{F92E3912-CA5B-4990-BDCD-B8A76D8A3A37}" destId="{98224C82-97B2-4D5C-97A2-946BBCD48176}" srcOrd="0" destOrd="0" presId="urn:microsoft.com/office/officeart/2008/layout/AlternatingHexagons"/>
    <dgm:cxn modelId="{4E367583-996A-4D88-9E00-C21911CA9D43}" type="presParOf" srcId="{F92E3912-CA5B-4990-BDCD-B8A76D8A3A37}" destId="{C5A7076D-05C0-4F94-8380-D12E9A79D30E}" srcOrd="1" destOrd="0" presId="urn:microsoft.com/office/officeart/2008/layout/AlternatingHexagons"/>
    <dgm:cxn modelId="{67FCF25D-55E4-47E7-BE27-12174AE10532}" type="presParOf" srcId="{F92E3912-CA5B-4990-BDCD-B8A76D8A3A37}" destId="{982C66F6-7A26-4F32-A05A-0319B1797690}" srcOrd="2" destOrd="0" presId="urn:microsoft.com/office/officeart/2008/layout/AlternatingHexagons"/>
    <dgm:cxn modelId="{7A325CB3-AEBD-484A-ADED-BDC1290F1726}" type="presParOf" srcId="{F92E3912-CA5B-4990-BDCD-B8A76D8A3A37}" destId="{6D62CB0F-4914-4AF6-ADF0-2A222AE43A1F}" srcOrd="3" destOrd="0" presId="urn:microsoft.com/office/officeart/2008/layout/AlternatingHexagons"/>
    <dgm:cxn modelId="{60887BF3-E1E3-4124-B335-82E283DC6EF0}" type="presParOf" srcId="{F92E3912-CA5B-4990-BDCD-B8A76D8A3A37}" destId="{15358C8A-88C8-4E05-8FFD-B85748D87CA3}" srcOrd="4" destOrd="0" presId="urn:microsoft.com/office/officeart/2008/layout/AlternatingHexagons"/>
    <dgm:cxn modelId="{E1D43A37-7D65-407B-ABE8-E4C085C810C8}" type="presParOf" srcId="{3A68FE24-7348-46C1-B9E7-0A70D707DBAE}" destId="{F3BB7C48-E12F-477A-B4AE-D7923C2954E7}" srcOrd="7" destOrd="0" presId="urn:microsoft.com/office/officeart/2008/layout/AlternatingHexagons"/>
    <dgm:cxn modelId="{DA3BD7CF-4735-4436-9111-B939BD874567}" type="presParOf" srcId="{3A68FE24-7348-46C1-B9E7-0A70D707DBAE}" destId="{B41B1F34-1345-49C4-AE88-B6685CDEE988}" srcOrd="8" destOrd="0" presId="urn:microsoft.com/office/officeart/2008/layout/AlternatingHexagons"/>
    <dgm:cxn modelId="{D689D261-1119-4128-AF76-C12D499E1525}" type="presParOf" srcId="{B41B1F34-1345-49C4-AE88-B6685CDEE988}" destId="{FFC5408F-D852-4E39-A45A-13821672C639}" srcOrd="0" destOrd="0" presId="urn:microsoft.com/office/officeart/2008/layout/AlternatingHexagons"/>
    <dgm:cxn modelId="{89E2F486-ED02-4CC7-A762-EF44C1AC7B22}" type="presParOf" srcId="{B41B1F34-1345-49C4-AE88-B6685CDEE988}" destId="{7CBF61A0-E323-4271-95F9-86E6F70C0241}" srcOrd="1" destOrd="0" presId="urn:microsoft.com/office/officeart/2008/layout/AlternatingHexagons"/>
    <dgm:cxn modelId="{1818CE87-9D6C-4707-AA2E-7D1FDE42B7CA}" type="presParOf" srcId="{B41B1F34-1345-49C4-AE88-B6685CDEE988}" destId="{9F56B537-0F88-4FD8-85BE-D75514D0A5FA}" srcOrd="2" destOrd="0" presId="urn:microsoft.com/office/officeart/2008/layout/AlternatingHexagons"/>
    <dgm:cxn modelId="{A3C97985-56B2-44C4-852D-1DD1ECEEE47F}" type="presParOf" srcId="{B41B1F34-1345-49C4-AE88-B6685CDEE988}" destId="{C04BB17C-9B5A-4D1F-AB8A-DDCC66B5B31D}" srcOrd="3" destOrd="0" presId="urn:microsoft.com/office/officeart/2008/layout/AlternatingHexagons"/>
    <dgm:cxn modelId="{00E65627-CFA2-476C-BCC2-A55CF481F07C}" type="presParOf" srcId="{B41B1F34-1345-49C4-AE88-B6685CDEE988}" destId="{D0F5CC91-1B01-44C8-A7BA-67B1AA0DF210}" srcOrd="4" destOrd="0" presId="urn:microsoft.com/office/officeart/2008/layout/AlternatingHexagons"/>
    <dgm:cxn modelId="{03499831-AA7B-4068-8642-0A8795DC4E04}" type="presParOf" srcId="{3A68FE24-7348-46C1-B9E7-0A70D707DBAE}" destId="{7AEF613A-D065-459A-9EDB-3B6B2CA6B81F}" srcOrd="9" destOrd="0" presId="urn:microsoft.com/office/officeart/2008/layout/AlternatingHexagons"/>
    <dgm:cxn modelId="{BC79D4A3-BD57-40A8-93F6-E17538DD089C}" type="presParOf" srcId="{3A68FE24-7348-46C1-B9E7-0A70D707DBAE}" destId="{6A83ACCD-AA26-4C5F-8F7E-634B43EE85BF}" srcOrd="10" destOrd="0" presId="urn:microsoft.com/office/officeart/2008/layout/AlternatingHexagons"/>
    <dgm:cxn modelId="{A516FA4D-91BF-420D-BFAB-CD52F74B070B}" type="presParOf" srcId="{6A83ACCD-AA26-4C5F-8F7E-634B43EE85BF}" destId="{72583A61-AF33-47D9-8DE1-92E77067B398}" srcOrd="0" destOrd="0" presId="urn:microsoft.com/office/officeart/2008/layout/AlternatingHexagons"/>
    <dgm:cxn modelId="{11B43E1F-654B-4406-B132-D7DC29F9BA72}" type="presParOf" srcId="{6A83ACCD-AA26-4C5F-8F7E-634B43EE85BF}" destId="{9F8A1736-7CBC-431C-8F34-64E82858A1E1}" srcOrd="1" destOrd="0" presId="urn:microsoft.com/office/officeart/2008/layout/AlternatingHexagons"/>
    <dgm:cxn modelId="{D81C221F-E3A9-45AC-95D2-1542D4E13B2A}" type="presParOf" srcId="{6A83ACCD-AA26-4C5F-8F7E-634B43EE85BF}" destId="{35CF2829-AE4B-4E5E-B990-C6D0B0BF478E}" srcOrd="2" destOrd="0" presId="urn:microsoft.com/office/officeart/2008/layout/AlternatingHexagons"/>
    <dgm:cxn modelId="{F5DBF3F0-9C64-49C1-BE85-F2271C852381}" type="presParOf" srcId="{6A83ACCD-AA26-4C5F-8F7E-634B43EE85BF}" destId="{1072F50E-C180-4A33-B476-D02156B703DF}" srcOrd="3" destOrd="0" presId="urn:microsoft.com/office/officeart/2008/layout/AlternatingHexagons"/>
    <dgm:cxn modelId="{1C76D261-63FE-4C32-A44D-51867A5E25D0}" type="presParOf" srcId="{6A83ACCD-AA26-4C5F-8F7E-634B43EE85BF}" destId="{21EFE223-EE44-44B6-A34B-BE576AF5AE33}" srcOrd="4" destOrd="0" presId="urn:microsoft.com/office/officeart/2008/layout/AlternatingHexagon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7CA03FFF-0143-490E-869F-2C5F8E34EDA0}" type="doc">
      <dgm:prSet loTypeId="urn:microsoft.com/office/officeart/2008/layout/AlternatingHexagons" loCatId="list" qsTypeId="urn:microsoft.com/office/officeart/2005/8/quickstyle/simple1" qsCatId="simple" csTypeId="urn:microsoft.com/office/officeart/2005/8/colors/accent1_1" csCatId="accent1" phldr="1"/>
      <dgm:spPr/>
      <dgm:t>
        <a:bodyPr/>
        <a:lstStyle/>
        <a:p>
          <a:endParaRPr lang="en-US"/>
        </a:p>
      </dgm:t>
    </dgm:pt>
    <dgm:pt modelId="{A36447B0-BE14-4B90-A635-81B992A96525}">
      <dgm:prSet phldrT="[Text]" custT="1"/>
      <dgm:spPr>
        <a:noFill/>
      </dgm:spPr>
      <dgm:t>
        <a:bodyPr/>
        <a:lstStyle/>
        <a:p>
          <a:r>
            <a:rPr lang="fa-IR" sz="1400" b="1" dirty="0" smtClean="0">
              <a:solidFill>
                <a:schemeClr val="tx1"/>
              </a:solidFill>
              <a:cs typeface="B Mitra" pitchFamily="2" charset="-78"/>
            </a:rPr>
            <a:t>مقدمه</a:t>
          </a:r>
          <a:endParaRPr lang="en-US" sz="1400" b="1" dirty="0">
            <a:solidFill>
              <a:schemeClr val="tx1"/>
            </a:solidFill>
            <a:cs typeface="B Mitra" pitchFamily="2" charset="-78"/>
          </a:endParaRPr>
        </a:p>
      </dgm:t>
    </dgm:pt>
    <dgm:pt modelId="{F7DD0F2D-9415-4AD6-B2C9-35AC9454502D}" type="parTrans" cxnId="{3BCA1D32-7A88-443A-AA8D-9C80866BB7D1}">
      <dgm:prSet/>
      <dgm:spPr/>
      <dgm:t>
        <a:bodyPr/>
        <a:lstStyle/>
        <a:p>
          <a:endParaRPr lang="en-US" sz="1100" b="0">
            <a:cs typeface="B Mitra" pitchFamily="2" charset="-78"/>
          </a:endParaRPr>
        </a:p>
      </dgm:t>
    </dgm:pt>
    <dgm:pt modelId="{3533239B-94E7-463F-AC97-0AABC0ABE01D}" type="sibTrans" cxnId="{3BCA1D32-7A88-443A-AA8D-9C80866BB7D1}">
      <dgm:prSet custT="1"/>
      <dgm:spPr>
        <a:noFill/>
      </dgm:spPr>
      <dgm:t>
        <a:bodyPr/>
        <a:lstStyle/>
        <a:p>
          <a:r>
            <a:rPr lang="fa-IR" sz="1400" b="1" dirty="0" smtClean="0">
              <a:solidFill>
                <a:schemeClr val="tx1"/>
              </a:solidFill>
              <a:cs typeface="B Mitra" pitchFamily="2" charset="-78"/>
            </a:rPr>
            <a:t>معرفی</a:t>
          </a:r>
          <a:endParaRPr lang="en-US" sz="1400" b="1" dirty="0">
            <a:solidFill>
              <a:schemeClr val="tx1"/>
            </a:solidFill>
            <a:cs typeface="B Mitra" pitchFamily="2" charset="-78"/>
          </a:endParaRPr>
        </a:p>
      </dgm:t>
    </dgm:pt>
    <dgm:pt modelId="{EDCFC6D8-912B-45D1-A56D-59E916124B81}">
      <dgm:prSet phldrT="[Text]" custT="1"/>
      <dgm:spPr/>
      <dgm:t>
        <a:bodyPr/>
        <a:lstStyle/>
        <a:p>
          <a:r>
            <a:rPr lang="fa-IR" sz="1400" b="1" dirty="0" smtClean="0">
              <a:solidFill>
                <a:schemeClr val="tx1"/>
              </a:solidFill>
              <a:cs typeface="B Mitra" pitchFamily="2" charset="-78"/>
            </a:rPr>
            <a:t>چشم انداز</a:t>
          </a:r>
          <a:endParaRPr lang="en-US" sz="1400" b="1" dirty="0">
            <a:solidFill>
              <a:schemeClr val="tx1"/>
            </a:solidFill>
            <a:cs typeface="B Mitra" pitchFamily="2" charset="-78"/>
          </a:endParaRPr>
        </a:p>
      </dgm:t>
    </dgm:pt>
    <dgm:pt modelId="{C6C6071B-98CF-471E-BF3A-F08B7BF41156}" type="parTrans" cxnId="{3C90E3DB-8FEB-4ACA-80FE-69E084E66B17}">
      <dgm:prSet/>
      <dgm:spPr/>
      <dgm:t>
        <a:bodyPr/>
        <a:lstStyle/>
        <a:p>
          <a:endParaRPr lang="en-US" sz="1100" b="0">
            <a:cs typeface="B Mitra" pitchFamily="2" charset="-78"/>
          </a:endParaRPr>
        </a:p>
      </dgm:t>
    </dgm:pt>
    <dgm:pt modelId="{4168ECA1-83A9-47A1-9F83-16C5CE22DB00}" type="sibTrans" cxnId="{3C90E3DB-8FEB-4ACA-80FE-69E084E66B17}">
      <dgm:prSet custT="1"/>
      <dgm:spPr/>
      <dgm:t>
        <a:bodyPr/>
        <a:lstStyle/>
        <a:p>
          <a:endParaRPr lang="en-US" sz="1400" b="1">
            <a:solidFill>
              <a:schemeClr val="tx1"/>
            </a:solidFill>
            <a:cs typeface="B Mitra" pitchFamily="2" charset="-78"/>
          </a:endParaRPr>
        </a:p>
      </dgm:t>
    </dgm:pt>
    <dgm:pt modelId="{3619A3CC-8C42-46A5-BDC8-B1F6013A2C6D}">
      <dgm:prSet phldrT="[Text]" custT="1"/>
      <dgm:spPr/>
      <dgm:t>
        <a:bodyPr/>
        <a:lstStyle/>
        <a:p>
          <a:r>
            <a:rPr lang="fa-IR" sz="1400" b="1" dirty="0" smtClean="0">
              <a:solidFill>
                <a:schemeClr val="tx1"/>
              </a:solidFill>
              <a:cs typeface="B Mitra" pitchFamily="2" charset="-78"/>
            </a:rPr>
            <a:t>.</a:t>
          </a:r>
          <a:endParaRPr lang="en-US" sz="1400" b="1" dirty="0">
            <a:solidFill>
              <a:schemeClr val="tx1"/>
            </a:solidFill>
            <a:cs typeface="B Mitra" pitchFamily="2" charset="-78"/>
          </a:endParaRPr>
        </a:p>
      </dgm:t>
    </dgm:pt>
    <dgm:pt modelId="{6F43862F-635D-4456-B98F-E6F30A60D16C}" type="parTrans" cxnId="{A1174BC1-B771-43D5-A418-94ABFA81E0BA}">
      <dgm:prSet/>
      <dgm:spPr/>
      <dgm:t>
        <a:bodyPr/>
        <a:lstStyle/>
        <a:p>
          <a:endParaRPr lang="en-US" sz="1100" b="0">
            <a:cs typeface="B Mitra" pitchFamily="2" charset="-78"/>
          </a:endParaRPr>
        </a:p>
      </dgm:t>
    </dgm:pt>
    <dgm:pt modelId="{D2B2F490-7DA9-4933-BCF7-6829FE706496}" type="sibTrans" cxnId="{A1174BC1-B771-43D5-A418-94ABFA81E0BA}">
      <dgm:prSet/>
      <dgm:spPr/>
      <dgm:t>
        <a:bodyPr/>
        <a:lstStyle/>
        <a:p>
          <a:endParaRPr lang="en-US" sz="1100" b="0">
            <a:cs typeface="B Mitra" pitchFamily="2" charset="-78"/>
          </a:endParaRPr>
        </a:p>
      </dgm:t>
    </dgm:pt>
    <dgm:pt modelId="{60A99A72-1B45-4A47-B3C1-606CBE863512}">
      <dgm:prSet custT="1"/>
      <dgm:spPr/>
      <dgm:t>
        <a:bodyPr/>
        <a:lstStyle/>
        <a:p>
          <a:pPr rtl="1"/>
          <a:r>
            <a:rPr lang="fa-IR" sz="1400" b="1" dirty="0" smtClean="0">
              <a:solidFill>
                <a:schemeClr val="tx1"/>
              </a:solidFill>
              <a:cs typeface="B Mitra" pitchFamily="2" charset="-78"/>
            </a:rPr>
            <a:t>دانش به عنوان منبع</a:t>
          </a:r>
          <a:endParaRPr lang="en-US" sz="1400" b="1" dirty="0" smtClean="0">
            <a:solidFill>
              <a:schemeClr val="tx1"/>
            </a:solidFill>
            <a:cs typeface="B Mitra" pitchFamily="2" charset="-78"/>
          </a:endParaRPr>
        </a:p>
      </dgm:t>
    </dgm:pt>
    <dgm:pt modelId="{F058A103-EBED-4DE1-BB6F-D26FFC8759D8}" type="parTrans" cxnId="{5F08FEE5-DD30-40DD-9FF8-505CD81E4318}">
      <dgm:prSet/>
      <dgm:spPr/>
      <dgm:t>
        <a:bodyPr/>
        <a:lstStyle/>
        <a:p>
          <a:endParaRPr lang="en-US" sz="1100">
            <a:cs typeface="B Mitra" pitchFamily="2" charset="-78"/>
          </a:endParaRPr>
        </a:p>
      </dgm:t>
    </dgm:pt>
    <dgm:pt modelId="{29334729-C45B-4F60-A28E-248FBAAF967E}" type="sibTrans" cxnId="{5F08FEE5-DD30-40DD-9FF8-505CD81E4318}">
      <dgm:prSet custT="1"/>
      <dgm:spPr/>
      <dgm:t>
        <a:bodyPr/>
        <a:lstStyle/>
        <a:p>
          <a:endParaRPr lang="en-US" sz="1400" b="1">
            <a:solidFill>
              <a:schemeClr val="tx1"/>
            </a:solidFill>
            <a:cs typeface="B Mitra" pitchFamily="2" charset="-78"/>
          </a:endParaRPr>
        </a:p>
      </dgm:t>
    </dgm:pt>
    <dgm:pt modelId="{C2A2B8D2-8F77-4162-9B18-948B72996341}">
      <dgm:prSet custT="1"/>
      <dgm:spPr/>
      <dgm:t>
        <a:bodyPr/>
        <a:lstStyle/>
        <a:p>
          <a:pPr rtl="1"/>
          <a:r>
            <a:rPr lang="fa-IR" sz="1400" b="1" dirty="0" smtClean="0">
              <a:solidFill>
                <a:schemeClr val="tx1"/>
              </a:solidFill>
              <a:cs typeface="B Mitra" pitchFamily="2" charset="-78"/>
            </a:rPr>
            <a:t>دانش و قابلیتها</a:t>
          </a:r>
        </a:p>
      </dgm:t>
    </dgm:pt>
    <dgm:pt modelId="{C65E8B5B-E7CF-48FE-897F-E04E394EA774}" type="parTrans" cxnId="{BF947504-DA2B-4609-98A1-BE3E1D889706}">
      <dgm:prSet/>
      <dgm:spPr/>
      <dgm:t>
        <a:bodyPr/>
        <a:lstStyle/>
        <a:p>
          <a:endParaRPr lang="en-US" sz="1100">
            <a:cs typeface="B Mitra" pitchFamily="2" charset="-78"/>
          </a:endParaRPr>
        </a:p>
      </dgm:t>
    </dgm:pt>
    <dgm:pt modelId="{2C5F80ED-CE6F-4465-B869-CDB28A7F333C}" type="sibTrans" cxnId="{BF947504-DA2B-4609-98A1-BE3E1D889706}">
      <dgm:prSet custT="1"/>
      <dgm:spPr/>
      <dgm:t>
        <a:bodyPr/>
        <a:lstStyle/>
        <a:p>
          <a:r>
            <a:rPr lang="fa-IR" sz="1400" b="1" dirty="0" smtClean="0">
              <a:solidFill>
                <a:schemeClr val="tx1"/>
              </a:solidFill>
              <a:cs typeface="B Mitra" pitchFamily="2" charset="-78"/>
            </a:rPr>
            <a:t>رهیافت ها</a:t>
          </a:r>
          <a:endParaRPr lang="en-US" sz="1400" b="1" dirty="0">
            <a:solidFill>
              <a:schemeClr val="tx1"/>
            </a:solidFill>
            <a:cs typeface="B Mitra" pitchFamily="2" charset="-78"/>
          </a:endParaRPr>
        </a:p>
      </dgm:t>
    </dgm:pt>
    <dgm:pt modelId="{6F052142-10E3-46A7-A6C2-C99079BCAD76}">
      <dgm:prSet custT="1"/>
      <dgm:spPr/>
      <dgm:t>
        <a:bodyPr/>
        <a:lstStyle/>
        <a:p>
          <a:pPr rtl="1"/>
          <a:r>
            <a:rPr lang="fa-IR" sz="1400" b="1" dirty="0" smtClean="0">
              <a:solidFill>
                <a:schemeClr val="tx1"/>
              </a:solidFill>
              <a:cs typeface="B Mitra" pitchFamily="2" charset="-78"/>
            </a:rPr>
            <a:t>استراتژی های دانش محور</a:t>
          </a:r>
        </a:p>
      </dgm:t>
    </dgm:pt>
    <dgm:pt modelId="{9422D9CD-625A-4BC9-A4C9-94E5E35A3823}" type="parTrans" cxnId="{E3AC7072-D0B1-48CD-9F91-2AAC58C5C0C2}">
      <dgm:prSet/>
      <dgm:spPr/>
      <dgm:t>
        <a:bodyPr/>
        <a:lstStyle/>
        <a:p>
          <a:endParaRPr lang="en-US" sz="1100">
            <a:cs typeface="B Mitra" pitchFamily="2" charset="-78"/>
          </a:endParaRPr>
        </a:p>
      </dgm:t>
    </dgm:pt>
    <dgm:pt modelId="{BFC6880A-3DC4-4818-83CC-545289DACB6A}" type="sibTrans" cxnId="{E3AC7072-D0B1-48CD-9F91-2AAC58C5C0C2}">
      <dgm:prSet custT="1"/>
      <dgm:spPr/>
      <dgm:t>
        <a:bodyPr/>
        <a:lstStyle/>
        <a:p>
          <a:r>
            <a:rPr lang="fa-IR" sz="1400" b="1" dirty="0" smtClean="0">
              <a:solidFill>
                <a:schemeClr val="tx1"/>
              </a:solidFill>
              <a:cs typeface="B Mitra" pitchFamily="2" charset="-78"/>
            </a:rPr>
            <a:t>اقتصاد الکترونیکی</a:t>
          </a:r>
          <a:endParaRPr lang="en-US" sz="1400" b="1" dirty="0">
            <a:solidFill>
              <a:schemeClr val="tx1"/>
            </a:solidFill>
            <a:cs typeface="B Mitra" pitchFamily="2" charset="-78"/>
          </a:endParaRPr>
        </a:p>
      </dgm:t>
    </dgm:pt>
    <dgm:pt modelId="{FE9C8577-7B2F-4393-BAE8-AACB4F1CD8E9}">
      <dgm:prSet custT="1"/>
      <dgm:spPr>
        <a:solidFill>
          <a:schemeClr val="accent6"/>
        </a:solidFill>
      </dgm:spPr>
      <dgm:t>
        <a:bodyPr/>
        <a:lstStyle/>
        <a:p>
          <a:pPr rtl="1"/>
          <a:r>
            <a:rPr lang="fa-IR" sz="1400" b="1" dirty="0" smtClean="0">
              <a:solidFill>
                <a:schemeClr val="tx1"/>
              </a:solidFill>
              <a:cs typeface="B Mitra" pitchFamily="2" charset="-78"/>
            </a:rPr>
            <a:t>زنجیره ارزش دانش</a:t>
          </a:r>
        </a:p>
      </dgm:t>
    </dgm:pt>
    <dgm:pt modelId="{E250E8A2-1216-494F-9F7E-B62FFFE28B73}" type="parTrans" cxnId="{8149C044-6AC3-4C4E-A27B-11E73A842393}">
      <dgm:prSet/>
      <dgm:spPr/>
      <dgm:t>
        <a:bodyPr/>
        <a:lstStyle/>
        <a:p>
          <a:endParaRPr lang="en-US" sz="1100">
            <a:cs typeface="B Mitra" pitchFamily="2" charset="-78"/>
          </a:endParaRPr>
        </a:p>
      </dgm:t>
    </dgm:pt>
    <dgm:pt modelId="{E3FC4BF2-35AC-4415-8963-DBC11841B87A}" type="sibTrans" cxnId="{8149C044-6AC3-4C4E-A27B-11E73A842393}">
      <dgm:prSet custT="1"/>
      <dgm:spPr/>
      <dgm:t>
        <a:bodyPr/>
        <a:lstStyle/>
        <a:p>
          <a:r>
            <a:rPr lang="fa-IR" sz="1400" b="1" dirty="0" smtClean="0">
              <a:solidFill>
                <a:schemeClr val="tx1"/>
              </a:solidFill>
              <a:cs typeface="B Mitra" pitchFamily="2" charset="-78"/>
            </a:rPr>
            <a:t>مدل دانش محور</a:t>
          </a:r>
          <a:endParaRPr lang="en-US" sz="1400" b="1" dirty="0">
            <a:solidFill>
              <a:schemeClr val="tx1"/>
            </a:solidFill>
            <a:cs typeface="B Mitra" pitchFamily="2" charset="-78"/>
          </a:endParaRPr>
        </a:p>
      </dgm:t>
    </dgm:pt>
    <dgm:pt modelId="{3A68FE24-7348-46C1-B9E7-0A70D707DBAE}" type="pres">
      <dgm:prSet presAssocID="{7CA03FFF-0143-490E-869F-2C5F8E34EDA0}" presName="Name0" presStyleCnt="0">
        <dgm:presLayoutVars>
          <dgm:chMax/>
          <dgm:chPref/>
          <dgm:dir/>
          <dgm:animLvl val="lvl"/>
        </dgm:presLayoutVars>
      </dgm:prSet>
      <dgm:spPr/>
      <dgm:t>
        <a:bodyPr/>
        <a:lstStyle/>
        <a:p>
          <a:endParaRPr lang="en-US"/>
        </a:p>
      </dgm:t>
    </dgm:pt>
    <dgm:pt modelId="{02C6DF9D-8893-4214-B6E4-04D0FCE93A57}" type="pres">
      <dgm:prSet presAssocID="{A36447B0-BE14-4B90-A635-81B992A96525}" presName="composite" presStyleCnt="0"/>
      <dgm:spPr/>
    </dgm:pt>
    <dgm:pt modelId="{D59B93BB-0578-4045-B5DA-40E1E2B361EC}" type="pres">
      <dgm:prSet presAssocID="{A36447B0-BE14-4B90-A635-81B992A96525}" presName="Parent1" presStyleLbl="node1" presStyleIdx="0" presStyleCnt="12">
        <dgm:presLayoutVars>
          <dgm:chMax val="1"/>
          <dgm:chPref val="1"/>
          <dgm:bulletEnabled val="1"/>
        </dgm:presLayoutVars>
      </dgm:prSet>
      <dgm:spPr/>
      <dgm:t>
        <a:bodyPr/>
        <a:lstStyle/>
        <a:p>
          <a:endParaRPr lang="en-US"/>
        </a:p>
      </dgm:t>
    </dgm:pt>
    <dgm:pt modelId="{17336C7B-DAFE-43D7-B1E0-5AE3C0DD2ED4}" type="pres">
      <dgm:prSet presAssocID="{A36447B0-BE14-4B90-A635-81B992A96525}" presName="Childtext1" presStyleLbl="revTx" presStyleIdx="0" presStyleCnt="6">
        <dgm:presLayoutVars>
          <dgm:chMax val="0"/>
          <dgm:chPref val="0"/>
          <dgm:bulletEnabled val="1"/>
        </dgm:presLayoutVars>
      </dgm:prSet>
      <dgm:spPr/>
      <dgm:t>
        <a:bodyPr/>
        <a:lstStyle/>
        <a:p>
          <a:endParaRPr lang="en-US"/>
        </a:p>
      </dgm:t>
    </dgm:pt>
    <dgm:pt modelId="{64B39D97-A25D-497C-9625-1EF93EBC3379}" type="pres">
      <dgm:prSet presAssocID="{A36447B0-BE14-4B90-A635-81B992A96525}" presName="BalanceSpacing" presStyleCnt="0"/>
      <dgm:spPr/>
    </dgm:pt>
    <dgm:pt modelId="{52E9D7DB-4B2D-4F9A-B7B6-D8A1B77A6D04}" type="pres">
      <dgm:prSet presAssocID="{A36447B0-BE14-4B90-A635-81B992A96525}" presName="BalanceSpacing1" presStyleCnt="0"/>
      <dgm:spPr/>
    </dgm:pt>
    <dgm:pt modelId="{DBD07B30-06F2-439E-BF43-6F41801E4D62}" type="pres">
      <dgm:prSet presAssocID="{3533239B-94E7-463F-AC97-0AABC0ABE01D}" presName="Accent1Text" presStyleLbl="node1" presStyleIdx="1" presStyleCnt="12"/>
      <dgm:spPr/>
      <dgm:t>
        <a:bodyPr/>
        <a:lstStyle/>
        <a:p>
          <a:endParaRPr lang="en-US"/>
        </a:p>
      </dgm:t>
    </dgm:pt>
    <dgm:pt modelId="{D9433E36-0B5C-4023-B74F-C58FC2F7D340}" type="pres">
      <dgm:prSet presAssocID="{3533239B-94E7-463F-AC97-0AABC0ABE01D}" presName="spaceBetweenRectangles" presStyleCnt="0"/>
      <dgm:spPr/>
    </dgm:pt>
    <dgm:pt modelId="{4E0C45EE-3A1E-4AE1-85C6-034073611697}" type="pres">
      <dgm:prSet presAssocID="{EDCFC6D8-912B-45D1-A56D-59E916124B81}" presName="composite" presStyleCnt="0"/>
      <dgm:spPr/>
    </dgm:pt>
    <dgm:pt modelId="{4E57ACAE-124E-4CAF-B315-73AD7F876944}" type="pres">
      <dgm:prSet presAssocID="{EDCFC6D8-912B-45D1-A56D-59E916124B81}" presName="Parent1" presStyleLbl="node1" presStyleIdx="2" presStyleCnt="12">
        <dgm:presLayoutVars>
          <dgm:chMax val="1"/>
          <dgm:chPref val="1"/>
          <dgm:bulletEnabled val="1"/>
        </dgm:presLayoutVars>
      </dgm:prSet>
      <dgm:spPr/>
      <dgm:t>
        <a:bodyPr/>
        <a:lstStyle/>
        <a:p>
          <a:endParaRPr lang="en-US"/>
        </a:p>
      </dgm:t>
    </dgm:pt>
    <dgm:pt modelId="{90E2A3BD-FD88-40D3-87C5-CC6FE70304D7}" type="pres">
      <dgm:prSet presAssocID="{EDCFC6D8-912B-45D1-A56D-59E916124B81}" presName="Childtext1" presStyleLbl="revTx" presStyleIdx="1" presStyleCnt="6">
        <dgm:presLayoutVars>
          <dgm:chMax val="0"/>
          <dgm:chPref val="0"/>
          <dgm:bulletEnabled val="1"/>
        </dgm:presLayoutVars>
      </dgm:prSet>
      <dgm:spPr/>
      <dgm:t>
        <a:bodyPr/>
        <a:lstStyle/>
        <a:p>
          <a:endParaRPr lang="en-US"/>
        </a:p>
      </dgm:t>
    </dgm:pt>
    <dgm:pt modelId="{E3391BB2-1F3E-4CC3-BF88-7F05F102AFB1}" type="pres">
      <dgm:prSet presAssocID="{EDCFC6D8-912B-45D1-A56D-59E916124B81}" presName="BalanceSpacing" presStyleCnt="0"/>
      <dgm:spPr/>
    </dgm:pt>
    <dgm:pt modelId="{B151E6B7-C809-48DC-8A8D-469504D9A8C9}" type="pres">
      <dgm:prSet presAssocID="{EDCFC6D8-912B-45D1-A56D-59E916124B81}" presName="BalanceSpacing1" presStyleCnt="0"/>
      <dgm:spPr/>
    </dgm:pt>
    <dgm:pt modelId="{AE454F8E-D240-4EFD-AF80-D53098C108A8}" type="pres">
      <dgm:prSet presAssocID="{4168ECA1-83A9-47A1-9F83-16C5CE22DB00}" presName="Accent1Text" presStyleLbl="node1" presStyleIdx="3" presStyleCnt="12"/>
      <dgm:spPr/>
      <dgm:t>
        <a:bodyPr/>
        <a:lstStyle/>
        <a:p>
          <a:endParaRPr lang="en-US"/>
        </a:p>
      </dgm:t>
    </dgm:pt>
    <dgm:pt modelId="{56C63203-46EF-4565-A1F1-CAE3EF39BB82}" type="pres">
      <dgm:prSet presAssocID="{4168ECA1-83A9-47A1-9F83-16C5CE22DB00}" presName="spaceBetweenRectangles" presStyleCnt="0"/>
      <dgm:spPr/>
    </dgm:pt>
    <dgm:pt modelId="{44D92060-381C-4C96-BF9D-3EBBD164B6BF}" type="pres">
      <dgm:prSet presAssocID="{60A99A72-1B45-4A47-B3C1-606CBE863512}" presName="composite" presStyleCnt="0"/>
      <dgm:spPr/>
    </dgm:pt>
    <dgm:pt modelId="{01E7132E-257C-4AAE-8F68-007A86336949}" type="pres">
      <dgm:prSet presAssocID="{60A99A72-1B45-4A47-B3C1-606CBE863512}" presName="Parent1" presStyleLbl="node1" presStyleIdx="4" presStyleCnt="12" custLinFactNeighborX="55501" custLinFactNeighborY="-84308">
        <dgm:presLayoutVars>
          <dgm:chMax val="1"/>
          <dgm:chPref val="1"/>
          <dgm:bulletEnabled val="1"/>
        </dgm:presLayoutVars>
      </dgm:prSet>
      <dgm:spPr/>
      <dgm:t>
        <a:bodyPr/>
        <a:lstStyle/>
        <a:p>
          <a:endParaRPr lang="en-US"/>
        </a:p>
      </dgm:t>
    </dgm:pt>
    <dgm:pt modelId="{449DCAC5-C62E-46FF-B969-5AB7A317A275}" type="pres">
      <dgm:prSet presAssocID="{60A99A72-1B45-4A47-B3C1-606CBE863512}" presName="Childtext1" presStyleLbl="revTx" presStyleIdx="2" presStyleCnt="6">
        <dgm:presLayoutVars>
          <dgm:chMax val="0"/>
          <dgm:chPref val="0"/>
          <dgm:bulletEnabled val="1"/>
        </dgm:presLayoutVars>
      </dgm:prSet>
      <dgm:spPr/>
    </dgm:pt>
    <dgm:pt modelId="{811B8BB0-2A72-4E7F-8988-9FE14FF541D7}" type="pres">
      <dgm:prSet presAssocID="{60A99A72-1B45-4A47-B3C1-606CBE863512}" presName="BalanceSpacing" presStyleCnt="0"/>
      <dgm:spPr/>
    </dgm:pt>
    <dgm:pt modelId="{7310CC29-A7CC-405E-861A-613762D3F590}" type="pres">
      <dgm:prSet presAssocID="{60A99A72-1B45-4A47-B3C1-606CBE863512}" presName="BalanceSpacing1" presStyleCnt="0"/>
      <dgm:spPr/>
    </dgm:pt>
    <dgm:pt modelId="{DB8AD123-A7CC-4101-8313-78447C310550}" type="pres">
      <dgm:prSet presAssocID="{29334729-C45B-4F60-A28E-248FBAAF967E}" presName="Accent1Text" presStyleLbl="node1" presStyleIdx="5" presStyleCnt="12" custLinFactY="100000" custLinFactNeighborX="51689" custLinFactNeighborY="153192"/>
      <dgm:spPr/>
      <dgm:t>
        <a:bodyPr/>
        <a:lstStyle/>
        <a:p>
          <a:endParaRPr lang="en-US"/>
        </a:p>
      </dgm:t>
    </dgm:pt>
    <dgm:pt modelId="{B586E655-AAF7-4833-89E1-4A15DDED8C65}" type="pres">
      <dgm:prSet presAssocID="{29334729-C45B-4F60-A28E-248FBAAF967E}" presName="spaceBetweenRectangles" presStyleCnt="0"/>
      <dgm:spPr/>
    </dgm:pt>
    <dgm:pt modelId="{F92E3912-CA5B-4990-BDCD-B8A76D8A3A37}" type="pres">
      <dgm:prSet presAssocID="{FE9C8577-7B2F-4393-BAE8-AACB4F1CD8E9}" presName="composite" presStyleCnt="0"/>
      <dgm:spPr/>
    </dgm:pt>
    <dgm:pt modelId="{98224C82-97B2-4D5C-97A2-946BBCD48176}" type="pres">
      <dgm:prSet presAssocID="{FE9C8577-7B2F-4393-BAE8-AACB4F1CD8E9}" presName="Parent1" presStyleLbl="node1" presStyleIdx="6" presStyleCnt="12" custLinFactX="574" custLinFactNeighborX="100000" custLinFactNeighborY="-1582">
        <dgm:presLayoutVars>
          <dgm:chMax val="1"/>
          <dgm:chPref val="1"/>
          <dgm:bulletEnabled val="1"/>
        </dgm:presLayoutVars>
      </dgm:prSet>
      <dgm:spPr/>
      <dgm:t>
        <a:bodyPr/>
        <a:lstStyle/>
        <a:p>
          <a:endParaRPr lang="en-US"/>
        </a:p>
      </dgm:t>
    </dgm:pt>
    <dgm:pt modelId="{C5A7076D-05C0-4F94-8380-D12E9A79D30E}" type="pres">
      <dgm:prSet presAssocID="{FE9C8577-7B2F-4393-BAE8-AACB4F1CD8E9}" presName="Childtext1" presStyleLbl="revTx" presStyleIdx="3" presStyleCnt="6">
        <dgm:presLayoutVars>
          <dgm:chMax val="0"/>
          <dgm:chPref val="0"/>
          <dgm:bulletEnabled val="1"/>
        </dgm:presLayoutVars>
      </dgm:prSet>
      <dgm:spPr/>
    </dgm:pt>
    <dgm:pt modelId="{982C66F6-7A26-4F32-A05A-0319B1797690}" type="pres">
      <dgm:prSet presAssocID="{FE9C8577-7B2F-4393-BAE8-AACB4F1CD8E9}" presName="BalanceSpacing" presStyleCnt="0"/>
      <dgm:spPr/>
    </dgm:pt>
    <dgm:pt modelId="{6D62CB0F-4914-4AF6-ADF0-2A222AE43A1F}" type="pres">
      <dgm:prSet presAssocID="{FE9C8577-7B2F-4393-BAE8-AACB4F1CD8E9}" presName="BalanceSpacing1" presStyleCnt="0"/>
      <dgm:spPr/>
    </dgm:pt>
    <dgm:pt modelId="{15358C8A-88C8-4E05-8FFD-B85748D87CA3}" type="pres">
      <dgm:prSet presAssocID="{E3FC4BF2-35AC-4415-8963-DBC11841B87A}" presName="Accent1Text" presStyleLbl="node1" presStyleIdx="7" presStyleCnt="12" custLinFactX="-62714" custLinFactNeighborX="-100000" custLinFactNeighborY="85853"/>
      <dgm:spPr/>
      <dgm:t>
        <a:bodyPr/>
        <a:lstStyle/>
        <a:p>
          <a:endParaRPr lang="en-US"/>
        </a:p>
      </dgm:t>
    </dgm:pt>
    <dgm:pt modelId="{F3BB7C48-E12F-477A-B4AE-D7923C2954E7}" type="pres">
      <dgm:prSet presAssocID="{E3FC4BF2-35AC-4415-8963-DBC11841B87A}" presName="spaceBetweenRectangles" presStyleCnt="0"/>
      <dgm:spPr/>
    </dgm:pt>
    <dgm:pt modelId="{B41B1F34-1345-49C4-AE88-B6685CDEE988}" type="pres">
      <dgm:prSet presAssocID="{C2A2B8D2-8F77-4162-9B18-948B72996341}" presName="composite" presStyleCnt="0"/>
      <dgm:spPr/>
    </dgm:pt>
    <dgm:pt modelId="{FFC5408F-D852-4E39-A45A-13821672C639}" type="pres">
      <dgm:prSet presAssocID="{C2A2B8D2-8F77-4162-9B18-948B72996341}" presName="Parent1" presStyleLbl="node1" presStyleIdx="8" presStyleCnt="12" custLinFactX="-11927" custLinFactY="-70265" custLinFactNeighborX="-100000" custLinFactNeighborY="-100000">
        <dgm:presLayoutVars>
          <dgm:chMax val="1"/>
          <dgm:chPref val="1"/>
          <dgm:bulletEnabled val="1"/>
        </dgm:presLayoutVars>
      </dgm:prSet>
      <dgm:spPr/>
      <dgm:t>
        <a:bodyPr/>
        <a:lstStyle/>
        <a:p>
          <a:endParaRPr lang="en-US"/>
        </a:p>
      </dgm:t>
    </dgm:pt>
    <dgm:pt modelId="{7CBF61A0-E323-4271-95F9-86E6F70C0241}" type="pres">
      <dgm:prSet presAssocID="{C2A2B8D2-8F77-4162-9B18-948B72996341}" presName="Childtext1" presStyleLbl="revTx" presStyleIdx="4" presStyleCnt="6">
        <dgm:presLayoutVars>
          <dgm:chMax val="0"/>
          <dgm:chPref val="0"/>
          <dgm:bulletEnabled val="1"/>
        </dgm:presLayoutVars>
      </dgm:prSet>
      <dgm:spPr/>
    </dgm:pt>
    <dgm:pt modelId="{9F56B537-0F88-4FD8-85BE-D75514D0A5FA}" type="pres">
      <dgm:prSet presAssocID="{C2A2B8D2-8F77-4162-9B18-948B72996341}" presName="BalanceSpacing" presStyleCnt="0"/>
      <dgm:spPr/>
    </dgm:pt>
    <dgm:pt modelId="{C04BB17C-9B5A-4D1F-AB8A-DDCC66B5B31D}" type="pres">
      <dgm:prSet presAssocID="{C2A2B8D2-8F77-4162-9B18-948B72996341}" presName="BalanceSpacing1" presStyleCnt="0"/>
      <dgm:spPr/>
    </dgm:pt>
    <dgm:pt modelId="{D0F5CC91-1B01-44C8-A7BA-67B1AA0DF210}" type="pres">
      <dgm:prSet presAssocID="{2C5F80ED-CE6F-4465-B869-CDB28A7F333C}" presName="Accent1Text" presStyleLbl="node1" presStyleIdx="9" presStyleCnt="12" custLinFactX="9656" custLinFactNeighborX="100000" custLinFactNeighborY="4046"/>
      <dgm:spPr/>
      <dgm:t>
        <a:bodyPr/>
        <a:lstStyle/>
        <a:p>
          <a:endParaRPr lang="en-US"/>
        </a:p>
      </dgm:t>
    </dgm:pt>
    <dgm:pt modelId="{7AEF613A-D065-459A-9EDB-3B6B2CA6B81F}" type="pres">
      <dgm:prSet presAssocID="{2C5F80ED-CE6F-4465-B869-CDB28A7F333C}" presName="spaceBetweenRectangles" presStyleCnt="0"/>
      <dgm:spPr/>
    </dgm:pt>
    <dgm:pt modelId="{6A83ACCD-AA26-4C5F-8F7E-634B43EE85BF}" type="pres">
      <dgm:prSet presAssocID="{6F052142-10E3-46A7-A6C2-C99079BCAD76}" presName="composite" presStyleCnt="0"/>
      <dgm:spPr/>
    </dgm:pt>
    <dgm:pt modelId="{72583A61-AF33-47D9-8DE1-92E77067B398}" type="pres">
      <dgm:prSet presAssocID="{6F052142-10E3-46A7-A6C2-C99079BCAD76}" presName="Parent1" presStyleLbl="node1" presStyleIdx="10" presStyleCnt="12" custLinFactY="-70164" custLinFactNeighborX="-10003" custLinFactNeighborY="-100000">
        <dgm:presLayoutVars>
          <dgm:chMax val="1"/>
          <dgm:chPref val="1"/>
          <dgm:bulletEnabled val="1"/>
        </dgm:presLayoutVars>
      </dgm:prSet>
      <dgm:spPr/>
      <dgm:t>
        <a:bodyPr/>
        <a:lstStyle/>
        <a:p>
          <a:endParaRPr lang="en-US"/>
        </a:p>
      </dgm:t>
    </dgm:pt>
    <dgm:pt modelId="{9F8A1736-7CBC-431C-8F34-64E82858A1E1}" type="pres">
      <dgm:prSet presAssocID="{6F052142-10E3-46A7-A6C2-C99079BCAD76}" presName="Childtext1" presStyleLbl="revTx" presStyleIdx="5" presStyleCnt="6">
        <dgm:presLayoutVars>
          <dgm:chMax val="0"/>
          <dgm:chPref val="0"/>
          <dgm:bulletEnabled val="1"/>
        </dgm:presLayoutVars>
      </dgm:prSet>
      <dgm:spPr/>
    </dgm:pt>
    <dgm:pt modelId="{35CF2829-AE4B-4E5E-B990-C6D0B0BF478E}" type="pres">
      <dgm:prSet presAssocID="{6F052142-10E3-46A7-A6C2-C99079BCAD76}" presName="BalanceSpacing" presStyleCnt="0"/>
      <dgm:spPr/>
    </dgm:pt>
    <dgm:pt modelId="{1072F50E-C180-4A33-B476-D02156B703DF}" type="pres">
      <dgm:prSet presAssocID="{6F052142-10E3-46A7-A6C2-C99079BCAD76}" presName="BalanceSpacing1" presStyleCnt="0"/>
      <dgm:spPr/>
    </dgm:pt>
    <dgm:pt modelId="{21EFE223-EE44-44B6-A34B-BE576AF5AE33}" type="pres">
      <dgm:prSet presAssocID="{BFC6880A-3DC4-4818-83CC-545289DACB6A}" presName="Accent1Text" presStyleLbl="node1" presStyleIdx="11" presStyleCnt="12" custLinFactY="-100000" custLinFactNeighborX="-56088" custLinFactNeighborY="-155145"/>
      <dgm:spPr/>
      <dgm:t>
        <a:bodyPr/>
        <a:lstStyle/>
        <a:p>
          <a:endParaRPr lang="en-US"/>
        </a:p>
      </dgm:t>
    </dgm:pt>
  </dgm:ptLst>
  <dgm:cxnLst>
    <dgm:cxn modelId="{5F08FEE5-DD30-40DD-9FF8-505CD81E4318}" srcId="{7CA03FFF-0143-490E-869F-2C5F8E34EDA0}" destId="{60A99A72-1B45-4A47-B3C1-606CBE863512}" srcOrd="2" destOrd="0" parTransId="{F058A103-EBED-4DE1-BB6F-D26FFC8759D8}" sibTransId="{29334729-C45B-4F60-A28E-248FBAAF967E}"/>
    <dgm:cxn modelId="{3BCA1D32-7A88-443A-AA8D-9C80866BB7D1}" srcId="{7CA03FFF-0143-490E-869F-2C5F8E34EDA0}" destId="{A36447B0-BE14-4B90-A635-81B992A96525}" srcOrd="0" destOrd="0" parTransId="{F7DD0F2D-9415-4AD6-B2C9-35AC9454502D}" sibTransId="{3533239B-94E7-463F-AC97-0AABC0ABE01D}"/>
    <dgm:cxn modelId="{9483A720-B6AF-432A-9CFC-460315AF6E88}" type="presOf" srcId="{BFC6880A-3DC4-4818-83CC-545289DACB6A}" destId="{21EFE223-EE44-44B6-A34B-BE576AF5AE33}" srcOrd="0" destOrd="0" presId="urn:microsoft.com/office/officeart/2008/layout/AlternatingHexagons"/>
    <dgm:cxn modelId="{E3AC7072-D0B1-48CD-9F91-2AAC58C5C0C2}" srcId="{7CA03FFF-0143-490E-869F-2C5F8E34EDA0}" destId="{6F052142-10E3-46A7-A6C2-C99079BCAD76}" srcOrd="5" destOrd="0" parTransId="{9422D9CD-625A-4BC9-A4C9-94E5E35A3823}" sibTransId="{BFC6880A-3DC4-4818-83CC-545289DACB6A}"/>
    <dgm:cxn modelId="{BF947504-DA2B-4609-98A1-BE3E1D889706}" srcId="{7CA03FFF-0143-490E-869F-2C5F8E34EDA0}" destId="{C2A2B8D2-8F77-4162-9B18-948B72996341}" srcOrd="4" destOrd="0" parTransId="{C65E8B5B-E7CF-48FE-897F-E04E394EA774}" sibTransId="{2C5F80ED-CE6F-4465-B869-CDB28A7F333C}"/>
    <dgm:cxn modelId="{F54B0541-DD08-4F2C-8CAE-7409BE43CA44}" type="presOf" srcId="{3533239B-94E7-463F-AC97-0AABC0ABE01D}" destId="{DBD07B30-06F2-439E-BF43-6F41801E4D62}" srcOrd="0" destOrd="0" presId="urn:microsoft.com/office/officeart/2008/layout/AlternatingHexagons"/>
    <dgm:cxn modelId="{E6F833D5-E84C-47F2-A289-1C8CE68BCDFF}" type="presOf" srcId="{A36447B0-BE14-4B90-A635-81B992A96525}" destId="{D59B93BB-0578-4045-B5DA-40E1E2B361EC}" srcOrd="0" destOrd="0" presId="urn:microsoft.com/office/officeart/2008/layout/AlternatingHexagons"/>
    <dgm:cxn modelId="{BDC4B315-616B-4689-AF2D-471439CE16C8}" type="presOf" srcId="{7CA03FFF-0143-490E-869F-2C5F8E34EDA0}" destId="{3A68FE24-7348-46C1-B9E7-0A70D707DBAE}" srcOrd="0" destOrd="0" presId="urn:microsoft.com/office/officeart/2008/layout/AlternatingHexagons"/>
    <dgm:cxn modelId="{65F973C1-6A53-4797-AB9A-4F24507CEA3E}" type="presOf" srcId="{60A99A72-1B45-4A47-B3C1-606CBE863512}" destId="{01E7132E-257C-4AAE-8F68-007A86336949}" srcOrd="0" destOrd="0" presId="urn:microsoft.com/office/officeart/2008/layout/AlternatingHexagons"/>
    <dgm:cxn modelId="{BC7F6DFA-5CA7-43FB-BA88-502E8E097D59}" type="presOf" srcId="{29334729-C45B-4F60-A28E-248FBAAF967E}" destId="{DB8AD123-A7CC-4101-8313-78447C310550}" srcOrd="0" destOrd="0" presId="urn:microsoft.com/office/officeart/2008/layout/AlternatingHexagons"/>
    <dgm:cxn modelId="{AFA39257-682A-4505-88D5-5771EA22F832}" type="presOf" srcId="{C2A2B8D2-8F77-4162-9B18-948B72996341}" destId="{FFC5408F-D852-4E39-A45A-13821672C639}" srcOrd="0" destOrd="0" presId="urn:microsoft.com/office/officeart/2008/layout/AlternatingHexagons"/>
    <dgm:cxn modelId="{A1174BC1-B771-43D5-A418-94ABFA81E0BA}" srcId="{EDCFC6D8-912B-45D1-A56D-59E916124B81}" destId="{3619A3CC-8C42-46A5-BDC8-B1F6013A2C6D}" srcOrd="0" destOrd="0" parTransId="{6F43862F-635D-4456-B98F-E6F30A60D16C}" sibTransId="{D2B2F490-7DA9-4933-BCF7-6829FE706496}"/>
    <dgm:cxn modelId="{B48AE3EA-989E-459B-807F-118D07756415}" type="presOf" srcId="{6F052142-10E3-46A7-A6C2-C99079BCAD76}" destId="{72583A61-AF33-47D9-8DE1-92E77067B398}" srcOrd="0" destOrd="0" presId="urn:microsoft.com/office/officeart/2008/layout/AlternatingHexagons"/>
    <dgm:cxn modelId="{E3703BC3-8C4C-4873-BF3C-98ADA1FFB554}" type="presOf" srcId="{3619A3CC-8C42-46A5-BDC8-B1F6013A2C6D}" destId="{90E2A3BD-FD88-40D3-87C5-CC6FE70304D7}" srcOrd="0" destOrd="0" presId="urn:microsoft.com/office/officeart/2008/layout/AlternatingHexagons"/>
    <dgm:cxn modelId="{3C90E3DB-8FEB-4ACA-80FE-69E084E66B17}" srcId="{7CA03FFF-0143-490E-869F-2C5F8E34EDA0}" destId="{EDCFC6D8-912B-45D1-A56D-59E916124B81}" srcOrd="1" destOrd="0" parTransId="{C6C6071B-98CF-471E-BF3A-F08B7BF41156}" sibTransId="{4168ECA1-83A9-47A1-9F83-16C5CE22DB00}"/>
    <dgm:cxn modelId="{066568FB-CE86-4156-AA5E-58F41EBE6AD8}" type="presOf" srcId="{4168ECA1-83A9-47A1-9F83-16C5CE22DB00}" destId="{AE454F8E-D240-4EFD-AF80-D53098C108A8}" srcOrd="0" destOrd="0" presId="urn:microsoft.com/office/officeart/2008/layout/AlternatingHexagons"/>
    <dgm:cxn modelId="{8149C044-6AC3-4C4E-A27B-11E73A842393}" srcId="{7CA03FFF-0143-490E-869F-2C5F8E34EDA0}" destId="{FE9C8577-7B2F-4393-BAE8-AACB4F1CD8E9}" srcOrd="3" destOrd="0" parTransId="{E250E8A2-1216-494F-9F7E-B62FFFE28B73}" sibTransId="{E3FC4BF2-35AC-4415-8963-DBC11841B87A}"/>
    <dgm:cxn modelId="{069558A8-8AC5-4890-BB4D-A3A260074D64}" type="presOf" srcId="{EDCFC6D8-912B-45D1-A56D-59E916124B81}" destId="{4E57ACAE-124E-4CAF-B315-73AD7F876944}" srcOrd="0" destOrd="0" presId="urn:microsoft.com/office/officeart/2008/layout/AlternatingHexagons"/>
    <dgm:cxn modelId="{55398E91-EE34-4B2A-BEB2-69B60FD05766}" type="presOf" srcId="{E3FC4BF2-35AC-4415-8963-DBC11841B87A}" destId="{15358C8A-88C8-4E05-8FFD-B85748D87CA3}" srcOrd="0" destOrd="0" presId="urn:microsoft.com/office/officeart/2008/layout/AlternatingHexagons"/>
    <dgm:cxn modelId="{0F06B462-CA4B-4737-A373-F8A484634B67}" type="presOf" srcId="{FE9C8577-7B2F-4393-BAE8-AACB4F1CD8E9}" destId="{98224C82-97B2-4D5C-97A2-946BBCD48176}" srcOrd="0" destOrd="0" presId="urn:microsoft.com/office/officeart/2008/layout/AlternatingHexagons"/>
    <dgm:cxn modelId="{AA084544-9611-4060-AC17-4B0D9A7689FC}" type="presOf" srcId="{2C5F80ED-CE6F-4465-B869-CDB28A7F333C}" destId="{D0F5CC91-1B01-44C8-A7BA-67B1AA0DF210}" srcOrd="0" destOrd="0" presId="urn:microsoft.com/office/officeart/2008/layout/AlternatingHexagons"/>
    <dgm:cxn modelId="{D4F41103-47CD-4982-AF8E-166AC8D0D397}" type="presParOf" srcId="{3A68FE24-7348-46C1-B9E7-0A70D707DBAE}" destId="{02C6DF9D-8893-4214-B6E4-04D0FCE93A57}" srcOrd="0" destOrd="0" presId="urn:microsoft.com/office/officeart/2008/layout/AlternatingHexagons"/>
    <dgm:cxn modelId="{99800518-7AFC-4956-AF96-37C1CA151199}" type="presParOf" srcId="{02C6DF9D-8893-4214-B6E4-04D0FCE93A57}" destId="{D59B93BB-0578-4045-B5DA-40E1E2B361EC}" srcOrd="0" destOrd="0" presId="urn:microsoft.com/office/officeart/2008/layout/AlternatingHexagons"/>
    <dgm:cxn modelId="{3709682E-1691-450D-A61D-5788C77DE38E}" type="presParOf" srcId="{02C6DF9D-8893-4214-B6E4-04D0FCE93A57}" destId="{17336C7B-DAFE-43D7-B1E0-5AE3C0DD2ED4}" srcOrd="1" destOrd="0" presId="urn:microsoft.com/office/officeart/2008/layout/AlternatingHexagons"/>
    <dgm:cxn modelId="{011CE2CE-2DFC-4E18-B7A1-4F48B11DF1AD}" type="presParOf" srcId="{02C6DF9D-8893-4214-B6E4-04D0FCE93A57}" destId="{64B39D97-A25D-497C-9625-1EF93EBC3379}" srcOrd="2" destOrd="0" presId="urn:microsoft.com/office/officeart/2008/layout/AlternatingHexagons"/>
    <dgm:cxn modelId="{3007A530-0E05-4311-9E69-3EEFC2CE7F3A}" type="presParOf" srcId="{02C6DF9D-8893-4214-B6E4-04D0FCE93A57}" destId="{52E9D7DB-4B2D-4F9A-B7B6-D8A1B77A6D04}" srcOrd="3" destOrd="0" presId="urn:microsoft.com/office/officeart/2008/layout/AlternatingHexagons"/>
    <dgm:cxn modelId="{2DBBC528-4722-4659-AB0C-F4699F2235C2}" type="presParOf" srcId="{02C6DF9D-8893-4214-B6E4-04D0FCE93A57}" destId="{DBD07B30-06F2-439E-BF43-6F41801E4D62}" srcOrd="4" destOrd="0" presId="urn:microsoft.com/office/officeart/2008/layout/AlternatingHexagons"/>
    <dgm:cxn modelId="{563E35C9-CCD5-44C0-BE28-EE1A217795EA}" type="presParOf" srcId="{3A68FE24-7348-46C1-B9E7-0A70D707DBAE}" destId="{D9433E36-0B5C-4023-B74F-C58FC2F7D340}" srcOrd="1" destOrd="0" presId="urn:microsoft.com/office/officeart/2008/layout/AlternatingHexagons"/>
    <dgm:cxn modelId="{0DE50AEE-EA52-4D70-9009-BFA042BEEC55}" type="presParOf" srcId="{3A68FE24-7348-46C1-B9E7-0A70D707DBAE}" destId="{4E0C45EE-3A1E-4AE1-85C6-034073611697}" srcOrd="2" destOrd="0" presId="urn:microsoft.com/office/officeart/2008/layout/AlternatingHexagons"/>
    <dgm:cxn modelId="{618F8CD1-893F-40EE-884D-80BB5341EBC2}" type="presParOf" srcId="{4E0C45EE-3A1E-4AE1-85C6-034073611697}" destId="{4E57ACAE-124E-4CAF-B315-73AD7F876944}" srcOrd="0" destOrd="0" presId="urn:microsoft.com/office/officeart/2008/layout/AlternatingHexagons"/>
    <dgm:cxn modelId="{2EC88D28-555C-4FC2-9AC6-2F7649F56D49}" type="presParOf" srcId="{4E0C45EE-3A1E-4AE1-85C6-034073611697}" destId="{90E2A3BD-FD88-40D3-87C5-CC6FE70304D7}" srcOrd="1" destOrd="0" presId="urn:microsoft.com/office/officeart/2008/layout/AlternatingHexagons"/>
    <dgm:cxn modelId="{AD0CAE76-AEE2-455E-9811-F2D2C3EF8889}" type="presParOf" srcId="{4E0C45EE-3A1E-4AE1-85C6-034073611697}" destId="{E3391BB2-1F3E-4CC3-BF88-7F05F102AFB1}" srcOrd="2" destOrd="0" presId="urn:microsoft.com/office/officeart/2008/layout/AlternatingHexagons"/>
    <dgm:cxn modelId="{DFFDB686-70D5-4297-9AC6-6ECF8E7CA6DB}" type="presParOf" srcId="{4E0C45EE-3A1E-4AE1-85C6-034073611697}" destId="{B151E6B7-C809-48DC-8A8D-469504D9A8C9}" srcOrd="3" destOrd="0" presId="urn:microsoft.com/office/officeart/2008/layout/AlternatingHexagons"/>
    <dgm:cxn modelId="{E74335CE-1E96-4D40-8FEA-70664A261914}" type="presParOf" srcId="{4E0C45EE-3A1E-4AE1-85C6-034073611697}" destId="{AE454F8E-D240-4EFD-AF80-D53098C108A8}" srcOrd="4" destOrd="0" presId="urn:microsoft.com/office/officeart/2008/layout/AlternatingHexagons"/>
    <dgm:cxn modelId="{A0FE5CA2-65E9-42A4-AF71-1A76B0994F36}" type="presParOf" srcId="{3A68FE24-7348-46C1-B9E7-0A70D707DBAE}" destId="{56C63203-46EF-4565-A1F1-CAE3EF39BB82}" srcOrd="3" destOrd="0" presId="urn:microsoft.com/office/officeart/2008/layout/AlternatingHexagons"/>
    <dgm:cxn modelId="{37659B5C-F489-4649-87B4-E3FAA22FA128}" type="presParOf" srcId="{3A68FE24-7348-46C1-B9E7-0A70D707DBAE}" destId="{44D92060-381C-4C96-BF9D-3EBBD164B6BF}" srcOrd="4" destOrd="0" presId="urn:microsoft.com/office/officeart/2008/layout/AlternatingHexagons"/>
    <dgm:cxn modelId="{008084F6-82A9-4BAD-96D4-3610F78A2B44}" type="presParOf" srcId="{44D92060-381C-4C96-BF9D-3EBBD164B6BF}" destId="{01E7132E-257C-4AAE-8F68-007A86336949}" srcOrd="0" destOrd="0" presId="urn:microsoft.com/office/officeart/2008/layout/AlternatingHexagons"/>
    <dgm:cxn modelId="{0BE83755-0FB2-4188-A357-05BBE8ABA9B9}" type="presParOf" srcId="{44D92060-381C-4C96-BF9D-3EBBD164B6BF}" destId="{449DCAC5-C62E-46FF-B969-5AB7A317A275}" srcOrd="1" destOrd="0" presId="urn:microsoft.com/office/officeart/2008/layout/AlternatingHexagons"/>
    <dgm:cxn modelId="{A9E3F644-7516-4BBE-B5B8-79B2AB52AF56}" type="presParOf" srcId="{44D92060-381C-4C96-BF9D-3EBBD164B6BF}" destId="{811B8BB0-2A72-4E7F-8988-9FE14FF541D7}" srcOrd="2" destOrd="0" presId="urn:microsoft.com/office/officeart/2008/layout/AlternatingHexagons"/>
    <dgm:cxn modelId="{F3C9EB95-1A2F-43B2-9850-1A1886151125}" type="presParOf" srcId="{44D92060-381C-4C96-BF9D-3EBBD164B6BF}" destId="{7310CC29-A7CC-405E-861A-613762D3F590}" srcOrd="3" destOrd="0" presId="urn:microsoft.com/office/officeart/2008/layout/AlternatingHexagons"/>
    <dgm:cxn modelId="{3263E321-DBF0-4F8C-B1A3-FA508080F67A}" type="presParOf" srcId="{44D92060-381C-4C96-BF9D-3EBBD164B6BF}" destId="{DB8AD123-A7CC-4101-8313-78447C310550}" srcOrd="4" destOrd="0" presId="urn:microsoft.com/office/officeart/2008/layout/AlternatingHexagons"/>
    <dgm:cxn modelId="{B10D64AF-382C-4B35-935D-006830916A2D}" type="presParOf" srcId="{3A68FE24-7348-46C1-B9E7-0A70D707DBAE}" destId="{B586E655-AAF7-4833-89E1-4A15DDED8C65}" srcOrd="5" destOrd="0" presId="urn:microsoft.com/office/officeart/2008/layout/AlternatingHexagons"/>
    <dgm:cxn modelId="{9731625C-8718-40C6-85FB-F8BBA8A98F86}" type="presParOf" srcId="{3A68FE24-7348-46C1-B9E7-0A70D707DBAE}" destId="{F92E3912-CA5B-4990-BDCD-B8A76D8A3A37}" srcOrd="6" destOrd="0" presId="urn:microsoft.com/office/officeart/2008/layout/AlternatingHexagons"/>
    <dgm:cxn modelId="{E247E2B6-2D24-4DB3-9AB4-C441C25CF54A}" type="presParOf" srcId="{F92E3912-CA5B-4990-BDCD-B8A76D8A3A37}" destId="{98224C82-97B2-4D5C-97A2-946BBCD48176}" srcOrd="0" destOrd="0" presId="urn:microsoft.com/office/officeart/2008/layout/AlternatingHexagons"/>
    <dgm:cxn modelId="{A1C357C1-EBB4-4BC7-B84B-2F63761F8ACF}" type="presParOf" srcId="{F92E3912-CA5B-4990-BDCD-B8A76D8A3A37}" destId="{C5A7076D-05C0-4F94-8380-D12E9A79D30E}" srcOrd="1" destOrd="0" presId="urn:microsoft.com/office/officeart/2008/layout/AlternatingHexagons"/>
    <dgm:cxn modelId="{BCA16031-E575-4D0B-B722-1920E138C146}" type="presParOf" srcId="{F92E3912-CA5B-4990-BDCD-B8A76D8A3A37}" destId="{982C66F6-7A26-4F32-A05A-0319B1797690}" srcOrd="2" destOrd="0" presId="urn:microsoft.com/office/officeart/2008/layout/AlternatingHexagons"/>
    <dgm:cxn modelId="{2B90A5FD-28AC-4594-A205-B8BAD0EEADE8}" type="presParOf" srcId="{F92E3912-CA5B-4990-BDCD-B8A76D8A3A37}" destId="{6D62CB0F-4914-4AF6-ADF0-2A222AE43A1F}" srcOrd="3" destOrd="0" presId="urn:microsoft.com/office/officeart/2008/layout/AlternatingHexagons"/>
    <dgm:cxn modelId="{1C720767-0281-4B5F-A8DF-4F567DFFB2FF}" type="presParOf" srcId="{F92E3912-CA5B-4990-BDCD-B8A76D8A3A37}" destId="{15358C8A-88C8-4E05-8FFD-B85748D87CA3}" srcOrd="4" destOrd="0" presId="urn:microsoft.com/office/officeart/2008/layout/AlternatingHexagons"/>
    <dgm:cxn modelId="{54C0F484-C92B-467B-BEB3-3AE66F96F879}" type="presParOf" srcId="{3A68FE24-7348-46C1-B9E7-0A70D707DBAE}" destId="{F3BB7C48-E12F-477A-B4AE-D7923C2954E7}" srcOrd="7" destOrd="0" presId="urn:microsoft.com/office/officeart/2008/layout/AlternatingHexagons"/>
    <dgm:cxn modelId="{8C96F966-6E6B-4FD1-B918-CFB5747CAD9D}" type="presParOf" srcId="{3A68FE24-7348-46C1-B9E7-0A70D707DBAE}" destId="{B41B1F34-1345-49C4-AE88-B6685CDEE988}" srcOrd="8" destOrd="0" presId="urn:microsoft.com/office/officeart/2008/layout/AlternatingHexagons"/>
    <dgm:cxn modelId="{743C2DBA-1EA8-4B90-BFF8-18501A1F6DA0}" type="presParOf" srcId="{B41B1F34-1345-49C4-AE88-B6685CDEE988}" destId="{FFC5408F-D852-4E39-A45A-13821672C639}" srcOrd="0" destOrd="0" presId="urn:microsoft.com/office/officeart/2008/layout/AlternatingHexagons"/>
    <dgm:cxn modelId="{310C3F80-947C-4523-9C49-1BEEC1FA823A}" type="presParOf" srcId="{B41B1F34-1345-49C4-AE88-B6685CDEE988}" destId="{7CBF61A0-E323-4271-95F9-86E6F70C0241}" srcOrd="1" destOrd="0" presId="urn:microsoft.com/office/officeart/2008/layout/AlternatingHexagons"/>
    <dgm:cxn modelId="{26AD464C-BB9B-449A-AB7F-7BD337122AEB}" type="presParOf" srcId="{B41B1F34-1345-49C4-AE88-B6685CDEE988}" destId="{9F56B537-0F88-4FD8-85BE-D75514D0A5FA}" srcOrd="2" destOrd="0" presId="urn:microsoft.com/office/officeart/2008/layout/AlternatingHexagons"/>
    <dgm:cxn modelId="{E712EB58-A8E3-447F-A36F-53841D9FDF7F}" type="presParOf" srcId="{B41B1F34-1345-49C4-AE88-B6685CDEE988}" destId="{C04BB17C-9B5A-4D1F-AB8A-DDCC66B5B31D}" srcOrd="3" destOrd="0" presId="urn:microsoft.com/office/officeart/2008/layout/AlternatingHexagons"/>
    <dgm:cxn modelId="{4B30C9DA-EB01-4D91-B812-1FF833CDEE37}" type="presParOf" srcId="{B41B1F34-1345-49C4-AE88-B6685CDEE988}" destId="{D0F5CC91-1B01-44C8-A7BA-67B1AA0DF210}" srcOrd="4" destOrd="0" presId="urn:microsoft.com/office/officeart/2008/layout/AlternatingHexagons"/>
    <dgm:cxn modelId="{8C7D1FD2-28B8-4A3D-85D4-3657861CDE39}" type="presParOf" srcId="{3A68FE24-7348-46C1-B9E7-0A70D707DBAE}" destId="{7AEF613A-D065-459A-9EDB-3B6B2CA6B81F}" srcOrd="9" destOrd="0" presId="urn:microsoft.com/office/officeart/2008/layout/AlternatingHexagons"/>
    <dgm:cxn modelId="{A60DE08A-BB4E-498D-A0C4-08AC0732FA70}" type="presParOf" srcId="{3A68FE24-7348-46C1-B9E7-0A70D707DBAE}" destId="{6A83ACCD-AA26-4C5F-8F7E-634B43EE85BF}" srcOrd="10" destOrd="0" presId="urn:microsoft.com/office/officeart/2008/layout/AlternatingHexagons"/>
    <dgm:cxn modelId="{1136F757-2534-428A-BAC0-4944A535E0EA}" type="presParOf" srcId="{6A83ACCD-AA26-4C5F-8F7E-634B43EE85BF}" destId="{72583A61-AF33-47D9-8DE1-92E77067B398}" srcOrd="0" destOrd="0" presId="urn:microsoft.com/office/officeart/2008/layout/AlternatingHexagons"/>
    <dgm:cxn modelId="{0FB0A278-E9D7-4DC6-AB43-33B0A9B44E42}" type="presParOf" srcId="{6A83ACCD-AA26-4C5F-8F7E-634B43EE85BF}" destId="{9F8A1736-7CBC-431C-8F34-64E82858A1E1}" srcOrd="1" destOrd="0" presId="urn:microsoft.com/office/officeart/2008/layout/AlternatingHexagons"/>
    <dgm:cxn modelId="{0DA6E4A5-DEA5-4752-BAE8-E0352F424A9D}" type="presParOf" srcId="{6A83ACCD-AA26-4C5F-8F7E-634B43EE85BF}" destId="{35CF2829-AE4B-4E5E-B990-C6D0B0BF478E}" srcOrd="2" destOrd="0" presId="urn:microsoft.com/office/officeart/2008/layout/AlternatingHexagons"/>
    <dgm:cxn modelId="{57414397-11AE-4E27-B350-5A7B251AC344}" type="presParOf" srcId="{6A83ACCD-AA26-4C5F-8F7E-634B43EE85BF}" destId="{1072F50E-C180-4A33-B476-D02156B703DF}" srcOrd="3" destOrd="0" presId="urn:microsoft.com/office/officeart/2008/layout/AlternatingHexagons"/>
    <dgm:cxn modelId="{8D9AFB9D-D1B7-492D-B117-0EBECBDC03E3}" type="presParOf" srcId="{6A83ACCD-AA26-4C5F-8F7E-634B43EE85BF}" destId="{21EFE223-EE44-44B6-A34B-BE576AF5AE33}" srcOrd="4" destOrd="0" presId="urn:microsoft.com/office/officeart/2008/layout/AlternatingHexagon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7CA03FFF-0143-490E-869F-2C5F8E34EDA0}" type="doc">
      <dgm:prSet loTypeId="urn:microsoft.com/office/officeart/2008/layout/AlternatingHexagons" loCatId="list" qsTypeId="urn:microsoft.com/office/officeart/2005/8/quickstyle/simple1" qsCatId="simple" csTypeId="urn:microsoft.com/office/officeart/2005/8/colors/accent1_1" csCatId="accent1" phldr="1"/>
      <dgm:spPr/>
      <dgm:t>
        <a:bodyPr/>
        <a:lstStyle/>
        <a:p>
          <a:endParaRPr lang="en-US"/>
        </a:p>
      </dgm:t>
    </dgm:pt>
    <dgm:pt modelId="{A36447B0-BE14-4B90-A635-81B992A96525}">
      <dgm:prSet phldrT="[Text]" custT="1"/>
      <dgm:spPr>
        <a:noFill/>
      </dgm:spPr>
      <dgm:t>
        <a:bodyPr/>
        <a:lstStyle/>
        <a:p>
          <a:r>
            <a:rPr lang="fa-IR" sz="1400" b="1" dirty="0" smtClean="0">
              <a:solidFill>
                <a:schemeClr val="tx1"/>
              </a:solidFill>
              <a:cs typeface="B Mitra" pitchFamily="2" charset="-78"/>
            </a:rPr>
            <a:t>مقدمه</a:t>
          </a:r>
          <a:endParaRPr lang="en-US" sz="1400" b="1" dirty="0">
            <a:solidFill>
              <a:schemeClr val="tx1"/>
            </a:solidFill>
            <a:cs typeface="B Mitra" pitchFamily="2" charset="-78"/>
          </a:endParaRPr>
        </a:p>
      </dgm:t>
    </dgm:pt>
    <dgm:pt modelId="{F7DD0F2D-9415-4AD6-B2C9-35AC9454502D}" type="parTrans" cxnId="{3BCA1D32-7A88-443A-AA8D-9C80866BB7D1}">
      <dgm:prSet/>
      <dgm:spPr/>
      <dgm:t>
        <a:bodyPr/>
        <a:lstStyle/>
        <a:p>
          <a:endParaRPr lang="en-US" sz="1100" b="0">
            <a:cs typeface="B Mitra" pitchFamily="2" charset="-78"/>
          </a:endParaRPr>
        </a:p>
      </dgm:t>
    </dgm:pt>
    <dgm:pt modelId="{3533239B-94E7-463F-AC97-0AABC0ABE01D}" type="sibTrans" cxnId="{3BCA1D32-7A88-443A-AA8D-9C80866BB7D1}">
      <dgm:prSet custT="1"/>
      <dgm:spPr>
        <a:noFill/>
      </dgm:spPr>
      <dgm:t>
        <a:bodyPr/>
        <a:lstStyle/>
        <a:p>
          <a:r>
            <a:rPr lang="fa-IR" sz="1400" b="1" dirty="0" smtClean="0">
              <a:solidFill>
                <a:schemeClr val="tx1"/>
              </a:solidFill>
              <a:cs typeface="B Mitra" pitchFamily="2" charset="-78"/>
            </a:rPr>
            <a:t>معرفی</a:t>
          </a:r>
          <a:endParaRPr lang="en-US" sz="1400" b="1" dirty="0">
            <a:solidFill>
              <a:schemeClr val="tx1"/>
            </a:solidFill>
            <a:cs typeface="B Mitra" pitchFamily="2" charset="-78"/>
          </a:endParaRPr>
        </a:p>
      </dgm:t>
    </dgm:pt>
    <dgm:pt modelId="{EDCFC6D8-912B-45D1-A56D-59E916124B81}">
      <dgm:prSet phldrT="[Text]" custT="1"/>
      <dgm:spPr/>
      <dgm:t>
        <a:bodyPr/>
        <a:lstStyle/>
        <a:p>
          <a:r>
            <a:rPr lang="fa-IR" sz="1400" b="1" dirty="0" smtClean="0">
              <a:solidFill>
                <a:schemeClr val="tx1"/>
              </a:solidFill>
              <a:cs typeface="B Mitra" pitchFamily="2" charset="-78"/>
            </a:rPr>
            <a:t>چشم انداز</a:t>
          </a:r>
          <a:endParaRPr lang="en-US" sz="1400" b="1" dirty="0">
            <a:solidFill>
              <a:schemeClr val="tx1"/>
            </a:solidFill>
            <a:cs typeface="B Mitra" pitchFamily="2" charset="-78"/>
          </a:endParaRPr>
        </a:p>
      </dgm:t>
    </dgm:pt>
    <dgm:pt modelId="{C6C6071B-98CF-471E-BF3A-F08B7BF41156}" type="parTrans" cxnId="{3C90E3DB-8FEB-4ACA-80FE-69E084E66B17}">
      <dgm:prSet/>
      <dgm:spPr/>
      <dgm:t>
        <a:bodyPr/>
        <a:lstStyle/>
        <a:p>
          <a:endParaRPr lang="en-US" sz="1100" b="0">
            <a:cs typeface="B Mitra" pitchFamily="2" charset="-78"/>
          </a:endParaRPr>
        </a:p>
      </dgm:t>
    </dgm:pt>
    <dgm:pt modelId="{4168ECA1-83A9-47A1-9F83-16C5CE22DB00}" type="sibTrans" cxnId="{3C90E3DB-8FEB-4ACA-80FE-69E084E66B17}">
      <dgm:prSet custT="1"/>
      <dgm:spPr/>
      <dgm:t>
        <a:bodyPr/>
        <a:lstStyle/>
        <a:p>
          <a:endParaRPr lang="en-US" sz="1400" b="1">
            <a:solidFill>
              <a:schemeClr val="tx1"/>
            </a:solidFill>
            <a:cs typeface="B Mitra" pitchFamily="2" charset="-78"/>
          </a:endParaRPr>
        </a:p>
      </dgm:t>
    </dgm:pt>
    <dgm:pt modelId="{3619A3CC-8C42-46A5-BDC8-B1F6013A2C6D}">
      <dgm:prSet phldrT="[Text]" custT="1"/>
      <dgm:spPr/>
      <dgm:t>
        <a:bodyPr/>
        <a:lstStyle/>
        <a:p>
          <a:r>
            <a:rPr lang="fa-IR" sz="1400" b="1" dirty="0" smtClean="0">
              <a:solidFill>
                <a:schemeClr val="tx1"/>
              </a:solidFill>
              <a:cs typeface="B Mitra" pitchFamily="2" charset="-78"/>
            </a:rPr>
            <a:t>.</a:t>
          </a:r>
          <a:endParaRPr lang="en-US" sz="1400" b="1" dirty="0">
            <a:solidFill>
              <a:schemeClr val="tx1"/>
            </a:solidFill>
            <a:cs typeface="B Mitra" pitchFamily="2" charset="-78"/>
          </a:endParaRPr>
        </a:p>
      </dgm:t>
    </dgm:pt>
    <dgm:pt modelId="{6F43862F-635D-4456-B98F-E6F30A60D16C}" type="parTrans" cxnId="{A1174BC1-B771-43D5-A418-94ABFA81E0BA}">
      <dgm:prSet/>
      <dgm:spPr/>
      <dgm:t>
        <a:bodyPr/>
        <a:lstStyle/>
        <a:p>
          <a:endParaRPr lang="en-US" sz="1100" b="0">
            <a:cs typeface="B Mitra" pitchFamily="2" charset="-78"/>
          </a:endParaRPr>
        </a:p>
      </dgm:t>
    </dgm:pt>
    <dgm:pt modelId="{D2B2F490-7DA9-4933-BCF7-6829FE706496}" type="sibTrans" cxnId="{A1174BC1-B771-43D5-A418-94ABFA81E0BA}">
      <dgm:prSet/>
      <dgm:spPr/>
      <dgm:t>
        <a:bodyPr/>
        <a:lstStyle/>
        <a:p>
          <a:endParaRPr lang="en-US" sz="1100" b="0">
            <a:cs typeface="B Mitra" pitchFamily="2" charset="-78"/>
          </a:endParaRPr>
        </a:p>
      </dgm:t>
    </dgm:pt>
    <dgm:pt modelId="{60A99A72-1B45-4A47-B3C1-606CBE863512}">
      <dgm:prSet custT="1"/>
      <dgm:spPr/>
      <dgm:t>
        <a:bodyPr/>
        <a:lstStyle/>
        <a:p>
          <a:pPr rtl="1"/>
          <a:r>
            <a:rPr lang="fa-IR" sz="1400" b="1" dirty="0" smtClean="0">
              <a:solidFill>
                <a:schemeClr val="tx1"/>
              </a:solidFill>
              <a:cs typeface="B Mitra" pitchFamily="2" charset="-78"/>
            </a:rPr>
            <a:t>دانش به عنوان منبع</a:t>
          </a:r>
          <a:endParaRPr lang="en-US" sz="1400" b="1" dirty="0" smtClean="0">
            <a:solidFill>
              <a:schemeClr val="tx1"/>
            </a:solidFill>
            <a:cs typeface="B Mitra" pitchFamily="2" charset="-78"/>
          </a:endParaRPr>
        </a:p>
      </dgm:t>
    </dgm:pt>
    <dgm:pt modelId="{F058A103-EBED-4DE1-BB6F-D26FFC8759D8}" type="parTrans" cxnId="{5F08FEE5-DD30-40DD-9FF8-505CD81E4318}">
      <dgm:prSet/>
      <dgm:spPr/>
      <dgm:t>
        <a:bodyPr/>
        <a:lstStyle/>
        <a:p>
          <a:endParaRPr lang="en-US" sz="1100">
            <a:cs typeface="B Mitra" pitchFamily="2" charset="-78"/>
          </a:endParaRPr>
        </a:p>
      </dgm:t>
    </dgm:pt>
    <dgm:pt modelId="{29334729-C45B-4F60-A28E-248FBAAF967E}" type="sibTrans" cxnId="{5F08FEE5-DD30-40DD-9FF8-505CD81E4318}">
      <dgm:prSet custT="1"/>
      <dgm:spPr/>
      <dgm:t>
        <a:bodyPr/>
        <a:lstStyle/>
        <a:p>
          <a:endParaRPr lang="en-US" sz="1400" b="1">
            <a:solidFill>
              <a:schemeClr val="tx1"/>
            </a:solidFill>
            <a:cs typeface="B Mitra" pitchFamily="2" charset="-78"/>
          </a:endParaRPr>
        </a:p>
      </dgm:t>
    </dgm:pt>
    <dgm:pt modelId="{C2A2B8D2-8F77-4162-9B18-948B72996341}">
      <dgm:prSet custT="1"/>
      <dgm:spPr/>
      <dgm:t>
        <a:bodyPr/>
        <a:lstStyle/>
        <a:p>
          <a:pPr rtl="1"/>
          <a:r>
            <a:rPr lang="fa-IR" sz="1400" b="1" dirty="0" smtClean="0">
              <a:solidFill>
                <a:schemeClr val="tx1"/>
              </a:solidFill>
              <a:cs typeface="B Mitra" pitchFamily="2" charset="-78"/>
            </a:rPr>
            <a:t>دانش و قابلیتها</a:t>
          </a:r>
        </a:p>
      </dgm:t>
    </dgm:pt>
    <dgm:pt modelId="{C65E8B5B-E7CF-48FE-897F-E04E394EA774}" type="parTrans" cxnId="{BF947504-DA2B-4609-98A1-BE3E1D889706}">
      <dgm:prSet/>
      <dgm:spPr/>
      <dgm:t>
        <a:bodyPr/>
        <a:lstStyle/>
        <a:p>
          <a:endParaRPr lang="en-US" sz="1100">
            <a:cs typeface="B Mitra" pitchFamily="2" charset="-78"/>
          </a:endParaRPr>
        </a:p>
      </dgm:t>
    </dgm:pt>
    <dgm:pt modelId="{2C5F80ED-CE6F-4465-B869-CDB28A7F333C}" type="sibTrans" cxnId="{BF947504-DA2B-4609-98A1-BE3E1D889706}">
      <dgm:prSet custT="1"/>
      <dgm:spPr/>
      <dgm:t>
        <a:bodyPr/>
        <a:lstStyle/>
        <a:p>
          <a:r>
            <a:rPr lang="fa-IR" sz="1400" b="1" dirty="0" smtClean="0">
              <a:solidFill>
                <a:schemeClr val="tx1"/>
              </a:solidFill>
              <a:cs typeface="B Mitra" pitchFamily="2" charset="-78"/>
            </a:rPr>
            <a:t>رهیافت ها</a:t>
          </a:r>
          <a:endParaRPr lang="en-US" sz="1400" b="1" dirty="0">
            <a:solidFill>
              <a:schemeClr val="tx1"/>
            </a:solidFill>
            <a:cs typeface="B Mitra" pitchFamily="2" charset="-78"/>
          </a:endParaRPr>
        </a:p>
      </dgm:t>
    </dgm:pt>
    <dgm:pt modelId="{6F052142-10E3-46A7-A6C2-C99079BCAD76}">
      <dgm:prSet custT="1"/>
      <dgm:spPr/>
      <dgm:t>
        <a:bodyPr/>
        <a:lstStyle/>
        <a:p>
          <a:pPr rtl="1"/>
          <a:r>
            <a:rPr lang="fa-IR" sz="1400" b="1" dirty="0" smtClean="0">
              <a:solidFill>
                <a:schemeClr val="tx1"/>
              </a:solidFill>
              <a:cs typeface="B Mitra" pitchFamily="2" charset="-78"/>
            </a:rPr>
            <a:t>استراتژی های دانش محور</a:t>
          </a:r>
        </a:p>
      </dgm:t>
    </dgm:pt>
    <dgm:pt modelId="{9422D9CD-625A-4BC9-A4C9-94E5E35A3823}" type="parTrans" cxnId="{E3AC7072-D0B1-48CD-9F91-2AAC58C5C0C2}">
      <dgm:prSet/>
      <dgm:spPr/>
      <dgm:t>
        <a:bodyPr/>
        <a:lstStyle/>
        <a:p>
          <a:endParaRPr lang="en-US" sz="1100">
            <a:cs typeface="B Mitra" pitchFamily="2" charset="-78"/>
          </a:endParaRPr>
        </a:p>
      </dgm:t>
    </dgm:pt>
    <dgm:pt modelId="{BFC6880A-3DC4-4818-83CC-545289DACB6A}" type="sibTrans" cxnId="{E3AC7072-D0B1-48CD-9F91-2AAC58C5C0C2}">
      <dgm:prSet custT="1"/>
      <dgm:spPr/>
      <dgm:t>
        <a:bodyPr/>
        <a:lstStyle/>
        <a:p>
          <a:r>
            <a:rPr lang="fa-IR" sz="1400" b="1" dirty="0" smtClean="0">
              <a:solidFill>
                <a:schemeClr val="tx1"/>
              </a:solidFill>
              <a:cs typeface="B Mitra" pitchFamily="2" charset="-78"/>
            </a:rPr>
            <a:t>اقتصاد الکترونیکی</a:t>
          </a:r>
          <a:endParaRPr lang="en-US" sz="1400" b="1" dirty="0">
            <a:solidFill>
              <a:schemeClr val="tx1"/>
            </a:solidFill>
            <a:cs typeface="B Mitra" pitchFamily="2" charset="-78"/>
          </a:endParaRPr>
        </a:p>
      </dgm:t>
    </dgm:pt>
    <dgm:pt modelId="{FE9C8577-7B2F-4393-BAE8-AACB4F1CD8E9}">
      <dgm:prSet custT="1"/>
      <dgm:spPr>
        <a:solidFill>
          <a:schemeClr val="accent6"/>
        </a:solidFill>
      </dgm:spPr>
      <dgm:t>
        <a:bodyPr/>
        <a:lstStyle/>
        <a:p>
          <a:pPr rtl="1"/>
          <a:r>
            <a:rPr lang="fa-IR" sz="1400" b="1" dirty="0" smtClean="0">
              <a:solidFill>
                <a:schemeClr val="tx1"/>
              </a:solidFill>
              <a:cs typeface="B Mitra" pitchFamily="2" charset="-78"/>
            </a:rPr>
            <a:t>زنجیره ارزش دانش</a:t>
          </a:r>
        </a:p>
      </dgm:t>
    </dgm:pt>
    <dgm:pt modelId="{E250E8A2-1216-494F-9F7E-B62FFFE28B73}" type="parTrans" cxnId="{8149C044-6AC3-4C4E-A27B-11E73A842393}">
      <dgm:prSet/>
      <dgm:spPr/>
      <dgm:t>
        <a:bodyPr/>
        <a:lstStyle/>
        <a:p>
          <a:endParaRPr lang="en-US" sz="1100">
            <a:cs typeface="B Mitra" pitchFamily="2" charset="-78"/>
          </a:endParaRPr>
        </a:p>
      </dgm:t>
    </dgm:pt>
    <dgm:pt modelId="{E3FC4BF2-35AC-4415-8963-DBC11841B87A}" type="sibTrans" cxnId="{8149C044-6AC3-4C4E-A27B-11E73A842393}">
      <dgm:prSet custT="1"/>
      <dgm:spPr/>
      <dgm:t>
        <a:bodyPr/>
        <a:lstStyle/>
        <a:p>
          <a:r>
            <a:rPr lang="fa-IR" sz="1400" b="1" dirty="0" smtClean="0">
              <a:solidFill>
                <a:schemeClr val="tx1"/>
              </a:solidFill>
              <a:cs typeface="B Mitra" pitchFamily="2" charset="-78"/>
            </a:rPr>
            <a:t>مدل دانش محور</a:t>
          </a:r>
          <a:endParaRPr lang="en-US" sz="1400" b="1" dirty="0">
            <a:solidFill>
              <a:schemeClr val="tx1"/>
            </a:solidFill>
            <a:cs typeface="B Mitra" pitchFamily="2" charset="-78"/>
          </a:endParaRPr>
        </a:p>
      </dgm:t>
    </dgm:pt>
    <dgm:pt modelId="{3A68FE24-7348-46C1-B9E7-0A70D707DBAE}" type="pres">
      <dgm:prSet presAssocID="{7CA03FFF-0143-490E-869F-2C5F8E34EDA0}" presName="Name0" presStyleCnt="0">
        <dgm:presLayoutVars>
          <dgm:chMax/>
          <dgm:chPref/>
          <dgm:dir/>
          <dgm:animLvl val="lvl"/>
        </dgm:presLayoutVars>
      </dgm:prSet>
      <dgm:spPr/>
      <dgm:t>
        <a:bodyPr/>
        <a:lstStyle/>
        <a:p>
          <a:endParaRPr lang="en-US"/>
        </a:p>
      </dgm:t>
    </dgm:pt>
    <dgm:pt modelId="{02C6DF9D-8893-4214-B6E4-04D0FCE93A57}" type="pres">
      <dgm:prSet presAssocID="{A36447B0-BE14-4B90-A635-81B992A96525}" presName="composite" presStyleCnt="0"/>
      <dgm:spPr/>
    </dgm:pt>
    <dgm:pt modelId="{D59B93BB-0578-4045-B5DA-40E1E2B361EC}" type="pres">
      <dgm:prSet presAssocID="{A36447B0-BE14-4B90-A635-81B992A96525}" presName="Parent1" presStyleLbl="node1" presStyleIdx="0" presStyleCnt="12">
        <dgm:presLayoutVars>
          <dgm:chMax val="1"/>
          <dgm:chPref val="1"/>
          <dgm:bulletEnabled val="1"/>
        </dgm:presLayoutVars>
      </dgm:prSet>
      <dgm:spPr/>
      <dgm:t>
        <a:bodyPr/>
        <a:lstStyle/>
        <a:p>
          <a:endParaRPr lang="en-US"/>
        </a:p>
      </dgm:t>
    </dgm:pt>
    <dgm:pt modelId="{17336C7B-DAFE-43D7-B1E0-5AE3C0DD2ED4}" type="pres">
      <dgm:prSet presAssocID="{A36447B0-BE14-4B90-A635-81B992A96525}" presName="Childtext1" presStyleLbl="revTx" presStyleIdx="0" presStyleCnt="6">
        <dgm:presLayoutVars>
          <dgm:chMax val="0"/>
          <dgm:chPref val="0"/>
          <dgm:bulletEnabled val="1"/>
        </dgm:presLayoutVars>
      </dgm:prSet>
      <dgm:spPr/>
      <dgm:t>
        <a:bodyPr/>
        <a:lstStyle/>
        <a:p>
          <a:endParaRPr lang="en-US"/>
        </a:p>
      </dgm:t>
    </dgm:pt>
    <dgm:pt modelId="{64B39D97-A25D-497C-9625-1EF93EBC3379}" type="pres">
      <dgm:prSet presAssocID="{A36447B0-BE14-4B90-A635-81B992A96525}" presName="BalanceSpacing" presStyleCnt="0"/>
      <dgm:spPr/>
    </dgm:pt>
    <dgm:pt modelId="{52E9D7DB-4B2D-4F9A-B7B6-D8A1B77A6D04}" type="pres">
      <dgm:prSet presAssocID="{A36447B0-BE14-4B90-A635-81B992A96525}" presName="BalanceSpacing1" presStyleCnt="0"/>
      <dgm:spPr/>
    </dgm:pt>
    <dgm:pt modelId="{DBD07B30-06F2-439E-BF43-6F41801E4D62}" type="pres">
      <dgm:prSet presAssocID="{3533239B-94E7-463F-AC97-0AABC0ABE01D}" presName="Accent1Text" presStyleLbl="node1" presStyleIdx="1" presStyleCnt="12"/>
      <dgm:spPr/>
      <dgm:t>
        <a:bodyPr/>
        <a:lstStyle/>
        <a:p>
          <a:endParaRPr lang="en-US"/>
        </a:p>
      </dgm:t>
    </dgm:pt>
    <dgm:pt modelId="{D9433E36-0B5C-4023-B74F-C58FC2F7D340}" type="pres">
      <dgm:prSet presAssocID="{3533239B-94E7-463F-AC97-0AABC0ABE01D}" presName="spaceBetweenRectangles" presStyleCnt="0"/>
      <dgm:spPr/>
    </dgm:pt>
    <dgm:pt modelId="{4E0C45EE-3A1E-4AE1-85C6-034073611697}" type="pres">
      <dgm:prSet presAssocID="{EDCFC6D8-912B-45D1-A56D-59E916124B81}" presName="composite" presStyleCnt="0"/>
      <dgm:spPr/>
    </dgm:pt>
    <dgm:pt modelId="{4E57ACAE-124E-4CAF-B315-73AD7F876944}" type="pres">
      <dgm:prSet presAssocID="{EDCFC6D8-912B-45D1-A56D-59E916124B81}" presName="Parent1" presStyleLbl="node1" presStyleIdx="2" presStyleCnt="12">
        <dgm:presLayoutVars>
          <dgm:chMax val="1"/>
          <dgm:chPref val="1"/>
          <dgm:bulletEnabled val="1"/>
        </dgm:presLayoutVars>
      </dgm:prSet>
      <dgm:spPr/>
      <dgm:t>
        <a:bodyPr/>
        <a:lstStyle/>
        <a:p>
          <a:endParaRPr lang="en-US"/>
        </a:p>
      </dgm:t>
    </dgm:pt>
    <dgm:pt modelId="{90E2A3BD-FD88-40D3-87C5-CC6FE70304D7}" type="pres">
      <dgm:prSet presAssocID="{EDCFC6D8-912B-45D1-A56D-59E916124B81}" presName="Childtext1" presStyleLbl="revTx" presStyleIdx="1" presStyleCnt="6">
        <dgm:presLayoutVars>
          <dgm:chMax val="0"/>
          <dgm:chPref val="0"/>
          <dgm:bulletEnabled val="1"/>
        </dgm:presLayoutVars>
      </dgm:prSet>
      <dgm:spPr/>
      <dgm:t>
        <a:bodyPr/>
        <a:lstStyle/>
        <a:p>
          <a:endParaRPr lang="en-US"/>
        </a:p>
      </dgm:t>
    </dgm:pt>
    <dgm:pt modelId="{E3391BB2-1F3E-4CC3-BF88-7F05F102AFB1}" type="pres">
      <dgm:prSet presAssocID="{EDCFC6D8-912B-45D1-A56D-59E916124B81}" presName="BalanceSpacing" presStyleCnt="0"/>
      <dgm:spPr/>
    </dgm:pt>
    <dgm:pt modelId="{B151E6B7-C809-48DC-8A8D-469504D9A8C9}" type="pres">
      <dgm:prSet presAssocID="{EDCFC6D8-912B-45D1-A56D-59E916124B81}" presName="BalanceSpacing1" presStyleCnt="0"/>
      <dgm:spPr/>
    </dgm:pt>
    <dgm:pt modelId="{AE454F8E-D240-4EFD-AF80-D53098C108A8}" type="pres">
      <dgm:prSet presAssocID="{4168ECA1-83A9-47A1-9F83-16C5CE22DB00}" presName="Accent1Text" presStyleLbl="node1" presStyleIdx="3" presStyleCnt="12"/>
      <dgm:spPr/>
      <dgm:t>
        <a:bodyPr/>
        <a:lstStyle/>
        <a:p>
          <a:endParaRPr lang="en-US"/>
        </a:p>
      </dgm:t>
    </dgm:pt>
    <dgm:pt modelId="{56C63203-46EF-4565-A1F1-CAE3EF39BB82}" type="pres">
      <dgm:prSet presAssocID="{4168ECA1-83A9-47A1-9F83-16C5CE22DB00}" presName="spaceBetweenRectangles" presStyleCnt="0"/>
      <dgm:spPr/>
    </dgm:pt>
    <dgm:pt modelId="{44D92060-381C-4C96-BF9D-3EBBD164B6BF}" type="pres">
      <dgm:prSet presAssocID="{60A99A72-1B45-4A47-B3C1-606CBE863512}" presName="composite" presStyleCnt="0"/>
      <dgm:spPr/>
    </dgm:pt>
    <dgm:pt modelId="{01E7132E-257C-4AAE-8F68-007A86336949}" type="pres">
      <dgm:prSet presAssocID="{60A99A72-1B45-4A47-B3C1-606CBE863512}" presName="Parent1" presStyleLbl="node1" presStyleIdx="4" presStyleCnt="12" custLinFactNeighborX="55501" custLinFactNeighborY="-84308">
        <dgm:presLayoutVars>
          <dgm:chMax val="1"/>
          <dgm:chPref val="1"/>
          <dgm:bulletEnabled val="1"/>
        </dgm:presLayoutVars>
      </dgm:prSet>
      <dgm:spPr/>
      <dgm:t>
        <a:bodyPr/>
        <a:lstStyle/>
        <a:p>
          <a:endParaRPr lang="en-US"/>
        </a:p>
      </dgm:t>
    </dgm:pt>
    <dgm:pt modelId="{449DCAC5-C62E-46FF-B969-5AB7A317A275}" type="pres">
      <dgm:prSet presAssocID="{60A99A72-1B45-4A47-B3C1-606CBE863512}" presName="Childtext1" presStyleLbl="revTx" presStyleIdx="2" presStyleCnt="6">
        <dgm:presLayoutVars>
          <dgm:chMax val="0"/>
          <dgm:chPref val="0"/>
          <dgm:bulletEnabled val="1"/>
        </dgm:presLayoutVars>
      </dgm:prSet>
      <dgm:spPr/>
    </dgm:pt>
    <dgm:pt modelId="{811B8BB0-2A72-4E7F-8988-9FE14FF541D7}" type="pres">
      <dgm:prSet presAssocID="{60A99A72-1B45-4A47-B3C1-606CBE863512}" presName="BalanceSpacing" presStyleCnt="0"/>
      <dgm:spPr/>
    </dgm:pt>
    <dgm:pt modelId="{7310CC29-A7CC-405E-861A-613762D3F590}" type="pres">
      <dgm:prSet presAssocID="{60A99A72-1B45-4A47-B3C1-606CBE863512}" presName="BalanceSpacing1" presStyleCnt="0"/>
      <dgm:spPr/>
    </dgm:pt>
    <dgm:pt modelId="{DB8AD123-A7CC-4101-8313-78447C310550}" type="pres">
      <dgm:prSet presAssocID="{29334729-C45B-4F60-A28E-248FBAAF967E}" presName="Accent1Text" presStyleLbl="node1" presStyleIdx="5" presStyleCnt="12" custLinFactY="100000" custLinFactNeighborX="51689" custLinFactNeighborY="153192"/>
      <dgm:spPr/>
      <dgm:t>
        <a:bodyPr/>
        <a:lstStyle/>
        <a:p>
          <a:endParaRPr lang="en-US"/>
        </a:p>
      </dgm:t>
    </dgm:pt>
    <dgm:pt modelId="{B586E655-AAF7-4833-89E1-4A15DDED8C65}" type="pres">
      <dgm:prSet presAssocID="{29334729-C45B-4F60-A28E-248FBAAF967E}" presName="spaceBetweenRectangles" presStyleCnt="0"/>
      <dgm:spPr/>
    </dgm:pt>
    <dgm:pt modelId="{F92E3912-CA5B-4990-BDCD-B8A76D8A3A37}" type="pres">
      <dgm:prSet presAssocID="{FE9C8577-7B2F-4393-BAE8-AACB4F1CD8E9}" presName="composite" presStyleCnt="0"/>
      <dgm:spPr/>
    </dgm:pt>
    <dgm:pt modelId="{98224C82-97B2-4D5C-97A2-946BBCD48176}" type="pres">
      <dgm:prSet presAssocID="{FE9C8577-7B2F-4393-BAE8-AACB4F1CD8E9}" presName="Parent1" presStyleLbl="node1" presStyleIdx="6" presStyleCnt="12" custLinFactX="574" custLinFactNeighborX="100000" custLinFactNeighborY="-1582">
        <dgm:presLayoutVars>
          <dgm:chMax val="1"/>
          <dgm:chPref val="1"/>
          <dgm:bulletEnabled val="1"/>
        </dgm:presLayoutVars>
      </dgm:prSet>
      <dgm:spPr/>
      <dgm:t>
        <a:bodyPr/>
        <a:lstStyle/>
        <a:p>
          <a:endParaRPr lang="en-US"/>
        </a:p>
      </dgm:t>
    </dgm:pt>
    <dgm:pt modelId="{C5A7076D-05C0-4F94-8380-D12E9A79D30E}" type="pres">
      <dgm:prSet presAssocID="{FE9C8577-7B2F-4393-BAE8-AACB4F1CD8E9}" presName="Childtext1" presStyleLbl="revTx" presStyleIdx="3" presStyleCnt="6">
        <dgm:presLayoutVars>
          <dgm:chMax val="0"/>
          <dgm:chPref val="0"/>
          <dgm:bulletEnabled val="1"/>
        </dgm:presLayoutVars>
      </dgm:prSet>
      <dgm:spPr/>
    </dgm:pt>
    <dgm:pt modelId="{982C66F6-7A26-4F32-A05A-0319B1797690}" type="pres">
      <dgm:prSet presAssocID="{FE9C8577-7B2F-4393-BAE8-AACB4F1CD8E9}" presName="BalanceSpacing" presStyleCnt="0"/>
      <dgm:spPr/>
    </dgm:pt>
    <dgm:pt modelId="{6D62CB0F-4914-4AF6-ADF0-2A222AE43A1F}" type="pres">
      <dgm:prSet presAssocID="{FE9C8577-7B2F-4393-BAE8-AACB4F1CD8E9}" presName="BalanceSpacing1" presStyleCnt="0"/>
      <dgm:spPr/>
    </dgm:pt>
    <dgm:pt modelId="{15358C8A-88C8-4E05-8FFD-B85748D87CA3}" type="pres">
      <dgm:prSet presAssocID="{E3FC4BF2-35AC-4415-8963-DBC11841B87A}" presName="Accent1Text" presStyleLbl="node1" presStyleIdx="7" presStyleCnt="12" custLinFactX="-62714" custLinFactNeighborX="-100000" custLinFactNeighborY="85853"/>
      <dgm:spPr/>
      <dgm:t>
        <a:bodyPr/>
        <a:lstStyle/>
        <a:p>
          <a:endParaRPr lang="en-US"/>
        </a:p>
      </dgm:t>
    </dgm:pt>
    <dgm:pt modelId="{F3BB7C48-E12F-477A-B4AE-D7923C2954E7}" type="pres">
      <dgm:prSet presAssocID="{E3FC4BF2-35AC-4415-8963-DBC11841B87A}" presName="spaceBetweenRectangles" presStyleCnt="0"/>
      <dgm:spPr/>
    </dgm:pt>
    <dgm:pt modelId="{B41B1F34-1345-49C4-AE88-B6685CDEE988}" type="pres">
      <dgm:prSet presAssocID="{C2A2B8D2-8F77-4162-9B18-948B72996341}" presName="composite" presStyleCnt="0"/>
      <dgm:spPr/>
    </dgm:pt>
    <dgm:pt modelId="{FFC5408F-D852-4E39-A45A-13821672C639}" type="pres">
      <dgm:prSet presAssocID="{C2A2B8D2-8F77-4162-9B18-948B72996341}" presName="Parent1" presStyleLbl="node1" presStyleIdx="8" presStyleCnt="12" custLinFactX="-11927" custLinFactY="-70265" custLinFactNeighborX="-100000" custLinFactNeighborY="-100000">
        <dgm:presLayoutVars>
          <dgm:chMax val="1"/>
          <dgm:chPref val="1"/>
          <dgm:bulletEnabled val="1"/>
        </dgm:presLayoutVars>
      </dgm:prSet>
      <dgm:spPr/>
      <dgm:t>
        <a:bodyPr/>
        <a:lstStyle/>
        <a:p>
          <a:endParaRPr lang="en-US"/>
        </a:p>
      </dgm:t>
    </dgm:pt>
    <dgm:pt modelId="{7CBF61A0-E323-4271-95F9-86E6F70C0241}" type="pres">
      <dgm:prSet presAssocID="{C2A2B8D2-8F77-4162-9B18-948B72996341}" presName="Childtext1" presStyleLbl="revTx" presStyleIdx="4" presStyleCnt="6">
        <dgm:presLayoutVars>
          <dgm:chMax val="0"/>
          <dgm:chPref val="0"/>
          <dgm:bulletEnabled val="1"/>
        </dgm:presLayoutVars>
      </dgm:prSet>
      <dgm:spPr/>
    </dgm:pt>
    <dgm:pt modelId="{9F56B537-0F88-4FD8-85BE-D75514D0A5FA}" type="pres">
      <dgm:prSet presAssocID="{C2A2B8D2-8F77-4162-9B18-948B72996341}" presName="BalanceSpacing" presStyleCnt="0"/>
      <dgm:spPr/>
    </dgm:pt>
    <dgm:pt modelId="{C04BB17C-9B5A-4D1F-AB8A-DDCC66B5B31D}" type="pres">
      <dgm:prSet presAssocID="{C2A2B8D2-8F77-4162-9B18-948B72996341}" presName="BalanceSpacing1" presStyleCnt="0"/>
      <dgm:spPr/>
    </dgm:pt>
    <dgm:pt modelId="{D0F5CC91-1B01-44C8-A7BA-67B1AA0DF210}" type="pres">
      <dgm:prSet presAssocID="{2C5F80ED-CE6F-4465-B869-CDB28A7F333C}" presName="Accent1Text" presStyleLbl="node1" presStyleIdx="9" presStyleCnt="12" custLinFactX="9656" custLinFactNeighborX="100000" custLinFactNeighborY="4046"/>
      <dgm:spPr/>
      <dgm:t>
        <a:bodyPr/>
        <a:lstStyle/>
        <a:p>
          <a:endParaRPr lang="en-US"/>
        </a:p>
      </dgm:t>
    </dgm:pt>
    <dgm:pt modelId="{7AEF613A-D065-459A-9EDB-3B6B2CA6B81F}" type="pres">
      <dgm:prSet presAssocID="{2C5F80ED-CE6F-4465-B869-CDB28A7F333C}" presName="spaceBetweenRectangles" presStyleCnt="0"/>
      <dgm:spPr/>
    </dgm:pt>
    <dgm:pt modelId="{6A83ACCD-AA26-4C5F-8F7E-634B43EE85BF}" type="pres">
      <dgm:prSet presAssocID="{6F052142-10E3-46A7-A6C2-C99079BCAD76}" presName="composite" presStyleCnt="0"/>
      <dgm:spPr/>
    </dgm:pt>
    <dgm:pt modelId="{72583A61-AF33-47D9-8DE1-92E77067B398}" type="pres">
      <dgm:prSet presAssocID="{6F052142-10E3-46A7-A6C2-C99079BCAD76}" presName="Parent1" presStyleLbl="node1" presStyleIdx="10" presStyleCnt="12" custLinFactY="-70164" custLinFactNeighborX="-10003" custLinFactNeighborY="-100000">
        <dgm:presLayoutVars>
          <dgm:chMax val="1"/>
          <dgm:chPref val="1"/>
          <dgm:bulletEnabled val="1"/>
        </dgm:presLayoutVars>
      </dgm:prSet>
      <dgm:spPr/>
      <dgm:t>
        <a:bodyPr/>
        <a:lstStyle/>
        <a:p>
          <a:endParaRPr lang="en-US"/>
        </a:p>
      </dgm:t>
    </dgm:pt>
    <dgm:pt modelId="{9F8A1736-7CBC-431C-8F34-64E82858A1E1}" type="pres">
      <dgm:prSet presAssocID="{6F052142-10E3-46A7-A6C2-C99079BCAD76}" presName="Childtext1" presStyleLbl="revTx" presStyleIdx="5" presStyleCnt="6">
        <dgm:presLayoutVars>
          <dgm:chMax val="0"/>
          <dgm:chPref val="0"/>
          <dgm:bulletEnabled val="1"/>
        </dgm:presLayoutVars>
      </dgm:prSet>
      <dgm:spPr/>
    </dgm:pt>
    <dgm:pt modelId="{35CF2829-AE4B-4E5E-B990-C6D0B0BF478E}" type="pres">
      <dgm:prSet presAssocID="{6F052142-10E3-46A7-A6C2-C99079BCAD76}" presName="BalanceSpacing" presStyleCnt="0"/>
      <dgm:spPr/>
    </dgm:pt>
    <dgm:pt modelId="{1072F50E-C180-4A33-B476-D02156B703DF}" type="pres">
      <dgm:prSet presAssocID="{6F052142-10E3-46A7-A6C2-C99079BCAD76}" presName="BalanceSpacing1" presStyleCnt="0"/>
      <dgm:spPr/>
    </dgm:pt>
    <dgm:pt modelId="{21EFE223-EE44-44B6-A34B-BE576AF5AE33}" type="pres">
      <dgm:prSet presAssocID="{BFC6880A-3DC4-4818-83CC-545289DACB6A}" presName="Accent1Text" presStyleLbl="node1" presStyleIdx="11" presStyleCnt="12" custLinFactY="-100000" custLinFactNeighborX="-56088" custLinFactNeighborY="-155145"/>
      <dgm:spPr/>
      <dgm:t>
        <a:bodyPr/>
        <a:lstStyle/>
        <a:p>
          <a:endParaRPr lang="en-US"/>
        </a:p>
      </dgm:t>
    </dgm:pt>
  </dgm:ptLst>
  <dgm:cxnLst>
    <dgm:cxn modelId="{5F08FEE5-DD30-40DD-9FF8-505CD81E4318}" srcId="{7CA03FFF-0143-490E-869F-2C5F8E34EDA0}" destId="{60A99A72-1B45-4A47-B3C1-606CBE863512}" srcOrd="2" destOrd="0" parTransId="{F058A103-EBED-4DE1-BB6F-D26FFC8759D8}" sibTransId="{29334729-C45B-4F60-A28E-248FBAAF967E}"/>
    <dgm:cxn modelId="{60B59E58-2DBE-437E-B520-16F1E77B0944}" type="presOf" srcId="{3533239B-94E7-463F-AC97-0AABC0ABE01D}" destId="{DBD07B30-06F2-439E-BF43-6F41801E4D62}" srcOrd="0" destOrd="0" presId="urn:microsoft.com/office/officeart/2008/layout/AlternatingHexagons"/>
    <dgm:cxn modelId="{3BCA1D32-7A88-443A-AA8D-9C80866BB7D1}" srcId="{7CA03FFF-0143-490E-869F-2C5F8E34EDA0}" destId="{A36447B0-BE14-4B90-A635-81B992A96525}" srcOrd="0" destOrd="0" parTransId="{F7DD0F2D-9415-4AD6-B2C9-35AC9454502D}" sibTransId="{3533239B-94E7-463F-AC97-0AABC0ABE01D}"/>
    <dgm:cxn modelId="{1E2EE9FD-7774-44D5-831E-9776A9114F43}" type="presOf" srcId="{FE9C8577-7B2F-4393-BAE8-AACB4F1CD8E9}" destId="{98224C82-97B2-4D5C-97A2-946BBCD48176}" srcOrd="0" destOrd="0" presId="urn:microsoft.com/office/officeart/2008/layout/AlternatingHexagons"/>
    <dgm:cxn modelId="{E3AC7072-D0B1-48CD-9F91-2AAC58C5C0C2}" srcId="{7CA03FFF-0143-490E-869F-2C5F8E34EDA0}" destId="{6F052142-10E3-46A7-A6C2-C99079BCAD76}" srcOrd="5" destOrd="0" parTransId="{9422D9CD-625A-4BC9-A4C9-94E5E35A3823}" sibTransId="{BFC6880A-3DC4-4818-83CC-545289DACB6A}"/>
    <dgm:cxn modelId="{5D3206F4-41F7-47B2-AD4C-CAD22FE7E5C0}" type="presOf" srcId="{C2A2B8D2-8F77-4162-9B18-948B72996341}" destId="{FFC5408F-D852-4E39-A45A-13821672C639}" srcOrd="0" destOrd="0" presId="urn:microsoft.com/office/officeart/2008/layout/AlternatingHexagons"/>
    <dgm:cxn modelId="{1C973965-C023-49A8-BDC4-A7E99106B7FD}" type="presOf" srcId="{3619A3CC-8C42-46A5-BDC8-B1F6013A2C6D}" destId="{90E2A3BD-FD88-40D3-87C5-CC6FE70304D7}" srcOrd="0" destOrd="0" presId="urn:microsoft.com/office/officeart/2008/layout/AlternatingHexagons"/>
    <dgm:cxn modelId="{BF947504-DA2B-4609-98A1-BE3E1D889706}" srcId="{7CA03FFF-0143-490E-869F-2C5F8E34EDA0}" destId="{C2A2B8D2-8F77-4162-9B18-948B72996341}" srcOrd="4" destOrd="0" parTransId="{C65E8B5B-E7CF-48FE-897F-E04E394EA774}" sibTransId="{2C5F80ED-CE6F-4465-B869-CDB28A7F333C}"/>
    <dgm:cxn modelId="{A370B841-EE8A-4328-A2D0-0A3BDCF04EE5}" type="presOf" srcId="{4168ECA1-83A9-47A1-9F83-16C5CE22DB00}" destId="{AE454F8E-D240-4EFD-AF80-D53098C108A8}" srcOrd="0" destOrd="0" presId="urn:microsoft.com/office/officeart/2008/layout/AlternatingHexagons"/>
    <dgm:cxn modelId="{D25ABA15-2697-4B18-BE49-488F39098E60}" type="presOf" srcId="{2C5F80ED-CE6F-4465-B869-CDB28A7F333C}" destId="{D0F5CC91-1B01-44C8-A7BA-67B1AA0DF210}" srcOrd="0" destOrd="0" presId="urn:microsoft.com/office/officeart/2008/layout/AlternatingHexagons"/>
    <dgm:cxn modelId="{DD5137E4-B0A3-42E6-82E9-AC3AA68C964A}" type="presOf" srcId="{6F052142-10E3-46A7-A6C2-C99079BCAD76}" destId="{72583A61-AF33-47D9-8DE1-92E77067B398}" srcOrd="0" destOrd="0" presId="urn:microsoft.com/office/officeart/2008/layout/AlternatingHexagons"/>
    <dgm:cxn modelId="{16159E45-A09E-4E7C-9B8E-86DD2DF1A7CE}" type="presOf" srcId="{60A99A72-1B45-4A47-B3C1-606CBE863512}" destId="{01E7132E-257C-4AAE-8F68-007A86336949}" srcOrd="0" destOrd="0" presId="urn:microsoft.com/office/officeart/2008/layout/AlternatingHexagons"/>
    <dgm:cxn modelId="{36ED452E-56EC-42F3-A0D6-BA0D50DD084A}" type="presOf" srcId="{E3FC4BF2-35AC-4415-8963-DBC11841B87A}" destId="{15358C8A-88C8-4E05-8FFD-B85748D87CA3}" srcOrd="0" destOrd="0" presId="urn:microsoft.com/office/officeart/2008/layout/AlternatingHexagons"/>
    <dgm:cxn modelId="{AD6637BD-3895-47F5-BC30-AA2638E9E690}" type="presOf" srcId="{EDCFC6D8-912B-45D1-A56D-59E916124B81}" destId="{4E57ACAE-124E-4CAF-B315-73AD7F876944}" srcOrd="0" destOrd="0" presId="urn:microsoft.com/office/officeart/2008/layout/AlternatingHexagons"/>
    <dgm:cxn modelId="{BD56D1D6-1BB3-4F2D-BCF8-585C3D87F98C}" type="presOf" srcId="{A36447B0-BE14-4B90-A635-81B992A96525}" destId="{D59B93BB-0578-4045-B5DA-40E1E2B361EC}" srcOrd="0" destOrd="0" presId="urn:microsoft.com/office/officeart/2008/layout/AlternatingHexagons"/>
    <dgm:cxn modelId="{A1174BC1-B771-43D5-A418-94ABFA81E0BA}" srcId="{EDCFC6D8-912B-45D1-A56D-59E916124B81}" destId="{3619A3CC-8C42-46A5-BDC8-B1F6013A2C6D}" srcOrd="0" destOrd="0" parTransId="{6F43862F-635D-4456-B98F-E6F30A60D16C}" sibTransId="{D2B2F490-7DA9-4933-BCF7-6829FE706496}"/>
    <dgm:cxn modelId="{69CCC4FC-1AB2-41AC-A39B-5CA2EDF9DB34}" type="presOf" srcId="{29334729-C45B-4F60-A28E-248FBAAF967E}" destId="{DB8AD123-A7CC-4101-8313-78447C310550}" srcOrd="0" destOrd="0" presId="urn:microsoft.com/office/officeart/2008/layout/AlternatingHexagons"/>
    <dgm:cxn modelId="{3C90E3DB-8FEB-4ACA-80FE-69E084E66B17}" srcId="{7CA03FFF-0143-490E-869F-2C5F8E34EDA0}" destId="{EDCFC6D8-912B-45D1-A56D-59E916124B81}" srcOrd="1" destOrd="0" parTransId="{C6C6071B-98CF-471E-BF3A-F08B7BF41156}" sibTransId="{4168ECA1-83A9-47A1-9F83-16C5CE22DB00}"/>
    <dgm:cxn modelId="{969FEF2F-724E-430A-8192-6D0EF3B1E23E}" type="presOf" srcId="{BFC6880A-3DC4-4818-83CC-545289DACB6A}" destId="{21EFE223-EE44-44B6-A34B-BE576AF5AE33}" srcOrd="0" destOrd="0" presId="urn:microsoft.com/office/officeart/2008/layout/AlternatingHexagons"/>
    <dgm:cxn modelId="{8149C044-6AC3-4C4E-A27B-11E73A842393}" srcId="{7CA03FFF-0143-490E-869F-2C5F8E34EDA0}" destId="{FE9C8577-7B2F-4393-BAE8-AACB4F1CD8E9}" srcOrd="3" destOrd="0" parTransId="{E250E8A2-1216-494F-9F7E-B62FFFE28B73}" sibTransId="{E3FC4BF2-35AC-4415-8963-DBC11841B87A}"/>
    <dgm:cxn modelId="{3D7F5505-452C-4B7C-B481-40F6CC1F9540}" type="presOf" srcId="{7CA03FFF-0143-490E-869F-2C5F8E34EDA0}" destId="{3A68FE24-7348-46C1-B9E7-0A70D707DBAE}" srcOrd="0" destOrd="0" presId="urn:microsoft.com/office/officeart/2008/layout/AlternatingHexagons"/>
    <dgm:cxn modelId="{B404F112-BBF4-4DBD-8C7E-D6C3FF2EC9A1}" type="presParOf" srcId="{3A68FE24-7348-46C1-B9E7-0A70D707DBAE}" destId="{02C6DF9D-8893-4214-B6E4-04D0FCE93A57}" srcOrd="0" destOrd="0" presId="urn:microsoft.com/office/officeart/2008/layout/AlternatingHexagons"/>
    <dgm:cxn modelId="{4CC8EA6A-829F-462C-8030-91E7652978B5}" type="presParOf" srcId="{02C6DF9D-8893-4214-B6E4-04D0FCE93A57}" destId="{D59B93BB-0578-4045-B5DA-40E1E2B361EC}" srcOrd="0" destOrd="0" presId="urn:microsoft.com/office/officeart/2008/layout/AlternatingHexagons"/>
    <dgm:cxn modelId="{E08E800C-F41C-411F-AC9E-DD5849188EF3}" type="presParOf" srcId="{02C6DF9D-8893-4214-B6E4-04D0FCE93A57}" destId="{17336C7B-DAFE-43D7-B1E0-5AE3C0DD2ED4}" srcOrd="1" destOrd="0" presId="urn:microsoft.com/office/officeart/2008/layout/AlternatingHexagons"/>
    <dgm:cxn modelId="{8E4037BB-1BDC-4210-8319-9400B858294D}" type="presParOf" srcId="{02C6DF9D-8893-4214-B6E4-04D0FCE93A57}" destId="{64B39D97-A25D-497C-9625-1EF93EBC3379}" srcOrd="2" destOrd="0" presId="urn:microsoft.com/office/officeart/2008/layout/AlternatingHexagons"/>
    <dgm:cxn modelId="{CF41DB15-45E8-48DE-B8BB-F62AEB4580D4}" type="presParOf" srcId="{02C6DF9D-8893-4214-B6E4-04D0FCE93A57}" destId="{52E9D7DB-4B2D-4F9A-B7B6-D8A1B77A6D04}" srcOrd="3" destOrd="0" presId="urn:microsoft.com/office/officeart/2008/layout/AlternatingHexagons"/>
    <dgm:cxn modelId="{BA096EE1-CD04-476E-965F-6FE5A221DA06}" type="presParOf" srcId="{02C6DF9D-8893-4214-B6E4-04D0FCE93A57}" destId="{DBD07B30-06F2-439E-BF43-6F41801E4D62}" srcOrd="4" destOrd="0" presId="urn:microsoft.com/office/officeart/2008/layout/AlternatingHexagons"/>
    <dgm:cxn modelId="{638654F3-4FB3-4855-AB22-0B1B847C9D52}" type="presParOf" srcId="{3A68FE24-7348-46C1-B9E7-0A70D707DBAE}" destId="{D9433E36-0B5C-4023-B74F-C58FC2F7D340}" srcOrd="1" destOrd="0" presId="urn:microsoft.com/office/officeart/2008/layout/AlternatingHexagons"/>
    <dgm:cxn modelId="{48BB28D5-3E95-4B0F-B4AD-5E7D6B536D26}" type="presParOf" srcId="{3A68FE24-7348-46C1-B9E7-0A70D707DBAE}" destId="{4E0C45EE-3A1E-4AE1-85C6-034073611697}" srcOrd="2" destOrd="0" presId="urn:microsoft.com/office/officeart/2008/layout/AlternatingHexagons"/>
    <dgm:cxn modelId="{A420E40F-796B-4134-AF66-8D196BFB1197}" type="presParOf" srcId="{4E0C45EE-3A1E-4AE1-85C6-034073611697}" destId="{4E57ACAE-124E-4CAF-B315-73AD7F876944}" srcOrd="0" destOrd="0" presId="urn:microsoft.com/office/officeart/2008/layout/AlternatingHexagons"/>
    <dgm:cxn modelId="{7592FBA3-F2DC-4476-826D-EACE23A540E0}" type="presParOf" srcId="{4E0C45EE-3A1E-4AE1-85C6-034073611697}" destId="{90E2A3BD-FD88-40D3-87C5-CC6FE70304D7}" srcOrd="1" destOrd="0" presId="urn:microsoft.com/office/officeart/2008/layout/AlternatingHexagons"/>
    <dgm:cxn modelId="{6F005938-D80E-408D-B073-CE3FC3D93AE6}" type="presParOf" srcId="{4E0C45EE-3A1E-4AE1-85C6-034073611697}" destId="{E3391BB2-1F3E-4CC3-BF88-7F05F102AFB1}" srcOrd="2" destOrd="0" presId="urn:microsoft.com/office/officeart/2008/layout/AlternatingHexagons"/>
    <dgm:cxn modelId="{13BD63FC-7A45-4272-AB93-2BFA42A76A34}" type="presParOf" srcId="{4E0C45EE-3A1E-4AE1-85C6-034073611697}" destId="{B151E6B7-C809-48DC-8A8D-469504D9A8C9}" srcOrd="3" destOrd="0" presId="urn:microsoft.com/office/officeart/2008/layout/AlternatingHexagons"/>
    <dgm:cxn modelId="{53A77BB4-7AA9-4004-81BF-C1CDEFD3B9E4}" type="presParOf" srcId="{4E0C45EE-3A1E-4AE1-85C6-034073611697}" destId="{AE454F8E-D240-4EFD-AF80-D53098C108A8}" srcOrd="4" destOrd="0" presId="urn:microsoft.com/office/officeart/2008/layout/AlternatingHexagons"/>
    <dgm:cxn modelId="{19A48D4C-BC40-460F-8536-59A7A2E64CB3}" type="presParOf" srcId="{3A68FE24-7348-46C1-B9E7-0A70D707DBAE}" destId="{56C63203-46EF-4565-A1F1-CAE3EF39BB82}" srcOrd="3" destOrd="0" presId="urn:microsoft.com/office/officeart/2008/layout/AlternatingHexagons"/>
    <dgm:cxn modelId="{70BEF00C-A6E3-44A8-BFCC-630DF9C22FC0}" type="presParOf" srcId="{3A68FE24-7348-46C1-B9E7-0A70D707DBAE}" destId="{44D92060-381C-4C96-BF9D-3EBBD164B6BF}" srcOrd="4" destOrd="0" presId="urn:microsoft.com/office/officeart/2008/layout/AlternatingHexagons"/>
    <dgm:cxn modelId="{4C6273A8-609A-4BAA-8B08-EAFA34C84DCC}" type="presParOf" srcId="{44D92060-381C-4C96-BF9D-3EBBD164B6BF}" destId="{01E7132E-257C-4AAE-8F68-007A86336949}" srcOrd="0" destOrd="0" presId="urn:microsoft.com/office/officeart/2008/layout/AlternatingHexagons"/>
    <dgm:cxn modelId="{CAAACA75-5486-4BE5-A533-D029C1E383AB}" type="presParOf" srcId="{44D92060-381C-4C96-BF9D-3EBBD164B6BF}" destId="{449DCAC5-C62E-46FF-B969-5AB7A317A275}" srcOrd="1" destOrd="0" presId="urn:microsoft.com/office/officeart/2008/layout/AlternatingHexagons"/>
    <dgm:cxn modelId="{3CE6A06C-6E2C-43E1-A66F-1D2624C05BEA}" type="presParOf" srcId="{44D92060-381C-4C96-BF9D-3EBBD164B6BF}" destId="{811B8BB0-2A72-4E7F-8988-9FE14FF541D7}" srcOrd="2" destOrd="0" presId="urn:microsoft.com/office/officeart/2008/layout/AlternatingHexagons"/>
    <dgm:cxn modelId="{C7DD6983-240D-4CEA-B06A-81388077D43B}" type="presParOf" srcId="{44D92060-381C-4C96-BF9D-3EBBD164B6BF}" destId="{7310CC29-A7CC-405E-861A-613762D3F590}" srcOrd="3" destOrd="0" presId="urn:microsoft.com/office/officeart/2008/layout/AlternatingHexagons"/>
    <dgm:cxn modelId="{39FACABA-B467-4CF1-BC75-CFC2F9B0ACAC}" type="presParOf" srcId="{44D92060-381C-4C96-BF9D-3EBBD164B6BF}" destId="{DB8AD123-A7CC-4101-8313-78447C310550}" srcOrd="4" destOrd="0" presId="urn:microsoft.com/office/officeart/2008/layout/AlternatingHexagons"/>
    <dgm:cxn modelId="{2D5CC001-5112-450D-9964-AD8AC91704BC}" type="presParOf" srcId="{3A68FE24-7348-46C1-B9E7-0A70D707DBAE}" destId="{B586E655-AAF7-4833-89E1-4A15DDED8C65}" srcOrd="5" destOrd="0" presId="urn:microsoft.com/office/officeart/2008/layout/AlternatingHexagons"/>
    <dgm:cxn modelId="{362ACB68-A69F-471C-B008-C961AFBC6AFB}" type="presParOf" srcId="{3A68FE24-7348-46C1-B9E7-0A70D707DBAE}" destId="{F92E3912-CA5B-4990-BDCD-B8A76D8A3A37}" srcOrd="6" destOrd="0" presId="urn:microsoft.com/office/officeart/2008/layout/AlternatingHexagons"/>
    <dgm:cxn modelId="{DF2CCE7B-900D-499D-B61E-A9EF4DC32495}" type="presParOf" srcId="{F92E3912-CA5B-4990-BDCD-B8A76D8A3A37}" destId="{98224C82-97B2-4D5C-97A2-946BBCD48176}" srcOrd="0" destOrd="0" presId="urn:microsoft.com/office/officeart/2008/layout/AlternatingHexagons"/>
    <dgm:cxn modelId="{157C3697-1380-46FB-801F-7199FEC30A0F}" type="presParOf" srcId="{F92E3912-CA5B-4990-BDCD-B8A76D8A3A37}" destId="{C5A7076D-05C0-4F94-8380-D12E9A79D30E}" srcOrd="1" destOrd="0" presId="urn:microsoft.com/office/officeart/2008/layout/AlternatingHexagons"/>
    <dgm:cxn modelId="{3723CE50-AA4A-4F4A-B52C-7934D89CEEB4}" type="presParOf" srcId="{F92E3912-CA5B-4990-BDCD-B8A76D8A3A37}" destId="{982C66F6-7A26-4F32-A05A-0319B1797690}" srcOrd="2" destOrd="0" presId="urn:microsoft.com/office/officeart/2008/layout/AlternatingHexagons"/>
    <dgm:cxn modelId="{2CAED1FB-8FE2-4EB0-B63F-2E261848FFAC}" type="presParOf" srcId="{F92E3912-CA5B-4990-BDCD-B8A76D8A3A37}" destId="{6D62CB0F-4914-4AF6-ADF0-2A222AE43A1F}" srcOrd="3" destOrd="0" presId="urn:microsoft.com/office/officeart/2008/layout/AlternatingHexagons"/>
    <dgm:cxn modelId="{4BC0CB04-ED48-4F57-9143-50FE505B926D}" type="presParOf" srcId="{F92E3912-CA5B-4990-BDCD-B8A76D8A3A37}" destId="{15358C8A-88C8-4E05-8FFD-B85748D87CA3}" srcOrd="4" destOrd="0" presId="urn:microsoft.com/office/officeart/2008/layout/AlternatingHexagons"/>
    <dgm:cxn modelId="{088B4616-5FCB-4999-BE40-AD1EC4477CAF}" type="presParOf" srcId="{3A68FE24-7348-46C1-B9E7-0A70D707DBAE}" destId="{F3BB7C48-E12F-477A-B4AE-D7923C2954E7}" srcOrd="7" destOrd="0" presId="urn:microsoft.com/office/officeart/2008/layout/AlternatingHexagons"/>
    <dgm:cxn modelId="{070347F0-2F47-4F64-8422-F0F7946B18B9}" type="presParOf" srcId="{3A68FE24-7348-46C1-B9E7-0A70D707DBAE}" destId="{B41B1F34-1345-49C4-AE88-B6685CDEE988}" srcOrd="8" destOrd="0" presId="urn:microsoft.com/office/officeart/2008/layout/AlternatingHexagons"/>
    <dgm:cxn modelId="{7F0C726C-59C2-4342-80B4-A00CCAE6B4D1}" type="presParOf" srcId="{B41B1F34-1345-49C4-AE88-B6685CDEE988}" destId="{FFC5408F-D852-4E39-A45A-13821672C639}" srcOrd="0" destOrd="0" presId="urn:microsoft.com/office/officeart/2008/layout/AlternatingHexagons"/>
    <dgm:cxn modelId="{BF145389-649C-4486-9D56-AA85C8C12C8B}" type="presParOf" srcId="{B41B1F34-1345-49C4-AE88-B6685CDEE988}" destId="{7CBF61A0-E323-4271-95F9-86E6F70C0241}" srcOrd="1" destOrd="0" presId="urn:microsoft.com/office/officeart/2008/layout/AlternatingHexagons"/>
    <dgm:cxn modelId="{422CE7A4-0972-463B-9FF7-5FEE58E0A713}" type="presParOf" srcId="{B41B1F34-1345-49C4-AE88-B6685CDEE988}" destId="{9F56B537-0F88-4FD8-85BE-D75514D0A5FA}" srcOrd="2" destOrd="0" presId="urn:microsoft.com/office/officeart/2008/layout/AlternatingHexagons"/>
    <dgm:cxn modelId="{4AD24F16-001F-473C-8406-44DB4E8E4B3A}" type="presParOf" srcId="{B41B1F34-1345-49C4-AE88-B6685CDEE988}" destId="{C04BB17C-9B5A-4D1F-AB8A-DDCC66B5B31D}" srcOrd="3" destOrd="0" presId="urn:microsoft.com/office/officeart/2008/layout/AlternatingHexagons"/>
    <dgm:cxn modelId="{2EA49A88-27F4-453F-B3A1-0A95E3CA6656}" type="presParOf" srcId="{B41B1F34-1345-49C4-AE88-B6685CDEE988}" destId="{D0F5CC91-1B01-44C8-A7BA-67B1AA0DF210}" srcOrd="4" destOrd="0" presId="urn:microsoft.com/office/officeart/2008/layout/AlternatingHexagons"/>
    <dgm:cxn modelId="{3E6D756E-F2AE-4FBD-B633-94B7D5EC1185}" type="presParOf" srcId="{3A68FE24-7348-46C1-B9E7-0A70D707DBAE}" destId="{7AEF613A-D065-459A-9EDB-3B6B2CA6B81F}" srcOrd="9" destOrd="0" presId="urn:microsoft.com/office/officeart/2008/layout/AlternatingHexagons"/>
    <dgm:cxn modelId="{1B911CD7-4C5F-4F2D-8D91-C3149392D5A8}" type="presParOf" srcId="{3A68FE24-7348-46C1-B9E7-0A70D707DBAE}" destId="{6A83ACCD-AA26-4C5F-8F7E-634B43EE85BF}" srcOrd="10" destOrd="0" presId="urn:microsoft.com/office/officeart/2008/layout/AlternatingHexagons"/>
    <dgm:cxn modelId="{C4E3B921-1475-41C0-9152-235E3B5DD2A7}" type="presParOf" srcId="{6A83ACCD-AA26-4C5F-8F7E-634B43EE85BF}" destId="{72583A61-AF33-47D9-8DE1-92E77067B398}" srcOrd="0" destOrd="0" presId="urn:microsoft.com/office/officeart/2008/layout/AlternatingHexagons"/>
    <dgm:cxn modelId="{D784A54E-7063-4764-87E0-2EC89E49070E}" type="presParOf" srcId="{6A83ACCD-AA26-4C5F-8F7E-634B43EE85BF}" destId="{9F8A1736-7CBC-431C-8F34-64E82858A1E1}" srcOrd="1" destOrd="0" presId="urn:microsoft.com/office/officeart/2008/layout/AlternatingHexagons"/>
    <dgm:cxn modelId="{67493EF1-B750-4037-8446-D3FADAAB5215}" type="presParOf" srcId="{6A83ACCD-AA26-4C5F-8F7E-634B43EE85BF}" destId="{35CF2829-AE4B-4E5E-B990-C6D0B0BF478E}" srcOrd="2" destOrd="0" presId="urn:microsoft.com/office/officeart/2008/layout/AlternatingHexagons"/>
    <dgm:cxn modelId="{9440F545-EC1F-4CE4-8700-691F927DEE28}" type="presParOf" srcId="{6A83ACCD-AA26-4C5F-8F7E-634B43EE85BF}" destId="{1072F50E-C180-4A33-B476-D02156B703DF}" srcOrd="3" destOrd="0" presId="urn:microsoft.com/office/officeart/2008/layout/AlternatingHexagons"/>
    <dgm:cxn modelId="{3F32F7DC-AC95-45A6-839E-A10D5C86F556}" type="presParOf" srcId="{6A83ACCD-AA26-4C5F-8F7E-634B43EE85BF}" destId="{21EFE223-EE44-44B6-A34B-BE576AF5AE33}" srcOrd="4" destOrd="0" presId="urn:microsoft.com/office/officeart/2008/layout/AlternatingHexagon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CA03FFF-0143-490E-869F-2C5F8E34EDA0}" type="doc">
      <dgm:prSet loTypeId="urn:microsoft.com/office/officeart/2008/layout/AlternatingHexagons" loCatId="list" qsTypeId="urn:microsoft.com/office/officeart/2005/8/quickstyle/simple1" qsCatId="simple" csTypeId="urn:microsoft.com/office/officeart/2005/8/colors/accent1_1" csCatId="accent1" phldr="1"/>
      <dgm:spPr/>
      <dgm:t>
        <a:bodyPr/>
        <a:lstStyle/>
        <a:p>
          <a:endParaRPr lang="en-US"/>
        </a:p>
      </dgm:t>
    </dgm:pt>
    <dgm:pt modelId="{A36447B0-BE14-4B90-A635-81B992A96525}">
      <dgm:prSet phldrT="[Text]" custT="1"/>
      <dgm:spPr>
        <a:solidFill>
          <a:srgbClr val="FFC000"/>
        </a:solidFill>
      </dgm:spPr>
      <dgm:t>
        <a:bodyPr/>
        <a:lstStyle/>
        <a:p>
          <a:r>
            <a:rPr lang="fa-IR" sz="1400" b="1" dirty="0" smtClean="0">
              <a:solidFill>
                <a:schemeClr val="tx1"/>
              </a:solidFill>
              <a:cs typeface="B Mitra" pitchFamily="2" charset="-78"/>
            </a:rPr>
            <a:t>مقدمه</a:t>
          </a:r>
          <a:endParaRPr lang="en-US" sz="1400" b="1" dirty="0">
            <a:solidFill>
              <a:schemeClr val="tx1"/>
            </a:solidFill>
            <a:cs typeface="B Mitra" pitchFamily="2" charset="-78"/>
          </a:endParaRPr>
        </a:p>
      </dgm:t>
    </dgm:pt>
    <dgm:pt modelId="{F7DD0F2D-9415-4AD6-B2C9-35AC9454502D}" type="parTrans" cxnId="{3BCA1D32-7A88-443A-AA8D-9C80866BB7D1}">
      <dgm:prSet/>
      <dgm:spPr/>
      <dgm:t>
        <a:bodyPr/>
        <a:lstStyle/>
        <a:p>
          <a:endParaRPr lang="en-US" sz="1100" b="0">
            <a:cs typeface="B Mitra" pitchFamily="2" charset="-78"/>
          </a:endParaRPr>
        </a:p>
      </dgm:t>
    </dgm:pt>
    <dgm:pt modelId="{3533239B-94E7-463F-AC97-0AABC0ABE01D}" type="sibTrans" cxnId="{3BCA1D32-7A88-443A-AA8D-9C80866BB7D1}">
      <dgm:prSet custT="1"/>
      <dgm:spPr>
        <a:noFill/>
      </dgm:spPr>
      <dgm:t>
        <a:bodyPr/>
        <a:lstStyle/>
        <a:p>
          <a:r>
            <a:rPr lang="fa-IR" sz="1400" b="1" dirty="0" smtClean="0">
              <a:solidFill>
                <a:schemeClr val="tx1"/>
              </a:solidFill>
              <a:cs typeface="B Mitra" pitchFamily="2" charset="-78"/>
            </a:rPr>
            <a:t>معرفی</a:t>
          </a:r>
          <a:endParaRPr lang="en-US" sz="1400" b="1" dirty="0">
            <a:solidFill>
              <a:schemeClr val="tx1"/>
            </a:solidFill>
            <a:cs typeface="B Mitra" pitchFamily="2" charset="-78"/>
          </a:endParaRPr>
        </a:p>
      </dgm:t>
    </dgm:pt>
    <dgm:pt modelId="{DA7EF39C-F7FE-4C9D-8FB7-96F704D006CB}">
      <dgm:prSet phldrT="[Text]" custT="1"/>
      <dgm:spPr/>
      <dgm:t>
        <a:bodyPr/>
        <a:lstStyle/>
        <a:p>
          <a:r>
            <a:rPr lang="fa-IR" sz="1400" b="1" dirty="0" smtClean="0">
              <a:solidFill>
                <a:schemeClr val="tx1"/>
              </a:solidFill>
              <a:cs typeface="B Mitra" pitchFamily="2" charset="-78"/>
            </a:rPr>
            <a:t>.</a:t>
          </a:r>
          <a:endParaRPr lang="en-US" sz="1400" b="1" dirty="0">
            <a:solidFill>
              <a:schemeClr val="tx1"/>
            </a:solidFill>
            <a:cs typeface="B Mitra" pitchFamily="2" charset="-78"/>
          </a:endParaRPr>
        </a:p>
      </dgm:t>
    </dgm:pt>
    <dgm:pt modelId="{57AFD747-5A36-4969-84E0-C9BA27315FC6}" type="parTrans" cxnId="{66A8B29A-E8EE-4B2D-8B25-15DD04AB43DE}">
      <dgm:prSet/>
      <dgm:spPr/>
      <dgm:t>
        <a:bodyPr/>
        <a:lstStyle/>
        <a:p>
          <a:endParaRPr lang="en-US" sz="1100" b="0">
            <a:cs typeface="B Mitra" pitchFamily="2" charset="-78"/>
          </a:endParaRPr>
        </a:p>
      </dgm:t>
    </dgm:pt>
    <dgm:pt modelId="{7497C330-9504-43E8-8A32-39A3921BEC62}" type="sibTrans" cxnId="{66A8B29A-E8EE-4B2D-8B25-15DD04AB43DE}">
      <dgm:prSet/>
      <dgm:spPr/>
      <dgm:t>
        <a:bodyPr/>
        <a:lstStyle/>
        <a:p>
          <a:endParaRPr lang="en-US" sz="1100" b="0">
            <a:cs typeface="B Mitra" pitchFamily="2" charset="-78"/>
          </a:endParaRPr>
        </a:p>
      </dgm:t>
    </dgm:pt>
    <dgm:pt modelId="{EDCFC6D8-912B-45D1-A56D-59E916124B81}">
      <dgm:prSet phldrT="[Text]" custT="1"/>
      <dgm:spPr/>
      <dgm:t>
        <a:bodyPr/>
        <a:lstStyle/>
        <a:p>
          <a:r>
            <a:rPr lang="fa-IR" sz="1400" b="1" dirty="0" smtClean="0">
              <a:solidFill>
                <a:schemeClr val="tx1"/>
              </a:solidFill>
              <a:cs typeface="B Mitra" pitchFamily="2" charset="-78"/>
            </a:rPr>
            <a:t>چشم انداز</a:t>
          </a:r>
          <a:endParaRPr lang="en-US" sz="1400" b="1" dirty="0">
            <a:solidFill>
              <a:schemeClr val="tx1"/>
            </a:solidFill>
            <a:cs typeface="B Mitra" pitchFamily="2" charset="-78"/>
          </a:endParaRPr>
        </a:p>
      </dgm:t>
    </dgm:pt>
    <dgm:pt modelId="{C6C6071B-98CF-471E-BF3A-F08B7BF41156}" type="parTrans" cxnId="{3C90E3DB-8FEB-4ACA-80FE-69E084E66B17}">
      <dgm:prSet/>
      <dgm:spPr/>
      <dgm:t>
        <a:bodyPr/>
        <a:lstStyle/>
        <a:p>
          <a:endParaRPr lang="en-US" sz="1100" b="0">
            <a:cs typeface="B Mitra" pitchFamily="2" charset="-78"/>
          </a:endParaRPr>
        </a:p>
      </dgm:t>
    </dgm:pt>
    <dgm:pt modelId="{4168ECA1-83A9-47A1-9F83-16C5CE22DB00}" type="sibTrans" cxnId="{3C90E3DB-8FEB-4ACA-80FE-69E084E66B17}">
      <dgm:prSet custT="1"/>
      <dgm:spPr/>
      <dgm:t>
        <a:bodyPr/>
        <a:lstStyle/>
        <a:p>
          <a:endParaRPr lang="en-US" sz="1400" b="1">
            <a:solidFill>
              <a:schemeClr val="tx1"/>
            </a:solidFill>
            <a:cs typeface="B Mitra" pitchFamily="2" charset="-78"/>
          </a:endParaRPr>
        </a:p>
      </dgm:t>
    </dgm:pt>
    <dgm:pt modelId="{3619A3CC-8C42-46A5-BDC8-B1F6013A2C6D}">
      <dgm:prSet phldrT="[Text]" custT="1"/>
      <dgm:spPr/>
      <dgm:t>
        <a:bodyPr/>
        <a:lstStyle/>
        <a:p>
          <a:r>
            <a:rPr lang="fa-IR" sz="1400" b="1" dirty="0" smtClean="0">
              <a:solidFill>
                <a:schemeClr val="tx1"/>
              </a:solidFill>
              <a:cs typeface="B Mitra" pitchFamily="2" charset="-78"/>
            </a:rPr>
            <a:t>.</a:t>
          </a:r>
          <a:endParaRPr lang="en-US" sz="1400" b="1" dirty="0">
            <a:solidFill>
              <a:schemeClr val="tx1"/>
            </a:solidFill>
            <a:cs typeface="B Mitra" pitchFamily="2" charset="-78"/>
          </a:endParaRPr>
        </a:p>
      </dgm:t>
    </dgm:pt>
    <dgm:pt modelId="{6F43862F-635D-4456-B98F-E6F30A60D16C}" type="parTrans" cxnId="{A1174BC1-B771-43D5-A418-94ABFA81E0BA}">
      <dgm:prSet/>
      <dgm:spPr/>
      <dgm:t>
        <a:bodyPr/>
        <a:lstStyle/>
        <a:p>
          <a:endParaRPr lang="en-US" sz="1100" b="0">
            <a:cs typeface="B Mitra" pitchFamily="2" charset="-78"/>
          </a:endParaRPr>
        </a:p>
      </dgm:t>
    </dgm:pt>
    <dgm:pt modelId="{D2B2F490-7DA9-4933-BCF7-6829FE706496}" type="sibTrans" cxnId="{A1174BC1-B771-43D5-A418-94ABFA81E0BA}">
      <dgm:prSet/>
      <dgm:spPr/>
      <dgm:t>
        <a:bodyPr/>
        <a:lstStyle/>
        <a:p>
          <a:endParaRPr lang="en-US" sz="1100" b="0">
            <a:cs typeface="B Mitra" pitchFamily="2" charset="-78"/>
          </a:endParaRPr>
        </a:p>
      </dgm:t>
    </dgm:pt>
    <dgm:pt modelId="{60A99A72-1B45-4A47-B3C1-606CBE863512}">
      <dgm:prSet custT="1"/>
      <dgm:spPr/>
      <dgm:t>
        <a:bodyPr/>
        <a:lstStyle/>
        <a:p>
          <a:pPr rtl="1"/>
          <a:r>
            <a:rPr lang="fa-IR" sz="1400" b="1" dirty="0" smtClean="0">
              <a:solidFill>
                <a:schemeClr val="tx1"/>
              </a:solidFill>
              <a:cs typeface="B Mitra" pitchFamily="2" charset="-78"/>
            </a:rPr>
            <a:t>دانش به عنوان منبع</a:t>
          </a:r>
          <a:endParaRPr lang="en-US" sz="1400" b="1" dirty="0" smtClean="0">
            <a:solidFill>
              <a:schemeClr val="tx1"/>
            </a:solidFill>
            <a:cs typeface="B Mitra" pitchFamily="2" charset="-78"/>
          </a:endParaRPr>
        </a:p>
      </dgm:t>
    </dgm:pt>
    <dgm:pt modelId="{F058A103-EBED-4DE1-BB6F-D26FFC8759D8}" type="parTrans" cxnId="{5F08FEE5-DD30-40DD-9FF8-505CD81E4318}">
      <dgm:prSet/>
      <dgm:spPr/>
      <dgm:t>
        <a:bodyPr/>
        <a:lstStyle/>
        <a:p>
          <a:endParaRPr lang="en-US" sz="1100">
            <a:cs typeface="B Mitra" pitchFamily="2" charset="-78"/>
          </a:endParaRPr>
        </a:p>
      </dgm:t>
    </dgm:pt>
    <dgm:pt modelId="{29334729-C45B-4F60-A28E-248FBAAF967E}" type="sibTrans" cxnId="{5F08FEE5-DD30-40DD-9FF8-505CD81E4318}">
      <dgm:prSet custT="1"/>
      <dgm:spPr/>
      <dgm:t>
        <a:bodyPr/>
        <a:lstStyle/>
        <a:p>
          <a:endParaRPr lang="en-US" sz="1400" b="1">
            <a:solidFill>
              <a:schemeClr val="tx1"/>
            </a:solidFill>
            <a:cs typeface="B Mitra" pitchFamily="2" charset="-78"/>
          </a:endParaRPr>
        </a:p>
      </dgm:t>
    </dgm:pt>
    <dgm:pt modelId="{C2A2B8D2-8F77-4162-9B18-948B72996341}">
      <dgm:prSet custT="1"/>
      <dgm:spPr/>
      <dgm:t>
        <a:bodyPr/>
        <a:lstStyle/>
        <a:p>
          <a:pPr rtl="1"/>
          <a:r>
            <a:rPr lang="fa-IR" sz="1400" b="1" dirty="0" smtClean="0">
              <a:solidFill>
                <a:schemeClr val="tx1"/>
              </a:solidFill>
              <a:cs typeface="B Mitra" pitchFamily="2" charset="-78"/>
            </a:rPr>
            <a:t>دانش و قابلیتها</a:t>
          </a:r>
        </a:p>
      </dgm:t>
    </dgm:pt>
    <dgm:pt modelId="{C65E8B5B-E7CF-48FE-897F-E04E394EA774}" type="parTrans" cxnId="{BF947504-DA2B-4609-98A1-BE3E1D889706}">
      <dgm:prSet/>
      <dgm:spPr/>
      <dgm:t>
        <a:bodyPr/>
        <a:lstStyle/>
        <a:p>
          <a:endParaRPr lang="en-US" sz="1100">
            <a:cs typeface="B Mitra" pitchFamily="2" charset="-78"/>
          </a:endParaRPr>
        </a:p>
      </dgm:t>
    </dgm:pt>
    <dgm:pt modelId="{2C5F80ED-CE6F-4465-B869-CDB28A7F333C}" type="sibTrans" cxnId="{BF947504-DA2B-4609-98A1-BE3E1D889706}">
      <dgm:prSet custT="1"/>
      <dgm:spPr/>
      <dgm:t>
        <a:bodyPr/>
        <a:lstStyle/>
        <a:p>
          <a:r>
            <a:rPr lang="fa-IR" sz="1400" b="1" dirty="0" smtClean="0">
              <a:solidFill>
                <a:schemeClr val="tx1"/>
              </a:solidFill>
              <a:cs typeface="B Mitra" pitchFamily="2" charset="-78"/>
            </a:rPr>
            <a:t>رهیافت ها</a:t>
          </a:r>
          <a:endParaRPr lang="en-US" sz="1400" b="1" dirty="0">
            <a:solidFill>
              <a:schemeClr val="tx1"/>
            </a:solidFill>
            <a:cs typeface="B Mitra" pitchFamily="2" charset="-78"/>
          </a:endParaRPr>
        </a:p>
      </dgm:t>
    </dgm:pt>
    <dgm:pt modelId="{6F052142-10E3-46A7-A6C2-C99079BCAD76}">
      <dgm:prSet custT="1"/>
      <dgm:spPr/>
      <dgm:t>
        <a:bodyPr/>
        <a:lstStyle/>
        <a:p>
          <a:pPr rtl="1"/>
          <a:r>
            <a:rPr lang="fa-IR" sz="1400" b="1" dirty="0" smtClean="0">
              <a:solidFill>
                <a:schemeClr val="tx1"/>
              </a:solidFill>
              <a:cs typeface="B Mitra" pitchFamily="2" charset="-78"/>
            </a:rPr>
            <a:t>استراتژی های دانش محور</a:t>
          </a:r>
        </a:p>
      </dgm:t>
    </dgm:pt>
    <dgm:pt modelId="{9422D9CD-625A-4BC9-A4C9-94E5E35A3823}" type="parTrans" cxnId="{E3AC7072-D0B1-48CD-9F91-2AAC58C5C0C2}">
      <dgm:prSet/>
      <dgm:spPr/>
      <dgm:t>
        <a:bodyPr/>
        <a:lstStyle/>
        <a:p>
          <a:endParaRPr lang="en-US" sz="1100">
            <a:cs typeface="B Mitra" pitchFamily="2" charset="-78"/>
          </a:endParaRPr>
        </a:p>
      </dgm:t>
    </dgm:pt>
    <dgm:pt modelId="{BFC6880A-3DC4-4818-83CC-545289DACB6A}" type="sibTrans" cxnId="{E3AC7072-D0B1-48CD-9F91-2AAC58C5C0C2}">
      <dgm:prSet custT="1"/>
      <dgm:spPr/>
      <dgm:t>
        <a:bodyPr/>
        <a:lstStyle/>
        <a:p>
          <a:r>
            <a:rPr lang="fa-IR" sz="1400" b="1" dirty="0" smtClean="0">
              <a:solidFill>
                <a:schemeClr val="tx1"/>
              </a:solidFill>
              <a:cs typeface="B Mitra" pitchFamily="2" charset="-78"/>
            </a:rPr>
            <a:t>اقتصاد الکترونیکی</a:t>
          </a:r>
          <a:endParaRPr lang="en-US" sz="1400" b="1" dirty="0">
            <a:solidFill>
              <a:schemeClr val="tx1"/>
            </a:solidFill>
            <a:cs typeface="B Mitra" pitchFamily="2" charset="-78"/>
          </a:endParaRPr>
        </a:p>
      </dgm:t>
    </dgm:pt>
    <dgm:pt modelId="{FE9C8577-7B2F-4393-BAE8-AACB4F1CD8E9}">
      <dgm:prSet custT="1"/>
      <dgm:spPr/>
      <dgm:t>
        <a:bodyPr/>
        <a:lstStyle/>
        <a:p>
          <a:pPr rtl="1"/>
          <a:r>
            <a:rPr lang="fa-IR" sz="1400" b="1" dirty="0" smtClean="0">
              <a:solidFill>
                <a:schemeClr val="tx1"/>
              </a:solidFill>
              <a:cs typeface="B Mitra" pitchFamily="2" charset="-78"/>
            </a:rPr>
            <a:t>زنجیره ارزش دانش</a:t>
          </a:r>
        </a:p>
      </dgm:t>
    </dgm:pt>
    <dgm:pt modelId="{E250E8A2-1216-494F-9F7E-B62FFFE28B73}" type="parTrans" cxnId="{8149C044-6AC3-4C4E-A27B-11E73A842393}">
      <dgm:prSet/>
      <dgm:spPr/>
      <dgm:t>
        <a:bodyPr/>
        <a:lstStyle/>
        <a:p>
          <a:endParaRPr lang="en-US" sz="1100">
            <a:cs typeface="B Mitra" pitchFamily="2" charset="-78"/>
          </a:endParaRPr>
        </a:p>
      </dgm:t>
    </dgm:pt>
    <dgm:pt modelId="{E3FC4BF2-35AC-4415-8963-DBC11841B87A}" type="sibTrans" cxnId="{8149C044-6AC3-4C4E-A27B-11E73A842393}">
      <dgm:prSet custT="1"/>
      <dgm:spPr/>
      <dgm:t>
        <a:bodyPr/>
        <a:lstStyle/>
        <a:p>
          <a:r>
            <a:rPr lang="fa-IR" sz="1400" b="1" dirty="0" smtClean="0">
              <a:solidFill>
                <a:schemeClr val="tx1"/>
              </a:solidFill>
              <a:cs typeface="B Mitra" pitchFamily="2" charset="-78"/>
            </a:rPr>
            <a:t>مدل دانش محور</a:t>
          </a:r>
          <a:endParaRPr lang="en-US" sz="1400" b="1" dirty="0">
            <a:solidFill>
              <a:schemeClr val="tx1"/>
            </a:solidFill>
            <a:cs typeface="B Mitra" pitchFamily="2" charset="-78"/>
          </a:endParaRPr>
        </a:p>
      </dgm:t>
    </dgm:pt>
    <dgm:pt modelId="{3A68FE24-7348-46C1-B9E7-0A70D707DBAE}" type="pres">
      <dgm:prSet presAssocID="{7CA03FFF-0143-490E-869F-2C5F8E34EDA0}" presName="Name0" presStyleCnt="0">
        <dgm:presLayoutVars>
          <dgm:chMax/>
          <dgm:chPref/>
          <dgm:dir/>
          <dgm:animLvl val="lvl"/>
        </dgm:presLayoutVars>
      </dgm:prSet>
      <dgm:spPr/>
      <dgm:t>
        <a:bodyPr/>
        <a:lstStyle/>
        <a:p>
          <a:endParaRPr lang="en-US"/>
        </a:p>
      </dgm:t>
    </dgm:pt>
    <dgm:pt modelId="{02C6DF9D-8893-4214-B6E4-04D0FCE93A57}" type="pres">
      <dgm:prSet presAssocID="{A36447B0-BE14-4B90-A635-81B992A96525}" presName="composite" presStyleCnt="0"/>
      <dgm:spPr/>
    </dgm:pt>
    <dgm:pt modelId="{D59B93BB-0578-4045-B5DA-40E1E2B361EC}" type="pres">
      <dgm:prSet presAssocID="{A36447B0-BE14-4B90-A635-81B992A96525}" presName="Parent1" presStyleLbl="node1" presStyleIdx="0" presStyleCnt="12">
        <dgm:presLayoutVars>
          <dgm:chMax val="1"/>
          <dgm:chPref val="1"/>
          <dgm:bulletEnabled val="1"/>
        </dgm:presLayoutVars>
      </dgm:prSet>
      <dgm:spPr/>
      <dgm:t>
        <a:bodyPr/>
        <a:lstStyle/>
        <a:p>
          <a:endParaRPr lang="en-US"/>
        </a:p>
      </dgm:t>
    </dgm:pt>
    <dgm:pt modelId="{17336C7B-DAFE-43D7-B1E0-5AE3C0DD2ED4}" type="pres">
      <dgm:prSet presAssocID="{A36447B0-BE14-4B90-A635-81B992A96525}" presName="Childtext1" presStyleLbl="revTx" presStyleIdx="0" presStyleCnt="6">
        <dgm:presLayoutVars>
          <dgm:chMax val="0"/>
          <dgm:chPref val="0"/>
          <dgm:bulletEnabled val="1"/>
        </dgm:presLayoutVars>
      </dgm:prSet>
      <dgm:spPr/>
      <dgm:t>
        <a:bodyPr/>
        <a:lstStyle/>
        <a:p>
          <a:endParaRPr lang="en-US"/>
        </a:p>
      </dgm:t>
    </dgm:pt>
    <dgm:pt modelId="{64B39D97-A25D-497C-9625-1EF93EBC3379}" type="pres">
      <dgm:prSet presAssocID="{A36447B0-BE14-4B90-A635-81B992A96525}" presName="BalanceSpacing" presStyleCnt="0"/>
      <dgm:spPr/>
    </dgm:pt>
    <dgm:pt modelId="{52E9D7DB-4B2D-4F9A-B7B6-D8A1B77A6D04}" type="pres">
      <dgm:prSet presAssocID="{A36447B0-BE14-4B90-A635-81B992A96525}" presName="BalanceSpacing1" presStyleCnt="0"/>
      <dgm:spPr/>
    </dgm:pt>
    <dgm:pt modelId="{DBD07B30-06F2-439E-BF43-6F41801E4D62}" type="pres">
      <dgm:prSet presAssocID="{3533239B-94E7-463F-AC97-0AABC0ABE01D}" presName="Accent1Text" presStyleLbl="node1" presStyleIdx="1" presStyleCnt="12"/>
      <dgm:spPr/>
      <dgm:t>
        <a:bodyPr/>
        <a:lstStyle/>
        <a:p>
          <a:endParaRPr lang="en-US"/>
        </a:p>
      </dgm:t>
    </dgm:pt>
    <dgm:pt modelId="{D9433E36-0B5C-4023-B74F-C58FC2F7D340}" type="pres">
      <dgm:prSet presAssocID="{3533239B-94E7-463F-AC97-0AABC0ABE01D}" presName="spaceBetweenRectangles" presStyleCnt="0"/>
      <dgm:spPr/>
    </dgm:pt>
    <dgm:pt modelId="{4E0C45EE-3A1E-4AE1-85C6-034073611697}" type="pres">
      <dgm:prSet presAssocID="{EDCFC6D8-912B-45D1-A56D-59E916124B81}" presName="composite" presStyleCnt="0"/>
      <dgm:spPr/>
    </dgm:pt>
    <dgm:pt modelId="{4E57ACAE-124E-4CAF-B315-73AD7F876944}" type="pres">
      <dgm:prSet presAssocID="{EDCFC6D8-912B-45D1-A56D-59E916124B81}" presName="Parent1" presStyleLbl="node1" presStyleIdx="2" presStyleCnt="12">
        <dgm:presLayoutVars>
          <dgm:chMax val="1"/>
          <dgm:chPref val="1"/>
          <dgm:bulletEnabled val="1"/>
        </dgm:presLayoutVars>
      </dgm:prSet>
      <dgm:spPr/>
      <dgm:t>
        <a:bodyPr/>
        <a:lstStyle/>
        <a:p>
          <a:endParaRPr lang="en-US"/>
        </a:p>
      </dgm:t>
    </dgm:pt>
    <dgm:pt modelId="{90E2A3BD-FD88-40D3-87C5-CC6FE70304D7}" type="pres">
      <dgm:prSet presAssocID="{EDCFC6D8-912B-45D1-A56D-59E916124B81}" presName="Childtext1" presStyleLbl="revTx" presStyleIdx="1" presStyleCnt="6">
        <dgm:presLayoutVars>
          <dgm:chMax val="0"/>
          <dgm:chPref val="0"/>
          <dgm:bulletEnabled val="1"/>
        </dgm:presLayoutVars>
      </dgm:prSet>
      <dgm:spPr/>
      <dgm:t>
        <a:bodyPr/>
        <a:lstStyle/>
        <a:p>
          <a:endParaRPr lang="en-US"/>
        </a:p>
      </dgm:t>
    </dgm:pt>
    <dgm:pt modelId="{E3391BB2-1F3E-4CC3-BF88-7F05F102AFB1}" type="pres">
      <dgm:prSet presAssocID="{EDCFC6D8-912B-45D1-A56D-59E916124B81}" presName="BalanceSpacing" presStyleCnt="0"/>
      <dgm:spPr/>
    </dgm:pt>
    <dgm:pt modelId="{B151E6B7-C809-48DC-8A8D-469504D9A8C9}" type="pres">
      <dgm:prSet presAssocID="{EDCFC6D8-912B-45D1-A56D-59E916124B81}" presName="BalanceSpacing1" presStyleCnt="0"/>
      <dgm:spPr/>
    </dgm:pt>
    <dgm:pt modelId="{AE454F8E-D240-4EFD-AF80-D53098C108A8}" type="pres">
      <dgm:prSet presAssocID="{4168ECA1-83A9-47A1-9F83-16C5CE22DB00}" presName="Accent1Text" presStyleLbl="node1" presStyleIdx="3" presStyleCnt="12"/>
      <dgm:spPr/>
      <dgm:t>
        <a:bodyPr/>
        <a:lstStyle/>
        <a:p>
          <a:endParaRPr lang="en-US"/>
        </a:p>
      </dgm:t>
    </dgm:pt>
    <dgm:pt modelId="{56C63203-46EF-4565-A1F1-CAE3EF39BB82}" type="pres">
      <dgm:prSet presAssocID="{4168ECA1-83A9-47A1-9F83-16C5CE22DB00}" presName="spaceBetweenRectangles" presStyleCnt="0"/>
      <dgm:spPr/>
    </dgm:pt>
    <dgm:pt modelId="{44D92060-381C-4C96-BF9D-3EBBD164B6BF}" type="pres">
      <dgm:prSet presAssocID="{60A99A72-1B45-4A47-B3C1-606CBE863512}" presName="composite" presStyleCnt="0"/>
      <dgm:spPr/>
    </dgm:pt>
    <dgm:pt modelId="{01E7132E-257C-4AAE-8F68-007A86336949}" type="pres">
      <dgm:prSet presAssocID="{60A99A72-1B45-4A47-B3C1-606CBE863512}" presName="Parent1" presStyleLbl="node1" presStyleIdx="4" presStyleCnt="12" custLinFactNeighborX="55501" custLinFactNeighborY="-84308">
        <dgm:presLayoutVars>
          <dgm:chMax val="1"/>
          <dgm:chPref val="1"/>
          <dgm:bulletEnabled val="1"/>
        </dgm:presLayoutVars>
      </dgm:prSet>
      <dgm:spPr/>
      <dgm:t>
        <a:bodyPr/>
        <a:lstStyle/>
        <a:p>
          <a:endParaRPr lang="en-US"/>
        </a:p>
      </dgm:t>
    </dgm:pt>
    <dgm:pt modelId="{449DCAC5-C62E-46FF-B969-5AB7A317A275}" type="pres">
      <dgm:prSet presAssocID="{60A99A72-1B45-4A47-B3C1-606CBE863512}" presName="Childtext1" presStyleLbl="revTx" presStyleIdx="2" presStyleCnt="6">
        <dgm:presLayoutVars>
          <dgm:chMax val="0"/>
          <dgm:chPref val="0"/>
          <dgm:bulletEnabled val="1"/>
        </dgm:presLayoutVars>
      </dgm:prSet>
      <dgm:spPr/>
    </dgm:pt>
    <dgm:pt modelId="{811B8BB0-2A72-4E7F-8988-9FE14FF541D7}" type="pres">
      <dgm:prSet presAssocID="{60A99A72-1B45-4A47-B3C1-606CBE863512}" presName="BalanceSpacing" presStyleCnt="0"/>
      <dgm:spPr/>
    </dgm:pt>
    <dgm:pt modelId="{7310CC29-A7CC-405E-861A-613762D3F590}" type="pres">
      <dgm:prSet presAssocID="{60A99A72-1B45-4A47-B3C1-606CBE863512}" presName="BalanceSpacing1" presStyleCnt="0"/>
      <dgm:spPr/>
    </dgm:pt>
    <dgm:pt modelId="{DB8AD123-A7CC-4101-8313-78447C310550}" type="pres">
      <dgm:prSet presAssocID="{29334729-C45B-4F60-A28E-248FBAAF967E}" presName="Accent1Text" presStyleLbl="node1" presStyleIdx="5" presStyleCnt="12" custLinFactX="5706" custLinFactY="67101" custLinFactNeighborX="100000" custLinFactNeighborY="100000"/>
      <dgm:spPr/>
      <dgm:t>
        <a:bodyPr/>
        <a:lstStyle/>
        <a:p>
          <a:endParaRPr lang="en-US"/>
        </a:p>
      </dgm:t>
    </dgm:pt>
    <dgm:pt modelId="{B586E655-AAF7-4833-89E1-4A15DDED8C65}" type="pres">
      <dgm:prSet presAssocID="{29334729-C45B-4F60-A28E-248FBAAF967E}" presName="spaceBetweenRectangles" presStyleCnt="0"/>
      <dgm:spPr/>
    </dgm:pt>
    <dgm:pt modelId="{F92E3912-CA5B-4990-BDCD-B8A76D8A3A37}" type="pres">
      <dgm:prSet presAssocID="{FE9C8577-7B2F-4393-BAE8-AACB4F1CD8E9}" presName="composite" presStyleCnt="0"/>
      <dgm:spPr/>
    </dgm:pt>
    <dgm:pt modelId="{98224C82-97B2-4D5C-97A2-946BBCD48176}" type="pres">
      <dgm:prSet presAssocID="{FE9C8577-7B2F-4393-BAE8-AACB4F1CD8E9}" presName="Parent1" presStyleLbl="node1" presStyleIdx="6" presStyleCnt="12" custLinFactNeighborX="75" custLinFactNeighborY="-1582">
        <dgm:presLayoutVars>
          <dgm:chMax val="1"/>
          <dgm:chPref val="1"/>
          <dgm:bulletEnabled val="1"/>
        </dgm:presLayoutVars>
      </dgm:prSet>
      <dgm:spPr/>
      <dgm:t>
        <a:bodyPr/>
        <a:lstStyle/>
        <a:p>
          <a:endParaRPr lang="en-US"/>
        </a:p>
      </dgm:t>
    </dgm:pt>
    <dgm:pt modelId="{C5A7076D-05C0-4F94-8380-D12E9A79D30E}" type="pres">
      <dgm:prSet presAssocID="{FE9C8577-7B2F-4393-BAE8-AACB4F1CD8E9}" presName="Childtext1" presStyleLbl="revTx" presStyleIdx="3" presStyleCnt="6">
        <dgm:presLayoutVars>
          <dgm:chMax val="0"/>
          <dgm:chPref val="0"/>
          <dgm:bulletEnabled val="1"/>
        </dgm:presLayoutVars>
      </dgm:prSet>
      <dgm:spPr/>
    </dgm:pt>
    <dgm:pt modelId="{982C66F6-7A26-4F32-A05A-0319B1797690}" type="pres">
      <dgm:prSet presAssocID="{FE9C8577-7B2F-4393-BAE8-AACB4F1CD8E9}" presName="BalanceSpacing" presStyleCnt="0"/>
      <dgm:spPr/>
    </dgm:pt>
    <dgm:pt modelId="{6D62CB0F-4914-4AF6-ADF0-2A222AE43A1F}" type="pres">
      <dgm:prSet presAssocID="{FE9C8577-7B2F-4393-BAE8-AACB4F1CD8E9}" presName="BalanceSpacing1" presStyleCnt="0"/>
      <dgm:spPr/>
    </dgm:pt>
    <dgm:pt modelId="{15358C8A-88C8-4E05-8FFD-B85748D87CA3}" type="pres">
      <dgm:prSet presAssocID="{E3FC4BF2-35AC-4415-8963-DBC11841B87A}" presName="Accent1Text" presStyleLbl="node1" presStyleIdx="7" presStyleCnt="12" custLinFactNeighborX="1707"/>
      <dgm:spPr/>
      <dgm:t>
        <a:bodyPr/>
        <a:lstStyle/>
        <a:p>
          <a:endParaRPr lang="en-US"/>
        </a:p>
      </dgm:t>
    </dgm:pt>
    <dgm:pt modelId="{F3BB7C48-E12F-477A-B4AE-D7923C2954E7}" type="pres">
      <dgm:prSet presAssocID="{E3FC4BF2-35AC-4415-8963-DBC11841B87A}" presName="spaceBetweenRectangles" presStyleCnt="0"/>
      <dgm:spPr/>
    </dgm:pt>
    <dgm:pt modelId="{B41B1F34-1345-49C4-AE88-B6685CDEE988}" type="pres">
      <dgm:prSet presAssocID="{C2A2B8D2-8F77-4162-9B18-948B72996341}" presName="composite" presStyleCnt="0"/>
      <dgm:spPr/>
    </dgm:pt>
    <dgm:pt modelId="{FFC5408F-D852-4E39-A45A-13821672C639}" type="pres">
      <dgm:prSet presAssocID="{C2A2B8D2-8F77-4162-9B18-948B72996341}" presName="Parent1" presStyleLbl="node1" presStyleIdx="8" presStyleCnt="12" custLinFactX="-11927" custLinFactY="-70265" custLinFactNeighborX="-100000" custLinFactNeighborY="-100000">
        <dgm:presLayoutVars>
          <dgm:chMax val="1"/>
          <dgm:chPref val="1"/>
          <dgm:bulletEnabled val="1"/>
        </dgm:presLayoutVars>
      </dgm:prSet>
      <dgm:spPr/>
      <dgm:t>
        <a:bodyPr/>
        <a:lstStyle/>
        <a:p>
          <a:endParaRPr lang="en-US"/>
        </a:p>
      </dgm:t>
    </dgm:pt>
    <dgm:pt modelId="{7CBF61A0-E323-4271-95F9-86E6F70C0241}" type="pres">
      <dgm:prSet presAssocID="{C2A2B8D2-8F77-4162-9B18-948B72996341}" presName="Childtext1" presStyleLbl="revTx" presStyleIdx="4" presStyleCnt="6">
        <dgm:presLayoutVars>
          <dgm:chMax val="0"/>
          <dgm:chPref val="0"/>
          <dgm:bulletEnabled val="1"/>
        </dgm:presLayoutVars>
      </dgm:prSet>
      <dgm:spPr/>
    </dgm:pt>
    <dgm:pt modelId="{9F56B537-0F88-4FD8-85BE-D75514D0A5FA}" type="pres">
      <dgm:prSet presAssocID="{C2A2B8D2-8F77-4162-9B18-948B72996341}" presName="BalanceSpacing" presStyleCnt="0"/>
      <dgm:spPr/>
    </dgm:pt>
    <dgm:pt modelId="{C04BB17C-9B5A-4D1F-AB8A-DDCC66B5B31D}" type="pres">
      <dgm:prSet presAssocID="{C2A2B8D2-8F77-4162-9B18-948B72996341}" presName="BalanceSpacing1" presStyleCnt="0"/>
      <dgm:spPr/>
    </dgm:pt>
    <dgm:pt modelId="{D0F5CC91-1B01-44C8-A7BA-67B1AA0DF210}" type="pres">
      <dgm:prSet presAssocID="{2C5F80ED-CE6F-4465-B869-CDB28A7F333C}" presName="Accent1Text" presStyleLbl="node1" presStyleIdx="9" presStyleCnt="12"/>
      <dgm:spPr/>
      <dgm:t>
        <a:bodyPr/>
        <a:lstStyle/>
        <a:p>
          <a:endParaRPr lang="en-US"/>
        </a:p>
      </dgm:t>
    </dgm:pt>
    <dgm:pt modelId="{7AEF613A-D065-459A-9EDB-3B6B2CA6B81F}" type="pres">
      <dgm:prSet presAssocID="{2C5F80ED-CE6F-4465-B869-CDB28A7F333C}" presName="spaceBetweenRectangles" presStyleCnt="0"/>
      <dgm:spPr/>
    </dgm:pt>
    <dgm:pt modelId="{6A83ACCD-AA26-4C5F-8F7E-634B43EE85BF}" type="pres">
      <dgm:prSet presAssocID="{6F052142-10E3-46A7-A6C2-C99079BCAD76}" presName="composite" presStyleCnt="0"/>
      <dgm:spPr/>
    </dgm:pt>
    <dgm:pt modelId="{72583A61-AF33-47D9-8DE1-92E77067B398}" type="pres">
      <dgm:prSet presAssocID="{6F052142-10E3-46A7-A6C2-C99079BCAD76}" presName="Parent1" presStyleLbl="node1" presStyleIdx="10" presStyleCnt="12" custLinFactX="67502" custLinFactY="-100000" custLinFactNeighborX="100000" custLinFactNeighborY="-155145">
        <dgm:presLayoutVars>
          <dgm:chMax val="1"/>
          <dgm:chPref val="1"/>
          <dgm:bulletEnabled val="1"/>
        </dgm:presLayoutVars>
      </dgm:prSet>
      <dgm:spPr/>
      <dgm:t>
        <a:bodyPr/>
        <a:lstStyle/>
        <a:p>
          <a:endParaRPr lang="en-US"/>
        </a:p>
      </dgm:t>
    </dgm:pt>
    <dgm:pt modelId="{9F8A1736-7CBC-431C-8F34-64E82858A1E1}" type="pres">
      <dgm:prSet presAssocID="{6F052142-10E3-46A7-A6C2-C99079BCAD76}" presName="Childtext1" presStyleLbl="revTx" presStyleIdx="5" presStyleCnt="6">
        <dgm:presLayoutVars>
          <dgm:chMax val="0"/>
          <dgm:chPref val="0"/>
          <dgm:bulletEnabled val="1"/>
        </dgm:presLayoutVars>
      </dgm:prSet>
      <dgm:spPr/>
    </dgm:pt>
    <dgm:pt modelId="{35CF2829-AE4B-4E5E-B990-C6D0B0BF478E}" type="pres">
      <dgm:prSet presAssocID="{6F052142-10E3-46A7-A6C2-C99079BCAD76}" presName="BalanceSpacing" presStyleCnt="0"/>
      <dgm:spPr/>
    </dgm:pt>
    <dgm:pt modelId="{1072F50E-C180-4A33-B476-D02156B703DF}" type="pres">
      <dgm:prSet presAssocID="{6F052142-10E3-46A7-A6C2-C99079BCAD76}" presName="BalanceSpacing1" presStyleCnt="0"/>
      <dgm:spPr/>
    </dgm:pt>
    <dgm:pt modelId="{21EFE223-EE44-44B6-A34B-BE576AF5AE33}" type="pres">
      <dgm:prSet presAssocID="{BFC6880A-3DC4-4818-83CC-545289DACB6A}" presName="Accent1Text" presStyleLbl="node1" presStyleIdx="11" presStyleCnt="12" custLinFactY="-100000" custLinFactNeighborX="-56088" custLinFactNeighborY="-155145"/>
      <dgm:spPr/>
      <dgm:t>
        <a:bodyPr/>
        <a:lstStyle/>
        <a:p>
          <a:endParaRPr lang="en-US"/>
        </a:p>
      </dgm:t>
    </dgm:pt>
  </dgm:ptLst>
  <dgm:cxnLst>
    <dgm:cxn modelId="{5F08FEE5-DD30-40DD-9FF8-505CD81E4318}" srcId="{7CA03FFF-0143-490E-869F-2C5F8E34EDA0}" destId="{60A99A72-1B45-4A47-B3C1-606CBE863512}" srcOrd="2" destOrd="0" parTransId="{F058A103-EBED-4DE1-BB6F-D26FFC8759D8}" sibTransId="{29334729-C45B-4F60-A28E-248FBAAF967E}"/>
    <dgm:cxn modelId="{3BCA1D32-7A88-443A-AA8D-9C80866BB7D1}" srcId="{7CA03FFF-0143-490E-869F-2C5F8E34EDA0}" destId="{A36447B0-BE14-4B90-A635-81B992A96525}" srcOrd="0" destOrd="0" parTransId="{F7DD0F2D-9415-4AD6-B2C9-35AC9454502D}" sibTransId="{3533239B-94E7-463F-AC97-0AABC0ABE01D}"/>
    <dgm:cxn modelId="{582B8B50-2EB7-48FF-9D76-DF092D8CE8C5}" type="presOf" srcId="{FE9C8577-7B2F-4393-BAE8-AACB4F1CD8E9}" destId="{98224C82-97B2-4D5C-97A2-946BBCD48176}" srcOrd="0" destOrd="0" presId="urn:microsoft.com/office/officeart/2008/layout/AlternatingHexagons"/>
    <dgm:cxn modelId="{A37DD02B-4F76-4271-B01B-CEF95525823C}" type="presOf" srcId="{29334729-C45B-4F60-A28E-248FBAAF967E}" destId="{DB8AD123-A7CC-4101-8313-78447C310550}" srcOrd="0" destOrd="0" presId="urn:microsoft.com/office/officeart/2008/layout/AlternatingHexagons"/>
    <dgm:cxn modelId="{1E4E4185-CEBF-43C5-997C-09B37EFFCA83}" type="presOf" srcId="{EDCFC6D8-912B-45D1-A56D-59E916124B81}" destId="{4E57ACAE-124E-4CAF-B315-73AD7F876944}" srcOrd="0" destOrd="0" presId="urn:microsoft.com/office/officeart/2008/layout/AlternatingHexagons"/>
    <dgm:cxn modelId="{6F7A38A5-6760-47FE-9886-823B826F8F07}" type="presOf" srcId="{A36447B0-BE14-4B90-A635-81B992A96525}" destId="{D59B93BB-0578-4045-B5DA-40E1E2B361EC}" srcOrd="0" destOrd="0" presId="urn:microsoft.com/office/officeart/2008/layout/AlternatingHexagons"/>
    <dgm:cxn modelId="{E3AC7072-D0B1-48CD-9F91-2AAC58C5C0C2}" srcId="{7CA03FFF-0143-490E-869F-2C5F8E34EDA0}" destId="{6F052142-10E3-46A7-A6C2-C99079BCAD76}" srcOrd="5" destOrd="0" parTransId="{9422D9CD-625A-4BC9-A4C9-94E5E35A3823}" sibTransId="{BFC6880A-3DC4-4818-83CC-545289DACB6A}"/>
    <dgm:cxn modelId="{549377A3-0A46-4EBF-B802-7BC5B5385FDF}" type="presOf" srcId="{BFC6880A-3DC4-4818-83CC-545289DACB6A}" destId="{21EFE223-EE44-44B6-A34B-BE576AF5AE33}" srcOrd="0" destOrd="0" presId="urn:microsoft.com/office/officeart/2008/layout/AlternatingHexagons"/>
    <dgm:cxn modelId="{BF947504-DA2B-4609-98A1-BE3E1D889706}" srcId="{7CA03FFF-0143-490E-869F-2C5F8E34EDA0}" destId="{C2A2B8D2-8F77-4162-9B18-948B72996341}" srcOrd="4" destOrd="0" parTransId="{C65E8B5B-E7CF-48FE-897F-E04E394EA774}" sibTransId="{2C5F80ED-CE6F-4465-B869-CDB28A7F333C}"/>
    <dgm:cxn modelId="{1F23CE31-E405-4B17-A82A-377DC8D3826A}" type="presOf" srcId="{60A99A72-1B45-4A47-B3C1-606CBE863512}" destId="{01E7132E-257C-4AAE-8F68-007A86336949}" srcOrd="0" destOrd="0" presId="urn:microsoft.com/office/officeart/2008/layout/AlternatingHexagons"/>
    <dgm:cxn modelId="{6789440A-69EB-4111-AA37-EDC36F798778}" type="presOf" srcId="{3619A3CC-8C42-46A5-BDC8-B1F6013A2C6D}" destId="{90E2A3BD-FD88-40D3-87C5-CC6FE70304D7}" srcOrd="0" destOrd="0" presId="urn:microsoft.com/office/officeart/2008/layout/AlternatingHexagons"/>
    <dgm:cxn modelId="{970ED447-9440-41D5-92CF-744570622FB9}" type="presOf" srcId="{DA7EF39C-F7FE-4C9D-8FB7-96F704D006CB}" destId="{17336C7B-DAFE-43D7-B1E0-5AE3C0DD2ED4}" srcOrd="0" destOrd="0" presId="urn:microsoft.com/office/officeart/2008/layout/AlternatingHexagons"/>
    <dgm:cxn modelId="{4A053761-D8AD-43F5-8B74-67BB12FD8E6A}" type="presOf" srcId="{E3FC4BF2-35AC-4415-8963-DBC11841B87A}" destId="{15358C8A-88C8-4E05-8FFD-B85748D87CA3}" srcOrd="0" destOrd="0" presId="urn:microsoft.com/office/officeart/2008/layout/AlternatingHexagons"/>
    <dgm:cxn modelId="{66A8B29A-E8EE-4B2D-8B25-15DD04AB43DE}" srcId="{A36447B0-BE14-4B90-A635-81B992A96525}" destId="{DA7EF39C-F7FE-4C9D-8FB7-96F704D006CB}" srcOrd="0" destOrd="0" parTransId="{57AFD747-5A36-4969-84E0-C9BA27315FC6}" sibTransId="{7497C330-9504-43E8-8A32-39A3921BEC62}"/>
    <dgm:cxn modelId="{2232E65F-2051-4F25-BC96-16F6E24434AE}" type="presOf" srcId="{3533239B-94E7-463F-AC97-0AABC0ABE01D}" destId="{DBD07B30-06F2-439E-BF43-6F41801E4D62}" srcOrd="0" destOrd="0" presId="urn:microsoft.com/office/officeart/2008/layout/AlternatingHexagons"/>
    <dgm:cxn modelId="{A1174BC1-B771-43D5-A418-94ABFA81E0BA}" srcId="{EDCFC6D8-912B-45D1-A56D-59E916124B81}" destId="{3619A3CC-8C42-46A5-BDC8-B1F6013A2C6D}" srcOrd="0" destOrd="0" parTransId="{6F43862F-635D-4456-B98F-E6F30A60D16C}" sibTransId="{D2B2F490-7DA9-4933-BCF7-6829FE706496}"/>
    <dgm:cxn modelId="{3C90E3DB-8FEB-4ACA-80FE-69E084E66B17}" srcId="{7CA03FFF-0143-490E-869F-2C5F8E34EDA0}" destId="{EDCFC6D8-912B-45D1-A56D-59E916124B81}" srcOrd="1" destOrd="0" parTransId="{C6C6071B-98CF-471E-BF3A-F08B7BF41156}" sibTransId="{4168ECA1-83A9-47A1-9F83-16C5CE22DB00}"/>
    <dgm:cxn modelId="{8149C044-6AC3-4C4E-A27B-11E73A842393}" srcId="{7CA03FFF-0143-490E-869F-2C5F8E34EDA0}" destId="{FE9C8577-7B2F-4393-BAE8-AACB4F1CD8E9}" srcOrd="3" destOrd="0" parTransId="{E250E8A2-1216-494F-9F7E-B62FFFE28B73}" sibTransId="{E3FC4BF2-35AC-4415-8963-DBC11841B87A}"/>
    <dgm:cxn modelId="{92F7AA04-DFF0-41C9-BA65-36ACE7998D81}" type="presOf" srcId="{2C5F80ED-CE6F-4465-B869-CDB28A7F333C}" destId="{D0F5CC91-1B01-44C8-A7BA-67B1AA0DF210}" srcOrd="0" destOrd="0" presId="urn:microsoft.com/office/officeart/2008/layout/AlternatingHexagons"/>
    <dgm:cxn modelId="{E1144AEC-B4E8-45E4-AC66-6782CE894EC1}" type="presOf" srcId="{4168ECA1-83A9-47A1-9F83-16C5CE22DB00}" destId="{AE454F8E-D240-4EFD-AF80-D53098C108A8}" srcOrd="0" destOrd="0" presId="urn:microsoft.com/office/officeart/2008/layout/AlternatingHexagons"/>
    <dgm:cxn modelId="{C3C1D564-CCA1-4C18-A283-5A12485AECB9}" type="presOf" srcId="{7CA03FFF-0143-490E-869F-2C5F8E34EDA0}" destId="{3A68FE24-7348-46C1-B9E7-0A70D707DBAE}" srcOrd="0" destOrd="0" presId="urn:microsoft.com/office/officeart/2008/layout/AlternatingHexagons"/>
    <dgm:cxn modelId="{925070AB-2636-46AB-A173-040E767B7058}" type="presOf" srcId="{C2A2B8D2-8F77-4162-9B18-948B72996341}" destId="{FFC5408F-D852-4E39-A45A-13821672C639}" srcOrd="0" destOrd="0" presId="urn:microsoft.com/office/officeart/2008/layout/AlternatingHexagons"/>
    <dgm:cxn modelId="{51AB379B-137D-476C-BCF0-D8EE41FC3DEB}" type="presOf" srcId="{6F052142-10E3-46A7-A6C2-C99079BCAD76}" destId="{72583A61-AF33-47D9-8DE1-92E77067B398}" srcOrd="0" destOrd="0" presId="urn:microsoft.com/office/officeart/2008/layout/AlternatingHexagons"/>
    <dgm:cxn modelId="{77EDE5F6-B93A-4800-9925-E7FE0EADC456}" type="presParOf" srcId="{3A68FE24-7348-46C1-B9E7-0A70D707DBAE}" destId="{02C6DF9D-8893-4214-B6E4-04D0FCE93A57}" srcOrd="0" destOrd="0" presId="urn:microsoft.com/office/officeart/2008/layout/AlternatingHexagons"/>
    <dgm:cxn modelId="{0CE99374-5AF6-4417-9B8D-392F60F98CC9}" type="presParOf" srcId="{02C6DF9D-8893-4214-B6E4-04D0FCE93A57}" destId="{D59B93BB-0578-4045-B5DA-40E1E2B361EC}" srcOrd="0" destOrd="0" presId="urn:microsoft.com/office/officeart/2008/layout/AlternatingHexagons"/>
    <dgm:cxn modelId="{932974B9-03B1-4F0F-8E4C-5E3199CF3F98}" type="presParOf" srcId="{02C6DF9D-8893-4214-B6E4-04D0FCE93A57}" destId="{17336C7B-DAFE-43D7-B1E0-5AE3C0DD2ED4}" srcOrd="1" destOrd="0" presId="urn:microsoft.com/office/officeart/2008/layout/AlternatingHexagons"/>
    <dgm:cxn modelId="{CA24CE5C-C003-4776-BD86-53209ED2B6C0}" type="presParOf" srcId="{02C6DF9D-8893-4214-B6E4-04D0FCE93A57}" destId="{64B39D97-A25D-497C-9625-1EF93EBC3379}" srcOrd="2" destOrd="0" presId="urn:microsoft.com/office/officeart/2008/layout/AlternatingHexagons"/>
    <dgm:cxn modelId="{B018D69E-EDA7-4897-BC16-EE4881631E48}" type="presParOf" srcId="{02C6DF9D-8893-4214-B6E4-04D0FCE93A57}" destId="{52E9D7DB-4B2D-4F9A-B7B6-D8A1B77A6D04}" srcOrd="3" destOrd="0" presId="urn:microsoft.com/office/officeart/2008/layout/AlternatingHexagons"/>
    <dgm:cxn modelId="{4FCD4BF2-6942-4A7F-83DC-D91E7E6FCE63}" type="presParOf" srcId="{02C6DF9D-8893-4214-B6E4-04D0FCE93A57}" destId="{DBD07B30-06F2-439E-BF43-6F41801E4D62}" srcOrd="4" destOrd="0" presId="urn:microsoft.com/office/officeart/2008/layout/AlternatingHexagons"/>
    <dgm:cxn modelId="{ED9A7995-2C72-4009-957B-8D0DD50867E3}" type="presParOf" srcId="{3A68FE24-7348-46C1-B9E7-0A70D707DBAE}" destId="{D9433E36-0B5C-4023-B74F-C58FC2F7D340}" srcOrd="1" destOrd="0" presId="urn:microsoft.com/office/officeart/2008/layout/AlternatingHexagons"/>
    <dgm:cxn modelId="{0583CB1D-B7AA-4588-964D-88C370A23FDF}" type="presParOf" srcId="{3A68FE24-7348-46C1-B9E7-0A70D707DBAE}" destId="{4E0C45EE-3A1E-4AE1-85C6-034073611697}" srcOrd="2" destOrd="0" presId="urn:microsoft.com/office/officeart/2008/layout/AlternatingHexagons"/>
    <dgm:cxn modelId="{F0FEC276-28A8-44D8-958C-BE82B1F6EDE5}" type="presParOf" srcId="{4E0C45EE-3A1E-4AE1-85C6-034073611697}" destId="{4E57ACAE-124E-4CAF-B315-73AD7F876944}" srcOrd="0" destOrd="0" presId="urn:microsoft.com/office/officeart/2008/layout/AlternatingHexagons"/>
    <dgm:cxn modelId="{1BFF0EBC-AAF0-497F-AB10-880E64DDA0B7}" type="presParOf" srcId="{4E0C45EE-3A1E-4AE1-85C6-034073611697}" destId="{90E2A3BD-FD88-40D3-87C5-CC6FE70304D7}" srcOrd="1" destOrd="0" presId="urn:microsoft.com/office/officeart/2008/layout/AlternatingHexagons"/>
    <dgm:cxn modelId="{0D4F3868-281E-4427-8084-139624C47A3E}" type="presParOf" srcId="{4E0C45EE-3A1E-4AE1-85C6-034073611697}" destId="{E3391BB2-1F3E-4CC3-BF88-7F05F102AFB1}" srcOrd="2" destOrd="0" presId="urn:microsoft.com/office/officeart/2008/layout/AlternatingHexagons"/>
    <dgm:cxn modelId="{B6BC2E9F-E83C-494F-935E-D796DE18E969}" type="presParOf" srcId="{4E0C45EE-3A1E-4AE1-85C6-034073611697}" destId="{B151E6B7-C809-48DC-8A8D-469504D9A8C9}" srcOrd="3" destOrd="0" presId="urn:microsoft.com/office/officeart/2008/layout/AlternatingHexagons"/>
    <dgm:cxn modelId="{E71435A4-390D-49B1-A291-8F605D29787C}" type="presParOf" srcId="{4E0C45EE-3A1E-4AE1-85C6-034073611697}" destId="{AE454F8E-D240-4EFD-AF80-D53098C108A8}" srcOrd="4" destOrd="0" presId="urn:microsoft.com/office/officeart/2008/layout/AlternatingHexagons"/>
    <dgm:cxn modelId="{054A02C8-EEEA-4881-A888-98C2F7E783BA}" type="presParOf" srcId="{3A68FE24-7348-46C1-B9E7-0A70D707DBAE}" destId="{56C63203-46EF-4565-A1F1-CAE3EF39BB82}" srcOrd="3" destOrd="0" presId="urn:microsoft.com/office/officeart/2008/layout/AlternatingHexagons"/>
    <dgm:cxn modelId="{AC9F0455-A89B-40AF-9165-F86881EC21EF}" type="presParOf" srcId="{3A68FE24-7348-46C1-B9E7-0A70D707DBAE}" destId="{44D92060-381C-4C96-BF9D-3EBBD164B6BF}" srcOrd="4" destOrd="0" presId="urn:microsoft.com/office/officeart/2008/layout/AlternatingHexagons"/>
    <dgm:cxn modelId="{19E14580-FF06-4967-8A54-E973A3EC644B}" type="presParOf" srcId="{44D92060-381C-4C96-BF9D-3EBBD164B6BF}" destId="{01E7132E-257C-4AAE-8F68-007A86336949}" srcOrd="0" destOrd="0" presId="urn:microsoft.com/office/officeart/2008/layout/AlternatingHexagons"/>
    <dgm:cxn modelId="{A5C8416A-BA55-4A75-93F6-01545376F2DE}" type="presParOf" srcId="{44D92060-381C-4C96-BF9D-3EBBD164B6BF}" destId="{449DCAC5-C62E-46FF-B969-5AB7A317A275}" srcOrd="1" destOrd="0" presId="urn:microsoft.com/office/officeart/2008/layout/AlternatingHexagons"/>
    <dgm:cxn modelId="{F87B6A3B-1C8D-48CD-9430-34CBCA7D1001}" type="presParOf" srcId="{44D92060-381C-4C96-BF9D-3EBBD164B6BF}" destId="{811B8BB0-2A72-4E7F-8988-9FE14FF541D7}" srcOrd="2" destOrd="0" presId="urn:microsoft.com/office/officeart/2008/layout/AlternatingHexagons"/>
    <dgm:cxn modelId="{67153A19-A076-4442-B25D-D063E903A2E2}" type="presParOf" srcId="{44D92060-381C-4C96-BF9D-3EBBD164B6BF}" destId="{7310CC29-A7CC-405E-861A-613762D3F590}" srcOrd="3" destOrd="0" presId="urn:microsoft.com/office/officeart/2008/layout/AlternatingHexagons"/>
    <dgm:cxn modelId="{C4579A28-9F8D-4ECE-BBB8-57BBADE8FE0F}" type="presParOf" srcId="{44D92060-381C-4C96-BF9D-3EBBD164B6BF}" destId="{DB8AD123-A7CC-4101-8313-78447C310550}" srcOrd="4" destOrd="0" presId="urn:microsoft.com/office/officeart/2008/layout/AlternatingHexagons"/>
    <dgm:cxn modelId="{B717E754-2088-4E4B-8D14-D7E6EFC2858B}" type="presParOf" srcId="{3A68FE24-7348-46C1-B9E7-0A70D707DBAE}" destId="{B586E655-AAF7-4833-89E1-4A15DDED8C65}" srcOrd="5" destOrd="0" presId="urn:microsoft.com/office/officeart/2008/layout/AlternatingHexagons"/>
    <dgm:cxn modelId="{B220281F-3971-4596-AE62-A19589424EFB}" type="presParOf" srcId="{3A68FE24-7348-46C1-B9E7-0A70D707DBAE}" destId="{F92E3912-CA5B-4990-BDCD-B8A76D8A3A37}" srcOrd="6" destOrd="0" presId="urn:microsoft.com/office/officeart/2008/layout/AlternatingHexagons"/>
    <dgm:cxn modelId="{238B4CC6-D24E-4353-A0C4-D28641FE93FA}" type="presParOf" srcId="{F92E3912-CA5B-4990-BDCD-B8A76D8A3A37}" destId="{98224C82-97B2-4D5C-97A2-946BBCD48176}" srcOrd="0" destOrd="0" presId="urn:microsoft.com/office/officeart/2008/layout/AlternatingHexagons"/>
    <dgm:cxn modelId="{3BB1D04B-8F4E-405A-8A24-923E9E9227B9}" type="presParOf" srcId="{F92E3912-CA5B-4990-BDCD-B8A76D8A3A37}" destId="{C5A7076D-05C0-4F94-8380-D12E9A79D30E}" srcOrd="1" destOrd="0" presId="urn:microsoft.com/office/officeart/2008/layout/AlternatingHexagons"/>
    <dgm:cxn modelId="{26B47101-A6D3-4546-807D-6B35A9A5700E}" type="presParOf" srcId="{F92E3912-CA5B-4990-BDCD-B8A76D8A3A37}" destId="{982C66F6-7A26-4F32-A05A-0319B1797690}" srcOrd="2" destOrd="0" presId="urn:microsoft.com/office/officeart/2008/layout/AlternatingHexagons"/>
    <dgm:cxn modelId="{FE1BC7F8-AE7A-4289-A76E-2A9F765C33F0}" type="presParOf" srcId="{F92E3912-CA5B-4990-BDCD-B8A76D8A3A37}" destId="{6D62CB0F-4914-4AF6-ADF0-2A222AE43A1F}" srcOrd="3" destOrd="0" presId="urn:microsoft.com/office/officeart/2008/layout/AlternatingHexagons"/>
    <dgm:cxn modelId="{741DF199-CE41-4F37-8319-C4DB05D4A35C}" type="presParOf" srcId="{F92E3912-CA5B-4990-BDCD-B8A76D8A3A37}" destId="{15358C8A-88C8-4E05-8FFD-B85748D87CA3}" srcOrd="4" destOrd="0" presId="urn:microsoft.com/office/officeart/2008/layout/AlternatingHexagons"/>
    <dgm:cxn modelId="{82B7925E-78FD-4EF1-B3DA-39FBF1408229}" type="presParOf" srcId="{3A68FE24-7348-46C1-B9E7-0A70D707DBAE}" destId="{F3BB7C48-E12F-477A-B4AE-D7923C2954E7}" srcOrd="7" destOrd="0" presId="urn:microsoft.com/office/officeart/2008/layout/AlternatingHexagons"/>
    <dgm:cxn modelId="{738E59B1-A6B3-4705-A4FC-D96F6766E6EC}" type="presParOf" srcId="{3A68FE24-7348-46C1-B9E7-0A70D707DBAE}" destId="{B41B1F34-1345-49C4-AE88-B6685CDEE988}" srcOrd="8" destOrd="0" presId="urn:microsoft.com/office/officeart/2008/layout/AlternatingHexagons"/>
    <dgm:cxn modelId="{18EF8F97-67B1-49D5-80ED-ED8BF7BFD6DA}" type="presParOf" srcId="{B41B1F34-1345-49C4-AE88-B6685CDEE988}" destId="{FFC5408F-D852-4E39-A45A-13821672C639}" srcOrd="0" destOrd="0" presId="urn:microsoft.com/office/officeart/2008/layout/AlternatingHexagons"/>
    <dgm:cxn modelId="{7A106216-8F80-4A8E-8FB3-1B35EED50B50}" type="presParOf" srcId="{B41B1F34-1345-49C4-AE88-B6685CDEE988}" destId="{7CBF61A0-E323-4271-95F9-86E6F70C0241}" srcOrd="1" destOrd="0" presId="urn:microsoft.com/office/officeart/2008/layout/AlternatingHexagons"/>
    <dgm:cxn modelId="{32B1F89D-CD3F-4396-BE4F-F2CA3C5DA087}" type="presParOf" srcId="{B41B1F34-1345-49C4-AE88-B6685CDEE988}" destId="{9F56B537-0F88-4FD8-85BE-D75514D0A5FA}" srcOrd="2" destOrd="0" presId="urn:microsoft.com/office/officeart/2008/layout/AlternatingHexagons"/>
    <dgm:cxn modelId="{BCEF505E-3BC3-4E80-9F1A-57DA5409C40C}" type="presParOf" srcId="{B41B1F34-1345-49C4-AE88-B6685CDEE988}" destId="{C04BB17C-9B5A-4D1F-AB8A-DDCC66B5B31D}" srcOrd="3" destOrd="0" presId="urn:microsoft.com/office/officeart/2008/layout/AlternatingHexagons"/>
    <dgm:cxn modelId="{45D85E25-BDD0-4A26-9217-76FECE3168EF}" type="presParOf" srcId="{B41B1F34-1345-49C4-AE88-B6685CDEE988}" destId="{D0F5CC91-1B01-44C8-A7BA-67B1AA0DF210}" srcOrd="4" destOrd="0" presId="urn:microsoft.com/office/officeart/2008/layout/AlternatingHexagons"/>
    <dgm:cxn modelId="{545F387C-51BA-494B-8E83-6BCF6588E81F}" type="presParOf" srcId="{3A68FE24-7348-46C1-B9E7-0A70D707DBAE}" destId="{7AEF613A-D065-459A-9EDB-3B6B2CA6B81F}" srcOrd="9" destOrd="0" presId="urn:microsoft.com/office/officeart/2008/layout/AlternatingHexagons"/>
    <dgm:cxn modelId="{E6CEA0A8-6C9D-46DC-AB1A-3D565E4EA945}" type="presParOf" srcId="{3A68FE24-7348-46C1-B9E7-0A70D707DBAE}" destId="{6A83ACCD-AA26-4C5F-8F7E-634B43EE85BF}" srcOrd="10" destOrd="0" presId="urn:microsoft.com/office/officeart/2008/layout/AlternatingHexagons"/>
    <dgm:cxn modelId="{C7C73FDB-BF04-421E-AFFB-0A2524D7E6EA}" type="presParOf" srcId="{6A83ACCD-AA26-4C5F-8F7E-634B43EE85BF}" destId="{72583A61-AF33-47D9-8DE1-92E77067B398}" srcOrd="0" destOrd="0" presId="urn:microsoft.com/office/officeart/2008/layout/AlternatingHexagons"/>
    <dgm:cxn modelId="{7C1ECDDE-3E9F-4690-B8DB-045060AB399F}" type="presParOf" srcId="{6A83ACCD-AA26-4C5F-8F7E-634B43EE85BF}" destId="{9F8A1736-7CBC-431C-8F34-64E82858A1E1}" srcOrd="1" destOrd="0" presId="urn:microsoft.com/office/officeart/2008/layout/AlternatingHexagons"/>
    <dgm:cxn modelId="{C36F6F5E-97DF-4036-B308-49008BD85CB0}" type="presParOf" srcId="{6A83ACCD-AA26-4C5F-8F7E-634B43EE85BF}" destId="{35CF2829-AE4B-4E5E-B990-C6D0B0BF478E}" srcOrd="2" destOrd="0" presId="urn:microsoft.com/office/officeart/2008/layout/AlternatingHexagons"/>
    <dgm:cxn modelId="{3707830B-D713-468F-B9C8-82635A6E8BFB}" type="presParOf" srcId="{6A83ACCD-AA26-4C5F-8F7E-634B43EE85BF}" destId="{1072F50E-C180-4A33-B476-D02156B703DF}" srcOrd="3" destOrd="0" presId="urn:microsoft.com/office/officeart/2008/layout/AlternatingHexagons"/>
    <dgm:cxn modelId="{408CF636-3C9B-40DD-9F68-811E70662187}" type="presParOf" srcId="{6A83ACCD-AA26-4C5F-8F7E-634B43EE85BF}" destId="{21EFE223-EE44-44B6-A34B-BE576AF5AE33}" srcOrd="4" destOrd="0" presId="urn:microsoft.com/office/officeart/2008/layout/AlternatingHexagon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7CA03FFF-0143-490E-869F-2C5F8E34EDA0}" type="doc">
      <dgm:prSet loTypeId="urn:microsoft.com/office/officeart/2008/layout/AlternatingHexagons" loCatId="list" qsTypeId="urn:microsoft.com/office/officeart/2005/8/quickstyle/simple1" qsCatId="simple" csTypeId="urn:microsoft.com/office/officeart/2005/8/colors/accent1_1" csCatId="accent1" phldr="1"/>
      <dgm:spPr/>
      <dgm:t>
        <a:bodyPr/>
        <a:lstStyle/>
        <a:p>
          <a:endParaRPr lang="en-US"/>
        </a:p>
      </dgm:t>
    </dgm:pt>
    <dgm:pt modelId="{A36447B0-BE14-4B90-A635-81B992A96525}">
      <dgm:prSet phldrT="[Text]" custT="1"/>
      <dgm:spPr>
        <a:noFill/>
      </dgm:spPr>
      <dgm:t>
        <a:bodyPr/>
        <a:lstStyle/>
        <a:p>
          <a:r>
            <a:rPr lang="fa-IR" sz="1400" b="1" dirty="0" smtClean="0">
              <a:solidFill>
                <a:schemeClr val="tx1"/>
              </a:solidFill>
              <a:cs typeface="B Mitra" pitchFamily="2" charset="-78"/>
            </a:rPr>
            <a:t>مقدمه</a:t>
          </a:r>
          <a:endParaRPr lang="en-US" sz="1400" b="1" dirty="0">
            <a:solidFill>
              <a:schemeClr val="tx1"/>
            </a:solidFill>
            <a:cs typeface="B Mitra" pitchFamily="2" charset="-78"/>
          </a:endParaRPr>
        </a:p>
      </dgm:t>
    </dgm:pt>
    <dgm:pt modelId="{F7DD0F2D-9415-4AD6-B2C9-35AC9454502D}" type="parTrans" cxnId="{3BCA1D32-7A88-443A-AA8D-9C80866BB7D1}">
      <dgm:prSet/>
      <dgm:spPr/>
      <dgm:t>
        <a:bodyPr/>
        <a:lstStyle/>
        <a:p>
          <a:endParaRPr lang="en-US" sz="1100" b="0">
            <a:cs typeface="B Mitra" pitchFamily="2" charset="-78"/>
          </a:endParaRPr>
        </a:p>
      </dgm:t>
    </dgm:pt>
    <dgm:pt modelId="{3533239B-94E7-463F-AC97-0AABC0ABE01D}" type="sibTrans" cxnId="{3BCA1D32-7A88-443A-AA8D-9C80866BB7D1}">
      <dgm:prSet custT="1"/>
      <dgm:spPr>
        <a:noFill/>
      </dgm:spPr>
      <dgm:t>
        <a:bodyPr/>
        <a:lstStyle/>
        <a:p>
          <a:r>
            <a:rPr lang="fa-IR" sz="1400" b="1" dirty="0" smtClean="0">
              <a:solidFill>
                <a:schemeClr val="tx1"/>
              </a:solidFill>
              <a:cs typeface="B Mitra" pitchFamily="2" charset="-78"/>
            </a:rPr>
            <a:t>معرفی</a:t>
          </a:r>
          <a:endParaRPr lang="en-US" sz="1400" b="1" dirty="0">
            <a:solidFill>
              <a:schemeClr val="tx1"/>
            </a:solidFill>
            <a:cs typeface="B Mitra" pitchFamily="2" charset="-78"/>
          </a:endParaRPr>
        </a:p>
      </dgm:t>
    </dgm:pt>
    <dgm:pt modelId="{EDCFC6D8-912B-45D1-A56D-59E916124B81}">
      <dgm:prSet phldrT="[Text]" custT="1"/>
      <dgm:spPr/>
      <dgm:t>
        <a:bodyPr/>
        <a:lstStyle/>
        <a:p>
          <a:r>
            <a:rPr lang="fa-IR" sz="1400" b="1" dirty="0" smtClean="0">
              <a:solidFill>
                <a:schemeClr val="tx1"/>
              </a:solidFill>
              <a:cs typeface="B Mitra" pitchFamily="2" charset="-78"/>
            </a:rPr>
            <a:t>چشم انداز</a:t>
          </a:r>
          <a:endParaRPr lang="en-US" sz="1400" b="1" dirty="0">
            <a:solidFill>
              <a:schemeClr val="tx1"/>
            </a:solidFill>
            <a:cs typeface="B Mitra" pitchFamily="2" charset="-78"/>
          </a:endParaRPr>
        </a:p>
      </dgm:t>
    </dgm:pt>
    <dgm:pt modelId="{C6C6071B-98CF-471E-BF3A-F08B7BF41156}" type="parTrans" cxnId="{3C90E3DB-8FEB-4ACA-80FE-69E084E66B17}">
      <dgm:prSet/>
      <dgm:spPr/>
      <dgm:t>
        <a:bodyPr/>
        <a:lstStyle/>
        <a:p>
          <a:endParaRPr lang="en-US" sz="1100" b="0">
            <a:cs typeface="B Mitra" pitchFamily="2" charset="-78"/>
          </a:endParaRPr>
        </a:p>
      </dgm:t>
    </dgm:pt>
    <dgm:pt modelId="{4168ECA1-83A9-47A1-9F83-16C5CE22DB00}" type="sibTrans" cxnId="{3C90E3DB-8FEB-4ACA-80FE-69E084E66B17}">
      <dgm:prSet custT="1"/>
      <dgm:spPr/>
      <dgm:t>
        <a:bodyPr/>
        <a:lstStyle/>
        <a:p>
          <a:endParaRPr lang="en-US" sz="1400" b="1">
            <a:solidFill>
              <a:schemeClr val="tx1"/>
            </a:solidFill>
            <a:cs typeface="B Mitra" pitchFamily="2" charset="-78"/>
          </a:endParaRPr>
        </a:p>
      </dgm:t>
    </dgm:pt>
    <dgm:pt modelId="{3619A3CC-8C42-46A5-BDC8-B1F6013A2C6D}">
      <dgm:prSet phldrT="[Text]" custT="1"/>
      <dgm:spPr/>
      <dgm:t>
        <a:bodyPr/>
        <a:lstStyle/>
        <a:p>
          <a:r>
            <a:rPr lang="fa-IR" sz="1400" b="1" dirty="0" smtClean="0">
              <a:solidFill>
                <a:schemeClr val="tx1"/>
              </a:solidFill>
              <a:cs typeface="B Mitra" pitchFamily="2" charset="-78"/>
            </a:rPr>
            <a:t>.</a:t>
          </a:r>
          <a:endParaRPr lang="en-US" sz="1400" b="1" dirty="0">
            <a:solidFill>
              <a:schemeClr val="tx1"/>
            </a:solidFill>
            <a:cs typeface="B Mitra" pitchFamily="2" charset="-78"/>
          </a:endParaRPr>
        </a:p>
      </dgm:t>
    </dgm:pt>
    <dgm:pt modelId="{6F43862F-635D-4456-B98F-E6F30A60D16C}" type="parTrans" cxnId="{A1174BC1-B771-43D5-A418-94ABFA81E0BA}">
      <dgm:prSet/>
      <dgm:spPr/>
      <dgm:t>
        <a:bodyPr/>
        <a:lstStyle/>
        <a:p>
          <a:endParaRPr lang="en-US" sz="1100" b="0">
            <a:cs typeface="B Mitra" pitchFamily="2" charset="-78"/>
          </a:endParaRPr>
        </a:p>
      </dgm:t>
    </dgm:pt>
    <dgm:pt modelId="{D2B2F490-7DA9-4933-BCF7-6829FE706496}" type="sibTrans" cxnId="{A1174BC1-B771-43D5-A418-94ABFA81E0BA}">
      <dgm:prSet/>
      <dgm:spPr/>
      <dgm:t>
        <a:bodyPr/>
        <a:lstStyle/>
        <a:p>
          <a:endParaRPr lang="en-US" sz="1100" b="0">
            <a:cs typeface="B Mitra" pitchFamily="2" charset="-78"/>
          </a:endParaRPr>
        </a:p>
      </dgm:t>
    </dgm:pt>
    <dgm:pt modelId="{60A99A72-1B45-4A47-B3C1-606CBE863512}">
      <dgm:prSet custT="1"/>
      <dgm:spPr/>
      <dgm:t>
        <a:bodyPr/>
        <a:lstStyle/>
        <a:p>
          <a:pPr rtl="1"/>
          <a:r>
            <a:rPr lang="fa-IR" sz="1400" b="1" dirty="0" smtClean="0">
              <a:solidFill>
                <a:schemeClr val="tx1"/>
              </a:solidFill>
              <a:cs typeface="B Mitra" pitchFamily="2" charset="-78"/>
            </a:rPr>
            <a:t>دانش به عنوان منبع</a:t>
          </a:r>
          <a:endParaRPr lang="en-US" sz="1400" b="1" dirty="0" smtClean="0">
            <a:solidFill>
              <a:schemeClr val="tx1"/>
            </a:solidFill>
            <a:cs typeface="B Mitra" pitchFamily="2" charset="-78"/>
          </a:endParaRPr>
        </a:p>
      </dgm:t>
    </dgm:pt>
    <dgm:pt modelId="{F058A103-EBED-4DE1-BB6F-D26FFC8759D8}" type="parTrans" cxnId="{5F08FEE5-DD30-40DD-9FF8-505CD81E4318}">
      <dgm:prSet/>
      <dgm:spPr/>
      <dgm:t>
        <a:bodyPr/>
        <a:lstStyle/>
        <a:p>
          <a:endParaRPr lang="en-US" sz="1100">
            <a:cs typeface="B Mitra" pitchFamily="2" charset="-78"/>
          </a:endParaRPr>
        </a:p>
      </dgm:t>
    </dgm:pt>
    <dgm:pt modelId="{29334729-C45B-4F60-A28E-248FBAAF967E}" type="sibTrans" cxnId="{5F08FEE5-DD30-40DD-9FF8-505CD81E4318}">
      <dgm:prSet custT="1"/>
      <dgm:spPr/>
      <dgm:t>
        <a:bodyPr/>
        <a:lstStyle/>
        <a:p>
          <a:endParaRPr lang="en-US" sz="1400" b="1">
            <a:solidFill>
              <a:schemeClr val="tx1"/>
            </a:solidFill>
            <a:cs typeface="B Mitra" pitchFamily="2" charset="-78"/>
          </a:endParaRPr>
        </a:p>
      </dgm:t>
    </dgm:pt>
    <dgm:pt modelId="{C2A2B8D2-8F77-4162-9B18-948B72996341}">
      <dgm:prSet custT="1"/>
      <dgm:spPr/>
      <dgm:t>
        <a:bodyPr/>
        <a:lstStyle/>
        <a:p>
          <a:pPr rtl="1"/>
          <a:r>
            <a:rPr lang="fa-IR" sz="1400" b="1" dirty="0" smtClean="0">
              <a:solidFill>
                <a:schemeClr val="tx1"/>
              </a:solidFill>
              <a:cs typeface="B Mitra" pitchFamily="2" charset="-78"/>
            </a:rPr>
            <a:t>دانش و قابلیتها</a:t>
          </a:r>
        </a:p>
      </dgm:t>
    </dgm:pt>
    <dgm:pt modelId="{C65E8B5B-E7CF-48FE-897F-E04E394EA774}" type="parTrans" cxnId="{BF947504-DA2B-4609-98A1-BE3E1D889706}">
      <dgm:prSet/>
      <dgm:spPr/>
      <dgm:t>
        <a:bodyPr/>
        <a:lstStyle/>
        <a:p>
          <a:endParaRPr lang="en-US" sz="1100">
            <a:cs typeface="B Mitra" pitchFamily="2" charset="-78"/>
          </a:endParaRPr>
        </a:p>
      </dgm:t>
    </dgm:pt>
    <dgm:pt modelId="{2C5F80ED-CE6F-4465-B869-CDB28A7F333C}" type="sibTrans" cxnId="{BF947504-DA2B-4609-98A1-BE3E1D889706}">
      <dgm:prSet custT="1"/>
      <dgm:spPr/>
      <dgm:t>
        <a:bodyPr/>
        <a:lstStyle/>
        <a:p>
          <a:r>
            <a:rPr lang="fa-IR" sz="1400" b="1" dirty="0" smtClean="0">
              <a:solidFill>
                <a:schemeClr val="tx1"/>
              </a:solidFill>
              <a:cs typeface="B Mitra" pitchFamily="2" charset="-78"/>
            </a:rPr>
            <a:t>رهیافت ها</a:t>
          </a:r>
          <a:endParaRPr lang="en-US" sz="1400" b="1" dirty="0">
            <a:solidFill>
              <a:schemeClr val="tx1"/>
            </a:solidFill>
            <a:cs typeface="B Mitra" pitchFamily="2" charset="-78"/>
          </a:endParaRPr>
        </a:p>
      </dgm:t>
    </dgm:pt>
    <dgm:pt modelId="{6F052142-10E3-46A7-A6C2-C99079BCAD76}">
      <dgm:prSet custT="1"/>
      <dgm:spPr/>
      <dgm:t>
        <a:bodyPr/>
        <a:lstStyle/>
        <a:p>
          <a:pPr rtl="1"/>
          <a:r>
            <a:rPr lang="fa-IR" sz="1400" b="1" dirty="0" smtClean="0">
              <a:solidFill>
                <a:schemeClr val="tx1"/>
              </a:solidFill>
              <a:cs typeface="B Mitra" pitchFamily="2" charset="-78"/>
            </a:rPr>
            <a:t>استراتژی های دانش محور</a:t>
          </a:r>
        </a:p>
      </dgm:t>
    </dgm:pt>
    <dgm:pt modelId="{9422D9CD-625A-4BC9-A4C9-94E5E35A3823}" type="parTrans" cxnId="{E3AC7072-D0B1-48CD-9F91-2AAC58C5C0C2}">
      <dgm:prSet/>
      <dgm:spPr/>
      <dgm:t>
        <a:bodyPr/>
        <a:lstStyle/>
        <a:p>
          <a:endParaRPr lang="en-US" sz="1100">
            <a:cs typeface="B Mitra" pitchFamily="2" charset="-78"/>
          </a:endParaRPr>
        </a:p>
      </dgm:t>
    </dgm:pt>
    <dgm:pt modelId="{BFC6880A-3DC4-4818-83CC-545289DACB6A}" type="sibTrans" cxnId="{E3AC7072-D0B1-48CD-9F91-2AAC58C5C0C2}">
      <dgm:prSet custT="1"/>
      <dgm:spPr/>
      <dgm:t>
        <a:bodyPr/>
        <a:lstStyle/>
        <a:p>
          <a:r>
            <a:rPr lang="fa-IR" sz="1400" b="1" dirty="0" smtClean="0">
              <a:solidFill>
                <a:schemeClr val="tx1"/>
              </a:solidFill>
              <a:cs typeface="B Mitra" pitchFamily="2" charset="-78"/>
            </a:rPr>
            <a:t>اقتصاد الکترونیکی</a:t>
          </a:r>
          <a:endParaRPr lang="en-US" sz="1400" b="1" dirty="0">
            <a:solidFill>
              <a:schemeClr val="tx1"/>
            </a:solidFill>
            <a:cs typeface="B Mitra" pitchFamily="2" charset="-78"/>
          </a:endParaRPr>
        </a:p>
      </dgm:t>
    </dgm:pt>
    <dgm:pt modelId="{FE9C8577-7B2F-4393-BAE8-AACB4F1CD8E9}">
      <dgm:prSet custT="1"/>
      <dgm:spPr/>
      <dgm:t>
        <a:bodyPr/>
        <a:lstStyle/>
        <a:p>
          <a:pPr rtl="1"/>
          <a:r>
            <a:rPr lang="fa-IR" sz="1400" b="1" dirty="0" smtClean="0">
              <a:solidFill>
                <a:schemeClr val="tx1"/>
              </a:solidFill>
              <a:cs typeface="B Mitra" pitchFamily="2" charset="-78"/>
            </a:rPr>
            <a:t>زنجیره ارزش دانش</a:t>
          </a:r>
        </a:p>
      </dgm:t>
    </dgm:pt>
    <dgm:pt modelId="{E250E8A2-1216-494F-9F7E-B62FFFE28B73}" type="parTrans" cxnId="{8149C044-6AC3-4C4E-A27B-11E73A842393}">
      <dgm:prSet/>
      <dgm:spPr/>
      <dgm:t>
        <a:bodyPr/>
        <a:lstStyle/>
        <a:p>
          <a:endParaRPr lang="en-US" sz="1100">
            <a:cs typeface="B Mitra" pitchFamily="2" charset="-78"/>
          </a:endParaRPr>
        </a:p>
      </dgm:t>
    </dgm:pt>
    <dgm:pt modelId="{E3FC4BF2-35AC-4415-8963-DBC11841B87A}" type="sibTrans" cxnId="{8149C044-6AC3-4C4E-A27B-11E73A842393}">
      <dgm:prSet custT="1"/>
      <dgm:spPr>
        <a:solidFill>
          <a:schemeClr val="accent6"/>
        </a:solidFill>
      </dgm:spPr>
      <dgm:t>
        <a:bodyPr/>
        <a:lstStyle/>
        <a:p>
          <a:r>
            <a:rPr lang="fa-IR" sz="1400" b="1" dirty="0" smtClean="0">
              <a:solidFill>
                <a:schemeClr val="tx1"/>
              </a:solidFill>
              <a:cs typeface="B Mitra" pitchFamily="2" charset="-78"/>
            </a:rPr>
            <a:t>مدل دانش محور</a:t>
          </a:r>
          <a:endParaRPr lang="en-US" sz="1400" b="1" dirty="0">
            <a:solidFill>
              <a:schemeClr val="tx1"/>
            </a:solidFill>
            <a:cs typeface="B Mitra" pitchFamily="2" charset="-78"/>
          </a:endParaRPr>
        </a:p>
      </dgm:t>
    </dgm:pt>
    <dgm:pt modelId="{3A68FE24-7348-46C1-B9E7-0A70D707DBAE}" type="pres">
      <dgm:prSet presAssocID="{7CA03FFF-0143-490E-869F-2C5F8E34EDA0}" presName="Name0" presStyleCnt="0">
        <dgm:presLayoutVars>
          <dgm:chMax/>
          <dgm:chPref/>
          <dgm:dir/>
          <dgm:animLvl val="lvl"/>
        </dgm:presLayoutVars>
      </dgm:prSet>
      <dgm:spPr/>
      <dgm:t>
        <a:bodyPr/>
        <a:lstStyle/>
        <a:p>
          <a:endParaRPr lang="en-US"/>
        </a:p>
      </dgm:t>
    </dgm:pt>
    <dgm:pt modelId="{02C6DF9D-8893-4214-B6E4-04D0FCE93A57}" type="pres">
      <dgm:prSet presAssocID="{A36447B0-BE14-4B90-A635-81B992A96525}" presName="composite" presStyleCnt="0"/>
      <dgm:spPr/>
    </dgm:pt>
    <dgm:pt modelId="{D59B93BB-0578-4045-B5DA-40E1E2B361EC}" type="pres">
      <dgm:prSet presAssocID="{A36447B0-BE14-4B90-A635-81B992A96525}" presName="Parent1" presStyleLbl="node1" presStyleIdx="0" presStyleCnt="12">
        <dgm:presLayoutVars>
          <dgm:chMax val="1"/>
          <dgm:chPref val="1"/>
          <dgm:bulletEnabled val="1"/>
        </dgm:presLayoutVars>
      </dgm:prSet>
      <dgm:spPr/>
      <dgm:t>
        <a:bodyPr/>
        <a:lstStyle/>
        <a:p>
          <a:endParaRPr lang="en-US"/>
        </a:p>
      </dgm:t>
    </dgm:pt>
    <dgm:pt modelId="{17336C7B-DAFE-43D7-B1E0-5AE3C0DD2ED4}" type="pres">
      <dgm:prSet presAssocID="{A36447B0-BE14-4B90-A635-81B992A96525}" presName="Childtext1" presStyleLbl="revTx" presStyleIdx="0" presStyleCnt="6">
        <dgm:presLayoutVars>
          <dgm:chMax val="0"/>
          <dgm:chPref val="0"/>
          <dgm:bulletEnabled val="1"/>
        </dgm:presLayoutVars>
      </dgm:prSet>
      <dgm:spPr/>
      <dgm:t>
        <a:bodyPr/>
        <a:lstStyle/>
        <a:p>
          <a:endParaRPr lang="en-US"/>
        </a:p>
      </dgm:t>
    </dgm:pt>
    <dgm:pt modelId="{64B39D97-A25D-497C-9625-1EF93EBC3379}" type="pres">
      <dgm:prSet presAssocID="{A36447B0-BE14-4B90-A635-81B992A96525}" presName="BalanceSpacing" presStyleCnt="0"/>
      <dgm:spPr/>
    </dgm:pt>
    <dgm:pt modelId="{52E9D7DB-4B2D-4F9A-B7B6-D8A1B77A6D04}" type="pres">
      <dgm:prSet presAssocID="{A36447B0-BE14-4B90-A635-81B992A96525}" presName="BalanceSpacing1" presStyleCnt="0"/>
      <dgm:spPr/>
    </dgm:pt>
    <dgm:pt modelId="{DBD07B30-06F2-439E-BF43-6F41801E4D62}" type="pres">
      <dgm:prSet presAssocID="{3533239B-94E7-463F-AC97-0AABC0ABE01D}" presName="Accent1Text" presStyleLbl="node1" presStyleIdx="1" presStyleCnt="12"/>
      <dgm:spPr/>
      <dgm:t>
        <a:bodyPr/>
        <a:lstStyle/>
        <a:p>
          <a:endParaRPr lang="en-US"/>
        </a:p>
      </dgm:t>
    </dgm:pt>
    <dgm:pt modelId="{D9433E36-0B5C-4023-B74F-C58FC2F7D340}" type="pres">
      <dgm:prSet presAssocID="{3533239B-94E7-463F-AC97-0AABC0ABE01D}" presName="spaceBetweenRectangles" presStyleCnt="0"/>
      <dgm:spPr/>
    </dgm:pt>
    <dgm:pt modelId="{4E0C45EE-3A1E-4AE1-85C6-034073611697}" type="pres">
      <dgm:prSet presAssocID="{EDCFC6D8-912B-45D1-A56D-59E916124B81}" presName="composite" presStyleCnt="0"/>
      <dgm:spPr/>
    </dgm:pt>
    <dgm:pt modelId="{4E57ACAE-124E-4CAF-B315-73AD7F876944}" type="pres">
      <dgm:prSet presAssocID="{EDCFC6D8-912B-45D1-A56D-59E916124B81}" presName="Parent1" presStyleLbl="node1" presStyleIdx="2" presStyleCnt="12">
        <dgm:presLayoutVars>
          <dgm:chMax val="1"/>
          <dgm:chPref val="1"/>
          <dgm:bulletEnabled val="1"/>
        </dgm:presLayoutVars>
      </dgm:prSet>
      <dgm:spPr/>
      <dgm:t>
        <a:bodyPr/>
        <a:lstStyle/>
        <a:p>
          <a:endParaRPr lang="en-US"/>
        </a:p>
      </dgm:t>
    </dgm:pt>
    <dgm:pt modelId="{90E2A3BD-FD88-40D3-87C5-CC6FE70304D7}" type="pres">
      <dgm:prSet presAssocID="{EDCFC6D8-912B-45D1-A56D-59E916124B81}" presName="Childtext1" presStyleLbl="revTx" presStyleIdx="1" presStyleCnt="6">
        <dgm:presLayoutVars>
          <dgm:chMax val="0"/>
          <dgm:chPref val="0"/>
          <dgm:bulletEnabled val="1"/>
        </dgm:presLayoutVars>
      </dgm:prSet>
      <dgm:spPr/>
      <dgm:t>
        <a:bodyPr/>
        <a:lstStyle/>
        <a:p>
          <a:endParaRPr lang="en-US"/>
        </a:p>
      </dgm:t>
    </dgm:pt>
    <dgm:pt modelId="{E3391BB2-1F3E-4CC3-BF88-7F05F102AFB1}" type="pres">
      <dgm:prSet presAssocID="{EDCFC6D8-912B-45D1-A56D-59E916124B81}" presName="BalanceSpacing" presStyleCnt="0"/>
      <dgm:spPr/>
    </dgm:pt>
    <dgm:pt modelId="{B151E6B7-C809-48DC-8A8D-469504D9A8C9}" type="pres">
      <dgm:prSet presAssocID="{EDCFC6D8-912B-45D1-A56D-59E916124B81}" presName="BalanceSpacing1" presStyleCnt="0"/>
      <dgm:spPr/>
    </dgm:pt>
    <dgm:pt modelId="{AE454F8E-D240-4EFD-AF80-D53098C108A8}" type="pres">
      <dgm:prSet presAssocID="{4168ECA1-83A9-47A1-9F83-16C5CE22DB00}" presName="Accent1Text" presStyleLbl="node1" presStyleIdx="3" presStyleCnt="12"/>
      <dgm:spPr/>
      <dgm:t>
        <a:bodyPr/>
        <a:lstStyle/>
        <a:p>
          <a:endParaRPr lang="en-US"/>
        </a:p>
      </dgm:t>
    </dgm:pt>
    <dgm:pt modelId="{56C63203-46EF-4565-A1F1-CAE3EF39BB82}" type="pres">
      <dgm:prSet presAssocID="{4168ECA1-83A9-47A1-9F83-16C5CE22DB00}" presName="spaceBetweenRectangles" presStyleCnt="0"/>
      <dgm:spPr/>
    </dgm:pt>
    <dgm:pt modelId="{44D92060-381C-4C96-BF9D-3EBBD164B6BF}" type="pres">
      <dgm:prSet presAssocID="{60A99A72-1B45-4A47-B3C1-606CBE863512}" presName="composite" presStyleCnt="0"/>
      <dgm:spPr/>
    </dgm:pt>
    <dgm:pt modelId="{01E7132E-257C-4AAE-8F68-007A86336949}" type="pres">
      <dgm:prSet presAssocID="{60A99A72-1B45-4A47-B3C1-606CBE863512}" presName="Parent1" presStyleLbl="node1" presStyleIdx="4" presStyleCnt="12" custLinFactNeighborX="55501" custLinFactNeighborY="-84308">
        <dgm:presLayoutVars>
          <dgm:chMax val="1"/>
          <dgm:chPref val="1"/>
          <dgm:bulletEnabled val="1"/>
        </dgm:presLayoutVars>
      </dgm:prSet>
      <dgm:spPr/>
      <dgm:t>
        <a:bodyPr/>
        <a:lstStyle/>
        <a:p>
          <a:endParaRPr lang="en-US"/>
        </a:p>
      </dgm:t>
    </dgm:pt>
    <dgm:pt modelId="{449DCAC5-C62E-46FF-B969-5AB7A317A275}" type="pres">
      <dgm:prSet presAssocID="{60A99A72-1B45-4A47-B3C1-606CBE863512}" presName="Childtext1" presStyleLbl="revTx" presStyleIdx="2" presStyleCnt="6">
        <dgm:presLayoutVars>
          <dgm:chMax val="0"/>
          <dgm:chPref val="0"/>
          <dgm:bulletEnabled val="1"/>
        </dgm:presLayoutVars>
      </dgm:prSet>
      <dgm:spPr/>
    </dgm:pt>
    <dgm:pt modelId="{811B8BB0-2A72-4E7F-8988-9FE14FF541D7}" type="pres">
      <dgm:prSet presAssocID="{60A99A72-1B45-4A47-B3C1-606CBE863512}" presName="BalanceSpacing" presStyleCnt="0"/>
      <dgm:spPr/>
    </dgm:pt>
    <dgm:pt modelId="{7310CC29-A7CC-405E-861A-613762D3F590}" type="pres">
      <dgm:prSet presAssocID="{60A99A72-1B45-4A47-B3C1-606CBE863512}" presName="BalanceSpacing1" presStyleCnt="0"/>
      <dgm:spPr/>
    </dgm:pt>
    <dgm:pt modelId="{DB8AD123-A7CC-4101-8313-78447C310550}" type="pres">
      <dgm:prSet presAssocID="{29334729-C45B-4F60-A28E-248FBAAF967E}" presName="Accent1Text" presStyleLbl="node1" presStyleIdx="5" presStyleCnt="12" custLinFactY="100000" custLinFactNeighborX="51689" custLinFactNeighborY="153192"/>
      <dgm:spPr/>
      <dgm:t>
        <a:bodyPr/>
        <a:lstStyle/>
        <a:p>
          <a:endParaRPr lang="en-US"/>
        </a:p>
      </dgm:t>
    </dgm:pt>
    <dgm:pt modelId="{B586E655-AAF7-4833-89E1-4A15DDED8C65}" type="pres">
      <dgm:prSet presAssocID="{29334729-C45B-4F60-A28E-248FBAAF967E}" presName="spaceBetweenRectangles" presStyleCnt="0"/>
      <dgm:spPr/>
    </dgm:pt>
    <dgm:pt modelId="{F92E3912-CA5B-4990-BDCD-B8A76D8A3A37}" type="pres">
      <dgm:prSet presAssocID="{FE9C8577-7B2F-4393-BAE8-AACB4F1CD8E9}" presName="composite" presStyleCnt="0"/>
      <dgm:spPr/>
    </dgm:pt>
    <dgm:pt modelId="{98224C82-97B2-4D5C-97A2-946BBCD48176}" type="pres">
      <dgm:prSet presAssocID="{FE9C8577-7B2F-4393-BAE8-AACB4F1CD8E9}" presName="Parent1" presStyleLbl="node1" presStyleIdx="6" presStyleCnt="12" custLinFactX="574" custLinFactNeighborX="100000" custLinFactNeighborY="-1582">
        <dgm:presLayoutVars>
          <dgm:chMax val="1"/>
          <dgm:chPref val="1"/>
          <dgm:bulletEnabled val="1"/>
        </dgm:presLayoutVars>
      </dgm:prSet>
      <dgm:spPr/>
      <dgm:t>
        <a:bodyPr/>
        <a:lstStyle/>
        <a:p>
          <a:endParaRPr lang="en-US"/>
        </a:p>
      </dgm:t>
    </dgm:pt>
    <dgm:pt modelId="{C5A7076D-05C0-4F94-8380-D12E9A79D30E}" type="pres">
      <dgm:prSet presAssocID="{FE9C8577-7B2F-4393-BAE8-AACB4F1CD8E9}" presName="Childtext1" presStyleLbl="revTx" presStyleIdx="3" presStyleCnt="6">
        <dgm:presLayoutVars>
          <dgm:chMax val="0"/>
          <dgm:chPref val="0"/>
          <dgm:bulletEnabled val="1"/>
        </dgm:presLayoutVars>
      </dgm:prSet>
      <dgm:spPr/>
    </dgm:pt>
    <dgm:pt modelId="{982C66F6-7A26-4F32-A05A-0319B1797690}" type="pres">
      <dgm:prSet presAssocID="{FE9C8577-7B2F-4393-BAE8-AACB4F1CD8E9}" presName="BalanceSpacing" presStyleCnt="0"/>
      <dgm:spPr/>
    </dgm:pt>
    <dgm:pt modelId="{6D62CB0F-4914-4AF6-ADF0-2A222AE43A1F}" type="pres">
      <dgm:prSet presAssocID="{FE9C8577-7B2F-4393-BAE8-AACB4F1CD8E9}" presName="BalanceSpacing1" presStyleCnt="0"/>
      <dgm:spPr/>
    </dgm:pt>
    <dgm:pt modelId="{15358C8A-88C8-4E05-8FFD-B85748D87CA3}" type="pres">
      <dgm:prSet presAssocID="{E3FC4BF2-35AC-4415-8963-DBC11841B87A}" presName="Accent1Text" presStyleLbl="node1" presStyleIdx="7" presStyleCnt="12" custLinFactX="-62714" custLinFactNeighborX="-100000" custLinFactNeighborY="85853"/>
      <dgm:spPr/>
      <dgm:t>
        <a:bodyPr/>
        <a:lstStyle/>
        <a:p>
          <a:endParaRPr lang="en-US"/>
        </a:p>
      </dgm:t>
    </dgm:pt>
    <dgm:pt modelId="{F3BB7C48-E12F-477A-B4AE-D7923C2954E7}" type="pres">
      <dgm:prSet presAssocID="{E3FC4BF2-35AC-4415-8963-DBC11841B87A}" presName="spaceBetweenRectangles" presStyleCnt="0"/>
      <dgm:spPr/>
    </dgm:pt>
    <dgm:pt modelId="{B41B1F34-1345-49C4-AE88-B6685CDEE988}" type="pres">
      <dgm:prSet presAssocID="{C2A2B8D2-8F77-4162-9B18-948B72996341}" presName="composite" presStyleCnt="0"/>
      <dgm:spPr/>
    </dgm:pt>
    <dgm:pt modelId="{FFC5408F-D852-4E39-A45A-13821672C639}" type="pres">
      <dgm:prSet presAssocID="{C2A2B8D2-8F77-4162-9B18-948B72996341}" presName="Parent1" presStyleLbl="node1" presStyleIdx="8" presStyleCnt="12" custLinFactX="-11927" custLinFactY="-70265" custLinFactNeighborX="-100000" custLinFactNeighborY="-100000">
        <dgm:presLayoutVars>
          <dgm:chMax val="1"/>
          <dgm:chPref val="1"/>
          <dgm:bulletEnabled val="1"/>
        </dgm:presLayoutVars>
      </dgm:prSet>
      <dgm:spPr/>
      <dgm:t>
        <a:bodyPr/>
        <a:lstStyle/>
        <a:p>
          <a:endParaRPr lang="en-US"/>
        </a:p>
      </dgm:t>
    </dgm:pt>
    <dgm:pt modelId="{7CBF61A0-E323-4271-95F9-86E6F70C0241}" type="pres">
      <dgm:prSet presAssocID="{C2A2B8D2-8F77-4162-9B18-948B72996341}" presName="Childtext1" presStyleLbl="revTx" presStyleIdx="4" presStyleCnt="6">
        <dgm:presLayoutVars>
          <dgm:chMax val="0"/>
          <dgm:chPref val="0"/>
          <dgm:bulletEnabled val="1"/>
        </dgm:presLayoutVars>
      </dgm:prSet>
      <dgm:spPr/>
    </dgm:pt>
    <dgm:pt modelId="{9F56B537-0F88-4FD8-85BE-D75514D0A5FA}" type="pres">
      <dgm:prSet presAssocID="{C2A2B8D2-8F77-4162-9B18-948B72996341}" presName="BalanceSpacing" presStyleCnt="0"/>
      <dgm:spPr/>
    </dgm:pt>
    <dgm:pt modelId="{C04BB17C-9B5A-4D1F-AB8A-DDCC66B5B31D}" type="pres">
      <dgm:prSet presAssocID="{C2A2B8D2-8F77-4162-9B18-948B72996341}" presName="BalanceSpacing1" presStyleCnt="0"/>
      <dgm:spPr/>
    </dgm:pt>
    <dgm:pt modelId="{D0F5CC91-1B01-44C8-A7BA-67B1AA0DF210}" type="pres">
      <dgm:prSet presAssocID="{2C5F80ED-CE6F-4465-B869-CDB28A7F333C}" presName="Accent1Text" presStyleLbl="node1" presStyleIdx="9" presStyleCnt="12" custLinFactX="9656" custLinFactNeighborX="100000" custLinFactNeighborY="4046"/>
      <dgm:spPr/>
      <dgm:t>
        <a:bodyPr/>
        <a:lstStyle/>
        <a:p>
          <a:endParaRPr lang="en-US"/>
        </a:p>
      </dgm:t>
    </dgm:pt>
    <dgm:pt modelId="{7AEF613A-D065-459A-9EDB-3B6B2CA6B81F}" type="pres">
      <dgm:prSet presAssocID="{2C5F80ED-CE6F-4465-B869-CDB28A7F333C}" presName="spaceBetweenRectangles" presStyleCnt="0"/>
      <dgm:spPr/>
    </dgm:pt>
    <dgm:pt modelId="{6A83ACCD-AA26-4C5F-8F7E-634B43EE85BF}" type="pres">
      <dgm:prSet presAssocID="{6F052142-10E3-46A7-A6C2-C99079BCAD76}" presName="composite" presStyleCnt="0"/>
      <dgm:spPr/>
    </dgm:pt>
    <dgm:pt modelId="{72583A61-AF33-47D9-8DE1-92E77067B398}" type="pres">
      <dgm:prSet presAssocID="{6F052142-10E3-46A7-A6C2-C99079BCAD76}" presName="Parent1" presStyleLbl="node1" presStyleIdx="10" presStyleCnt="12" custLinFactY="-70164" custLinFactNeighborX="-10003" custLinFactNeighborY="-100000">
        <dgm:presLayoutVars>
          <dgm:chMax val="1"/>
          <dgm:chPref val="1"/>
          <dgm:bulletEnabled val="1"/>
        </dgm:presLayoutVars>
      </dgm:prSet>
      <dgm:spPr/>
      <dgm:t>
        <a:bodyPr/>
        <a:lstStyle/>
        <a:p>
          <a:endParaRPr lang="en-US"/>
        </a:p>
      </dgm:t>
    </dgm:pt>
    <dgm:pt modelId="{9F8A1736-7CBC-431C-8F34-64E82858A1E1}" type="pres">
      <dgm:prSet presAssocID="{6F052142-10E3-46A7-A6C2-C99079BCAD76}" presName="Childtext1" presStyleLbl="revTx" presStyleIdx="5" presStyleCnt="6">
        <dgm:presLayoutVars>
          <dgm:chMax val="0"/>
          <dgm:chPref val="0"/>
          <dgm:bulletEnabled val="1"/>
        </dgm:presLayoutVars>
      </dgm:prSet>
      <dgm:spPr/>
    </dgm:pt>
    <dgm:pt modelId="{35CF2829-AE4B-4E5E-B990-C6D0B0BF478E}" type="pres">
      <dgm:prSet presAssocID="{6F052142-10E3-46A7-A6C2-C99079BCAD76}" presName="BalanceSpacing" presStyleCnt="0"/>
      <dgm:spPr/>
    </dgm:pt>
    <dgm:pt modelId="{1072F50E-C180-4A33-B476-D02156B703DF}" type="pres">
      <dgm:prSet presAssocID="{6F052142-10E3-46A7-A6C2-C99079BCAD76}" presName="BalanceSpacing1" presStyleCnt="0"/>
      <dgm:spPr/>
    </dgm:pt>
    <dgm:pt modelId="{21EFE223-EE44-44B6-A34B-BE576AF5AE33}" type="pres">
      <dgm:prSet presAssocID="{BFC6880A-3DC4-4818-83CC-545289DACB6A}" presName="Accent1Text" presStyleLbl="node1" presStyleIdx="11" presStyleCnt="12" custLinFactY="-100000" custLinFactNeighborX="-56088" custLinFactNeighborY="-155145"/>
      <dgm:spPr/>
      <dgm:t>
        <a:bodyPr/>
        <a:lstStyle/>
        <a:p>
          <a:endParaRPr lang="en-US"/>
        </a:p>
      </dgm:t>
    </dgm:pt>
  </dgm:ptLst>
  <dgm:cxnLst>
    <dgm:cxn modelId="{5F08FEE5-DD30-40DD-9FF8-505CD81E4318}" srcId="{7CA03FFF-0143-490E-869F-2C5F8E34EDA0}" destId="{60A99A72-1B45-4A47-B3C1-606CBE863512}" srcOrd="2" destOrd="0" parTransId="{F058A103-EBED-4DE1-BB6F-D26FFC8759D8}" sibTransId="{29334729-C45B-4F60-A28E-248FBAAF967E}"/>
    <dgm:cxn modelId="{3BCA1D32-7A88-443A-AA8D-9C80866BB7D1}" srcId="{7CA03FFF-0143-490E-869F-2C5F8E34EDA0}" destId="{A36447B0-BE14-4B90-A635-81B992A96525}" srcOrd="0" destOrd="0" parTransId="{F7DD0F2D-9415-4AD6-B2C9-35AC9454502D}" sibTransId="{3533239B-94E7-463F-AC97-0AABC0ABE01D}"/>
    <dgm:cxn modelId="{B63FFDB1-C73B-44EE-A468-544D366FEC52}" type="presOf" srcId="{3619A3CC-8C42-46A5-BDC8-B1F6013A2C6D}" destId="{90E2A3BD-FD88-40D3-87C5-CC6FE70304D7}" srcOrd="0" destOrd="0" presId="urn:microsoft.com/office/officeart/2008/layout/AlternatingHexagons"/>
    <dgm:cxn modelId="{674F44F1-8FF4-44AD-B379-1DC9BF2C509A}" type="presOf" srcId="{7CA03FFF-0143-490E-869F-2C5F8E34EDA0}" destId="{3A68FE24-7348-46C1-B9E7-0A70D707DBAE}" srcOrd="0" destOrd="0" presId="urn:microsoft.com/office/officeart/2008/layout/AlternatingHexagons"/>
    <dgm:cxn modelId="{3161A7CA-FF2B-49F7-ACB4-1B79ADCEADF3}" type="presOf" srcId="{4168ECA1-83A9-47A1-9F83-16C5CE22DB00}" destId="{AE454F8E-D240-4EFD-AF80-D53098C108A8}" srcOrd="0" destOrd="0" presId="urn:microsoft.com/office/officeart/2008/layout/AlternatingHexagons"/>
    <dgm:cxn modelId="{E3AC7072-D0B1-48CD-9F91-2AAC58C5C0C2}" srcId="{7CA03FFF-0143-490E-869F-2C5F8E34EDA0}" destId="{6F052142-10E3-46A7-A6C2-C99079BCAD76}" srcOrd="5" destOrd="0" parTransId="{9422D9CD-625A-4BC9-A4C9-94E5E35A3823}" sibTransId="{BFC6880A-3DC4-4818-83CC-545289DACB6A}"/>
    <dgm:cxn modelId="{BF947504-DA2B-4609-98A1-BE3E1D889706}" srcId="{7CA03FFF-0143-490E-869F-2C5F8E34EDA0}" destId="{C2A2B8D2-8F77-4162-9B18-948B72996341}" srcOrd="4" destOrd="0" parTransId="{C65E8B5B-E7CF-48FE-897F-E04E394EA774}" sibTransId="{2C5F80ED-CE6F-4465-B869-CDB28A7F333C}"/>
    <dgm:cxn modelId="{49AB343D-1AA8-4752-982E-11456B6E861C}" type="presOf" srcId="{E3FC4BF2-35AC-4415-8963-DBC11841B87A}" destId="{15358C8A-88C8-4E05-8FFD-B85748D87CA3}" srcOrd="0" destOrd="0" presId="urn:microsoft.com/office/officeart/2008/layout/AlternatingHexagons"/>
    <dgm:cxn modelId="{832F6095-2858-4368-BFBF-BE7B3022A73A}" type="presOf" srcId="{BFC6880A-3DC4-4818-83CC-545289DACB6A}" destId="{21EFE223-EE44-44B6-A34B-BE576AF5AE33}" srcOrd="0" destOrd="0" presId="urn:microsoft.com/office/officeart/2008/layout/AlternatingHexagons"/>
    <dgm:cxn modelId="{F2A558A3-F4F0-4E55-AA00-DE6E9E462EB9}" type="presOf" srcId="{6F052142-10E3-46A7-A6C2-C99079BCAD76}" destId="{72583A61-AF33-47D9-8DE1-92E77067B398}" srcOrd="0" destOrd="0" presId="urn:microsoft.com/office/officeart/2008/layout/AlternatingHexagons"/>
    <dgm:cxn modelId="{98D760CF-7702-46B3-A5D0-F3EADD3D59BE}" type="presOf" srcId="{29334729-C45B-4F60-A28E-248FBAAF967E}" destId="{DB8AD123-A7CC-4101-8313-78447C310550}" srcOrd="0" destOrd="0" presId="urn:microsoft.com/office/officeart/2008/layout/AlternatingHexagons"/>
    <dgm:cxn modelId="{807CF5E1-D650-4B61-B47A-C3B52E690087}" type="presOf" srcId="{A36447B0-BE14-4B90-A635-81B992A96525}" destId="{D59B93BB-0578-4045-B5DA-40E1E2B361EC}" srcOrd="0" destOrd="0" presId="urn:microsoft.com/office/officeart/2008/layout/AlternatingHexagons"/>
    <dgm:cxn modelId="{2F780AC9-2D63-4957-ABFD-44D4D2AE066A}" type="presOf" srcId="{FE9C8577-7B2F-4393-BAE8-AACB4F1CD8E9}" destId="{98224C82-97B2-4D5C-97A2-946BBCD48176}" srcOrd="0" destOrd="0" presId="urn:microsoft.com/office/officeart/2008/layout/AlternatingHexagons"/>
    <dgm:cxn modelId="{05606BF6-65FE-4269-8D31-E964988A0357}" type="presOf" srcId="{3533239B-94E7-463F-AC97-0AABC0ABE01D}" destId="{DBD07B30-06F2-439E-BF43-6F41801E4D62}" srcOrd="0" destOrd="0" presId="urn:microsoft.com/office/officeart/2008/layout/AlternatingHexagons"/>
    <dgm:cxn modelId="{E2D1B331-279B-48D6-99E4-485CCE747C62}" type="presOf" srcId="{60A99A72-1B45-4A47-B3C1-606CBE863512}" destId="{01E7132E-257C-4AAE-8F68-007A86336949}" srcOrd="0" destOrd="0" presId="urn:microsoft.com/office/officeart/2008/layout/AlternatingHexagons"/>
    <dgm:cxn modelId="{884C56E2-90BB-4C9B-9351-3B742E8AD7E5}" type="presOf" srcId="{EDCFC6D8-912B-45D1-A56D-59E916124B81}" destId="{4E57ACAE-124E-4CAF-B315-73AD7F876944}" srcOrd="0" destOrd="0" presId="urn:microsoft.com/office/officeart/2008/layout/AlternatingHexagons"/>
    <dgm:cxn modelId="{A1174BC1-B771-43D5-A418-94ABFA81E0BA}" srcId="{EDCFC6D8-912B-45D1-A56D-59E916124B81}" destId="{3619A3CC-8C42-46A5-BDC8-B1F6013A2C6D}" srcOrd="0" destOrd="0" parTransId="{6F43862F-635D-4456-B98F-E6F30A60D16C}" sibTransId="{D2B2F490-7DA9-4933-BCF7-6829FE706496}"/>
    <dgm:cxn modelId="{3C90E3DB-8FEB-4ACA-80FE-69E084E66B17}" srcId="{7CA03FFF-0143-490E-869F-2C5F8E34EDA0}" destId="{EDCFC6D8-912B-45D1-A56D-59E916124B81}" srcOrd="1" destOrd="0" parTransId="{C6C6071B-98CF-471E-BF3A-F08B7BF41156}" sibTransId="{4168ECA1-83A9-47A1-9F83-16C5CE22DB00}"/>
    <dgm:cxn modelId="{8149C044-6AC3-4C4E-A27B-11E73A842393}" srcId="{7CA03FFF-0143-490E-869F-2C5F8E34EDA0}" destId="{FE9C8577-7B2F-4393-BAE8-AACB4F1CD8E9}" srcOrd="3" destOrd="0" parTransId="{E250E8A2-1216-494F-9F7E-B62FFFE28B73}" sibTransId="{E3FC4BF2-35AC-4415-8963-DBC11841B87A}"/>
    <dgm:cxn modelId="{42A65FAA-FBE0-49AE-A903-6EB20B931422}" type="presOf" srcId="{C2A2B8D2-8F77-4162-9B18-948B72996341}" destId="{FFC5408F-D852-4E39-A45A-13821672C639}" srcOrd="0" destOrd="0" presId="urn:microsoft.com/office/officeart/2008/layout/AlternatingHexagons"/>
    <dgm:cxn modelId="{E1941055-4B98-43AC-8CAB-C1736BFA6574}" type="presOf" srcId="{2C5F80ED-CE6F-4465-B869-CDB28A7F333C}" destId="{D0F5CC91-1B01-44C8-A7BA-67B1AA0DF210}" srcOrd="0" destOrd="0" presId="urn:microsoft.com/office/officeart/2008/layout/AlternatingHexagons"/>
    <dgm:cxn modelId="{3F78814A-47CB-4A8E-AE01-C882BC0224ED}" type="presParOf" srcId="{3A68FE24-7348-46C1-B9E7-0A70D707DBAE}" destId="{02C6DF9D-8893-4214-B6E4-04D0FCE93A57}" srcOrd="0" destOrd="0" presId="urn:microsoft.com/office/officeart/2008/layout/AlternatingHexagons"/>
    <dgm:cxn modelId="{9274A710-B6C1-4375-997F-111865DB8B2B}" type="presParOf" srcId="{02C6DF9D-8893-4214-B6E4-04D0FCE93A57}" destId="{D59B93BB-0578-4045-B5DA-40E1E2B361EC}" srcOrd="0" destOrd="0" presId="urn:microsoft.com/office/officeart/2008/layout/AlternatingHexagons"/>
    <dgm:cxn modelId="{ECD4217E-1870-4F02-A2DF-C3D099EA3423}" type="presParOf" srcId="{02C6DF9D-8893-4214-B6E4-04D0FCE93A57}" destId="{17336C7B-DAFE-43D7-B1E0-5AE3C0DD2ED4}" srcOrd="1" destOrd="0" presId="urn:microsoft.com/office/officeart/2008/layout/AlternatingHexagons"/>
    <dgm:cxn modelId="{FF33895F-D821-499C-B3C0-AD2837272358}" type="presParOf" srcId="{02C6DF9D-8893-4214-B6E4-04D0FCE93A57}" destId="{64B39D97-A25D-497C-9625-1EF93EBC3379}" srcOrd="2" destOrd="0" presId="urn:microsoft.com/office/officeart/2008/layout/AlternatingHexagons"/>
    <dgm:cxn modelId="{A38742FA-0121-4444-9F23-754E93F98739}" type="presParOf" srcId="{02C6DF9D-8893-4214-B6E4-04D0FCE93A57}" destId="{52E9D7DB-4B2D-4F9A-B7B6-D8A1B77A6D04}" srcOrd="3" destOrd="0" presId="urn:microsoft.com/office/officeart/2008/layout/AlternatingHexagons"/>
    <dgm:cxn modelId="{49FE68B9-730C-42D0-B0DC-872FA34BE9F8}" type="presParOf" srcId="{02C6DF9D-8893-4214-B6E4-04D0FCE93A57}" destId="{DBD07B30-06F2-439E-BF43-6F41801E4D62}" srcOrd="4" destOrd="0" presId="urn:microsoft.com/office/officeart/2008/layout/AlternatingHexagons"/>
    <dgm:cxn modelId="{D2284677-3EE4-4D09-A468-17091A32E964}" type="presParOf" srcId="{3A68FE24-7348-46C1-B9E7-0A70D707DBAE}" destId="{D9433E36-0B5C-4023-B74F-C58FC2F7D340}" srcOrd="1" destOrd="0" presId="urn:microsoft.com/office/officeart/2008/layout/AlternatingHexagons"/>
    <dgm:cxn modelId="{6D33B6B8-FCBA-406C-8A0D-984F5364F0EE}" type="presParOf" srcId="{3A68FE24-7348-46C1-B9E7-0A70D707DBAE}" destId="{4E0C45EE-3A1E-4AE1-85C6-034073611697}" srcOrd="2" destOrd="0" presId="urn:microsoft.com/office/officeart/2008/layout/AlternatingHexagons"/>
    <dgm:cxn modelId="{D6AB1CDB-23C2-4402-8862-8836CE23532B}" type="presParOf" srcId="{4E0C45EE-3A1E-4AE1-85C6-034073611697}" destId="{4E57ACAE-124E-4CAF-B315-73AD7F876944}" srcOrd="0" destOrd="0" presId="urn:microsoft.com/office/officeart/2008/layout/AlternatingHexagons"/>
    <dgm:cxn modelId="{1BEEA3DF-C09F-4107-8593-AA8566CF2AE5}" type="presParOf" srcId="{4E0C45EE-3A1E-4AE1-85C6-034073611697}" destId="{90E2A3BD-FD88-40D3-87C5-CC6FE70304D7}" srcOrd="1" destOrd="0" presId="urn:microsoft.com/office/officeart/2008/layout/AlternatingHexagons"/>
    <dgm:cxn modelId="{D9A054E3-381A-41CD-A658-C40847F8A75C}" type="presParOf" srcId="{4E0C45EE-3A1E-4AE1-85C6-034073611697}" destId="{E3391BB2-1F3E-4CC3-BF88-7F05F102AFB1}" srcOrd="2" destOrd="0" presId="urn:microsoft.com/office/officeart/2008/layout/AlternatingHexagons"/>
    <dgm:cxn modelId="{ED1098F4-D5C4-4ADE-A73A-8690E60E9D96}" type="presParOf" srcId="{4E0C45EE-3A1E-4AE1-85C6-034073611697}" destId="{B151E6B7-C809-48DC-8A8D-469504D9A8C9}" srcOrd="3" destOrd="0" presId="urn:microsoft.com/office/officeart/2008/layout/AlternatingHexagons"/>
    <dgm:cxn modelId="{56DA6349-F279-4876-B2FE-F578DB6CBA7F}" type="presParOf" srcId="{4E0C45EE-3A1E-4AE1-85C6-034073611697}" destId="{AE454F8E-D240-4EFD-AF80-D53098C108A8}" srcOrd="4" destOrd="0" presId="urn:microsoft.com/office/officeart/2008/layout/AlternatingHexagons"/>
    <dgm:cxn modelId="{3A58111D-2452-4033-8E69-36E225A98DFA}" type="presParOf" srcId="{3A68FE24-7348-46C1-B9E7-0A70D707DBAE}" destId="{56C63203-46EF-4565-A1F1-CAE3EF39BB82}" srcOrd="3" destOrd="0" presId="urn:microsoft.com/office/officeart/2008/layout/AlternatingHexagons"/>
    <dgm:cxn modelId="{97FD8F5E-F2F0-4177-A8E9-D247A90FCC60}" type="presParOf" srcId="{3A68FE24-7348-46C1-B9E7-0A70D707DBAE}" destId="{44D92060-381C-4C96-BF9D-3EBBD164B6BF}" srcOrd="4" destOrd="0" presId="urn:microsoft.com/office/officeart/2008/layout/AlternatingHexagons"/>
    <dgm:cxn modelId="{5EAE0FC2-951B-469B-BA3E-9483CFC6BF4E}" type="presParOf" srcId="{44D92060-381C-4C96-BF9D-3EBBD164B6BF}" destId="{01E7132E-257C-4AAE-8F68-007A86336949}" srcOrd="0" destOrd="0" presId="urn:microsoft.com/office/officeart/2008/layout/AlternatingHexagons"/>
    <dgm:cxn modelId="{E0389938-D724-4711-918E-EBEE22DDBA3A}" type="presParOf" srcId="{44D92060-381C-4C96-BF9D-3EBBD164B6BF}" destId="{449DCAC5-C62E-46FF-B969-5AB7A317A275}" srcOrd="1" destOrd="0" presId="urn:microsoft.com/office/officeart/2008/layout/AlternatingHexagons"/>
    <dgm:cxn modelId="{FB73C429-C01C-41F0-AF3B-6721DDB8083F}" type="presParOf" srcId="{44D92060-381C-4C96-BF9D-3EBBD164B6BF}" destId="{811B8BB0-2A72-4E7F-8988-9FE14FF541D7}" srcOrd="2" destOrd="0" presId="urn:microsoft.com/office/officeart/2008/layout/AlternatingHexagons"/>
    <dgm:cxn modelId="{9FB61244-E4C9-4DC2-A394-875052915532}" type="presParOf" srcId="{44D92060-381C-4C96-BF9D-3EBBD164B6BF}" destId="{7310CC29-A7CC-405E-861A-613762D3F590}" srcOrd="3" destOrd="0" presId="urn:microsoft.com/office/officeart/2008/layout/AlternatingHexagons"/>
    <dgm:cxn modelId="{C7ADA613-6627-448B-9A08-2D9786B1F991}" type="presParOf" srcId="{44D92060-381C-4C96-BF9D-3EBBD164B6BF}" destId="{DB8AD123-A7CC-4101-8313-78447C310550}" srcOrd="4" destOrd="0" presId="urn:microsoft.com/office/officeart/2008/layout/AlternatingHexagons"/>
    <dgm:cxn modelId="{2C8738CD-E25F-4760-AC9E-E07840E13DDF}" type="presParOf" srcId="{3A68FE24-7348-46C1-B9E7-0A70D707DBAE}" destId="{B586E655-AAF7-4833-89E1-4A15DDED8C65}" srcOrd="5" destOrd="0" presId="urn:microsoft.com/office/officeart/2008/layout/AlternatingHexagons"/>
    <dgm:cxn modelId="{4ED769A2-5A9C-46EC-8AAF-2529507A48DD}" type="presParOf" srcId="{3A68FE24-7348-46C1-B9E7-0A70D707DBAE}" destId="{F92E3912-CA5B-4990-BDCD-B8A76D8A3A37}" srcOrd="6" destOrd="0" presId="urn:microsoft.com/office/officeart/2008/layout/AlternatingHexagons"/>
    <dgm:cxn modelId="{3A19FA82-3E45-4A8A-867E-8B894E4CEE09}" type="presParOf" srcId="{F92E3912-CA5B-4990-BDCD-B8A76D8A3A37}" destId="{98224C82-97B2-4D5C-97A2-946BBCD48176}" srcOrd="0" destOrd="0" presId="urn:microsoft.com/office/officeart/2008/layout/AlternatingHexagons"/>
    <dgm:cxn modelId="{1991A76D-0BFD-4606-AB2C-01708BAF607F}" type="presParOf" srcId="{F92E3912-CA5B-4990-BDCD-B8A76D8A3A37}" destId="{C5A7076D-05C0-4F94-8380-D12E9A79D30E}" srcOrd="1" destOrd="0" presId="urn:microsoft.com/office/officeart/2008/layout/AlternatingHexagons"/>
    <dgm:cxn modelId="{2F222DBF-BB62-406A-9928-B0BC16A86B26}" type="presParOf" srcId="{F92E3912-CA5B-4990-BDCD-B8A76D8A3A37}" destId="{982C66F6-7A26-4F32-A05A-0319B1797690}" srcOrd="2" destOrd="0" presId="urn:microsoft.com/office/officeart/2008/layout/AlternatingHexagons"/>
    <dgm:cxn modelId="{9E3933B8-E7D2-43D2-9F0D-4138D9B5AF69}" type="presParOf" srcId="{F92E3912-CA5B-4990-BDCD-B8A76D8A3A37}" destId="{6D62CB0F-4914-4AF6-ADF0-2A222AE43A1F}" srcOrd="3" destOrd="0" presId="urn:microsoft.com/office/officeart/2008/layout/AlternatingHexagons"/>
    <dgm:cxn modelId="{4E33C1C4-140A-4B24-AD34-2905C9C84444}" type="presParOf" srcId="{F92E3912-CA5B-4990-BDCD-B8A76D8A3A37}" destId="{15358C8A-88C8-4E05-8FFD-B85748D87CA3}" srcOrd="4" destOrd="0" presId="urn:microsoft.com/office/officeart/2008/layout/AlternatingHexagons"/>
    <dgm:cxn modelId="{A68279FF-681D-4007-8E4A-30A8E55902AE}" type="presParOf" srcId="{3A68FE24-7348-46C1-B9E7-0A70D707DBAE}" destId="{F3BB7C48-E12F-477A-B4AE-D7923C2954E7}" srcOrd="7" destOrd="0" presId="urn:microsoft.com/office/officeart/2008/layout/AlternatingHexagons"/>
    <dgm:cxn modelId="{0F6DD8A7-DCC3-44B7-9CE0-B0A60396B7CC}" type="presParOf" srcId="{3A68FE24-7348-46C1-B9E7-0A70D707DBAE}" destId="{B41B1F34-1345-49C4-AE88-B6685CDEE988}" srcOrd="8" destOrd="0" presId="urn:microsoft.com/office/officeart/2008/layout/AlternatingHexagons"/>
    <dgm:cxn modelId="{5BC10A68-924F-460A-86C3-3D76A1ED92E5}" type="presParOf" srcId="{B41B1F34-1345-49C4-AE88-B6685CDEE988}" destId="{FFC5408F-D852-4E39-A45A-13821672C639}" srcOrd="0" destOrd="0" presId="urn:microsoft.com/office/officeart/2008/layout/AlternatingHexagons"/>
    <dgm:cxn modelId="{D5C226C1-72A7-41B3-A173-D3D57A809F40}" type="presParOf" srcId="{B41B1F34-1345-49C4-AE88-B6685CDEE988}" destId="{7CBF61A0-E323-4271-95F9-86E6F70C0241}" srcOrd="1" destOrd="0" presId="urn:microsoft.com/office/officeart/2008/layout/AlternatingHexagons"/>
    <dgm:cxn modelId="{078D3D8A-00F6-40EF-8A09-EC6D8E9F622E}" type="presParOf" srcId="{B41B1F34-1345-49C4-AE88-B6685CDEE988}" destId="{9F56B537-0F88-4FD8-85BE-D75514D0A5FA}" srcOrd="2" destOrd="0" presId="urn:microsoft.com/office/officeart/2008/layout/AlternatingHexagons"/>
    <dgm:cxn modelId="{6745E199-4B14-4A8A-AEA3-6B58BA0FCAD1}" type="presParOf" srcId="{B41B1F34-1345-49C4-AE88-B6685CDEE988}" destId="{C04BB17C-9B5A-4D1F-AB8A-DDCC66B5B31D}" srcOrd="3" destOrd="0" presId="urn:microsoft.com/office/officeart/2008/layout/AlternatingHexagons"/>
    <dgm:cxn modelId="{86023485-07F5-4E08-9FDD-74BCF1DA081B}" type="presParOf" srcId="{B41B1F34-1345-49C4-AE88-B6685CDEE988}" destId="{D0F5CC91-1B01-44C8-A7BA-67B1AA0DF210}" srcOrd="4" destOrd="0" presId="urn:microsoft.com/office/officeart/2008/layout/AlternatingHexagons"/>
    <dgm:cxn modelId="{DEC5A5FD-A198-45D1-B279-1C8464E7DBA3}" type="presParOf" srcId="{3A68FE24-7348-46C1-B9E7-0A70D707DBAE}" destId="{7AEF613A-D065-459A-9EDB-3B6B2CA6B81F}" srcOrd="9" destOrd="0" presId="urn:microsoft.com/office/officeart/2008/layout/AlternatingHexagons"/>
    <dgm:cxn modelId="{B332FF8E-5666-4545-BA9B-903FE3679175}" type="presParOf" srcId="{3A68FE24-7348-46C1-B9E7-0A70D707DBAE}" destId="{6A83ACCD-AA26-4C5F-8F7E-634B43EE85BF}" srcOrd="10" destOrd="0" presId="urn:microsoft.com/office/officeart/2008/layout/AlternatingHexagons"/>
    <dgm:cxn modelId="{49BCC704-E5DB-4496-98AF-838EEF287F47}" type="presParOf" srcId="{6A83ACCD-AA26-4C5F-8F7E-634B43EE85BF}" destId="{72583A61-AF33-47D9-8DE1-92E77067B398}" srcOrd="0" destOrd="0" presId="urn:microsoft.com/office/officeart/2008/layout/AlternatingHexagons"/>
    <dgm:cxn modelId="{ECD05308-6A58-496C-B334-28A6E0BE8989}" type="presParOf" srcId="{6A83ACCD-AA26-4C5F-8F7E-634B43EE85BF}" destId="{9F8A1736-7CBC-431C-8F34-64E82858A1E1}" srcOrd="1" destOrd="0" presId="urn:microsoft.com/office/officeart/2008/layout/AlternatingHexagons"/>
    <dgm:cxn modelId="{59DF9F58-C9FE-495C-85B8-16EB4EEDFEA5}" type="presParOf" srcId="{6A83ACCD-AA26-4C5F-8F7E-634B43EE85BF}" destId="{35CF2829-AE4B-4E5E-B990-C6D0B0BF478E}" srcOrd="2" destOrd="0" presId="urn:microsoft.com/office/officeart/2008/layout/AlternatingHexagons"/>
    <dgm:cxn modelId="{7A5DDA6D-C62C-414D-99A2-8B62F62F9675}" type="presParOf" srcId="{6A83ACCD-AA26-4C5F-8F7E-634B43EE85BF}" destId="{1072F50E-C180-4A33-B476-D02156B703DF}" srcOrd="3" destOrd="0" presId="urn:microsoft.com/office/officeart/2008/layout/AlternatingHexagons"/>
    <dgm:cxn modelId="{00EC8978-430C-45DB-892C-10C6434E79EA}" type="presParOf" srcId="{6A83ACCD-AA26-4C5F-8F7E-634B43EE85BF}" destId="{21EFE223-EE44-44B6-A34B-BE576AF5AE33}" srcOrd="4" destOrd="0" presId="urn:microsoft.com/office/officeart/2008/layout/AlternatingHexagon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7CA03FFF-0143-490E-869F-2C5F8E34EDA0}" type="doc">
      <dgm:prSet loTypeId="urn:microsoft.com/office/officeart/2008/layout/AlternatingHexagons" loCatId="list" qsTypeId="urn:microsoft.com/office/officeart/2005/8/quickstyle/simple1" qsCatId="simple" csTypeId="urn:microsoft.com/office/officeart/2005/8/colors/accent1_1" csCatId="accent1" phldr="1"/>
      <dgm:spPr/>
      <dgm:t>
        <a:bodyPr/>
        <a:lstStyle/>
        <a:p>
          <a:endParaRPr lang="en-US"/>
        </a:p>
      </dgm:t>
    </dgm:pt>
    <dgm:pt modelId="{A36447B0-BE14-4B90-A635-81B992A96525}">
      <dgm:prSet phldrT="[Text]" custT="1"/>
      <dgm:spPr>
        <a:noFill/>
      </dgm:spPr>
      <dgm:t>
        <a:bodyPr/>
        <a:lstStyle/>
        <a:p>
          <a:r>
            <a:rPr lang="fa-IR" sz="1400" b="1" dirty="0" smtClean="0">
              <a:solidFill>
                <a:schemeClr val="tx1"/>
              </a:solidFill>
              <a:cs typeface="B Mitra" pitchFamily="2" charset="-78"/>
            </a:rPr>
            <a:t>مقدمه</a:t>
          </a:r>
          <a:endParaRPr lang="en-US" sz="1400" b="1" dirty="0">
            <a:solidFill>
              <a:schemeClr val="tx1"/>
            </a:solidFill>
            <a:cs typeface="B Mitra" pitchFamily="2" charset="-78"/>
          </a:endParaRPr>
        </a:p>
      </dgm:t>
    </dgm:pt>
    <dgm:pt modelId="{F7DD0F2D-9415-4AD6-B2C9-35AC9454502D}" type="parTrans" cxnId="{3BCA1D32-7A88-443A-AA8D-9C80866BB7D1}">
      <dgm:prSet/>
      <dgm:spPr/>
      <dgm:t>
        <a:bodyPr/>
        <a:lstStyle/>
        <a:p>
          <a:endParaRPr lang="en-US" sz="1100" b="0">
            <a:cs typeface="B Mitra" pitchFamily="2" charset="-78"/>
          </a:endParaRPr>
        </a:p>
      </dgm:t>
    </dgm:pt>
    <dgm:pt modelId="{3533239B-94E7-463F-AC97-0AABC0ABE01D}" type="sibTrans" cxnId="{3BCA1D32-7A88-443A-AA8D-9C80866BB7D1}">
      <dgm:prSet custT="1"/>
      <dgm:spPr>
        <a:noFill/>
      </dgm:spPr>
      <dgm:t>
        <a:bodyPr/>
        <a:lstStyle/>
        <a:p>
          <a:r>
            <a:rPr lang="fa-IR" sz="1400" b="1" dirty="0" smtClean="0">
              <a:solidFill>
                <a:schemeClr val="tx1"/>
              </a:solidFill>
              <a:cs typeface="B Mitra" pitchFamily="2" charset="-78"/>
            </a:rPr>
            <a:t>معرفی</a:t>
          </a:r>
          <a:endParaRPr lang="en-US" sz="1400" b="1" dirty="0">
            <a:solidFill>
              <a:schemeClr val="tx1"/>
            </a:solidFill>
            <a:cs typeface="B Mitra" pitchFamily="2" charset="-78"/>
          </a:endParaRPr>
        </a:p>
      </dgm:t>
    </dgm:pt>
    <dgm:pt modelId="{EDCFC6D8-912B-45D1-A56D-59E916124B81}">
      <dgm:prSet phldrT="[Text]" custT="1"/>
      <dgm:spPr/>
      <dgm:t>
        <a:bodyPr/>
        <a:lstStyle/>
        <a:p>
          <a:r>
            <a:rPr lang="fa-IR" sz="1400" b="1" dirty="0" smtClean="0">
              <a:solidFill>
                <a:schemeClr val="tx1"/>
              </a:solidFill>
              <a:cs typeface="B Mitra" pitchFamily="2" charset="-78"/>
            </a:rPr>
            <a:t>چشم انداز</a:t>
          </a:r>
          <a:endParaRPr lang="en-US" sz="1400" b="1" dirty="0">
            <a:solidFill>
              <a:schemeClr val="tx1"/>
            </a:solidFill>
            <a:cs typeface="B Mitra" pitchFamily="2" charset="-78"/>
          </a:endParaRPr>
        </a:p>
      </dgm:t>
    </dgm:pt>
    <dgm:pt modelId="{C6C6071B-98CF-471E-BF3A-F08B7BF41156}" type="parTrans" cxnId="{3C90E3DB-8FEB-4ACA-80FE-69E084E66B17}">
      <dgm:prSet/>
      <dgm:spPr/>
      <dgm:t>
        <a:bodyPr/>
        <a:lstStyle/>
        <a:p>
          <a:endParaRPr lang="en-US" sz="1100" b="0">
            <a:cs typeface="B Mitra" pitchFamily="2" charset="-78"/>
          </a:endParaRPr>
        </a:p>
      </dgm:t>
    </dgm:pt>
    <dgm:pt modelId="{4168ECA1-83A9-47A1-9F83-16C5CE22DB00}" type="sibTrans" cxnId="{3C90E3DB-8FEB-4ACA-80FE-69E084E66B17}">
      <dgm:prSet custT="1"/>
      <dgm:spPr/>
      <dgm:t>
        <a:bodyPr/>
        <a:lstStyle/>
        <a:p>
          <a:endParaRPr lang="en-US" sz="1400" b="1">
            <a:solidFill>
              <a:schemeClr val="tx1"/>
            </a:solidFill>
            <a:cs typeface="B Mitra" pitchFamily="2" charset="-78"/>
          </a:endParaRPr>
        </a:p>
      </dgm:t>
    </dgm:pt>
    <dgm:pt modelId="{3619A3CC-8C42-46A5-BDC8-B1F6013A2C6D}">
      <dgm:prSet phldrT="[Text]" custT="1"/>
      <dgm:spPr/>
      <dgm:t>
        <a:bodyPr/>
        <a:lstStyle/>
        <a:p>
          <a:r>
            <a:rPr lang="fa-IR" sz="1400" b="1" dirty="0" smtClean="0">
              <a:solidFill>
                <a:schemeClr val="tx1"/>
              </a:solidFill>
              <a:cs typeface="B Mitra" pitchFamily="2" charset="-78"/>
            </a:rPr>
            <a:t>.</a:t>
          </a:r>
          <a:endParaRPr lang="en-US" sz="1400" b="1" dirty="0">
            <a:solidFill>
              <a:schemeClr val="tx1"/>
            </a:solidFill>
            <a:cs typeface="B Mitra" pitchFamily="2" charset="-78"/>
          </a:endParaRPr>
        </a:p>
      </dgm:t>
    </dgm:pt>
    <dgm:pt modelId="{6F43862F-635D-4456-B98F-E6F30A60D16C}" type="parTrans" cxnId="{A1174BC1-B771-43D5-A418-94ABFA81E0BA}">
      <dgm:prSet/>
      <dgm:spPr/>
      <dgm:t>
        <a:bodyPr/>
        <a:lstStyle/>
        <a:p>
          <a:endParaRPr lang="en-US" sz="1100" b="0">
            <a:cs typeface="B Mitra" pitchFamily="2" charset="-78"/>
          </a:endParaRPr>
        </a:p>
      </dgm:t>
    </dgm:pt>
    <dgm:pt modelId="{D2B2F490-7DA9-4933-BCF7-6829FE706496}" type="sibTrans" cxnId="{A1174BC1-B771-43D5-A418-94ABFA81E0BA}">
      <dgm:prSet/>
      <dgm:spPr/>
      <dgm:t>
        <a:bodyPr/>
        <a:lstStyle/>
        <a:p>
          <a:endParaRPr lang="en-US" sz="1100" b="0">
            <a:cs typeface="B Mitra" pitchFamily="2" charset="-78"/>
          </a:endParaRPr>
        </a:p>
      </dgm:t>
    </dgm:pt>
    <dgm:pt modelId="{60A99A72-1B45-4A47-B3C1-606CBE863512}">
      <dgm:prSet custT="1"/>
      <dgm:spPr/>
      <dgm:t>
        <a:bodyPr/>
        <a:lstStyle/>
        <a:p>
          <a:pPr rtl="1"/>
          <a:r>
            <a:rPr lang="fa-IR" sz="1400" b="1" dirty="0" smtClean="0">
              <a:solidFill>
                <a:schemeClr val="tx1"/>
              </a:solidFill>
              <a:cs typeface="B Mitra" pitchFamily="2" charset="-78"/>
            </a:rPr>
            <a:t>دانش به عنوان منبع</a:t>
          </a:r>
          <a:endParaRPr lang="en-US" sz="1400" b="1" dirty="0" smtClean="0">
            <a:solidFill>
              <a:schemeClr val="tx1"/>
            </a:solidFill>
            <a:cs typeface="B Mitra" pitchFamily="2" charset="-78"/>
          </a:endParaRPr>
        </a:p>
      </dgm:t>
    </dgm:pt>
    <dgm:pt modelId="{F058A103-EBED-4DE1-BB6F-D26FFC8759D8}" type="parTrans" cxnId="{5F08FEE5-DD30-40DD-9FF8-505CD81E4318}">
      <dgm:prSet/>
      <dgm:spPr/>
      <dgm:t>
        <a:bodyPr/>
        <a:lstStyle/>
        <a:p>
          <a:endParaRPr lang="en-US" sz="1100">
            <a:cs typeface="B Mitra" pitchFamily="2" charset="-78"/>
          </a:endParaRPr>
        </a:p>
      </dgm:t>
    </dgm:pt>
    <dgm:pt modelId="{29334729-C45B-4F60-A28E-248FBAAF967E}" type="sibTrans" cxnId="{5F08FEE5-DD30-40DD-9FF8-505CD81E4318}">
      <dgm:prSet custT="1"/>
      <dgm:spPr/>
      <dgm:t>
        <a:bodyPr/>
        <a:lstStyle/>
        <a:p>
          <a:endParaRPr lang="en-US" sz="1400" b="1">
            <a:solidFill>
              <a:schemeClr val="tx1"/>
            </a:solidFill>
            <a:cs typeface="B Mitra" pitchFamily="2" charset="-78"/>
          </a:endParaRPr>
        </a:p>
      </dgm:t>
    </dgm:pt>
    <dgm:pt modelId="{C2A2B8D2-8F77-4162-9B18-948B72996341}">
      <dgm:prSet custT="1"/>
      <dgm:spPr/>
      <dgm:t>
        <a:bodyPr/>
        <a:lstStyle/>
        <a:p>
          <a:pPr rtl="1"/>
          <a:r>
            <a:rPr lang="fa-IR" sz="1400" b="1" dirty="0" smtClean="0">
              <a:solidFill>
                <a:schemeClr val="tx1"/>
              </a:solidFill>
              <a:cs typeface="B Mitra" pitchFamily="2" charset="-78"/>
            </a:rPr>
            <a:t>دانش و قابلیتها</a:t>
          </a:r>
        </a:p>
      </dgm:t>
    </dgm:pt>
    <dgm:pt modelId="{C65E8B5B-E7CF-48FE-897F-E04E394EA774}" type="parTrans" cxnId="{BF947504-DA2B-4609-98A1-BE3E1D889706}">
      <dgm:prSet/>
      <dgm:spPr/>
      <dgm:t>
        <a:bodyPr/>
        <a:lstStyle/>
        <a:p>
          <a:endParaRPr lang="en-US" sz="1100">
            <a:cs typeface="B Mitra" pitchFamily="2" charset="-78"/>
          </a:endParaRPr>
        </a:p>
      </dgm:t>
    </dgm:pt>
    <dgm:pt modelId="{2C5F80ED-CE6F-4465-B869-CDB28A7F333C}" type="sibTrans" cxnId="{BF947504-DA2B-4609-98A1-BE3E1D889706}">
      <dgm:prSet custT="1"/>
      <dgm:spPr>
        <a:solidFill>
          <a:schemeClr val="accent6"/>
        </a:solidFill>
      </dgm:spPr>
      <dgm:t>
        <a:bodyPr/>
        <a:lstStyle/>
        <a:p>
          <a:r>
            <a:rPr lang="fa-IR" sz="1400" b="1" dirty="0" smtClean="0">
              <a:solidFill>
                <a:schemeClr val="tx1"/>
              </a:solidFill>
              <a:cs typeface="B Mitra" pitchFamily="2" charset="-78"/>
            </a:rPr>
            <a:t>رهیافت ها</a:t>
          </a:r>
          <a:endParaRPr lang="en-US" sz="1400" b="1" dirty="0">
            <a:solidFill>
              <a:schemeClr val="tx1"/>
            </a:solidFill>
            <a:cs typeface="B Mitra" pitchFamily="2" charset="-78"/>
          </a:endParaRPr>
        </a:p>
      </dgm:t>
    </dgm:pt>
    <dgm:pt modelId="{6F052142-10E3-46A7-A6C2-C99079BCAD76}">
      <dgm:prSet custT="1"/>
      <dgm:spPr/>
      <dgm:t>
        <a:bodyPr/>
        <a:lstStyle/>
        <a:p>
          <a:pPr rtl="1"/>
          <a:r>
            <a:rPr lang="fa-IR" sz="1400" b="1" dirty="0" smtClean="0">
              <a:solidFill>
                <a:schemeClr val="tx1"/>
              </a:solidFill>
              <a:cs typeface="B Mitra" pitchFamily="2" charset="-78"/>
            </a:rPr>
            <a:t>استراتژی های دانش محور</a:t>
          </a:r>
        </a:p>
      </dgm:t>
    </dgm:pt>
    <dgm:pt modelId="{9422D9CD-625A-4BC9-A4C9-94E5E35A3823}" type="parTrans" cxnId="{E3AC7072-D0B1-48CD-9F91-2AAC58C5C0C2}">
      <dgm:prSet/>
      <dgm:spPr/>
      <dgm:t>
        <a:bodyPr/>
        <a:lstStyle/>
        <a:p>
          <a:endParaRPr lang="en-US" sz="1100">
            <a:cs typeface="B Mitra" pitchFamily="2" charset="-78"/>
          </a:endParaRPr>
        </a:p>
      </dgm:t>
    </dgm:pt>
    <dgm:pt modelId="{BFC6880A-3DC4-4818-83CC-545289DACB6A}" type="sibTrans" cxnId="{E3AC7072-D0B1-48CD-9F91-2AAC58C5C0C2}">
      <dgm:prSet custT="1"/>
      <dgm:spPr/>
      <dgm:t>
        <a:bodyPr/>
        <a:lstStyle/>
        <a:p>
          <a:r>
            <a:rPr lang="fa-IR" sz="1400" b="1" dirty="0" smtClean="0">
              <a:solidFill>
                <a:schemeClr val="tx1"/>
              </a:solidFill>
              <a:cs typeface="B Mitra" pitchFamily="2" charset="-78"/>
            </a:rPr>
            <a:t>اقتصاد الکترونیکی</a:t>
          </a:r>
          <a:endParaRPr lang="en-US" sz="1400" b="1" dirty="0">
            <a:solidFill>
              <a:schemeClr val="tx1"/>
            </a:solidFill>
            <a:cs typeface="B Mitra" pitchFamily="2" charset="-78"/>
          </a:endParaRPr>
        </a:p>
      </dgm:t>
    </dgm:pt>
    <dgm:pt modelId="{FE9C8577-7B2F-4393-BAE8-AACB4F1CD8E9}">
      <dgm:prSet custT="1"/>
      <dgm:spPr/>
      <dgm:t>
        <a:bodyPr/>
        <a:lstStyle/>
        <a:p>
          <a:pPr rtl="1"/>
          <a:r>
            <a:rPr lang="fa-IR" sz="1400" b="1" dirty="0" smtClean="0">
              <a:solidFill>
                <a:schemeClr val="tx1"/>
              </a:solidFill>
              <a:cs typeface="B Mitra" pitchFamily="2" charset="-78"/>
            </a:rPr>
            <a:t>زنجیره ارزش دانش</a:t>
          </a:r>
        </a:p>
      </dgm:t>
    </dgm:pt>
    <dgm:pt modelId="{E250E8A2-1216-494F-9F7E-B62FFFE28B73}" type="parTrans" cxnId="{8149C044-6AC3-4C4E-A27B-11E73A842393}">
      <dgm:prSet/>
      <dgm:spPr/>
      <dgm:t>
        <a:bodyPr/>
        <a:lstStyle/>
        <a:p>
          <a:endParaRPr lang="en-US" sz="1100">
            <a:cs typeface="B Mitra" pitchFamily="2" charset="-78"/>
          </a:endParaRPr>
        </a:p>
      </dgm:t>
    </dgm:pt>
    <dgm:pt modelId="{E3FC4BF2-35AC-4415-8963-DBC11841B87A}" type="sibTrans" cxnId="{8149C044-6AC3-4C4E-A27B-11E73A842393}">
      <dgm:prSet custT="1"/>
      <dgm:spPr/>
      <dgm:t>
        <a:bodyPr/>
        <a:lstStyle/>
        <a:p>
          <a:r>
            <a:rPr lang="fa-IR" sz="1400" b="1" dirty="0" smtClean="0">
              <a:solidFill>
                <a:schemeClr val="tx1"/>
              </a:solidFill>
              <a:cs typeface="B Mitra" pitchFamily="2" charset="-78"/>
            </a:rPr>
            <a:t>مدل دانش محور</a:t>
          </a:r>
          <a:endParaRPr lang="en-US" sz="1400" b="1" dirty="0">
            <a:solidFill>
              <a:schemeClr val="tx1"/>
            </a:solidFill>
            <a:cs typeface="B Mitra" pitchFamily="2" charset="-78"/>
          </a:endParaRPr>
        </a:p>
      </dgm:t>
    </dgm:pt>
    <dgm:pt modelId="{3A68FE24-7348-46C1-B9E7-0A70D707DBAE}" type="pres">
      <dgm:prSet presAssocID="{7CA03FFF-0143-490E-869F-2C5F8E34EDA0}" presName="Name0" presStyleCnt="0">
        <dgm:presLayoutVars>
          <dgm:chMax/>
          <dgm:chPref/>
          <dgm:dir/>
          <dgm:animLvl val="lvl"/>
        </dgm:presLayoutVars>
      </dgm:prSet>
      <dgm:spPr/>
      <dgm:t>
        <a:bodyPr/>
        <a:lstStyle/>
        <a:p>
          <a:endParaRPr lang="en-US"/>
        </a:p>
      </dgm:t>
    </dgm:pt>
    <dgm:pt modelId="{02C6DF9D-8893-4214-B6E4-04D0FCE93A57}" type="pres">
      <dgm:prSet presAssocID="{A36447B0-BE14-4B90-A635-81B992A96525}" presName="composite" presStyleCnt="0"/>
      <dgm:spPr/>
    </dgm:pt>
    <dgm:pt modelId="{D59B93BB-0578-4045-B5DA-40E1E2B361EC}" type="pres">
      <dgm:prSet presAssocID="{A36447B0-BE14-4B90-A635-81B992A96525}" presName="Parent1" presStyleLbl="node1" presStyleIdx="0" presStyleCnt="12">
        <dgm:presLayoutVars>
          <dgm:chMax val="1"/>
          <dgm:chPref val="1"/>
          <dgm:bulletEnabled val="1"/>
        </dgm:presLayoutVars>
      </dgm:prSet>
      <dgm:spPr/>
      <dgm:t>
        <a:bodyPr/>
        <a:lstStyle/>
        <a:p>
          <a:endParaRPr lang="en-US"/>
        </a:p>
      </dgm:t>
    </dgm:pt>
    <dgm:pt modelId="{17336C7B-DAFE-43D7-B1E0-5AE3C0DD2ED4}" type="pres">
      <dgm:prSet presAssocID="{A36447B0-BE14-4B90-A635-81B992A96525}" presName="Childtext1" presStyleLbl="revTx" presStyleIdx="0" presStyleCnt="6">
        <dgm:presLayoutVars>
          <dgm:chMax val="0"/>
          <dgm:chPref val="0"/>
          <dgm:bulletEnabled val="1"/>
        </dgm:presLayoutVars>
      </dgm:prSet>
      <dgm:spPr/>
      <dgm:t>
        <a:bodyPr/>
        <a:lstStyle/>
        <a:p>
          <a:endParaRPr lang="en-US"/>
        </a:p>
      </dgm:t>
    </dgm:pt>
    <dgm:pt modelId="{64B39D97-A25D-497C-9625-1EF93EBC3379}" type="pres">
      <dgm:prSet presAssocID="{A36447B0-BE14-4B90-A635-81B992A96525}" presName="BalanceSpacing" presStyleCnt="0"/>
      <dgm:spPr/>
    </dgm:pt>
    <dgm:pt modelId="{52E9D7DB-4B2D-4F9A-B7B6-D8A1B77A6D04}" type="pres">
      <dgm:prSet presAssocID="{A36447B0-BE14-4B90-A635-81B992A96525}" presName="BalanceSpacing1" presStyleCnt="0"/>
      <dgm:spPr/>
    </dgm:pt>
    <dgm:pt modelId="{DBD07B30-06F2-439E-BF43-6F41801E4D62}" type="pres">
      <dgm:prSet presAssocID="{3533239B-94E7-463F-AC97-0AABC0ABE01D}" presName="Accent1Text" presStyleLbl="node1" presStyleIdx="1" presStyleCnt="12"/>
      <dgm:spPr/>
      <dgm:t>
        <a:bodyPr/>
        <a:lstStyle/>
        <a:p>
          <a:endParaRPr lang="en-US"/>
        </a:p>
      </dgm:t>
    </dgm:pt>
    <dgm:pt modelId="{D9433E36-0B5C-4023-B74F-C58FC2F7D340}" type="pres">
      <dgm:prSet presAssocID="{3533239B-94E7-463F-AC97-0AABC0ABE01D}" presName="spaceBetweenRectangles" presStyleCnt="0"/>
      <dgm:spPr/>
    </dgm:pt>
    <dgm:pt modelId="{4E0C45EE-3A1E-4AE1-85C6-034073611697}" type="pres">
      <dgm:prSet presAssocID="{EDCFC6D8-912B-45D1-A56D-59E916124B81}" presName="composite" presStyleCnt="0"/>
      <dgm:spPr/>
    </dgm:pt>
    <dgm:pt modelId="{4E57ACAE-124E-4CAF-B315-73AD7F876944}" type="pres">
      <dgm:prSet presAssocID="{EDCFC6D8-912B-45D1-A56D-59E916124B81}" presName="Parent1" presStyleLbl="node1" presStyleIdx="2" presStyleCnt="12">
        <dgm:presLayoutVars>
          <dgm:chMax val="1"/>
          <dgm:chPref val="1"/>
          <dgm:bulletEnabled val="1"/>
        </dgm:presLayoutVars>
      </dgm:prSet>
      <dgm:spPr/>
      <dgm:t>
        <a:bodyPr/>
        <a:lstStyle/>
        <a:p>
          <a:endParaRPr lang="en-US"/>
        </a:p>
      </dgm:t>
    </dgm:pt>
    <dgm:pt modelId="{90E2A3BD-FD88-40D3-87C5-CC6FE70304D7}" type="pres">
      <dgm:prSet presAssocID="{EDCFC6D8-912B-45D1-A56D-59E916124B81}" presName="Childtext1" presStyleLbl="revTx" presStyleIdx="1" presStyleCnt="6">
        <dgm:presLayoutVars>
          <dgm:chMax val="0"/>
          <dgm:chPref val="0"/>
          <dgm:bulletEnabled val="1"/>
        </dgm:presLayoutVars>
      </dgm:prSet>
      <dgm:spPr/>
      <dgm:t>
        <a:bodyPr/>
        <a:lstStyle/>
        <a:p>
          <a:endParaRPr lang="en-US"/>
        </a:p>
      </dgm:t>
    </dgm:pt>
    <dgm:pt modelId="{E3391BB2-1F3E-4CC3-BF88-7F05F102AFB1}" type="pres">
      <dgm:prSet presAssocID="{EDCFC6D8-912B-45D1-A56D-59E916124B81}" presName="BalanceSpacing" presStyleCnt="0"/>
      <dgm:spPr/>
    </dgm:pt>
    <dgm:pt modelId="{B151E6B7-C809-48DC-8A8D-469504D9A8C9}" type="pres">
      <dgm:prSet presAssocID="{EDCFC6D8-912B-45D1-A56D-59E916124B81}" presName="BalanceSpacing1" presStyleCnt="0"/>
      <dgm:spPr/>
    </dgm:pt>
    <dgm:pt modelId="{AE454F8E-D240-4EFD-AF80-D53098C108A8}" type="pres">
      <dgm:prSet presAssocID="{4168ECA1-83A9-47A1-9F83-16C5CE22DB00}" presName="Accent1Text" presStyleLbl="node1" presStyleIdx="3" presStyleCnt="12"/>
      <dgm:spPr/>
      <dgm:t>
        <a:bodyPr/>
        <a:lstStyle/>
        <a:p>
          <a:endParaRPr lang="en-US"/>
        </a:p>
      </dgm:t>
    </dgm:pt>
    <dgm:pt modelId="{56C63203-46EF-4565-A1F1-CAE3EF39BB82}" type="pres">
      <dgm:prSet presAssocID="{4168ECA1-83A9-47A1-9F83-16C5CE22DB00}" presName="spaceBetweenRectangles" presStyleCnt="0"/>
      <dgm:spPr/>
    </dgm:pt>
    <dgm:pt modelId="{44D92060-381C-4C96-BF9D-3EBBD164B6BF}" type="pres">
      <dgm:prSet presAssocID="{60A99A72-1B45-4A47-B3C1-606CBE863512}" presName="composite" presStyleCnt="0"/>
      <dgm:spPr/>
    </dgm:pt>
    <dgm:pt modelId="{01E7132E-257C-4AAE-8F68-007A86336949}" type="pres">
      <dgm:prSet presAssocID="{60A99A72-1B45-4A47-B3C1-606CBE863512}" presName="Parent1" presStyleLbl="node1" presStyleIdx="4" presStyleCnt="12" custLinFactNeighborX="55501" custLinFactNeighborY="-84308">
        <dgm:presLayoutVars>
          <dgm:chMax val="1"/>
          <dgm:chPref val="1"/>
          <dgm:bulletEnabled val="1"/>
        </dgm:presLayoutVars>
      </dgm:prSet>
      <dgm:spPr/>
      <dgm:t>
        <a:bodyPr/>
        <a:lstStyle/>
        <a:p>
          <a:endParaRPr lang="en-US"/>
        </a:p>
      </dgm:t>
    </dgm:pt>
    <dgm:pt modelId="{449DCAC5-C62E-46FF-B969-5AB7A317A275}" type="pres">
      <dgm:prSet presAssocID="{60A99A72-1B45-4A47-B3C1-606CBE863512}" presName="Childtext1" presStyleLbl="revTx" presStyleIdx="2" presStyleCnt="6">
        <dgm:presLayoutVars>
          <dgm:chMax val="0"/>
          <dgm:chPref val="0"/>
          <dgm:bulletEnabled val="1"/>
        </dgm:presLayoutVars>
      </dgm:prSet>
      <dgm:spPr/>
    </dgm:pt>
    <dgm:pt modelId="{811B8BB0-2A72-4E7F-8988-9FE14FF541D7}" type="pres">
      <dgm:prSet presAssocID="{60A99A72-1B45-4A47-B3C1-606CBE863512}" presName="BalanceSpacing" presStyleCnt="0"/>
      <dgm:spPr/>
    </dgm:pt>
    <dgm:pt modelId="{7310CC29-A7CC-405E-861A-613762D3F590}" type="pres">
      <dgm:prSet presAssocID="{60A99A72-1B45-4A47-B3C1-606CBE863512}" presName="BalanceSpacing1" presStyleCnt="0"/>
      <dgm:spPr/>
    </dgm:pt>
    <dgm:pt modelId="{DB8AD123-A7CC-4101-8313-78447C310550}" type="pres">
      <dgm:prSet presAssocID="{29334729-C45B-4F60-A28E-248FBAAF967E}" presName="Accent1Text" presStyleLbl="node1" presStyleIdx="5" presStyleCnt="12" custLinFactY="100000" custLinFactNeighborX="51689" custLinFactNeighborY="153192"/>
      <dgm:spPr/>
      <dgm:t>
        <a:bodyPr/>
        <a:lstStyle/>
        <a:p>
          <a:endParaRPr lang="en-US"/>
        </a:p>
      </dgm:t>
    </dgm:pt>
    <dgm:pt modelId="{B586E655-AAF7-4833-89E1-4A15DDED8C65}" type="pres">
      <dgm:prSet presAssocID="{29334729-C45B-4F60-A28E-248FBAAF967E}" presName="spaceBetweenRectangles" presStyleCnt="0"/>
      <dgm:spPr/>
    </dgm:pt>
    <dgm:pt modelId="{F92E3912-CA5B-4990-BDCD-B8A76D8A3A37}" type="pres">
      <dgm:prSet presAssocID="{FE9C8577-7B2F-4393-BAE8-AACB4F1CD8E9}" presName="composite" presStyleCnt="0"/>
      <dgm:spPr/>
    </dgm:pt>
    <dgm:pt modelId="{98224C82-97B2-4D5C-97A2-946BBCD48176}" type="pres">
      <dgm:prSet presAssocID="{FE9C8577-7B2F-4393-BAE8-AACB4F1CD8E9}" presName="Parent1" presStyleLbl="node1" presStyleIdx="6" presStyleCnt="12" custLinFactX="574" custLinFactNeighborX="100000" custLinFactNeighborY="-1582">
        <dgm:presLayoutVars>
          <dgm:chMax val="1"/>
          <dgm:chPref val="1"/>
          <dgm:bulletEnabled val="1"/>
        </dgm:presLayoutVars>
      </dgm:prSet>
      <dgm:spPr/>
      <dgm:t>
        <a:bodyPr/>
        <a:lstStyle/>
        <a:p>
          <a:endParaRPr lang="en-US"/>
        </a:p>
      </dgm:t>
    </dgm:pt>
    <dgm:pt modelId="{C5A7076D-05C0-4F94-8380-D12E9A79D30E}" type="pres">
      <dgm:prSet presAssocID="{FE9C8577-7B2F-4393-BAE8-AACB4F1CD8E9}" presName="Childtext1" presStyleLbl="revTx" presStyleIdx="3" presStyleCnt="6">
        <dgm:presLayoutVars>
          <dgm:chMax val="0"/>
          <dgm:chPref val="0"/>
          <dgm:bulletEnabled val="1"/>
        </dgm:presLayoutVars>
      </dgm:prSet>
      <dgm:spPr/>
    </dgm:pt>
    <dgm:pt modelId="{982C66F6-7A26-4F32-A05A-0319B1797690}" type="pres">
      <dgm:prSet presAssocID="{FE9C8577-7B2F-4393-BAE8-AACB4F1CD8E9}" presName="BalanceSpacing" presStyleCnt="0"/>
      <dgm:spPr/>
    </dgm:pt>
    <dgm:pt modelId="{6D62CB0F-4914-4AF6-ADF0-2A222AE43A1F}" type="pres">
      <dgm:prSet presAssocID="{FE9C8577-7B2F-4393-BAE8-AACB4F1CD8E9}" presName="BalanceSpacing1" presStyleCnt="0"/>
      <dgm:spPr/>
    </dgm:pt>
    <dgm:pt modelId="{15358C8A-88C8-4E05-8FFD-B85748D87CA3}" type="pres">
      <dgm:prSet presAssocID="{E3FC4BF2-35AC-4415-8963-DBC11841B87A}" presName="Accent1Text" presStyleLbl="node1" presStyleIdx="7" presStyleCnt="12" custLinFactX="-62714" custLinFactNeighborX="-100000" custLinFactNeighborY="85853"/>
      <dgm:spPr/>
      <dgm:t>
        <a:bodyPr/>
        <a:lstStyle/>
        <a:p>
          <a:endParaRPr lang="en-US"/>
        </a:p>
      </dgm:t>
    </dgm:pt>
    <dgm:pt modelId="{F3BB7C48-E12F-477A-B4AE-D7923C2954E7}" type="pres">
      <dgm:prSet presAssocID="{E3FC4BF2-35AC-4415-8963-DBC11841B87A}" presName="spaceBetweenRectangles" presStyleCnt="0"/>
      <dgm:spPr/>
    </dgm:pt>
    <dgm:pt modelId="{B41B1F34-1345-49C4-AE88-B6685CDEE988}" type="pres">
      <dgm:prSet presAssocID="{C2A2B8D2-8F77-4162-9B18-948B72996341}" presName="composite" presStyleCnt="0"/>
      <dgm:spPr/>
    </dgm:pt>
    <dgm:pt modelId="{FFC5408F-D852-4E39-A45A-13821672C639}" type="pres">
      <dgm:prSet presAssocID="{C2A2B8D2-8F77-4162-9B18-948B72996341}" presName="Parent1" presStyleLbl="node1" presStyleIdx="8" presStyleCnt="12" custLinFactX="-11927" custLinFactY="-70265" custLinFactNeighborX="-100000" custLinFactNeighborY="-100000">
        <dgm:presLayoutVars>
          <dgm:chMax val="1"/>
          <dgm:chPref val="1"/>
          <dgm:bulletEnabled val="1"/>
        </dgm:presLayoutVars>
      </dgm:prSet>
      <dgm:spPr/>
      <dgm:t>
        <a:bodyPr/>
        <a:lstStyle/>
        <a:p>
          <a:endParaRPr lang="en-US"/>
        </a:p>
      </dgm:t>
    </dgm:pt>
    <dgm:pt modelId="{7CBF61A0-E323-4271-95F9-86E6F70C0241}" type="pres">
      <dgm:prSet presAssocID="{C2A2B8D2-8F77-4162-9B18-948B72996341}" presName="Childtext1" presStyleLbl="revTx" presStyleIdx="4" presStyleCnt="6">
        <dgm:presLayoutVars>
          <dgm:chMax val="0"/>
          <dgm:chPref val="0"/>
          <dgm:bulletEnabled val="1"/>
        </dgm:presLayoutVars>
      </dgm:prSet>
      <dgm:spPr/>
    </dgm:pt>
    <dgm:pt modelId="{9F56B537-0F88-4FD8-85BE-D75514D0A5FA}" type="pres">
      <dgm:prSet presAssocID="{C2A2B8D2-8F77-4162-9B18-948B72996341}" presName="BalanceSpacing" presStyleCnt="0"/>
      <dgm:spPr/>
    </dgm:pt>
    <dgm:pt modelId="{C04BB17C-9B5A-4D1F-AB8A-DDCC66B5B31D}" type="pres">
      <dgm:prSet presAssocID="{C2A2B8D2-8F77-4162-9B18-948B72996341}" presName="BalanceSpacing1" presStyleCnt="0"/>
      <dgm:spPr/>
    </dgm:pt>
    <dgm:pt modelId="{D0F5CC91-1B01-44C8-A7BA-67B1AA0DF210}" type="pres">
      <dgm:prSet presAssocID="{2C5F80ED-CE6F-4465-B869-CDB28A7F333C}" presName="Accent1Text" presStyleLbl="node1" presStyleIdx="9" presStyleCnt="12" custLinFactX="9656" custLinFactNeighborX="100000" custLinFactNeighborY="4046"/>
      <dgm:spPr/>
      <dgm:t>
        <a:bodyPr/>
        <a:lstStyle/>
        <a:p>
          <a:endParaRPr lang="en-US"/>
        </a:p>
      </dgm:t>
    </dgm:pt>
    <dgm:pt modelId="{7AEF613A-D065-459A-9EDB-3B6B2CA6B81F}" type="pres">
      <dgm:prSet presAssocID="{2C5F80ED-CE6F-4465-B869-CDB28A7F333C}" presName="spaceBetweenRectangles" presStyleCnt="0"/>
      <dgm:spPr/>
    </dgm:pt>
    <dgm:pt modelId="{6A83ACCD-AA26-4C5F-8F7E-634B43EE85BF}" type="pres">
      <dgm:prSet presAssocID="{6F052142-10E3-46A7-A6C2-C99079BCAD76}" presName="composite" presStyleCnt="0"/>
      <dgm:spPr/>
    </dgm:pt>
    <dgm:pt modelId="{72583A61-AF33-47D9-8DE1-92E77067B398}" type="pres">
      <dgm:prSet presAssocID="{6F052142-10E3-46A7-A6C2-C99079BCAD76}" presName="Parent1" presStyleLbl="node1" presStyleIdx="10" presStyleCnt="12" custLinFactY="-70164" custLinFactNeighborX="-10003" custLinFactNeighborY="-100000">
        <dgm:presLayoutVars>
          <dgm:chMax val="1"/>
          <dgm:chPref val="1"/>
          <dgm:bulletEnabled val="1"/>
        </dgm:presLayoutVars>
      </dgm:prSet>
      <dgm:spPr/>
      <dgm:t>
        <a:bodyPr/>
        <a:lstStyle/>
        <a:p>
          <a:endParaRPr lang="en-US"/>
        </a:p>
      </dgm:t>
    </dgm:pt>
    <dgm:pt modelId="{9F8A1736-7CBC-431C-8F34-64E82858A1E1}" type="pres">
      <dgm:prSet presAssocID="{6F052142-10E3-46A7-A6C2-C99079BCAD76}" presName="Childtext1" presStyleLbl="revTx" presStyleIdx="5" presStyleCnt="6">
        <dgm:presLayoutVars>
          <dgm:chMax val="0"/>
          <dgm:chPref val="0"/>
          <dgm:bulletEnabled val="1"/>
        </dgm:presLayoutVars>
      </dgm:prSet>
      <dgm:spPr/>
    </dgm:pt>
    <dgm:pt modelId="{35CF2829-AE4B-4E5E-B990-C6D0B0BF478E}" type="pres">
      <dgm:prSet presAssocID="{6F052142-10E3-46A7-A6C2-C99079BCAD76}" presName="BalanceSpacing" presStyleCnt="0"/>
      <dgm:spPr/>
    </dgm:pt>
    <dgm:pt modelId="{1072F50E-C180-4A33-B476-D02156B703DF}" type="pres">
      <dgm:prSet presAssocID="{6F052142-10E3-46A7-A6C2-C99079BCAD76}" presName="BalanceSpacing1" presStyleCnt="0"/>
      <dgm:spPr/>
    </dgm:pt>
    <dgm:pt modelId="{21EFE223-EE44-44B6-A34B-BE576AF5AE33}" type="pres">
      <dgm:prSet presAssocID="{BFC6880A-3DC4-4818-83CC-545289DACB6A}" presName="Accent1Text" presStyleLbl="node1" presStyleIdx="11" presStyleCnt="12" custLinFactY="-100000" custLinFactNeighborX="-56088" custLinFactNeighborY="-155145"/>
      <dgm:spPr/>
      <dgm:t>
        <a:bodyPr/>
        <a:lstStyle/>
        <a:p>
          <a:endParaRPr lang="en-US"/>
        </a:p>
      </dgm:t>
    </dgm:pt>
  </dgm:ptLst>
  <dgm:cxnLst>
    <dgm:cxn modelId="{5F08FEE5-DD30-40DD-9FF8-505CD81E4318}" srcId="{7CA03FFF-0143-490E-869F-2C5F8E34EDA0}" destId="{60A99A72-1B45-4A47-B3C1-606CBE863512}" srcOrd="2" destOrd="0" parTransId="{F058A103-EBED-4DE1-BB6F-D26FFC8759D8}" sibTransId="{29334729-C45B-4F60-A28E-248FBAAF967E}"/>
    <dgm:cxn modelId="{3BCA1D32-7A88-443A-AA8D-9C80866BB7D1}" srcId="{7CA03FFF-0143-490E-869F-2C5F8E34EDA0}" destId="{A36447B0-BE14-4B90-A635-81B992A96525}" srcOrd="0" destOrd="0" parTransId="{F7DD0F2D-9415-4AD6-B2C9-35AC9454502D}" sibTransId="{3533239B-94E7-463F-AC97-0AABC0ABE01D}"/>
    <dgm:cxn modelId="{AF699F61-2781-4331-970B-5E484E5E0481}" type="presOf" srcId="{7CA03FFF-0143-490E-869F-2C5F8E34EDA0}" destId="{3A68FE24-7348-46C1-B9E7-0A70D707DBAE}" srcOrd="0" destOrd="0" presId="urn:microsoft.com/office/officeart/2008/layout/AlternatingHexagons"/>
    <dgm:cxn modelId="{E3AC7072-D0B1-48CD-9F91-2AAC58C5C0C2}" srcId="{7CA03FFF-0143-490E-869F-2C5F8E34EDA0}" destId="{6F052142-10E3-46A7-A6C2-C99079BCAD76}" srcOrd="5" destOrd="0" parTransId="{9422D9CD-625A-4BC9-A4C9-94E5E35A3823}" sibTransId="{BFC6880A-3DC4-4818-83CC-545289DACB6A}"/>
    <dgm:cxn modelId="{BF947504-DA2B-4609-98A1-BE3E1D889706}" srcId="{7CA03FFF-0143-490E-869F-2C5F8E34EDA0}" destId="{C2A2B8D2-8F77-4162-9B18-948B72996341}" srcOrd="4" destOrd="0" parTransId="{C65E8B5B-E7CF-48FE-897F-E04E394EA774}" sibTransId="{2C5F80ED-CE6F-4465-B869-CDB28A7F333C}"/>
    <dgm:cxn modelId="{115ACD21-3A21-482B-BD68-0DA3F88E42E8}" type="presOf" srcId="{29334729-C45B-4F60-A28E-248FBAAF967E}" destId="{DB8AD123-A7CC-4101-8313-78447C310550}" srcOrd="0" destOrd="0" presId="urn:microsoft.com/office/officeart/2008/layout/AlternatingHexagons"/>
    <dgm:cxn modelId="{A5C82532-ACB8-4326-AACB-36D827337E48}" type="presOf" srcId="{60A99A72-1B45-4A47-B3C1-606CBE863512}" destId="{01E7132E-257C-4AAE-8F68-007A86336949}" srcOrd="0" destOrd="0" presId="urn:microsoft.com/office/officeart/2008/layout/AlternatingHexagons"/>
    <dgm:cxn modelId="{4E3B3A0B-55F2-44E8-8598-839D0D000223}" type="presOf" srcId="{3619A3CC-8C42-46A5-BDC8-B1F6013A2C6D}" destId="{90E2A3BD-FD88-40D3-87C5-CC6FE70304D7}" srcOrd="0" destOrd="0" presId="urn:microsoft.com/office/officeart/2008/layout/AlternatingHexagons"/>
    <dgm:cxn modelId="{B948204A-84B6-4DDC-AB93-BEAA794D9596}" type="presOf" srcId="{6F052142-10E3-46A7-A6C2-C99079BCAD76}" destId="{72583A61-AF33-47D9-8DE1-92E77067B398}" srcOrd="0" destOrd="0" presId="urn:microsoft.com/office/officeart/2008/layout/AlternatingHexagons"/>
    <dgm:cxn modelId="{A1174BC1-B771-43D5-A418-94ABFA81E0BA}" srcId="{EDCFC6D8-912B-45D1-A56D-59E916124B81}" destId="{3619A3CC-8C42-46A5-BDC8-B1F6013A2C6D}" srcOrd="0" destOrd="0" parTransId="{6F43862F-635D-4456-B98F-E6F30A60D16C}" sibTransId="{D2B2F490-7DA9-4933-BCF7-6829FE706496}"/>
    <dgm:cxn modelId="{7E351FBF-4F04-49CD-AFD6-959695778B3C}" type="presOf" srcId="{4168ECA1-83A9-47A1-9F83-16C5CE22DB00}" destId="{AE454F8E-D240-4EFD-AF80-D53098C108A8}" srcOrd="0" destOrd="0" presId="urn:microsoft.com/office/officeart/2008/layout/AlternatingHexagons"/>
    <dgm:cxn modelId="{3C90E3DB-8FEB-4ACA-80FE-69E084E66B17}" srcId="{7CA03FFF-0143-490E-869F-2C5F8E34EDA0}" destId="{EDCFC6D8-912B-45D1-A56D-59E916124B81}" srcOrd="1" destOrd="0" parTransId="{C6C6071B-98CF-471E-BF3A-F08B7BF41156}" sibTransId="{4168ECA1-83A9-47A1-9F83-16C5CE22DB00}"/>
    <dgm:cxn modelId="{C9A4AFB8-AEB1-48AC-826E-A165242CE6B4}" type="presOf" srcId="{A36447B0-BE14-4B90-A635-81B992A96525}" destId="{D59B93BB-0578-4045-B5DA-40E1E2B361EC}" srcOrd="0" destOrd="0" presId="urn:microsoft.com/office/officeart/2008/layout/AlternatingHexagons"/>
    <dgm:cxn modelId="{8149C044-6AC3-4C4E-A27B-11E73A842393}" srcId="{7CA03FFF-0143-490E-869F-2C5F8E34EDA0}" destId="{FE9C8577-7B2F-4393-BAE8-AACB4F1CD8E9}" srcOrd="3" destOrd="0" parTransId="{E250E8A2-1216-494F-9F7E-B62FFFE28B73}" sibTransId="{E3FC4BF2-35AC-4415-8963-DBC11841B87A}"/>
    <dgm:cxn modelId="{5481951F-90CB-4E11-8D50-A8834138171B}" type="presOf" srcId="{3533239B-94E7-463F-AC97-0AABC0ABE01D}" destId="{DBD07B30-06F2-439E-BF43-6F41801E4D62}" srcOrd="0" destOrd="0" presId="urn:microsoft.com/office/officeart/2008/layout/AlternatingHexagons"/>
    <dgm:cxn modelId="{443EA0BF-ECA9-42BE-8BD4-AC331A5837D1}" type="presOf" srcId="{E3FC4BF2-35AC-4415-8963-DBC11841B87A}" destId="{15358C8A-88C8-4E05-8FFD-B85748D87CA3}" srcOrd="0" destOrd="0" presId="urn:microsoft.com/office/officeart/2008/layout/AlternatingHexagons"/>
    <dgm:cxn modelId="{52F1281A-1A13-475A-8995-D6AD23CFB02E}" type="presOf" srcId="{C2A2B8D2-8F77-4162-9B18-948B72996341}" destId="{FFC5408F-D852-4E39-A45A-13821672C639}" srcOrd="0" destOrd="0" presId="urn:microsoft.com/office/officeart/2008/layout/AlternatingHexagons"/>
    <dgm:cxn modelId="{1324C75B-9EAA-43B6-BA21-DDAAB85DDF9F}" type="presOf" srcId="{BFC6880A-3DC4-4818-83CC-545289DACB6A}" destId="{21EFE223-EE44-44B6-A34B-BE576AF5AE33}" srcOrd="0" destOrd="0" presId="urn:microsoft.com/office/officeart/2008/layout/AlternatingHexagons"/>
    <dgm:cxn modelId="{216A6A5B-4D0A-4CF5-A16B-28230A80BCAC}" type="presOf" srcId="{EDCFC6D8-912B-45D1-A56D-59E916124B81}" destId="{4E57ACAE-124E-4CAF-B315-73AD7F876944}" srcOrd="0" destOrd="0" presId="urn:microsoft.com/office/officeart/2008/layout/AlternatingHexagons"/>
    <dgm:cxn modelId="{2CE3A875-A245-4C65-9CBE-202503E61457}" type="presOf" srcId="{2C5F80ED-CE6F-4465-B869-CDB28A7F333C}" destId="{D0F5CC91-1B01-44C8-A7BA-67B1AA0DF210}" srcOrd="0" destOrd="0" presId="urn:microsoft.com/office/officeart/2008/layout/AlternatingHexagons"/>
    <dgm:cxn modelId="{C9FF9E17-62E5-4127-9496-EA900AAD290D}" type="presOf" srcId="{FE9C8577-7B2F-4393-BAE8-AACB4F1CD8E9}" destId="{98224C82-97B2-4D5C-97A2-946BBCD48176}" srcOrd="0" destOrd="0" presId="urn:microsoft.com/office/officeart/2008/layout/AlternatingHexagons"/>
    <dgm:cxn modelId="{C3BA6F9F-0BD0-459E-8001-418D1681CCEF}" type="presParOf" srcId="{3A68FE24-7348-46C1-B9E7-0A70D707DBAE}" destId="{02C6DF9D-8893-4214-B6E4-04D0FCE93A57}" srcOrd="0" destOrd="0" presId="urn:microsoft.com/office/officeart/2008/layout/AlternatingHexagons"/>
    <dgm:cxn modelId="{7EEA080F-7896-44E8-AC5D-D2E5A5FBBBAF}" type="presParOf" srcId="{02C6DF9D-8893-4214-B6E4-04D0FCE93A57}" destId="{D59B93BB-0578-4045-B5DA-40E1E2B361EC}" srcOrd="0" destOrd="0" presId="urn:microsoft.com/office/officeart/2008/layout/AlternatingHexagons"/>
    <dgm:cxn modelId="{3ED0BECD-02BD-4170-BCCA-B6DEA3A97259}" type="presParOf" srcId="{02C6DF9D-8893-4214-B6E4-04D0FCE93A57}" destId="{17336C7B-DAFE-43D7-B1E0-5AE3C0DD2ED4}" srcOrd="1" destOrd="0" presId="urn:microsoft.com/office/officeart/2008/layout/AlternatingHexagons"/>
    <dgm:cxn modelId="{3E2A2477-FC23-4001-82B8-D4899AA7EB6E}" type="presParOf" srcId="{02C6DF9D-8893-4214-B6E4-04D0FCE93A57}" destId="{64B39D97-A25D-497C-9625-1EF93EBC3379}" srcOrd="2" destOrd="0" presId="urn:microsoft.com/office/officeart/2008/layout/AlternatingHexagons"/>
    <dgm:cxn modelId="{15A7F17F-2258-4840-B1DA-6FC5FE1EDA75}" type="presParOf" srcId="{02C6DF9D-8893-4214-B6E4-04D0FCE93A57}" destId="{52E9D7DB-4B2D-4F9A-B7B6-D8A1B77A6D04}" srcOrd="3" destOrd="0" presId="urn:microsoft.com/office/officeart/2008/layout/AlternatingHexagons"/>
    <dgm:cxn modelId="{EDEDC3D6-E943-4334-9FC8-01E8523AC4E3}" type="presParOf" srcId="{02C6DF9D-8893-4214-B6E4-04D0FCE93A57}" destId="{DBD07B30-06F2-439E-BF43-6F41801E4D62}" srcOrd="4" destOrd="0" presId="urn:microsoft.com/office/officeart/2008/layout/AlternatingHexagons"/>
    <dgm:cxn modelId="{1966B652-F5AD-4C19-9D2E-0D37F4167EF8}" type="presParOf" srcId="{3A68FE24-7348-46C1-B9E7-0A70D707DBAE}" destId="{D9433E36-0B5C-4023-B74F-C58FC2F7D340}" srcOrd="1" destOrd="0" presId="urn:microsoft.com/office/officeart/2008/layout/AlternatingHexagons"/>
    <dgm:cxn modelId="{FF6FA1BC-D546-48CC-B140-179559FF0E64}" type="presParOf" srcId="{3A68FE24-7348-46C1-B9E7-0A70D707DBAE}" destId="{4E0C45EE-3A1E-4AE1-85C6-034073611697}" srcOrd="2" destOrd="0" presId="urn:microsoft.com/office/officeart/2008/layout/AlternatingHexagons"/>
    <dgm:cxn modelId="{D1F66870-1B98-4EAD-A091-E3EE0C606960}" type="presParOf" srcId="{4E0C45EE-3A1E-4AE1-85C6-034073611697}" destId="{4E57ACAE-124E-4CAF-B315-73AD7F876944}" srcOrd="0" destOrd="0" presId="urn:microsoft.com/office/officeart/2008/layout/AlternatingHexagons"/>
    <dgm:cxn modelId="{B7B0F69B-712F-4E9A-BBE2-B41587688044}" type="presParOf" srcId="{4E0C45EE-3A1E-4AE1-85C6-034073611697}" destId="{90E2A3BD-FD88-40D3-87C5-CC6FE70304D7}" srcOrd="1" destOrd="0" presId="urn:microsoft.com/office/officeart/2008/layout/AlternatingHexagons"/>
    <dgm:cxn modelId="{340B28E4-8491-457B-99E8-5A477A605701}" type="presParOf" srcId="{4E0C45EE-3A1E-4AE1-85C6-034073611697}" destId="{E3391BB2-1F3E-4CC3-BF88-7F05F102AFB1}" srcOrd="2" destOrd="0" presId="urn:microsoft.com/office/officeart/2008/layout/AlternatingHexagons"/>
    <dgm:cxn modelId="{C8786B75-ECAD-4F7C-B1B4-5F90EDC9B73B}" type="presParOf" srcId="{4E0C45EE-3A1E-4AE1-85C6-034073611697}" destId="{B151E6B7-C809-48DC-8A8D-469504D9A8C9}" srcOrd="3" destOrd="0" presId="urn:microsoft.com/office/officeart/2008/layout/AlternatingHexagons"/>
    <dgm:cxn modelId="{27E1A005-B85C-4F64-BC32-D32B76AB5BD7}" type="presParOf" srcId="{4E0C45EE-3A1E-4AE1-85C6-034073611697}" destId="{AE454F8E-D240-4EFD-AF80-D53098C108A8}" srcOrd="4" destOrd="0" presId="urn:microsoft.com/office/officeart/2008/layout/AlternatingHexagons"/>
    <dgm:cxn modelId="{C637E67F-91BF-4284-AED2-9FDBA0E47537}" type="presParOf" srcId="{3A68FE24-7348-46C1-B9E7-0A70D707DBAE}" destId="{56C63203-46EF-4565-A1F1-CAE3EF39BB82}" srcOrd="3" destOrd="0" presId="urn:microsoft.com/office/officeart/2008/layout/AlternatingHexagons"/>
    <dgm:cxn modelId="{7949F664-6445-49B4-B4A7-74D4EC139982}" type="presParOf" srcId="{3A68FE24-7348-46C1-B9E7-0A70D707DBAE}" destId="{44D92060-381C-4C96-BF9D-3EBBD164B6BF}" srcOrd="4" destOrd="0" presId="urn:microsoft.com/office/officeart/2008/layout/AlternatingHexagons"/>
    <dgm:cxn modelId="{9EE3BB22-A630-48E6-8B07-228A7DB7AC34}" type="presParOf" srcId="{44D92060-381C-4C96-BF9D-3EBBD164B6BF}" destId="{01E7132E-257C-4AAE-8F68-007A86336949}" srcOrd="0" destOrd="0" presId="urn:microsoft.com/office/officeart/2008/layout/AlternatingHexagons"/>
    <dgm:cxn modelId="{C5D088FF-CB6B-4D9C-B4BD-3A7885BB5BD5}" type="presParOf" srcId="{44D92060-381C-4C96-BF9D-3EBBD164B6BF}" destId="{449DCAC5-C62E-46FF-B969-5AB7A317A275}" srcOrd="1" destOrd="0" presId="urn:microsoft.com/office/officeart/2008/layout/AlternatingHexagons"/>
    <dgm:cxn modelId="{DBDC9012-EB08-40E7-8497-4E8FD28613E7}" type="presParOf" srcId="{44D92060-381C-4C96-BF9D-3EBBD164B6BF}" destId="{811B8BB0-2A72-4E7F-8988-9FE14FF541D7}" srcOrd="2" destOrd="0" presId="urn:microsoft.com/office/officeart/2008/layout/AlternatingHexagons"/>
    <dgm:cxn modelId="{987498C6-E8DA-4A09-A3DE-46E523F619AC}" type="presParOf" srcId="{44D92060-381C-4C96-BF9D-3EBBD164B6BF}" destId="{7310CC29-A7CC-405E-861A-613762D3F590}" srcOrd="3" destOrd="0" presId="urn:microsoft.com/office/officeart/2008/layout/AlternatingHexagons"/>
    <dgm:cxn modelId="{809F8E4C-DCE0-4CD6-A469-9A37E5BF7AB4}" type="presParOf" srcId="{44D92060-381C-4C96-BF9D-3EBBD164B6BF}" destId="{DB8AD123-A7CC-4101-8313-78447C310550}" srcOrd="4" destOrd="0" presId="urn:microsoft.com/office/officeart/2008/layout/AlternatingHexagons"/>
    <dgm:cxn modelId="{08BD8F26-C6FB-4C4B-B808-644722964E5E}" type="presParOf" srcId="{3A68FE24-7348-46C1-B9E7-0A70D707DBAE}" destId="{B586E655-AAF7-4833-89E1-4A15DDED8C65}" srcOrd="5" destOrd="0" presId="urn:microsoft.com/office/officeart/2008/layout/AlternatingHexagons"/>
    <dgm:cxn modelId="{210D04EA-C4EC-40AA-917A-160E7562A3AE}" type="presParOf" srcId="{3A68FE24-7348-46C1-B9E7-0A70D707DBAE}" destId="{F92E3912-CA5B-4990-BDCD-B8A76D8A3A37}" srcOrd="6" destOrd="0" presId="urn:microsoft.com/office/officeart/2008/layout/AlternatingHexagons"/>
    <dgm:cxn modelId="{63629B46-0C79-4D2C-8604-526EC0EED812}" type="presParOf" srcId="{F92E3912-CA5B-4990-BDCD-B8A76D8A3A37}" destId="{98224C82-97B2-4D5C-97A2-946BBCD48176}" srcOrd="0" destOrd="0" presId="urn:microsoft.com/office/officeart/2008/layout/AlternatingHexagons"/>
    <dgm:cxn modelId="{4F4AD0C1-A2A8-4083-BFA9-EAB48087A7C9}" type="presParOf" srcId="{F92E3912-CA5B-4990-BDCD-B8A76D8A3A37}" destId="{C5A7076D-05C0-4F94-8380-D12E9A79D30E}" srcOrd="1" destOrd="0" presId="urn:microsoft.com/office/officeart/2008/layout/AlternatingHexagons"/>
    <dgm:cxn modelId="{5CC78AED-A90F-4426-A69C-29C19E00C5E8}" type="presParOf" srcId="{F92E3912-CA5B-4990-BDCD-B8A76D8A3A37}" destId="{982C66F6-7A26-4F32-A05A-0319B1797690}" srcOrd="2" destOrd="0" presId="urn:microsoft.com/office/officeart/2008/layout/AlternatingHexagons"/>
    <dgm:cxn modelId="{0D25E28F-F262-4049-8158-FD98A51FE6B6}" type="presParOf" srcId="{F92E3912-CA5B-4990-BDCD-B8A76D8A3A37}" destId="{6D62CB0F-4914-4AF6-ADF0-2A222AE43A1F}" srcOrd="3" destOrd="0" presId="urn:microsoft.com/office/officeart/2008/layout/AlternatingHexagons"/>
    <dgm:cxn modelId="{19AC2627-911E-4056-8BE1-75C2941BF01B}" type="presParOf" srcId="{F92E3912-CA5B-4990-BDCD-B8A76D8A3A37}" destId="{15358C8A-88C8-4E05-8FFD-B85748D87CA3}" srcOrd="4" destOrd="0" presId="urn:microsoft.com/office/officeart/2008/layout/AlternatingHexagons"/>
    <dgm:cxn modelId="{0E18A5DC-EE15-4024-9AC3-3298C8D2A99F}" type="presParOf" srcId="{3A68FE24-7348-46C1-B9E7-0A70D707DBAE}" destId="{F3BB7C48-E12F-477A-B4AE-D7923C2954E7}" srcOrd="7" destOrd="0" presId="urn:microsoft.com/office/officeart/2008/layout/AlternatingHexagons"/>
    <dgm:cxn modelId="{0264EAD6-E4AD-4BB6-AF9E-17199AD32CBB}" type="presParOf" srcId="{3A68FE24-7348-46C1-B9E7-0A70D707DBAE}" destId="{B41B1F34-1345-49C4-AE88-B6685CDEE988}" srcOrd="8" destOrd="0" presId="urn:microsoft.com/office/officeart/2008/layout/AlternatingHexagons"/>
    <dgm:cxn modelId="{098E2D73-3486-4C1B-9CD3-2D4AE3D99564}" type="presParOf" srcId="{B41B1F34-1345-49C4-AE88-B6685CDEE988}" destId="{FFC5408F-D852-4E39-A45A-13821672C639}" srcOrd="0" destOrd="0" presId="urn:microsoft.com/office/officeart/2008/layout/AlternatingHexagons"/>
    <dgm:cxn modelId="{BF74F56B-C44A-496E-95E9-AD367BC1D57B}" type="presParOf" srcId="{B41B1F34-1345-49C4-AE88-B6685CDEE988}" destId="{7CBF61A0-E323-4271-95F9-86E6F70C0241}" srcOrd="1" destOrd="0" presId="urn:microsoft.com/office/officeart/2008/layout/AlternatingHexagons"/>
    <dgm:cxn modelId="{84EAE802-B517-44FD-A5F7-41429F0C50D9}" type="presParOf" srcId="{B41B1F34-1345-49C4-AE88-B6685CDEE988}" destId="{9F56B537-0F88-4FD8-85BE-D75514D0A5FA}" srcOrd="2" destOrd="0" presId="urn:microsoft.com/office/officeart/2008/layout/AlternatingHexagons"/>
    <dgm:cxn modelId="{6C9DFDA5-F36E-45A1-9F65-E5032B1F8984}" type="presParOf" srcId="{B41B1F34-1345-49C4-AE88-B6685CDEE988}" destId="{C04BB17C-9B5A-4D1F-AB8A-DDCC66B5B31D}" srcOrd="3" destOrd="0" presId="urn:microsoft.com/office/officeart/2008/layout/AlternatingHexagons"/>
    <dgm:cxn modelId="{61C1EAF6-949B-476B-8E23-B4E2AE6C7280}" type="presParOf" srcId="{B41B1F34-1345-49C4-AE88-B6685CDEE988}" destId="{D0F5CC91-1B01-44C8-A7BA-67B1AA0DF210}" srcOrd="4" destOrd="0" presId="urn:microsoft.com/office/officeart/2008/layout/AlternatingHexagons"/>
    <dgm:cxn modelId="{30D7F944-E35C-42C7-A6B6-23FE25FF8BC3}" type="presParOf" srcId="{3A68FE24-7348-46C1-B9E7-0A70D707DBAE}" destId="{7AEF613A-D065-459A-9EDB-3B6B2CA6B81F}" srcOrd="9" destOrd="0" presId="urn:microsoft.com/office/officeart/2008/layout/AlternatingHexagons"/>
    <dgm:cxn modelId="{EAE6C8F1-9789-477A-BE3C-0FE9E8DCFCEA}" type="presParOf" srcId="{3A68FE24-7348-46C1-B9E7-0A70D707DBAE}" destId="{6A83ACCD-AA26-4C5F-8F7E-634B43EE85BF}" srcOrd="10" destOrd="0" presId="urn:microsoft.com/office/officeart/2008/layout/AlternatingHexagons"/>
    <dgm:cxn modelId="{DC0649EA-8810-4305-9204-07229428FD8B}" type="presParOf" srcId="{6A83ACCD-AA26-4C5F-8F7E-634B43EE85BF}" destId="{72583A61-AF33-47D9-8DE1-92E77067B398}" srcOrd="0" destOrd="0" presId="urn:microsoft.com/office/officeart/2008/layout/AlternatingHexagons"/>
    <dgm:cxn modelId="{B090200F-DA75-4719-9F43-2E74A5F24D42}" type="presParOf" srcId="{6A83ACCD-AA26-4C5F-8F7E-634B43EE85BF}" destId="{9F8A1736-7CBC-431C-8F34-64E82858A1E1}" srcOrd="1" destOrd="0" presId="urn:microsoft.com/office/officeart/2008/layout/AlternatingHexagons"/>
    <dgm:cxn modelId="{C32A4B99-9495-4445-9132-E2FFD1177AAC}" type="presParOf" srcId="{6A83ACCD-AA26-4C5F-8F7E-634B43EE85BF}" destId="{35CF2829-AE4B-4E5E-B990-C6D0B0BF478E}" srcOrd="2" destOrd="0" presId="urn:microsoft.com/office/officeart/2008/layout/AlternatingHexagons"/>
    <dgm:cxn modelId="{EA91A159-5861-4E49-8914-85B737FB28D6}" type="presParOf" srcId="{6A83ACCD-AA26-4C5F-8F7E-634B43EE85BF}" destId="{1072F50E-C180-4A33-B476-D02156B703DF}" srcOrd="3" destOrd="0" presId="urn:microsoft.com/office/officeart/2008/layout/AlternatingHexagons"/>
    <dgm:cxn modelId="{B4389360-201C-4094-AF42-4C509FFAC79A}" type="presParOf" srcId="{6A83ACCD-AA26-4C5F-8F7E-634B43EE85BF}" destId="{21EFE223-EE44-44B6-A34B-BE576AF5AE33}" srcOrd="4" destOrd="0" presId="urn:microsoft.com/office/officeart/2008/layout/AlternatingHexagon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7CA03FFF-0143-490E-869F-2C5F8E34EDA0}" type="doc">
      <dgm:prSet loTypeId="urn:microsoft.com/office/officeart/2008/layout/AlternatingHexagons" loCatId="list" qsTypeId="urn:microsoft.com/office/officeart/2005/8/quickstyle/simple1" qsCatId="simple" csTypeId="urn:microsoft.com/office/officeart/2005/8/colors/accent1_1" csCatId="accent1" phldr="1"/>
      <dgm:spPr/>
      <dgm:t>
        <a:bodyPr/>
        <a:lstStyle/>
        <a:p>
          <a:endParaRPr lang="en-US"/>
        </a:p>
      </dgm:t>
    </dgm:pt>
    <dgm:pt modelId="{A36447B0-BE14-4B90-A635-81B992A96525}">
      <dgm:prSet phldrT="[Text]" custT="1"/>
      <dgm:spPr>
        <a:noFill/>
      </dgm:spPr>
      <dgm:t>
        <a:bodyPr/>
        <a:lstStyle/>
        <a:p>
          <a:r>
            <a:rPr lang="fa-IR" sz="1400" b="1" dirty="0" smtClean="0">
              <a:solidFill>
                <a:schemeClr val="tx1"/>
              </a:solidFill>
              <a:cs typeface="B Mitra" pitchFamily="2" charset="-78"/>
            </a:rPr>
            <a:t>مقدمه</a:t>
          </a:r>
          <a:endParaRPr lang="en-US" sz="1400" b="1" dirty="0">
            <a:solidFill>
              <a:schemeClr val="tx1"/>
            </a:solidFill>
            <a:cs typeface="B Mitra" pitchFamily="2" charset="-78"/>
          </a:endParaRPr>
        </a:p>
      </dgm:t>
    </dgm:pt>
    <dgm:pt modelId="{F7DD0F2D-9415-4AD6-B2C9-35AC9454502D}" type="parTrans" cxnId="{3BCA1D32-7A88-443A-AA8D-9C80866BB7D1}">
      <dgm:prSet/>
      <dgm:spPr/>
      <dgm:t>
        <a:bodyPr/>
        <a:lstStyle/>
        <a:p>
          <a:endParaRPr lang="en-US" sz="1100" b="0">
            <a:cs typeface="B Mitra" pitchFamily="2" charset="-78"/>
          </a:endParaRPr>
        </a:p>
      </dgm:t>
    </dgm:pt>
    <dgm:pt modelId="{3533239B-94E7-463F-AC97-0AABC0ABE01D}" type="sibTrans" cxnId="{3BCA1D32-7A88-443A-AA8D-9C80866BB7D1}">
      <dgm:prSet custT="1"/>
      <dgm:spPr>
        <a:noFill/>
      </dgm:spPr>
      <dgm:t>
        <a:bodyPr/>
        <a:lstStyle/>
        <a:p>
          <a:r>
            <a:rPr lang="fa-IR" sz="1400" b="1" dirty="0" smtClean="0">
              <a:solidFill>
                <a:schemeClr val="tx1"/>
              </a:solidFill>
              <a:cs typeface="B Mitra" pitchFamily="2" charset="-78"/>
            </a:rPr>
            <a:t>معرفی</a:t>
          </a:r>
          <a:endParaRPr lang="en-US" sz="1400" b="1" dirty="0">
            <a:solidFill>
              <a:schemeClr val="tx1"/>
            </a:solidFill>
            <a:cs typeface="B Mitra" pitchFamily="2" charset="-78"/>
          </a:endParaRPr>
        </a:p>
      </dgm:t>
    </dgm:pt>
    <dgm:pt modelId="{EDCFC6D8-912B-45D1-A56D-59E916124B81}">
      <dgm:prSet phldrT="[Text]" custT="1"/>
      <dgm:spPr/>
      <dgm:t>
        <a:bodyPr/>
        <a:lstStyle/>
        <a:p>
          <a:r>
            <a:rPr lang="fa-IR" sz="1400" b="1" dirty="0" smtClean="0">
              <a:solidFill>
                <a:schemeClr val="tx1"/>
              </a:solidFill>
              <a:cs typeface="B Mitra" pitchFamily="2" charset="-78"/>
            </a:rPr>
            <a:t>چشم انداز</a:t>
          </a:r>
          <a:endParaRPr lang="en-US" sz="1400" b="1" dirty="0">
            <a:solidFill>
              <a:schemeClr val="tx1"/>
            </a:solidFill>
            <a:cs typeface="B Mitra" pitchFamily="2" charset="-78"/>
          </a:endParaRPr>
        </a:p>
      </dgm:t>
    </dgm:pt>
    <dgm:pt modelId="{C6C6071B-98CF-471E-BF3A-F08B7BF41156}" type="parTrans" cxnId="{3C90E3DB-8FEB-4ACA-80FE-69E084E66B17}">
      <dgm:prSet/>
      <dgm:spPr/>
      <dgm:t>
        <a:bodyPr/>
        <a:lstStyle/>
        <a:p>
          <a:endParaRPr lang="en-US" sz="1100" b="0">
            <a:cs typeface="B Mitra" pitchFamily="2" charset="-78"/>
          </a:endParaRPr>
        </a:p>
      </dgm:t>
    </dgm:pt>
    <dgm:pt modelId="{4168ECA1-83A9-47A1-9F83-16C5CE22DB00}" type="sibTrans" cxnId="{3C90E3DB-8FEB-4ACA-80FE-69E084E66B17}">
      <dgm:prSet custT="1"/>
      <dgm:spPr/>
      <dgm:t>
        <a:bodyPr/>
        <a:lstStyle/>
        <a:p>
          <a:endParaRPr lang="en-US" sz="1400" b="1">
            <a:solidFill>
              <a:schemeClr val="tx1"/>
            </a:solidFill>
            <a:cs typeface="B Mitra" pitchFamily="2" charset="-78"/>
          </a:endParaRPr>
        </a:p>
      </dgm:t>
    </dgm:pt>
    <dgm:pt modelId="{3619A3CC-8C42-46A5-BDC8-B1F6013A2C6D}">
      <dgm:prSet phldrT="[Text]" custT="1"/>
      <dgm:spPr/>
      <dgm:t>
        <a:bodyPr/>
        <a:lstStyle/>
        <a:p>
          <a:r>
            <a:rPr lang="fa-IR" sz="1400" b="1" dirty="0" smtClean="0">
              <a:solidFill>
                <a:schemeClr val="tx1"/>
              </a:solidFill>
              <a:cs typeface="B Mitra" pitchFamily="2" charset="-78"/>
            </a:rPr>
            <a:t>.</a:t>
          </a:r>
          <a:endParaRPr lang="en-US" sz="1400" b="1" dirty="0">
            <a:solidFill>
              <a:schemeClr val="tx1"/>
            </a:solidFill>
            <a:cs typeface="B Mitra" pitchFamily="2" charset="-78"/>
          </a:endParaRPr>
        </a:p>
      </dgm:t>
    </dgm:pt>
    <dgm:pt modelId="{6F43862F-635D-4456-B98F-E6F30A60D16C}" type="parTrans" cxnId="{A1174BC1-B771-43D5-A418-94ABFA81E0BA}">
      <dgm:prSet/>
      <dgm:spPr/>
      <dgm:t>
        <a:bodyPr/>
        <a:lstStyle/>
        <a:p>
          <a:endParaRPr lang="en-US" sz="1100" b="0">
            <a:cs typeface="B Mitra" pitchFamily="2" charset="-78"/>
          </a:endParaRPr>
        </a:p>
      </dgm:t>
    </dgm:pt>
    <dgm:pt modelId="{D2B2F490-7DA9-4933-BCF7-6829FE706496}" type="sibTrans" cxnId="{A1174BC1-B771-43D5-A418-94ABFA81E0BA}">
      <dgm:prSet/>
      <dgm:spPr/>
      <dgm:t>
        <a:bodyPr/>
        <a:lstStyle/>
        <a:p>
          <a:endParaRPr lang="en-US" sz="1100" b="0">
            <a:cs typeface="B Mitra" pitchFamily="2" charset="-78"/>
          </a:endParaRPr>
        </a:p>
      </dgm:t>
    </dgm:pt>
    <dgm:pt modelId="{60A99A72-1B45-4A47-B3C1-606CBE863512}">
      <dgm:prSet custT="1"/>
      <dgm:spPr/>
      <dgm:t>
        <a:bodyPr/>
        <a:lstStyle/>
        <a:p>
          <a:pPr rtl="1"/>
          <a:r>
            <a:rPr lang="fa-IR" sz="1400" b="1" dirty="0" smtClean="0">
              <a:solidFill>
                <a:schemeClr val="tx1"/>
              </a:solidFill>
              <a:cs typeface="B Mitra" pitchFamily="2" charset="-78"/>
            </a:rPr>
            <a:t>دانش به عنوان منبع</a:t>
          </a:r>
          <a:endParaRPr lang="en-US" sz="1400" b="1" dirty="0" smtClean="0">
            <a:solidFill>
              <a:schemeClr val="tx1"/>
            </a:solidFill>
            <a:cs typeface="B Mitra" pitchFamily="2" charset="-78"/>
          </a:endParaRPr>
        </a:p>
      </dgm:t>
    </dgm:pt>
    <dgm:pt modelId="{F058A103-EBED-4DE1-BB6F-D26FFC8759D8}" type="parTrans" cxnId="{5F08FEE5-DD30-40DD-9FF8-505CD81E4318}">
      <dgm:prSet/>
      <dgm:spPr/>
      <dgm:t>
        <a:bodyPr/>
        <a:lstStyle/>
        <a:p>
          <a:endParaRPr lang="en-US" sz="1100">
            <a:cs typeface="B Mitra" pitchFamily="2" charset="-78"/>
          </a:endParaRPr>
        </a:p>
      </dgm:t>
    </dgm:pt>
    <dgm:pt modelId="{29334729-C45B-4F60-A28E-248FBAAF967E}" type="sibTrans" cxnId="{5F08FEE5-DD30-40DD-9FF8-505CD81E4318}">
      <dgm:prSet custT="1"/>
      <dgm:spPr/>
      <dgm:t>
        <a:bodyPr/>
        <a:lstStyle/>
        <a:p>
          <a:endParaRPr lang="en-US" sz="1400" b="1">
            <a:solidFill>
              <a:schemeClr val="tx1"/>
            </a:solidFill>
            <a:cs typeface="B Mitra" pitchFamily="2" charset="-78"/>
          </a:endParaRPr>
        </a:p>
      </dgm:t>
    </dgm:pt>
    <dgm:pt modelId="{C2A2B8D2-8F77-4162-9B18-948B72996341}">
      <dgm:prSet custT="1"/>
      <dgm:spPr/>
      <dgm:t>
        <a:bodyPr/>
        <a:lstStyle/>
        <a:p>
          <a:pPr rtl="1"/>
          <a:r>
            <a:rPr lang="fa-IR" sz="1400" b="1" dirty="0" smtClean="0">
              <a:solidFill>
                <a:schemeClr val="tx1"/>
              </a:solidFill>
              <a:cs typeface="B Mitra" pitchFamily="2" charset="-78"/>
            </a:rPr>
            <a:t>دانش و قابلیتها</a:t>
          </a:r>
        </a:p>
      </dgm:t>
    </dgm:pt>
    <dgm:pt modelId="{C65E8B5B-E7CF-48FE-897F-E04E394EA774}" type="parTrans" cxnId="{BF947504-DA2B-4609-98A1-BE3E1D889706}">
      <dgm:prSet/>
      <dgm:spPr/>
      <dgm:t>
        <a:bodyPr/>
        <a:lstStyle/>
        <a:p>
          <a:endParaRPr lang="en-US" sz="1100">
            <a:cs typeface="B Mitra" pitchFamily="2" charset="-78"/>
          </a:endParaRPr>
        </a:p>
      </dgm:t>
    </dgm:pt>
    <dgm:pt modelId="{2C5F80ED-CE6F-4465-B869-CDB28A7F333C}" type="sibTrans" cxnId="{BF947504-DA2B-4609-98A1-BE3E1D889706}">
      <dgm:prSet custT="1"/>
      <dgm:spPr>
        <a:solidFill>
          <a:schemeClr val="accent6"/>
        </a:solidFill>
      </dgm:spPr>
      <dgm:t>
        <a:bodyPr/>
        <a:lstStyle/>
        <a:p>
          <a:r>
            <a:rPr lang="fa-IR" sz="1400" b="1" dirty="0" smtClean="0">
              <a:solidFill>
                <a:schemeClr val="tx1"/>
              </a:solidFill>
              <a:cs typeface="B Mitra" pitchFamily="2" charset="-78"/>
            </a:rPr>
            <a:t>رهیافت ها</a:t>
          </a:r>
          <a:endParaRPr lang="en-US" sz="1400" b="1" dirty="0">
            <a:solidFill>
              <a:schemeClr val="tx1"/>
            </a:solidFill>
            <a:cs typeface="B Mitra" pitchFamily="2" charset="-78"/>
          </a:endParaRPr>
        </a:p>
      </dgm:t>
    </dgm:pt>
    <dgm:pt modelId="{6F052142-10E3-46A7-A6C2-C99079BCAD76}">
      <dgm:prSet custT="1"/>
      <dgm:spPr/>
      <dgm:t>
        <a:bodyPr/>
        <a:lstStyle/>
        <a:p>
          <a:pPr rtl="1"/>
          <a:r>
            <a:rPr lang="fa-IR" sz="1400" b="1" dirty="0" smtClean="0">
              <a:solidFill>
                <a:schemeClr val="tx1"/>
              </a:solidFill>
              <a:cs typeface="B Mitra" pitchFamily="2" charset="-78"/>
            </a:rPr>
            <a:t>استراتژی های دانش محور</a:t>
          </a:r>
        </a:p>
      </dgm:t>
    </dgm:pt>
    <dgm:pt modelId="{9422D9CD-625A-4BC9-A4C9-94E5E35A3823}" type="parTrans" cxnId="{E3AC7072-D0B1-48CD-9F91-2AAC58C5C0C2}">
      <dgm:prSet/>
      <dgm:spPr/>
      <dgm:t>
        <a:bodyPr/>
        <a:lstStyle/>
        <a:p>
          <a:endParaRPr lang="en-US" sz="1100">
            <a:cs typeface="B Mitra" pitchFamily="2" charset="-78"/>
          </a:endParaRPr>
        </a:p>
      </dgm:t>
    </dgm:pt>
    <dgm:pt modelId="{BFC6880A-3DC4-4818-83CC-545289DACB6A}" type="sibTrans" cxnId="{E3AC7072-D0B1-48CD-9F91-2AAC58C5C0C2}">
      <dgm:prSet custT="1"/>
      <dgm:spPr/>
      <dgm:t>
        <a:bodyPr/>
        <a:lstStyle/>
        <a:p>
          <a:r>
            <a:rPr lang="fa-IR" sz="1400" b="1" dirty="0" smtClean="0">
              <a:solidFill>
                <a:schemeClr val="tx1"/>
              </a:solidFill>
              <a:cs typeface="B Mitra" pitchFamily="2" charset="-78"/>
            </a:rPr>
            <a:t>اقتصاد الکترونیکی</a:t>
          </a:r>
          <a:endParaRPr lang="en-US" sz="1400" b="1" dirty="0">
            <a:solidFill>
              <a:schemeClr val="tx1"/>
            </a:solidFill>
            <a:cs typeface="B Mitra" pitchFamily="2" charset="-78"/>
          </a:endParaRPr>
        </a:p>
      </dgm:t>
    </dgm:pt>
    <dgm:pt modelId="{FE9C8577-7B2F-4393-BAE8-AACB4F1CD8E9}">
      <dgm:prSet custT="1"/>
      <dgm:spPr/>
      <dgm:t>
        <a:bodyPr/>
        <a:lstStyle/>
        <a:p>
          <a:pPr rtl="1"/>
          <a:r>
            <a:rPr lang="fa-IR" sz="1400" b="1" dirty="0" smtClean="0">
              <a:solidFill>
                <a:schemeClr val="tx1"/>
              </a:solidFill>
              <a:cs typeface="B Mitra" pitchFamily="2" charset="-78"/>
            </a:rPr>
            <a:t>زنجیره ارزش دانش</a:t>
          </a:r>
        </a:p>
      </dgm:t>
    </dgm:pt>
    <dgm:pt modelId="{E250E8A2-1216-494F-9F7E-B62FFFE28B73}" type="parTrans" cxnId="{8149C044-6AC3-4C4E-A27B-11E73A842393}">
      <dgm:prSet/>
      <dgm:spPr/>
      <dgm:t>
        <a:bodyPr/>
        <a:lstStyle/>
        <a:p>
          <a:endParaRPr lang="en-US" sz="1100">
            <a:cs typeface="B Mitra" pitchFamily="2" charset="-78"/>
          </a:endParaRPr>
        </a:p>
      </dgm:t>
    </dgm:pt>
    <dgm:pt modelId="{E3FC4BF2-35AC-4415-8963-DBC11841B87A}" type="sibTrans" cxnId="{8149C044-6AC3-4C4E-A27B-11E73A842393}">
      <dgm:prSet custT="1"/>
      <dgm:spPr/>
      <dgm:t>
        <a:bodyPr/>
        <a:lstStyle/>
        <a:p>
          <a:r>
            <a:rPr lang="fa-IR" sz="1400" b="1" dirty="0" smtClean="0">
              <a:solidFill>
                <a:schemeClr val="tx1"/>
              </a:solidFill>
              <a:cs typeface="B Mitra" pitchFamily="2" charset="-78"/>
            </a:rPr>
            <a:t>مدل دانش محور</a:t>
          </a:r>
          <a:endParaRPr lang="en-US" sz="1400" b="1" dirty="0">
            <a:solidFill>
              <a:schemeClr val="tx1"/>
            </a:solidFill>
            <a:cs typeface="B Mitra" pitchFamily="2" charset="-78"/>
          </a:endParaRPr>
        </a:p>
      </dgm:t>
    </dgm:pt>
    <dgm:pt modelId="{3A68FE24-7348-46C1-B9E7-0A70D707DBAE}" type="pres">
      <dgm:prSet presAssocID="{7CA03FFF-0143-490E-869F-2C5F8E34EDA0}" presName="Name0" presStyleCnt="0">
        <dgm:presLayoutVars>
          <dgm:chMax/>
          <dgm:chPref/>
          <dgm:dir/>
          <dgm:animLvl val="lvl"/>
        </dgm:presLayoutVars>
      </dgm:prSet>
      <dgm:spPr/>
      <dgm:t>
        <a:bodyPr/>
        <a:lstStyle/>
        <a:p>
          <a:endParaRPr lang="en-US"/>
        </a:p>
      </dgm:t>
    </dgm:pt>
    <dgm:pt modelId="{02C6DF9D-8893-4214-B6E4-04D0FCE93A57}" type="pres">
      <dgm:prSet presAssocID="{A36447B0-BE14-4B90-A635-81B992A96525}" presName="composite" presStyleCnt="0"/>
      <dgm:spPr/>
    </dgm:pt>
    <dgm:pt modelId="{D59B93BB-0578-4045-B5DA-40E1E2B361EC}" type="pres">
      <dgm:prSet presAssocID="{A36447B0-BE14-4B90-A635-81B992A96525}" presName="Parent1" presStyleLbl="node1" presStyleIdx="0" presStyleCnt="12">
        <dgm:presLayoutVars>
          <dgm:chMax val="1"/>
          <dgm:chPref val="1"/>
          <dgm:bulletEnabled val="1"/>
        </dgm:presLayoutVars>
      </dgm:prSet>
      <dgm:spPr/>
      <dgm:t>
        <a:bodyPr/>
        <a:lstStyle/>
        <a:p>
          <a:endParaRPr lang="en-US"/>
        </a:p>
      </dgm:t>
    </dgm:pt>
    <dgm:pt modelId="{17336C7B-DAFE-43D7-B1E0-5AE3C0DD2ED4}" type="pres">
      <dgm:prSet presAssocID="{A36447B0-BE14-4B90-A635-81B992A96525}" presName="Childtext1" presStyleLbl="revTx" presStyleIdx="0" presStyleCnt="6">
        <dgm:presLayoutVars>
          <dgm:chMax val="0"/>
          <dgm:chPref val="0"/>
          <dgm:bulletEnabled val="1"/>
        </dgm:presLayoutVars>
      </dgm:prSet>
      <dgm:spPr/>
      <dgm:t>
        <a:bodyPr/>
        <a:lstStyle/>
        <a:p>
          <a:endParaRPr lang="en-US"/>
        </a:p>
      </dgm:t>
    </dgm:pt>
    <dgm:pt modelId="{64B39D97-A25D-497C-9625-1EF93EBC3379}" type="pres">
      <dgm:prSet presAssocID="{A36447B0-BE14-4B90-A635-81B992A96525}" presName="BalanceSpacing" presStyleCnt="0"/>
      <dgm:spPr/>
    </dgm:pt>
    <dgm:pt modelId="{52E9D7DB-4B2D-4F9A-B7B6-D8A1B77A6D04}" type="pres">
      <dgm:prSet presAssocID="{A36447B0-BE14-4B90-A635-81B992A96525}" presName="BalanceSpacing1" presStyleCnt="0"/>
      <dgm:spPr/>
    </dgm:pt>
    <dgm:pt modelId="{DBD07B30-06F2-439E-BF43-6F41801E4D62}" type="pres">
      <dgm:prSet presAssocID="{3533239B-94E7-463F-AC97-0AABC0ABE01D}" presName="Accent1Text" presStyleLbl="node1" presStyleIdx="1" presStyleCnt="12"/>
      <dgm:spPr/>
      <dgm:t>
        <a:bodyPr/>
        <a:lstStyle/>
        <a:p>
          <a:endParaRPr lang="en-US"/>
        </a:p>
      </dgm:t>
    </dgm:pt>
    <dgm:pt modelId="{D9433E36-0B5C-4023-B74F-C58FC2F7D340}" type="pres">
      <dgm:prSet presAssocID="{3533239B-94E7-463F-AC97-0AABC0ABE01D}" presName="spaceBetweenRectangles" presStyleCnt="0"/>
      <dgm:spPr/>
    </dgm:pt>
    <dgm:pt modelId="{4E0C45EE-3A1E-4AE1-85C6-034073611697}" type="pres">
      <dgm:prSet presAssocID="{EDCFC6D8-912B-45D1-A56D-59E916124B81}" presName="composite" presStyleCnt="0"/>
      <dgm:spPr/>
    </dgm:pt>
    <dgm:pt modelId="{4E57ACAE-124E-4CAF-B315-73AD7F876944}" type="pres">
      <dgm:prSet presAssocID="{EDCFC6D8-912B-45D1-A56D-59E916124B81}" presName="Parent1" presStyleLbl="node1" presStyleIdx="2" presStyleCnt="12">
        <dgm:presLayoutVars>
          <dgm:chMax val="1"/>
          <dgm:chPref val="1"/>
          <dgm:bulletEnabled val="1"/>
        </dgm:presLayoutVars>
      </dgm:prSet>
      <dgm:spPr/>
      <dgm:t>
        <a:bodyPr/>
        <a:lstStyle/>
        <a:p>
          <a:endParaRPr lang="en-US"/>
        </a:p>
      </dgm:t>
    </dgm:pt>
    <dgm:pt modelId="{90E2A3BD-FD88-40D3-87C5-CC6FE70304D7}" type="pres">
      <dgm:prSet presAssocID="{EDCFC6D8-912B-45D1-A56D-59E916124B81}" presName="Childtext1" presStyleLbl="revTx" presStyleIdx="1" presStyleCnt="6">
        <dgm:presLayoutVars>
          <dgm:chMax val="0"/>
          <dgm:chPref val="0"/>
          <dgm:bulletEnabled val="1"/>
        </dgm:presLayoutVars>
      </dgm:prSet>
      <dgm:spPr/>
      <dgm:t>
        <a:bodyPr/>
        <a:lstStyle/>
        <a:p>
          <a:endParaRPr lang="en-US"/>
        </a:p>
      </dgm:t>
    </dgm:pt>
    <dgm:pt modelId="{E3391BB2-1F3E-4CC3-BF88-7F05F102AFB1}" type="pres">
      <dgm:prSet presAssocID="{EDCFC6D8-912B-45D1-A56D-59E916124B81}" presName="BalanceSpacing" presStyleCnt="0"/>
      <dgm:spPr/>
    </dgm:pt>
    <dgm:pt modelId="{B151E6B7-C809-48DC-8A8D-469504D9A8C9}" type="pres">
      <dgm:prSet presAssocID="{EDCFC6D8-912B-45D1-A56D-59E916124B81}" presName="BalanceSpacing1" presStyleCnt="0"/>
      <dgm:spPr/>
    </dgm:pt>
    <dgm:pt modelId="{AE454F8E-D240-4EFD-AF80-D53098C108A8}" type="pres">
      <dgm:prSet presAssocID="{4168ECA1-83A9-47A1-9F83-16C5CE22DB00}" presName="Accent1Text" presStyleLbl="node1" presStyleIdx="3" presStyleCnt="12"/>
      <dgm:spPr/>
      <dgm:t>
        <a:bodyPr/>
        <a:lstStyle/>
        <a:p>
          <a:endParaRPr lang="en-US"/>
        </a:p>
      </dgm:t>
    </dgm:pt>
    <dgm:pt modelId="{56C63203-46EF-4565-A1F1-CAE3EF39BB82}" type="pres">
      <dgm:prSet presAssocID="{4168ECA1-83A9-47A1-9F83-16C5CE22DB00}" presName="spaceBetweenRectangles" presStyleCnt="0"/>
      <dgm:spPr/>
    </dgm:pt>
    <dgm:pt modelId="{44D92060-381C-4C96-BF9D-3EBBD164B6BF}" type="pres">
      <dgm:prSet presAssocID="{60A99A72-1B45-4A47-B3C1-606CBE863512}" presName="composite" presStyleCnt="0"/>
      <dgm:spPr/>
    </dgm:pt>
    <dgm:pt modelId="{01E7132E-257C-4AAE-8F68-007A86336949}" type="pres">
      <dgm:prSet presAssocID="{60A99A72-1B45-4A47-B3C1-606CBE863512}" presName="Parent1" presStyleLbl="node1" presStyleIdx="4" presStyleCnt="12" custLinFactNeighborX="55501" custLinFactNeighborY="-84308">
        <dgm:presLayoutVars>
          <dgm:chMax val="1"/>
          <dgm:chPref val="1"/>
          <dgm:bulletEnabled val="1"/>
        </dgm:presLayoutVars>
      </dgm:prSet>
      <dgm:spPr/>
      <dgm:t>
        <a:bodyPr/>
        <a:lstStyle/>
        <a:p>
          <a:endParaRPr lang="en-US"/>
        </a:p>
      </dgm:t>
    </dgm:pt>
    <dgm:pt modelId="{449DCAC5-C62E-46FF-B969-5AB7A317A275}" type="pres">
      <dgm:prSet presAssocID="{60A99A72-1B45-4A47-B3C1-606CBE863512}" presName="Childtext1" presStyleLbl="revTx" presStyleIdx="2" presStyleCnt="6">
        <dgm:presLayoutVars>
          <dgm:chMax val="0"/>
          <dgm:chPref val="0"/>
          <dgm:bulletEnabled val="1"/>
        </dgm:presLayoutVars>
      </dgm:prSet>
      <dgm:spPr/>
    </dgm:pt>
    <dgm:pt modelId="{811B8BB0-2A72-4E7F-8988-9FE14FF541D7}" type="pres">
      <dgm:prSet presAssocID="{60A99A72-1B45-4A47-B3C1-606CBE863512}" presName="BalanceSpacing" presStyleCnt="0"/>
      <dgm:spPr/>
    </dgm:pt>
    <dgm:pt modelId="{7310CC29-A7CC-405E-861A-613762D3F590}" type="pres">
      <dgm:prSet presAssocID="{60A99A72-1B45-4A47-B3C1-606CBE863512}" presName="BalanceSpacing1" presStyleCnt="0"/>
      <dgm:spPr/>
    </dgm:pt>
    <dgm:pt modelId="{DB8AD123-A7CC-4101-8313-78447C310550}" type="pres">
      <dgm:prSet presAssocID="{29334729-C45B-4F60-A28E-248FBAAF967E}" presName="Accent1Text" presStyleLbl="node1" presStyleIdx="5" presStyleCnt="12" custLinFactY="100000" custLinFactNeighborX="51689" custLinFactNeighborY="153192"/>
      <dgm:spPr/>
      <dgm:t>
        <a:bodyPr/>
        <a:lstStyle/>
        <a:p>
          <a:endParaRPr lang="en-US"/>
        </a:p>
      </dgm:t>
    </dgm:pt>
    <dgm:pt modelId="{B586E655-AAF7-4833-89E1-4A15DDED8C65}" type="pres">
      <dgm:prSet presAssocID="{29334729-C45B-4F60-A28E-248FBAAF967E}" presName="spaceBetweenRectangles" presStyleCnt="0"/>
      <dgm:spPr/>
    </dgm:pt>
    <dgm:pt modelId="{F92E3912-CA5B-4990-BDCD-B8A76D8A3A37}" type="pres">
      <dgm:prSet presAssocID="{FE9C8577-7B2F-4393-BAE8-AACB4F1CD8E9}" presName="composite" presStyleCnt="0"/>
      <dgm:spPr/>
    </dgm:pt>
    <dgm:pt modelId="{98224C82-97B2-4D5C-97A2-946BBCD48176}" type="pres">
      <dgm:prSet presAssocID="{FE9C8577-7B2F-4393-BAE8-AACB4F1CD8E9}" presName="Parent1" presStyleLbl="node1" presStyleIdx="6" presStyleCnt="12" custLinFactX="574" custLinFactNeighborX="100000" custLinFactNeighborY="-1582">
        <dgm:presLayoutVars>
          <dgm:chMax val="1"/>
          <dgm:chPref val="1"/>
          <dgm:bulletEnabled val="1"/>
        </dgm:presLayoutVars>
      </dgm:prSet>
      <dgm:spPr/>
      <dgm:t>
        <a:bodyPr/>
        <a:lstStyle/>
        <a:p>
          <a:endParaRPr lang="en-US"/>
        </a:p>
      </dgm:t>
    </dgm:pt>
    <dgm:pt modelId="{C5A7076D-05C0-4F94-8380-D12E9A79D30E}" type="pres">
      <dgm:prSet presAssocID="{FE9C8577-7B2F-4393-BAE8-AACB4F1CD8E9}" presName="Childtext1" presStyleLbl="revTx" presStyleIdx="3" presStyleCnt="6">
        <dgm:presLayoutVars>
          <dgm:chMax val="0"/>
          <dgm:chPref val="0"/>
          <dgm:bulletEnabled val="1"/>
        </dgm:presLayoutVars>
      </dgm:prSet>
      <dgm:spPr/>
    </dgm:pt>
    <dgm:pt modelId="{982C66F6-7A26-4F32-A05A-0319B1797690}" type="pres">
      <dgm:prSet presAssocID="{FE9C8577-7B2F-4393-BAE8-AACB4F1CD8E9}" presName="BalanceSpacing" presStyleCnt="0"/>
      <dgm:spPr/>
    </dgm:pt>
    <dgm:pt modelId="{6D62CB0F-4914-4AF6-ADF0-2A222AE43A1F}" type="pres">
      <dgm:prSet presAssocID="{FE9C8577-7B2F-4393-BAE8-AACB4F1CD8E9}" presName="BalanceSpacing1" presStyleCnt="0"/>
      <dgm:spPr/>
    </dgm:pt>
    <dgm:pt modelId="{15358C8A-88C8-4E05-8FFD-B85748D87CA3}" type="pres">
      <dgm:prSet presAssocID="{E3FC4BF2-35AC-4415-8963-DBC11841B87A}" presName="Accent1Text" presStyleLbl="node1" presStyleIdx="7" presStyleCnt="12" custLinFactX="-62714" custLinFactNeighborX="-100000" custLinFactNeighborY="85853"/>
      <dgm:spPr/>
      <dgm:t>
        <a:bodyPr/>
        <a:lstStyle/>
        <a:p>
          <a:endParaRPr lang="en-US"/>
        </a:p>
      </dgm:t>
    </dgm:pt>
    <dgm:pt modelId="{F3BB7C48-E12F-477A-B4AE-D7923C2954E7}" type="pres">
      <dgm:prSet presAssocID="{E3FC4BF2-35AC-4415-8963-DBC11841B87A}" presName="spaceBetweenRectangles" presStyleCnt="0"/>
      <dgm:spPr/>
    </dgm:pt>
    <dgm:pt modelId="{B41B1F34-1345-49C4-AE88-B6685CDEE988}" type="pres">
      <dgm:prSet presAssocID="{C2A2B8D2-8F77-4162-9B18-948B72996341}" presName="composite" presStyleCnt="0"/>
      <dgm:spPr/>
    </dgm:pt>
    <dgm:pt modelId="{FFC5408F-D852-4E39-A45A-13821672C639}" type="pres">
      <dgm:prSet presAssocID="{C2A2B8D2-8F77-4162-9B18-948B72996341}" presName="Parent1" presStyleLbl="node1" presStyleIdx="8" presStyleCnt="12" custLinFactX="-11927" custLinFactY="-70265" custLinFactNeighborX="-100000" custLinFactNeighborY="-100000">
        <dgm:presLayoutVars>
          <dgm:chMax val="1"/>
          <dgm:chPref val="1"/>
          <dgm:bulletEnabled val="1"/>
        </dgm:presLayoutVars>
      </dgm:prSet>
      <dgm:spPr/>
      <dgm:t>
        <a:bodyPr/>
        <a:lstStyle/>
        <a:p>
          <a:endParaRPr lang="en-US"/>
        </a:p>
      </dgm:t>
    </dgm:pt>
    <dgm:pt modelId="{7CBF61A0-E323-4271-95F9-86E6F70C0241}" type="pres">
      <dgm:prSet presAssocID="{C2A2B8D2-8F77-4162-9B18-948B72996341}" presName="Childtext1" presStyleLbl="revTx" presStyleIdx="4" presStyleCnt="6">
        <dgm:presLayoutVars>
          <dgm:chMax val="0"/>
          <dgm:chPref val="0"/>
          <dgm:bulletEnabled val="1"/>
        </dgm:presLayoutVars>
      </dgm:prSet>
      <dgm:spPr/>
    </dgm:pt>
    <dgm:pt modelId="{9F56B537-0F88-4FD8-85BE-D75514D0A5FA}" type="pres">
      <dgm:prSet presAssocID="{C2A2B8D2-8F77-4162-9B18-948B72996341}" presName="BalanceSpacing" presStyleCnt="0"/>
      <dgm:spPr/>
    </dgm:pt>
    <dgm:pt modelId="{C04BB17C-9B5A-4D1F-AB8A-DDCC66B5B31D}" type="pres">
      <dgm:prSet presAssocID="{C2A2B8D2-8F77-4162-9B18-948B72996341}" presName="BalanceSpacing1" presStyleCnt="0"/>
      <dgm:spPr/>
    </dgm:pt>
    <dgm:pt modelId="{D0F5CC91-1B01-44C8-A7BA-67B1AA0DF210}" type="pres">
      <dgm:prSet presAssocID="{2C5F80ED-CE6F-4465-B869-CDB28A7F333C}" presName="Accent1Text" presStyleLbl="node1" presStyleIdx="9" presStyleCnt="12" custLinFactX="9656" custLinFactNeighborX="100000" custLinFactNeighborY="4046"/>
      <dgm:spPr/>
      <dgm:t>
        <a:bodyPr/>
        <a:lstStyle/>
        <a:p>
          <a:endParaRPr lang="en-US"/>
        </a:p>
      </dgm:t>
    </dgm:pt>
    <dgm:pt modelId="{7AEF613A-D065-459A-9EDB-3B6B2CA6B81F}" type="pres">
      <dgm:prSet presAssocID="{2C5F80ED-CE6F-4465-B869-CDB28A7F333C}" presName="spaceBetweenRectangles" presStyleCnt="0"/>
      <dgm:spPr/>
    </dgm:pt>
    <dgm:pt modelId="{6A83ACCD-AA26-4C5F-8F7E-634B43EE85BF}" type="pres">
      <dgm:prSet presAssocID="{6F052142-10E3-46A7-A6C2-C99079BCAD76}" presName="composite" presStyleCnt="0"/>
      <dgm:spPr/>
    </dgm:pt>
    <dgm:pt modelId="{72583A61-AF33-47D9-8DE1-92E77067B398}" type="pres">
      <dgm:prSet presAssocID="{6F052142-10E3-46A7-A6C2-C99079BCAD76}" presName="Parent1" presStyleLbl="node1" presStyleIdx="10" presStyleCnt="12" custLinFactY="-70164" custLinFactNeighborX="-10003" custLinFactNeighborY="-100000">
        <dgm:presLayoutVars>
          <dgm:chMax val="1"/>
          <dgm:chPref val="1"/>
          <dgm:bulletEnabled val="1"/>
        </dgm:presLayoutVars>
      </dgm:prSet>
      <dgm:spPr/>
      <dgm:t>
        <a:bodyPr/>
        <a:lstStyle/>
        <a:p>
          <a:endParaRPr lang="en-US"/>
        </a:p>
      </dgm:t>
    </dgm:pt>
    <dgm:pt modelId="{9F8A1736-7CBC-431C-8F34-64E82858A1E1}" type="pres">
      <dgm:prSet presAssocID="{6F052142-10E3-46A7-A6C2-C99079BCAD76}" presName="Childtext1" presStyleLbl="revTx" presStyleIdx="5" presStyleCnt="6">
        <dgm:presLayoutVars>
          <dgm:chMax val="0"/>
          <dgm:chPref val="0"/>
          <dgm:bulletEnabled val="1"/>
        </dgm:presLayoutVars>
      </dgm:prSet>
      <dgm:spPr/>
    </dgm:pt>
    <dgm:pt modelId="{35CF2829-AE4B-4E5E-B990-C6D0B0BF478E}" type="pres">
      <dgm:prSet presAssocID="{6F052142-10E3-46A7-A6C2-C99079BCAD76}" presName="BalanceSpacing" presStyleCnt="0"/>
      <dgm:spPr/>
    </dgm:pt>
    <dgm:pt modelId="{1072F50E-C180-4A33-B476-D02156B703DF}" type="pres">
      <dgm:prSet presAssocID="{6F052142-10E3-46A7-A6C2-C99079BCAD76}" presName="BalanceSpacing1" presStyleCnt="0"/>
      <dgm:spPr/>
    </dgm:pt>
    <dgm:pt modelId="{21EFE223-EE44-44B6-A34B-BE576AF5AE33}" type="pres">
      <dgm:prSet presAssocID="{BFC6880A-3DC4-4818-83CC-545289DACB6A}" presName="Accent1Text" presStyleLbl="node1" presStyleIdx="11" presStyleCnt="12" custLinFactY="-100000" custLinFactNeighborX="-56088" custLinFactNeighborY="-155145"/>
      <dgm:spPr/>
      <dgm:t>
        <a:bodyPr/>
        <a:lstStyle/>
        <a:p>
          <a:endParaRPr lang="en-US"/>
        </a:p>
      </dgm:t>
    </dgm:pt>
  </dgm:ptLst>
  <dgm:cxnLst>
    <dgm:cxn modelId="{A1174BC1-B771-43D5-A418-94ABFA81E0BA}" srcId="{EDCFC6D8-912B-45D1-A56D-59E916124B81}" destId="{3619A3CC-8C42-46A5-BDC8-B1F6013A2C6D}" srcOrd="0" destOrd="0" parTransId="{6F43862F-635D-4456-B98F-E6F30A60D16C}" sibTransId="{D2B2F490-7DA9-4933-BCF7-6829FE706496}"/>
    <dgm:cxn modelId="{2349FF20-6581-4189-844D-EF3F61C678E7}" type="presOf" srcId="{A36447B0-BE14-4B90-A635-81B992A96525}" destId="{D59B93BB-0578-4045-B5DA-40E1E2B361EC}" srcOrd="0" destOrd="0" presId="urn:microsoft.com/office/officeart/2008/layout/AlternatingHexagons"/>
    <dgm:cxn modelId="{E3AC7072-D0B1-48CD-9F91-2AAC58C5C0C2}" srcId="{7CA03FFF-0143-490E-869F-2C5F8E34EDA0}" destId="{6F052142-10E3-46A7-A6C2-C99079BCAD76}" srcOrd="5" destOrd="0" parTransId="{9422D9CD-625A-4BC9-A4C9-94E5E35A3823}" sibTransId="{BFC6880A-3DC4-4818-83CC-545289DACB6A}"/>
    <dgm:cxn modelId="{AC160999-1987-4F46-A3FA-743FAEFDDB34}" type="presOf" srcId="{29334729-C45B-4F60-A28E-248FBAAF967E}" destId="{DB8AD123-A7CC-4101-8313-78447C310550}" srcOrd="0" destOrd="0" presId="urn:microsoft.com/office/officeart/2008/layout/AlternatingHexagons"/>
    <dgm:cxn modelId="{B2C74FB9-ACD2-435D-9926-D04CED8865AC}" type="presOf" srcId="{4168ECA1-83A9-47A1-9F83-16C5CE22DB00}" destId="{AE454F8E-D240-4EFD-AF80-D53098C108A8}" srcOrd="0" destOrd="0" presId="urn:microsoft.com/office/officeart/2008/layout/AlternatingHexagons"/>
    <dgm:cxn modelId="{3BCA1D32-7A88-443A-AA8D-9C80866BB7D1}" srcId="{7CA03FFF-0143-490E-869F-2C5F8E34EDA0}" destId="{A36447B0-BE14-4B90-A635-81B992A96525}" srcOrd="0" destOrd="0" parTransId="{F7DD0F2D-9415-4AD6-B2C9-35AC9454502D}" sibTransId="{3533239B-94E7-463F-AC97-0AABC0ABE01D}"/>
    <dgm:cxn modelId="{761F6825-FBCA-4023-ADB6-F0A1542D6FC9}" type="presOf" srcId="{EDCFC6D8-912B-45D1-A56D-59E916124B81}" destId="{4E57ACAE-124E-4CAF-B315-73AD7F876944}" srcOrd="0" destOrd="0" presId="urn:microsoft.com/office/officeart/2008/layout/AlternatingHexagons"/>
    <dgm:cxn modelId="{8C0BAB86-9380-4E16-94BF-7D4E284E5BE3}" type="presOf" srcId="{C2A2B8D2-8F77-4162-9B18-948B72996341}" destId="{FFC5408F-D852-4E39-A45A-13821672C639}" srcOrd="0" destOrd="0" presId="urn:microsoft.com/office/officeart/2008/layout/AlternatingHexagons"/>
    <dgm:cxn modelId="{473BCBC0-F4C8-47D2-8AFB-B9C5EE8B2617}" type="presOf" srcId="{60A99A72-1B45-4A47-B3C1-606CBE863512}" destId="{01E7132E-257C-4AAE-8F68-007A86336949}" srcOrd="0" destOrd="0" presId="urn:microsoft.com/office/officeart/2008/layout/AlternatingHexagons"/>
    <dgm:cxn modelId="{E0CC8549-3413-4AD4-931B-5168BA82A166}" type="presOf" srcId="{3619A3CC-8C42-46A5-BDC8-B1F6013A2C6D}" destId="{90E2A3BD-FD88-40D3-87C5-CC6FE70304D7}" srcOrd="0" destOrd="0" presId="urn:microsoft.com/office/officeart/2008/layout/AlternatingHexagons"/>
    <dgm:cxn modelId="{A0AA78AC-E0F8-4ADC-8A74-BD0D19DDADB5}" type="presOf" srcId="{6F052142-10E3-46A7-A6C2-C99079BCAD76}" destId="{72583A61-AF33-47D9-8DE1-92E77067B398}" srcOrd="0" destOrd="0" presId="urn:microsoft.com/office/officeart/2008/layout/AlternatingHexagons"/>
    <dgm:cxn modelId="{809C3356-F6BE-4E2D-9891-6A7976B5F17D}" type="presOf" srcId="{FE9C8577-7B2F-4393-BAE8-AACB4F1CD8E9}" destId="{98224C82-97B2-4D5C-97A2-946BBCD48176}" srcOrd="0" destOrd="0" presId="urn:microsoft.com/office/officeart/2008/layout/AlternatingHexagons"/>
    <dgm:cxn modelId="{933FC20A-AB7B-4375-B87A-79E63EFDE817}" type="presOf" srcId="{7CA03FFF-0143-490E-869F-2C5F8E34EDA0}" destId="{3A68FE24-7348-46C1-B9E7-0A70D707DBAE}" srcOrd="0" destOrd="0" presId="urn:microsoft.com/office/officeart/2008/layout/AlternatingHexagons"/>
    <dgm:cxn modelId="{D428D4C0-BAEC-4D2E-A392-400A08C1B904}" type="presOf" srcId="{BFC6880A-3DC4-4818-83CC-545289DACB6A}" destId="{21EFE223-EE44-44B6-A34B-BE576AF5AE33}" srcOrd="0" destOrd="0" presId="urn:microsoft.com/office/officeart/2008/layout/AlternatingHexagons"/>
    <dgm:cxn modelId="{BF947504-DA2B-4609-98A1-BE3E1D889706}" srcId="{7CA03FFF-0143-490E-869F-2C5F8E34EDA0}" destId="{C2A2B8D2-8F77-4162-9B18-948B72996341}" srcOrd="4" destOrd="0" parTransId="{C65E8B5B-E7CF-48FE-897F-E04E394EA774}" sibTransId="{2C5F80ED-CE6F-4465-B869-CDB28A7F333C}"/>
    <dgm:cxn modelId="{5F08FEE5-DD30-40DD-9FF8-505CD81E4318}" srcId="{7CA03FFF-0143-490E-869F-2C5F8E34EDA0}" destId="{60A99A72-1B45-4A47-B3C1-606CBE863512}" srcOrd="2" destOrd="0" parTransId="{F058A103-EBED-4DE1-BB6F-D26FFC8759D8}" sibTransId="{29334729-C45B-4F60-A28E-248FBAAF967E}"/>
    <dgm:cxn modelId="{86CBB163-0072-499D-BA2C-F53C5FE75934}" type="presOf" srcId="{3533239B-94E7-463F-AC97-0AABC0ABE01D}" destId="{DBD07B30-06F2-439E-BF43-6F41801E4D62}" srcOrd="0" destOrd="0" presId="urn:microsoft.com/office/officeart/2008/layout/AlternatingHexagons"/>
    <dgm:cxn modelId="{3C90E3DB-8FEB-4ACA-80FE-69E084E66B17}" srcId="{7CA03FFF-0143-490E-869F-2C5F8E34EDA0}" destId="{EDCFC6D8-912B-45D1-A56D-59E916124B81}" srcOrd="1" destOrd="0" parTransId="{C6C6071B-98CF-471E-BF3A-F08B7BF41156}" sibTransId="{4168ECA1-83A9-47A1-9F83-16C5CE22DB00}"/>
    <dgm:cxn modelId="{8149C044-6AC3-4C4E-A27B-11E73A842393}" srcId="{7CA03FFF-0143-490E-869F-2C5F8E34EDA0}" destId="{FE9C8577-7B2F-4393-BAE8-AACB4F1CD8E9}" srcOrd="3" destOrd="0" parTransId="{E250E8A2-1216-494F-9F7E-B62FFFE28B73}" sibTransId="{E3FC4BF2-35AC-4415-8963-DBC11841B87A}"/>
    <dgm:cxn modelId="{E2B4F035-EA03-40CE-B08E-E47CACEA55CD}" type="presOf" srcId="{E3FC4BF2-35AC-4415-8963-DBC11841B87A}" destId="{15358C8A-88C8-4E05-8FFD-B85748D87CA3}" srcOrd="0" destOrd="0" presId="urn:microsoft.com/office/officeart/2008/layout/AlternatingHexagons"/>
    <dgm:cxn modelId="{75A20D19-3ACC-4AB0-A701-0A81C3B181C4}" type="presOf" srcId="{2C5F80ED-CE6F-4465-B869-CDB28A7F333C}" destId="{D0F5CC91-1B01-44C8-A7BA-67B1AA0DF210}" srcOrd="0" destOrd="0" presId="urn:microsoft.com/office/officeart/2008/layout/AlternatingHexagons"/>
    <dgm:cxn modelId="{C979090F-0319-4C9D-A6F3-1A7E4D2066F6}" type="presParOf" srcId="{3A68FE24-7348-46C1-B9E7-0A70D707DBAE}" destId="{02C6DF9D-8893-4214-B6E4-04D0FCE93A57}" srcOrd="0" destOrd="0" presId="urn:microsoft.com/office/officeart/2008/layout/AlternatingHexagons"/>
    <dgm:cxn modelId="{7EA752F1-D861-4264-994D-00E3BA1184E2}" type="presParOf" srcId="{02C6DF9D-8893-4214-B6E4-04D0FCE93A57}" destId="{D59B93BB-0578-4045-B5DA-40E1E2B361EC}" srcOrd="0" destOrd="0" presId="urn:microsoft.com/office/officeart/2008/layout/AlternatingHexagons"/>
    <dgm:cxn modelId="{E3A11684-8FE6-4232-BCA3-D4218F536B57}" type="presParOf" srcId="{02C6DF9D-8893-4214-B6E4-04D0FCE93A57}" destId="{17336C7B-DAFE-43D7-B1E0-5AE3C0DD2ED4}" srcOrd="1" destOrd="0" presId="urn:microsoft.com/office/officeart/2008/layout/AlternatingHexagons"/>
    <dgm:cxn modelId="{19DFCC0D-C386-445D-B25A-111DD3712257}" type="presParOf" srcId="{02C6DF9D-8893-4214-B6E4-04D0FCE93A57}" destId="{64B39D97-A25D-497C-9625-1EF93EBC3379}" srcOrd="2" destOrd="0" presId="urn:microsoft.com/office/officeart/2008/layout/AlternatingHexagons"/>
    <dgm:cxn modelId="{AF9CDC45-0C17-4AE2-97CF-B3F960101CFF}" type="presParOf" srcId="{02C6DF9D-8893-4214-B6E4-04D0FCE93A57}" destId="{52E9D7DB-4B2D-4F9A-B7B6-D8A1B77A6D04}" srcOrd="3" destOrd="0" presId="urn:microsoft.com/office/officeart/2008/layout/AlternatingHexagons"/>
    <dgm:cxn modelId="{59581AA9-D4B9-489C-946C-C0E5781493AA}" type="presParOf" srcId="{02C6DF9D-8893-4214-B6E4-04D0FCE93A57}" destId="{DBD07B30-06F2-439E-BF43-6F41801E4D62}" srcOrd="4" destOrd="0" presId="urn:microsoft.com/office/officeart/2008/layout/AlternatingHexagons"/>
    <dgm:cxn modelId="{83CB1E9C-1D2F-4162-BFF9-7C331A79D5C9}" type="presParOf" srcId="{3A68FE24-7348-46C1-B9E7-0A70D707DBAE}" destId="{D9433E36-0B5C-4023-B74F-C58FC2F7D340}" srcOrd="1" destOrd="0" presId="urn:microsoft.com/office/officeart/2008/layout/AlternatingHexagons"/>
    <dgm:cxn modelId="{23957E58-E11C-43B5-9E56-2D8785620BDF}" type="presParOf" srcId="{3A68FE24-7348-46C1-B9E7-0A70D707DBAE}" destId="{4E0C45EE-3A1E-4AE1-85C6-034073611697}" srcOrd="2" destOrd="0" presId="urn:microsoft.com/office/officeart/2008/layout/AlternatingHexagons"/>
    <dgm:cxn modelId="{51B59808-6347-41EF-91B3-560E6A9A0A82}" type="presParOf" srcId="{4E0C45EE-3A1E-4AE1-85C6-034073611697}" destId="{4E57ACAE-124E-4CAF-B315-73AD7F876944}" srcOrd="0" destOrd="0" presId="urn:microsoft.com/office/officeart/2008/layout/AlternatingHexagons"/>
    <dgm:cxn modelId="{1521F053-8CCD-4C4A-A0F0-41EC7C7432F4}" type="presParOf" srcId="{4E0C45EE-3A1E-4AE1-85C6-034073611697}" destId="{90E2A3BD-FD88-40D3-87C5-CC6FE70304D7}" srcOrd="1" destOrd="0" presId="urn:microsoft.com/office/officeart/2008/layout/AlternatingHexagons"/>
    <dgm:cxn modelId="{216D07CC-44FF-43E9-88D2-069D900B83B2}" type="presParOf" srcId="{4E0C45EE-3A1E-4AE1-85C6-034073611697}" destId="{E3391BB2-1F3E-4CC3-BF88-7F05F102AFB1}" srcOrd="2" destOrd="0" presId="urn:microsoft.com/office/officeart/2008/layout/AlternatingHexagons"/>
    <dgm:cxn modelId="{2EADF77B-2DA0-4B80-9055-E2095C20992C}" type="presParOf" srcId="{4E0C45EE-3A1E-4AE1-85C6-034073611697}" destId="{B151E6B7-C809-48DC-8A8D-469504D9A8C9}" srcOrd="3" destOrd="0" presId="urn:microsoft.com/office/officeart/2008/layout/AlternatingHexagons"/>
    <dgm:cxn modelId="{7FF87AF7-5243-4C2E-9323-315C3772819A}" type="presParOf" srcId="{4E0C45EE-3A1E-4AE1-85C6-034073611697}" destId="{AE454F8E-D240-4EFD-AF80-D53098C108A8}" srcOrd="4" destOrd="0" presId="urn:microsoft.com/office/officeart/2008/layout/AlternatingHexagons"/>
    <dgm:cxn modelId="{B09765E8-5F4B-4A1B-8872-1213EDAF417C}" type="presParOf" srcId="{3A68FE24-7348-46C1-B9E7-0A70D707DBAE}" destId="{56C63203-46EF-4565-A1F1-CAE3EF39BB82}" srcOrd="3" destOrd="0" presId="urn:microsoft.com/office/officeart/2008/layout/AlternatingHexagons"/>
    <dgm:cxn modelId="{B70DF504-64A3-45C2-8E04-EF56A3D737A1}" type="presParOf" srcId="{3A68FE24-7348-46C1-B9E7-0A70D707DBAE}" destId="{44D92060-381C-4C96-BF9D-3EBBD164B6BF}" srcOrd="4" destOrd="0" presId="urn:microsoft.com/office/officeart/2008/layout/AlternatingHexagons"/>
    <dgm:cxn modelId="{1ADA923E-DE73-43CC-B397-BEA108AD81DB}" type="presParOf" srcId="{44D92060-381C-4C96-BF9D-3EBBD164B6BF}" destId="{01E7132E-257C-4AAE-8F68-007A86336949}" srcOrd="0" destOrd="0" presId="urn:microsoft.com/office/officeart/2008/layout/AlternatingHexagons"/>
    <dgm:cxn modelId="{0E6B9E1C-C54F-4214-953A-3E3BA7D8DCE1}" type="presParOf" srcId="{44D92060-381C-4C96-BF9D-3EBBD164B6BF}" destId="{449DCAC5-C62E-46FF-B969-5AB7A317A275}" srcOrd="1" destOrd="0" presId="urn:microsoft.com/office/officeart/2008/layout/AlternatingHexagons"/>
    <dgm:cxn modelId="{A0D12406-7CB0-40D4-9D39-65F6E77D8A34}" type="presParOf" srcId="{44D92060-381C-4C96-BF9D-3EBBD164B6BF}" destId="{811B8BB0-2A72-4E7F-8988-9FE14FF541D7}" srcOrd="2" destOrd="0" presId="urn:microsoft.com/office/officeart/2008/layout/AlternatingHexagons"/>
    <dgm:cxn modelId="{E91B7A32-B01B-4BB4-B06F-F93D48E8953F}" type="presParOf" srcId="{44D92060-381C-4C96-BF9D-3EBBD164B6BF}" destId="{7310CC29-A7CC-405E-861A-613762D3F590}" srcOrd="3" destOrd="0" presId="urn:microsoft.com/office/officeart/2008/layout/AlternatingHexagons"/>
    <dgm:cxn modelId="{644AE926-0B94-4569-86DB-4792701E8D67}" type="presParOf" srcId="{44D92060-381C-4C96-BF9D-3EBBD164B6BF}" destId="{DB8AD123-A7CC-4101-8313-78447C310550}" srcOrd="4" destOrd="0" presId="urn:microsoft.com/office/officeart/2008/layout/AlternatingHexagons"/>
    <dgm:cxn modelId="{48643BEC-5125-445F-8734-4A864218D895}" type="presParOf" srcId="{3A68FE24-7348-46C1-B9E7-0A70D707DBAE}" destId="{B586E655-AAF7-4833-89E1-4A15DDED8C65}" srcOrd="5" destOrd="0" presId="urn:microsoft.com/office/officeart/2008/layout/AlternatingHexagons"/>
    <dgm:cxn modelId="{1903AF01-EDA6-40F2-A7C4-B93A593C5D53}" type="presParOf" srcId="{3A68FE24-7348-46C1-B9E7-0A70D707DBAE}" destId="{F92E3912-CA5B-4990-BDCD-B8A76D8A3A37}" srcOrd="6" destOrd="0" presId="urn:microsoft.com/office/officeart/2008/layout/AlternatingHexagons"/>
    <dgm:cxn modelId="{7774C107-6C93-4349-A29C-D88729C02F3A}" type="presParOf" srcId="{F92E3912-CA5B-4990-BDCD-B8A76D8A3A37}" destId="{98224C82-97B2-4D5C-97A2-946BBCD48176}" srcOrd="0" destOrd="0" presId="urn:microsoft.com/office/officeart/2008/layout/AlternatingHexagons"/>
    <dgm:cxn modelId="{BF63B59B-1362-4DED-9514-F2C98274D824}" type="presParOf" srcId="{F92E3912-CA5B-4990-BDCD-B8A76D8A3A37}" destId="{C5A7076D-05C0-4F94-8380-D12E9A79D30E}" srcOrd="1" destOrd="0" presId="urn:microsoft.com/office/officeart/2008/layout/AlternatingHexagons"/>
    <dgm:cxn modelId="{7EF1E9E3-27A4-4721-A447-F3639A9B598C}" type="presParOf" srcId="{F92E3912-CA5B-4990-BDCD-B8A76D8A3A37}" destId="{982C66F6-7A26-4F32-A05A-0319B1797690}" srcOrd="2" destOrd="0" presId="urn:microsoft.com/office/officeart/2008/layout/AlternatingHexagons"/>
    <dgm:cxn modelId="{5146B5A2-5B89-41F3-8AFF-8E6BE2903C5D}" type="presParOf" srcId="{F92E3912-CA5B-4990-BDCD-B8A76D8A3A37}" destId="{6D62CB0F-4914-4AF6-ADF0-2A222AE43A1F}" srcOrd="3" destOrd="0" presId="urn:microsoft.com/office/officeart/2008/layout/AlternatingHexagons"/>
    <dgm:cxn modelId="{36AF57B4-D3F6-4969-996F-6ADE6B5B5B22}" type="presParOf" srcId="{F92E3912-CA5B-4990-BDCD-B8A76D8A3A37}" destId="{15358C8A-88C8-4E05-8FFD-B85748D87CA3}" srcOrd="4" destOrd="0" presId="urn:microsoft.com/office/officeart/2008/layout/AlternatingHexagons"/>
    <dgm:cxn modelId="{9B360F26-7FB3-45DE-B300-7E457C4A59DD}" type="presParOf" srcId="{3A68FE24-7348-46C1-B9E7-0A70D707DBAE}" destId="{F3BB7C48-E12F-477A-B4AE-D7923C2954E7}" srcOrd="7" destOrd="0" presId="urn:microsoft.com/office/officeart/2008/layout/AlternatingHexagons"/>
    <dgm:cxn modelId="{30B1C206-D51E-4897-B532-294E653358CC}" type="presParOf" srcId="{3A68FE24-7348-46C1-B9E7-0A70D707DBAE}" destId="{B41B1F34-1345-49C4-AE88-B6685CDEE988}" srcOrd="8" destOrd="0" presId="urn:microsoft.com/office/officeart/2008/layout/AlternatingHexagons"/>
    <dgm:cxn modelId="{A01C7FFC-50FC-4649-A919-EBE9D8426839}" type="presParOf" srcId="{B41B1F34-1345-49C4-AE88-B6685CDEE988}" destId="{FFC5408F-D852-4E39-A45A-13821672C639}" srcOrd="0" destOrd="0" presId="urn:microsoft.com/office/officeart/2008/layout/AlternatingHexagons"/>
    <dgm:cxn modelId="{94888BBB-6B27-40B8-8D5C-A7152AC22D11}" type="presParOf" srcId="{B41B1F34-1345-49C4-AE88-B6685CDEE988}" destId="{7CBF61A0-E323-4271-95F9-86E6F70C0241}" srcOrd="1" destOrd="0" presId="urn:microsoft.com/office/officeart/2008/layout/AlternatingHexagons"/>
    <dgm:cxn modelId="{DDBD1E8E-258F-4AD6-865C-D3613C022728}" type="presParOf" srcId="{B41B1F34-1345-49C4-AE88-B6685CDEE988}" destId="{9F56B537-0F88-4FD8-85BE-D75514D0A5FA}" srcOrd="2" destOrd="0" presId="urn:microsoft.com/office/officeart/2008/layout/AlternatingHexagons"/>
    <dgm:cxn modelId="{058FA49B-3CC7-4D9C-A15F-A71274C3AA02}" type="presParOf" srcId="{B41B1F34-1345-49C4-AE88-B6685CDEE988}" destId="{C04BB17C-9B5A-4D1F-AB8A-DDCC66B5B31D}" srcOrd="3" destOrd="0" presId="urn:microsoft.com/office/officeart/2008/layout/AlternatingHexagons"/>
    <dgm:cxn modelId="{7B71AEC6-4830-491B-9E5E-788AEC2C13DB}" type="presParOf" srcId="{B41B1F34-1345-49C4-AE88-B6685CDEE988}" destId="{D0F5CC91-1B01-44C8-A7BA-67B1AA0DF210}" srcOrd="4" destOrd="0" presId="urn:microsoft.com/office/officeart/2008/layout/AlternatingHexagons"/>
    <dgm:cxn modelId="{15E0FB02-D4C6-4E07-983A-CA386D62934C}" type="presParOf" srcId="{3A68FE24-7348-46C1-B9E7-0A70D707DBAE}" destId="{7AEF613A-D065-459A-9EDB-3B6B2CA6B81F}" srcOrd="9" destOrd="0" presId="urn:microsoft.com/office/officeart/2008/layout/AlternatingHexagons"/>
    <dgm:cxn modelId="{5D567742-476F-43C9-8F59-0BE4DDED75C5}" type="presParOf" srcId="{3A68FE24-7348-46C1-B9E7-0A70D707DBAE}" destId="{6A83ACCD-AA26-4C5F-8F7E-634B43EE85BF}" srcOrd="10" destOrd="0" presId="urn:microsoft.com/office/officeart/2008/layout/AlternatingHexagons"/>
    <dgm:cxn modelId="{3DEF568E-EA1C-44B5-A5B2-0D34B7551FAE}" type="presParOf" srcId="{6A83ACCD-AA26-4C5F-8F7E-634B43EE85BF}" destId="{72583A61-AF33-47D9-8DE1-92E77067B398}" srcOrd="0" destOrd="0" presId="urn:microsoft.com/office/officeart/2008/layout/AlternatingHexagons"/>
    <dgm:cxn modelId="{66FAE3A8-E592-4FEB-8AB6-DBD8AFAD5C4C}" type="presParOf" srcId="{6A83ACCD-AA26-4C5F-8F7E-634B43EE85BF}" destId="{9F8A1736-7CBC-431C-8F34-64E82858A1E1}" srcOrd="1" destOrd="0" presId="urn:microsoft.com/office/officeart/2008/layout/AlternatingHexagons"/>
    <dgm:cxn modelId="{AF94D3B0-1C12-4507-A66E-E40E4E4AB479}" type="presParOf" srcId="{6A83ACCD-AA26-4C5F-8F7E-634B43EE85BF}" destId="{35CF2829-AE4B-4E5E-B990-C6D0B0BF478E}" srcOrd="2" destOrd="0" presId="urn:microsoft.com/office/officeart/2008/layout/AlternatingHexagons"/>
    <dgm:cxn modelId="{8C1CCC48-FDCA-49A8-9308-E0920FEB849A}" type="presParOf" srcId="{6A83ACCD-AA26-4C5F-8F7E-634B43EE85BF}" destId="{1072F50E-C180-4A33-B476-D02156B703DF}" srcOrd="3" destOrd="0" presId="urn:microsoft.com/office/officeart/2008/layout/AlternatingHexagons"/>
    <dgm:cxn modelId="{EC0F2B40-B3CF-4646-B75E-66D61801D328}" type="presParOf" srcId="{6A83ACCD-AA26-4C5F-8F7E-634B43EE85BF}" destId="{21EFE223-EE44-44B6-A34B-BE576AF5AE33}" srcOrd="4" destOrd="0" presId="urn:microsoft.com/office/officeart/2008/layout/AlternatingHexagon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7CA03FFF-0143-490E-869F-2C5F8E34EDA0}" type="doc">
      <dgm:prSet loTypeId="urn:microsoft.com/office/officeart/2008/layout/AlternatingHexagons" loCatId="list" qsTypeId="urn:microsoft.com/office/officeart/2005/8/quickstyle/simple1" qsCatId="simple" csTypeId="urn:microsoft.com/office/officeart/2005/8/colors/accent1_1" csCatId="accent1" phldr="1"/>
      <dgm:spPr/>
      <dgm:t>
        <a:bodyPr/>
        <a:lstStyle/>
        <a:p>
          <a:endParaRPr lang="en-US"/>
        </a:p>
      </dgm:t>
    </dgm:pt>
    <dgm:pt modelId="{A36447B0-BE14-4B90-A635-81B992A96525}">
      <dgm:prSet phldrT="[Text]" custT="1"/>
      <dgm:spPr>
        <a:noFill/>
      </dgm:spPr>
      <dgm:t>
        <a:bodyPr/>
        <a:lstStyle/>
        <a:p>
          <a:r>
            <a:rPr lang="fa-IR" sz="1400" b="1" dirty="0" smtClean="0">
              <a:solidFill>
                <a:schemeClr val="tx1"/>
              </a:solidFill>
              <a:cs typeface="B Mitra" pitchFamily="2" charset="-78"/>
            </a:rPr>
            <a:t>مقدمه</a:t>
          </a:r>
          <a:endParaRPr lang="en-US" sz="1400" b="1" dirty="0">
            <a:solidFill>
              <a:schemeClr val="tx1"/>
            </a:solidFill>
            <a:cs typeface="B Mitra" pitchFamily="2" charset="-78"/>
          </a:endParaRPr>
        </a:p>
      </dgm:t>
    </dgm:pt>
    <dgm:pt modelId="{F7DD0F2D-9415-4AD6-B2C9-35AC9454502D}" type="parTrans" cxnId="{3BCA1D32-7A88-443A-AA8D-9C80866BB7D1}">
      <dgm:prSet/>
      <dgm:spPr/>
      <dgm:t>
        <a:bodyPr/>
        <a:lstStyle/>
        <a:p>
          <a:endParaRPr lang="en-US" sz="1100" b="0">
            <a:cs typeface="B Mitra" pitchFamily="2" charset="-78"/>
          </a:endParaRPr>
        </a:p>
      </dgm:t>
    </dgm:pt>
    <dgm:pt modelId="{3533239B-94E7-463F-AC97-0AABC0ABE01D}" type="sibTrans" cxnId="{3BCA1D32-7A88-443A-AA8D-9C80866BB7D1}">
      <dgm:prSet custT="1"/>
      <dgm:spPr>
        <a:noFill/>
      </dgm:spPr>
      <dgm:t>
        <a:bodyPr/>
        <a:lstStyle/>
        <a:p>
          <a:r>
            <a:rPr lang="fa-IR" sz="1400" b="1" dirty="0" smtClean="0">
              <a:solidFill>
                <a:schemeClr val="tx1"/>
              </a:solidFill>
              <a:cs typeface="B Mitra" pitchFamily="2" charset="-78"/>
            </a:rPr>
            <a:t>معرفی</a:t>
          </a:r>
          <a:endParaRPr lang="en-US" sz="1400" b="1" dirty="0">
            <a:solidFill>
              <a:schemeClr val="tx1"/>
            </a:solidFill>
            <a:cs typeface="B Mitra" pitchFamily="2" charset="-78"/>
          </a:endParaRPr>
        </a:p>
      </dgm:t>
    </dgm:pt>
    <dgm:pt modelId="{EDCFC6D8-912B-45D1-A56D-59E916124B81}">
      <dgm:prSet phldrT="[Text]" custT="1"/>
      <dgm:spPr/>
      <dgm:t>
        <a:bodyPr/>
        <a:lstStyle/>
        <a:p>
          <a:r>
            <a:rPr lang="fa-IR" sz="1400" b="1" dirty="0" smtClean="0">
              <a:solidFill>
                <a:schemeClr val="tx1"/>
              </a:solidFill>
              <a:cs typeface="B Mitra" pitchFamily="2" charset="-78"/>
            </a:rPr>
            <a:t>چشم انداز</a:t>
          </a:r>
          <a:endParaRPr lang="en-US" sz="1400" b="1" dirty="0">
            <a:solidFill>
              <a:schemeClr val="tx1"/>
            </a:solidFill>
            <a:cs typeface="B Mitra" pitchFamily="2" charset="-78"/>
          </a:endParaRPr>
        </a:p>
      </dgm:t>
    </dgm:pt>
    <dgm:pt modelId="{C6C6071B-98CF-471E-BF3A-F08B7BF41156}" type="parTrans" cxnId="{3C90E3DB-8FEB-4ACA-80FE-69E084E66B17}">
      <dgm:prSet/>
      <dgm:spPr/>
      <dgm:t>
        <a:bodyPr/>
        <a:lstStyle/>
        <a:p>
          <a:endParaRPr lang="en-US" sz="1100" b="0">
            <a:cs typeface="B Mitra" pitchFamily="2" charset="-78"/>
          </a:endParaRPr>
        </a:p>
      </dgm:t>
    </dgm:pt>
    <dgm:pt modelId="{4168ECA1-83A9-47A1-9F83-16C5CE22DB00}" type="sibTrans" cxnId="{3C90E3DB-8FEB-4ACA-80FE-69E084E66B17}">
      <dgm:prSet custT="1"/>
      <dgm:spPr/>
      <dgm:t>
        <a:bodyPr/>
        <a:lstStyle/>
        <a:p>
          <a:endParaRPr lang="en-US" sz="1400" b="1">
            <a:solidFill>
              <a:schemeClr val="tx1"/>
            </a:solidFill>
            <a:cs typeface="B Mitra" pitchFamily="2" charset="-78"/>
          </a:endParaRPr>
        </a:p>
      </dgm:t>
    </dgm:pt>
    <dgm:pt modelId="{3619A3CC-8C42-46A5-BDC8-B1F6013A2C6D}">
      <dgm:prSet phldrT="[Text]" custT="1"/>
      <dgm:spPr/>
      <dgm:t>
        <a:bodyPr/>
        <a:lstStyle/>
        <a:p>
          <a:r>
            <a:rPr lang="fa-IR" sz="1400" b="1" dirty="0" smtClean="0">
              <a:solidFill>
                <a:schemeClr val="tx1"/>
              </a:solidFill>
              <a:cs typeface="B Mitra" pitchFamily="2" charset="-78"/>
            </a:rPr>
            <a:t>.</a:t>
          </a:r>
          <a:endParaRPr lang="en-US" sz="1400" b="1" dirty="0">
            <a:solidFill>
              <a:schemeClr val="tx1"/>
            </a:solidFill>
            <a:cs typeface="B Mitra" pitchFamily="2" charset="-78"/>
          </a:endParaRPr>
        </a:p>
      </dgm:t>
    </dgm:pt>
    <dgm:pt modelId="{6F43862F-635D-4456-B98F-E6F30A60D16C}" type="parTrans" cxnId="{A1174BC1-B771-43D5-A418-94ABFA81E0BA}">
      <dgm:prSet/>
      <dgm:spPr/>
      <dgm:t>
        <a:bodyPr/>
        <a:lstStyle/>
        <a:p>
          <a:endParaRPr lang="en-US" sz="1100" b="0">
            <a:cs typeface="B Mitra" pitchFamily="2" charset="-78"/>
          </a:endParaRPr>
        </a:p>
      </dgm:t>
    </dgm:pt>
    <dgm:pt modelId="{D2B2F490-7DA9-4933-BCF7-6829FE706496}" type="sibTrans" cxnId="{A1174BC1-B771-43D5-A418-94ABFA81E0BA}">
      <dgm:prSet/>
      <dgm:spPr/>
      <dgm:t>
        <a:bodyPr/>
        <a:lstStyle/>
        <a:p>
          <a:endParaRPr lang="en-US" sz="1100" b="0">
            <a:cs typeface="B Mitra" pitchFamily="2" charset="-78"/>
          </a:endParaRPr>
        </a:p>
      </dgm:t>
    </dgm:pt>
    <dgm:pt modelId="{60A99A72-1B45-4A47-B3C1-606CBE863512}">
      <dgm:prSet custT="1"/>
      <dgm:spPr/>
      <dgm:t>
        <a:bodyPr/>
        <a:lstStyle/>
        <a:p>
          <a:pPr rtl="1"/>
          <a:r>
            <a:rPr lang="fa-IR" sz="1400" b="1" dirty="0" smtClean="0">
              <a:solidFill>
                <a:schemeClr val="tx1"/>
              </a:solidFill>
              <a:cs typeface="B Mitra" pitchFamily="2" charset="-78"/>
            </a:rPr>
            <a:t>دانش به عنوان منبع</a:t>
          </a:r>
          <a:endParaRPr lang="en-US" sz="1400" b="1" dirty="0" smtClean="0">
            <a:solidFill>
              <a:schemeClr val="tx1"/>
            </a:solidFill>
            <a:cs typeface="B Mitra" pitchFamily="2" charset="-78"/>
          </a:endParaRPr>
        </a:p>
      </dgm:t>
    </dgm:pt>
    <dgm:pt modelId="{F058A103-EBED-4DE1-BB6F-D26FFC8759D8}" type="parTrans" cxnId="{5F08FEE5-DD30-40DD-9FF8-505CD81E4318}">
      <dgm:prSet/>
      <dgm:spPr/>
      <dgm:t>
        <a:bodyPr/>
        <a:lstStyle/>
        <a:p>
          <a:endParaRPr lang="en-US" sz="1100">
            <a:cs typeface="B Mitra" pitchFamily="2" charset="-78"/>
          </a:endParaRPr>
        </a:p>
      </dgm:t>
    </dgm:pt>
    <dgm:pt modelId="{29334729-C45B-4F60-A28E-248FBAAF967E}" type="sibTrans" cxnId="{5F08FEE5-DD30-40DD-9FF8-505CD81E4318}">
      <dgm:prSet custT="1"/>
      <dgm:spPr>
        <a:solidFill>
          <a:schemeClr val="accent6"/>
        </a:solidFill>
      </dgm:spPr>
      <dgm:t>
        <a:bodyPr/>
        <a:lstStyle/>
        <a:p>
          <a:endParaRPr lang="en-US" sz="1400" b="1">
            <a:solidFill>
              <a:schemeClr val="tx1"/>
            </a:solidFill>
            <a:cs typeface="B Mitra" pitchFamily="2" charset="-78"/>
          </a:endParaRPr>
        </a:p>
      </dgm:t>
    </dgm:pt>
    <dgm:pt modelId="{C2A2B8D2-8F77-4162-9B18-948B72996341}">
      <dgm:prSet custT="1"/>
      <dgm:spPr/>
      <dgm:t>
        <a:bodyPr/>
        <a:lstStyle/>
        <a:p>
          <a:pPr rtl="1"/>
          <a:r>
            <a:rPr lang="fa-IR" sz="1400" b="1" dirty="0" smtClean="0">
              <a:solidFill>
                <a:schemeClr val="tx1"/>
              </a:solidFill>
              <a:cs typeface="B Mitra" pitchFamily="2" charset="-78"/>
            </a:rPr>
            <a:t>دانش و قابلیتها</a:t>
          </a:r>
        </a:p>
      </dgm:t>
    </dgm:pt>
    <dgm:pt modelId="{C65E8B5B-E7CF-48FE-897F-E04E394EA774}" type="parTrans" cxnId="{BF947504-DA2B-4609-98A1-BE3E1D889706}">
      <dgm:prSet/>
      <dgm:spPr/>
      <dgm:t>
        <a:bodyPr/>
        <a:lstStyle/>
        <a:p>
          <a:endParaRPr lang="en-US" sz="1100">
            <a:cs typeface="B Mitra" pitchFamily="2" charset="-78"/>
          </a:endParaRPr>
        </a:p>
      </dgm:t>
    </dgm:pt>
    <dgm:pt modelId="{2C5F80ED-CE6F-4465-B869-CDB28A7F333C}" type="sibTrans" cxnId="{BF947504-DA2B-4609-98A1-BE3E1D889706}">
      <dgm:prSet custT="1"/>
      <dgm:spPr/>
      <dgm:t>
        <a:bodyPr/>
        <a:lstStyle/>
        <a:p>
          <a:r>
            <a:rPr lang="fa-IR" sz="1400" b="1" dirty="0" smtClean="0">
              <a:solidFill>
                <a:schemeClr val="tx1"/>
              </a:solidFill>
              <a:cs typeface="B Mitra" pitchFamily="2" charset="-78"/>
            </a:rPr>
            <a:t>رهیافت ها</a:t>
          </a:r>
          <a:endParaRPr lang="en-US" sz="1400" b="1" dirty="0">
            <a:solidFill>
              <a:schemeClr val="tx1"/>
            </a:solidFill>
            <a:cs typeface="B Mitra" pitchFamily="2" charset="-78"/>
          </a:endParaRPr>
        </a:p>
      </dgm:t>
    </dgm:pt>
    <dgm:pt modelId="{6F052142-10E3-46A7-A6C2-C99079BCAD76}">
      <dgm:prSet custT="1"/>
      <dgm:spPr/>
      <dgm:t>
        <a:bodyPr/>
        <a:lstStyle/>
        <a:p>
          <a:pPr rtl="1"/>
          <a:r>
            <a:rPr lang="fa-IR" sz="1400" b="1" dirty="0" smtClean="0">
              <a:solidFill>
                <a:schemeClr val="tx1"/>
              </a:solidFill>
              <a:cs typeface="B Mitra" pitchFamily="2" charset="-78"/>
            </a:rPr>
            <a:t>استراتژی های دانش محور</a:t>
          </a:r>
        </a:p>
      </dgm:t>
    </dgm:pt>
    <dgm:pt modelId="{9422D9CD-625A-4BC9-A4C9-94E5E35A3823}" type="parTrans" cxnId="{E3AC7072-D0B1-48CD-9F91-2AAC58C5C0C2}">
      <dgm:prSet/>
      <dgm:spPr/>
      <dgm:t>
        <a:bodyPr/>
        <a:lstStyle/>
        <a:p>
          <a:endParaRPr lang="en-US" sz="1100">
            <a:cs typeface="B Mitra" pitchFamily="2" charset="-78"/>
          </a:endParaRPr>
        </a:p>
      </dgm:t>
    </dgm:pt>
    <dgm:pt modelId="{BFC6880A-3DC4-4818-83CC-545289DACB6A}" type="sibTrans" cxnId="{E3AC7072-D0B1-48CD-9F91-2AAC58C5C0C2}">
      <dgm:prSet custT="1"/>
      <dgm:spPr/>
      <dgm:t>
        <a:bodyPr/>
        <a:lstStyle/>
        <a:p>
          <a:r>
            <a:rPr lang="fa-IR" sz="1400" b="1" dirty="0" smtClean="0">
              <a:solidFill>
                <a:schemeClr val="tx1"/>
              </a:solidFill>
              <a:cs typeface="B Mitra" pitchFamily="2" charset="-78"/>
            </a:rPr>
            <a:t>اقتصاد الکترونیکی</a:t>
          </a:r>
          <a:endParaRPr lang="en-US" sz="1400" b="1" dirty="0">
            <a:solidFill>
              <a:schemeClr val="tx1"/>
            </a:solidFill>
            <a:cs typeface="B Mitra" pitchFamily="2" charset="-78"/>
          </a:endParaRPr>
        </a:p>
      </dgm:t>
    </dgm:pt>
    <dgm:pt modelId="{FE9C8577-7B2F-4393-BAE8-AACB4F1CD8E9}">
      <dgm:prSet custT="1"/>
      <dgm:spPr/>
      <dgm:t>
        <a:bodyPr/>
        <a:lstStyle/>
        <a:p>
          <a:pPr rtl="1"/>
          <a:r>
            <a:rPr lang="fa-IR" sz="1400" b="1" dirty="0" smtClean="0">
              <a:solidFill>
                <a:schemeClr val="tx1"/>
              </a:solidFill>
              <a:cs typeface="B Mitra" pitchFamily="2" charset="-78"/>
            </a:rPr>
            <a:t>زنجیره ارزش دانش</a:t>
          </a:r>
        </a:p>
      </dgm:t>
    </dgm:pt>
    <dgm:pt modelId="{E250E8A2-1216-494F-9F7E-B62FFFE28B73}" type="parTrans" cxnId="{8149C044-6AC3-4C4E-A27B-11E73A842393}">
      <dgm:prSet/>
      <dgm:spPr/>
      <dgm:t>
        <a:bodyPr/>
        <a:lstStyle/>
        <a:p>
          <a:endParaRPr lang="en-US" sz="1100">
            <a:cs typeface="B Mitra" pitchFamily="2" charset="-78"/>
          </a:endParaRPr>
        </a:p>
      </dgm:t>
    </dgm:pt>
    <dgm:pt modelId="{E3FC4BF2-35AC-4415-8963-DBC11841B87A}" type="sibTrans" cxnId="{8149C044-6AC3-4C4E-A27B-11E73A842393}">
      <dgm:prSet custT="1"/>
      <dgm:spPr/>
      <dgm:t>
        <a:bodyPr/>
        <a:lstStyle/>
        <a:p>
          <a:r>
            <a:rPr lang="fa-IR" sz="1400" b="1" dirty="0" smtClean="0">
              <a:solidFill>
                <a:schemeClr val="tx1"/>
              </a:solidFill>
              <a:cs typeface="B Mitra" pitchFamily="2" charset="-78"/>
            </a:rPr>
            <a:t>مدل دانش محور</a:t>
          </a:r>
          <a:endParaRPr lang="en-US" sz="1400" b="1" dirty="0">
            <a:solidFill>
              <a:schemeClr val="tx1"/>
            </a:solidFill>
            <a:cs typeface="B Mitra" pitchFamily="2" charset="-78"/>
          </a:endParaRPr>
        </a:p>
      </dgm:t>
    </dgm:pt>
    <dgm:pt modelId="{3A68FE24-7348-46C1-B9E7-0A70D707DBAE}" type="pres">
      <dgm:prSet presAssocID="{7CA03FFF-0143-490E-869F-2C5F8E34EDA0}" presName="Name0" presStyleCnt="0">
        <dgm:presLayoutVars>
          <dgm:chMax/>
          <dgm:chPref/>
          <dgm:dir/>
          <dgm:animLvl val="lvl"/>
        </dgm:presLayoutVars>
      </dgm:prSet>
      <dgm:spPr/>
      <dgm:t>
        <a:bodyPr/>
        <a:lstStyle/>
        <a:p>
          <a:endParaRPr lang="en-US"/>
        </a:p>
      </dgm:t>
    </dgm:pt>
    <dgm:pt modelId="{02C6DF9D-8893-4214-B6E4-04D0FCE93A57}" type="pres">
      <dgm:prSet presAssocID="{A36447B0-BE14-4B90-A635-81B992A96525}" presName="composite" presStyleCnt="0"/>
      <dgm:spPr/>
    </dgm:pt>
    <dgm:pt modelId="{D59B93BB-0578-4045-B5DA-40E1E2B361EC}" type="pres">
      <dgm:prSet presAssocID="{A36447B0-BE14-4B90-A635-81B992A96525}" presName="Parent1" presStyleLbl="node1" presStyleIdx="0" presStyleCnt="12">
        <dgm:presLayoutVars>
          <dgm:chMax val="1"/>
          <dgm:chPref val="1"/>
          <dgm:bulletEnabled val="1"/>
        </dgm:presLayoutVars>
      </dgm:prSet>
      <dgm:spPr/>
      <dgm:t>
        <a:bodyPr/>
        <a:lstStyle/>
        <a:p>
          <a:endParaRPr lang="en-US"/>
        </a:p>
      </dgm:t>
    </dgm:pt>
    <dgm:pt modelId="{17336C7B-DAFE-43D7-B1E0-5AE3C0DD2ED4}" type="pres">
      <dgm:prSet presAssocID="{A36447B0-BE14-4B90-A635-81B992A96525}" presName="Childtext1" presStyleLbl="revTx" presStyleIdx="0" presStyleCnt="6">
        <dgm:presLayoutVars>
          <dgm:chMax val="0"/>
          <dgm:chPref val="0"/>
          <dgm:bulletEnabled val="1"/>
        </dgm:presLayoutVars>
      </dgm:prSet>
      <dgm:spPr/>
      <dgm:t>
        <a:bodyPr/>
        <a:lstStyle/>
        <a:p>
          <a:endParaRPr lang="en-US"/>
        </a:p>
      </dgm:t>
    </dgm:pt>
    <dgm:pt modelId="{64B39D97-A25D-497C-9625-1EF93EBC3379}" type="pres">
      <dgm:prSet presAssocID="{A36447B0-BE14-4B90-A635-81B992A96525}" presName="BalanceSpacing" presStyleCnt="0"/>
      <dgm:spPr/>
    </dgm:pt>
    <dgm:pt modelId="{52E9D7DB-4B2D-4F9A-B7B6-D8A1B77A6D04}" type="pres">
      <dgm:prSet presAssocID="{A36447B0-BE14-4B90-A635-81B992A96525}" presName="BalanceSpacing1" presStyleCnt="0"/>
      <dgm:spPr/>
    </dgm:pt>
    <dgm:pt modelId="{DBD07B30-06F2-439E-BF43-6F41801E4D62}" type="pres">
      <dgm:prSet presAssocID="{3533239B-94E7-463F-AC97-0AABC0ABE01D}" presName="Accent1Text" presStyleLbl="node1" presStyleIdx="1" presStyleCnt="12"/>
      <dgm:spPr/>
      <dgm:t>
        <a:bodyPr/>
        <a:lstStyle/>
        <a:p>
          <a:endParaRPr lang="en-US"/>
        </a:p>
      </dgm:t>
    </dgm:pt>
    <dgm:pt modelId="{D9433E36-0B5C-4023-B74F-C58FC2F7D340}" type="pres">
      <dgm:prSet presAssocID="{3533239B-94E7-463F-AC97-0AABC0ABE01D}" presName="spaceBetweenRectangles" presStyleCnt="0"/>
      <dgm:spPr/>
    </dgm:pt>
    <dgm:pt modelId="{4E0C45EE-3A1E-4AE1-85C6-034073611697}" type="pres">
      <dgm:prSet presAssocID="{EDCFC6D8-912B-45D1-A56D-59E916124B81}" presName="composite" presStyleCnt="0"/>
      <dgm:spPr/>
    </dgm:pt>
    <dgm:pt modelId="{4E57ACAE-124E-4CAF-B315-73AD7F876944}" type="pres">
      <dgm:prSet presAssocID="{EDCFC6D8-912B-45D1-A56D-59E916124B81}" presName="Parent1" presStyleLbl="node1" presStyleIdx="2" presStyleCnt="12">
        <dgm:presLayoutVars>
          <dgm:chMax val="1"/>
          <dgm:chPref val="1"/>
          <dgm:bulletEnabled val="1"/>
        </dgm:presLayoutVars>
      </dgm:prSet>
      <dgm:spPr/>
      <dgm:t>
        <a:bodyPr/>
        <a:lstStyle/>
        <a:p>
          <a:endParaRPr lang="en-US"/>
        </a:p>
      </dgm:t>
    </dgm:pt>
    <dgm:pt modelId="{90E2A3BD-FD88-40D3-87C5-CC6FE70304D7}" type="pres">
      <dgm:prSet presAssocID="{EDCFC6D8-912B-45D1-A56D-59E916124B81}" presName="Childtext1" presStyleLbl="revTx" presStyleIdx="1" presStyleCnt="6">
        <dgm:presLayoutVars>
          <dgm:chMax val="0"/>
          <dgm:chPref val="0"/>
          <dgm:bulletEnabled val="1"/>
        </dgm:presLayoutVars>
      </dgm:prSet>
      <dgm:spPr/>
      <dgm:t>
        <a:bodyPr/>
        <a:lstStyle/>
        <a:p>
          <a:endParaRPr lang="en-US"/>
        </a:p>
      </dgm:t>
    </dgm:pt>
    <dgm:pt modelId="{E3391BB2-1F3E-4CC3-BF88-7F05F102AFB1}" type="pres">
      <dgm:prSet presAssocID="{EDCFC6D8-912B-45D1-A56D-59E916124B81}" presName="BalanceSpacing" presStyleCnt="0"/>
      <dgm:spPr/>
    </dgm:pt>
    <dgm:pt modelId="{B151E6B7-C809-48DC-8A8D-469504D9A8C9}" type="pres">
      <dgm:prSet presAssocID="{EDCFC6D8-912B-45D1-A56D-59E916124B81}" presName="BalanceSpacing1" presStyleCnt="0"/>
      <dgm:spPr/>
    </dgm:pt>
    <dgm:pt modelId="{AE454F8E-D240-4EFD-AF80-D53098C108A8}" type="pres">
      <dgm:prSet presAssocID="{4168ECA1-83A9-47A1-9F83-16C5CE22DB00}" presName="Accent1Text" presStyleLbl="node1" presStyleIdx="3" presStyleCnt="12"/>
      <dgm:spPr/>
      <dgm:t>
        <a:bodyPr/>
        <a:lstStyle/>
        <a:p>
          <a:endParaRPr lang="en-US"/>
        </a:p>
      </dgm:t>
    </dgm:pt>
    <dgm:pt modelId="{56C63203-46EF-4565-A1F1-CAE3EF39BB82}" type="pres">
      <dgm:prSet presAssocID="{4168ECA1-83A9-47A1-9F83-16C5CE22DB00}" presName="spaceBetweenRectangles" presStyleCnt="0"/>
      <dgm:spPr/>
    </dgm:pt>
    <dgm:pt modelId="{44D92060-381C-4C96-BF9D-3EBBD164B6BF}" type="pres">
      <dgm:prSet presAssocID="{60A99A72-1B45-4A47-B3C1-606CBE863512}" presName="composite" presStyleCnt="0"/>
      <dgm:spPr/>
    </dgm:pt>
    <dgm:pt modelId="{01E7132E-257C-4AAE-8F68-007A86336949}" type="pres">
      <dgm:prSet presAssocID="{60A99A72-1B45-4A47-B3C1-606CBE863512}" presName="Parent1" presStyleLbl="node1" presStyleIdx="4" presStyleCnt="12" custLinFactNeighborX="55501" custLinFactNeighborY="-84308">
        <dgm:presLayoutVars>
          <dgm:chMax val="1"/>
          <dgm:chPref val="1"/>
          <dgm:bulletEnabled val="1"/>
        </dgm:presLayoutVars>
      </dgm:prSet>
      <dgm:spPr/>
      <dgm:t>
        <a:bodyPr/>
        <a:lstStyle/>
        <a:p>
          <a:endParaRPr lang="en-US"/>
        </a:p>
      </dgm:t>
    </dgm:pt>
    <dgm:pt modelId="{449DCAC5-C62E-46FF-B969-5AB7A317A275}" type="pres">
      <dgm:prSet presAssocID="{60A99A72-1B45-4A47-B3C1-606CBE863512}" presName="Childtext1" presStyleLbl="revTx" presStyleIdx="2" presStyleCnt="6">
        <dgm:presLayoutVars>
          <dgm:chMax val="0"/>
          <dgm:chPref val="0"/>
          <dgm:bulletEnabled val="1"/>
        </dgm:presLayoutVars>
      </dgm:prSet>
      <dgm:spPr/>
    </dgm:pt>
    <dgm:pt modelId="{811B8BB0-2A72-4E7F-8988-9FE14FF541D7}" type="pres">
      <dgm:prSet presAssocID="{60A99A72-1B45-4A47-B3C1-606CBE863512}" presName="BalanceSpacing" presStyleCnt="0"/>
      <dgm:spPr/>
    </dgm:pt>
    <dgm:pt modelId="{7310CC29-A7CC-405E-861A-613762D3F590}" type="pres">
      <dgm:prSet presAssocID="{60A99A72-1B45-4A47-B3C1-606CBE863512}" presName="BalanceSpacing1" presStyleCnt="0"/>
      <dgm:spPr/>
    </dgm:pt>
    <dgm:pt modelId="{DB8AD123-A7CC-4101-8313-78447C310550}" type="pres">
      <dgm:prSet presAssocID="{29334729-C45B-4F60-A28E-248FBAAF967E}" presName="Accent1Text" presStyleLbl="node1" presStyleIdx="5" presStyleCnt="12" custLinFactY="100000" custLinFactNeighborX="51689" custLinFactNeighborY="153192"/>
      <dgm:spPr/>
      <dgm:t>
        <a:bodyPr/>
        <a:lstStyle/>
        <a:p>
          <a:endParaRPr lang="en-US"/>
        </a:p>
      </dgm:t>
    </dgm:pt>
    <dgm:pt modelId="{B586E655-AAF7-4833-89E1-4A15DDED8C65}" type="pres">
      <dgm:prSet presAssocID="{29334729-C45B-4F60-A28E-248FBAAF967E}" presName="spaceBetweenRectangles" presStyleCnt="0"/>
      <dgm:spPr/>
    </dgm:pt>
    <dgm:pt modelId="{F92E3912-CA5B-4990-BDCD-B8A76D8A3A37}" type="pres">
      <dgm:prSet presAssocID="{FE9C8577-7B2F-4393-BAE8-AACB4F1CD8E9}" presName="composite" presStyleCnt="0"/>
      <dgm:spPr/>
    </dgm:pt>
    <dgm:pt modelId="{98224C82-97B2-4D5C-97A2-946BBCD48176}" type="pres">
      <dgm:prSet presAssocID="{FE9C8577-7B2F-4393-BAE8-AACB4F1CD8E9}" presName="Parent1" presStyleLbl="node1" presStyleIdx="6" presStyleCnt="12" custLinFactX="574" custLinFactNeighborX="100000" custLinFactNeighborY="-1582">
        <dgm:presLayoutVars>
          <dgm:chMax val="1"/>
          <dgm:chPref val="1"/>
          <dgm:bulletEnabled val="1"/>
        </dgm:presLayoutVars>
      </dgm:prSet>
      <dgm:spPr/>
      <dgm:t>
        <a:bodyPr/>
        <a:lstStyle/>
        <a:p>
          <a:endParaRPr lang="en-US"/>
        </a:p>
      </dgm:t>
    </dgm:pt>
    <dgm:pt modelId="{C5A7076D-05C0-4F94-8380-D12E9A79D30E}" type="pres">
      <dgm:prSet presAssocID="{FE9C8577-7B2F-4393-BAE8-AACB4F1CD8E9}" presName="Childtext1" presStyleLbl="revTx" presStyleIdx="3" presStyleCnt="6">
        <dgm:presLayoutVars>
          <dgm:chMax val="0"/>
          <dgm:chPref val="0"/>
          <dgm:bulletEnabled val="1"/>
        </dgm:presLayoutVars>
      </dgm:prSet>
      <dgm:spPr/>
    </dgm:pt>
    <dgm:pt modelId="{982C66F6-7A26-4F32-A05A-0319B1797690}" type="pres">
      <dgm:prSet presAssocID="{FE9C8577-7B2F-4393-BAE8-AACB4F1CD8E9}" presName="BalanceSpacing" presStyleCnt="0"/>
      <dgm:spPr/>
    </dgm:pt>
    <dgm:pt modelId="{6D62CB0F-4914-4AF6-ADF0-2A222AE43A1F}" type="pres">
      <dgm:prSet presAssocID="{FE9C8577-7B2F-4393-BAE8-AACB4F1CD8E9}" presName="BalanceSpacing1" presStyleCnt="0"/>
      <dgm:spPr/>
    </dgm:pt>
    <dgm:pt modelId="{15358C8A-88C8-4E05-8FFD-B85748D87CA3}" type="pres">
      <dgm:prSet presAssocID="{E3FC4BF2-35AC-4415-8963-DBC11841B87A}" presName="Accent1Text" presStyleLbl="node1" presStyleIdx="7" presStyleCnt="12" custLinFactX="-62714" custLinFactNeighborX="-100000" custLinFactNeighborY="85853"/>
      <dgm:spPr/>
      <dgm:t>
        <a:bodyPr/>
        <a:lstStyle/>
        <a:p>
          <a:endParaRPr lang="en-US"/>
        </a:p>
      </dgm:t>
    </dgm:pt>
    <dgm:pt modelId="{F3BB7C48-E12F-477A-B4AE-D7923C2954E7}" type="pres">
      <dgm:prSet presAssocID="{E3FC4BF2-35AC-4415-8963-DBC11841B87A}" presName="spaceBetweenRectangles" presStyleCnt="0"/>
      <dgm:spPr/>
    </dgm:pt>
    <dgm:pt modelId="{B41B1F34-1345-49C4-AE88-B6685CDEE988}" type="pres">
      <dgm:prSet presAssocID="{C2A2B8D2-8F77-4162-9B18-948B72996341}" presName="composite" presStyleCnt="0"/>
      <dgm:spPr/>
    </dgm:pt>
    <dgm:pt modelId="{FFC5408F-D852-4E39-A45A-13821672C639}" type="pres">
      <dgm:prSet presAssocID="{C2A2B8D2-8F77-4162-9B18-948B72996341}" presName="Parent1" presStyleLbl="node1" presStyleIdx="8" presStyleCnt="12" custLinFactX="-11927" custLinFactY="-70265" custLinFactNeighborX="-100000" custLinFactNeighborY="-100000">
        <dgm:presLayoutVars>
          <dgm:chMax val="1"/>
          <dgm:chPref val="1"/>
          <dgm:bulletEnabled val="1"/>
        </dgm:presLayoutVars>
      </dgm:prSet>
      <dgm:spPr/>
      <dgm:t>
        <a:bodyPr/>
        <a:lstStyle/>
        <a:p>
          <a:endParaRPr lang="en-US"/>
        </a:p>
      </dgm:t>
    </dgm:pt>
    <dgm:pt modelId="{7CBF61A0-E323-4271-95F9-86E6F70C0241}" type="pres">
      <dgm:prSet presAssocID="{C2A2B8D2-8F77-4162-9B18-948B72996341}" presName="Childtext1" presStyleLbl="revTx" presStyleIdx="4" presStyleCnt="6">
        <dgm:presLayoutVars>
          <dgm:chMax val="0"/>
          <dgm:chPref val="0"/>
          <dgm:bulletEnabled val="1"/>
        </dgm:presLayoutVars>
      </dgm:prSet>
      <dgm:spPr/>
    </dgm:pt>
    <dgm:pt modelId="{9F56B537-0F88-4FD8-85BE-D75514D0A5FA}" type="pres">
      <dgm:prSet presAssocID="{C2A2B8D2-8F77-4162-9B18-948B72996341}" presName="BalanceSpacing" presStyleCnt="0"/>
      <dgm:spPr/>
    </dgm:pt>
    <dgm:pt modelId="{C04BB17C-9B5A-4D1F-AB8A-DDCC66B5B31D}" type="pres">
      <dgm:prSet presAssocID="{C2A2B8D2-8F77-4162-9B18-948B72996341}" presName="BalanceSpacing1" presStyleCnt="0"/>
      <dgm:spPr/>
    </dgm:pt>
    <dgm:pt modelId="{D0F5CC91-1B01-44C8-A7BA-67B1AA0DF210}" type="pres">
      <dgm:prSet presAssocID="{2C5F80ED-CE6F-4465-B869-CDB28A7F333C}" presName="Accent1Text" presStyleLbl="node1" presStyleIdx="9" presStyleCnt="12" custLinFactX="9656" custLinFactNeighborX="100000" custLinFactNeighborY="4046"/>
      <dgm:spPr/>
      <dgm:t>
        <a:bodyPr/>
        <a:lstStyle/>
        <a:p>
          <a:endParaRPr lang="en-US"/>
        </a:p>
      </dgm:t>
    </dgm:pt>
    <dgm:pt modelId="{7AEF613A-D065-459A-9EDB-3B6B2CA6B81F}" type="pres">
      <dgm:prSet presAssocID="{2C5F80ED-CE6F-4465-B869-CDB28A7F333C}" presName="spaceBetweenRectangles" presStyleCnt="0"/>
      <dgm:spPr/>
    </dgm:pt>
    <dgm:pt modelId="{6A83ACCD-AA26-4C5F-8F7E-634B43EE85BF}" type="pres">
      <dgm:prSet presAssocID="{6F052142-10E3-46A7-A6C2-C99079BCAD76}" presName="composite" presStyleCnt="0"/>
      <dgm:spPr/>
    </dgm:pt>
    <dgm:pt modelId="{72583A61-AF33-47D9-8DE1-92E77067B398}" type="pres">
      <dgm:prSet presAssocID="{6F052142-10E3-46A7-A6C2-C99079BCAD76}" presName="Parent1" presStyleLbl="node1" presStyleIdx="10" presStyleCnt="12" custLinFactY="-70164" custLinFactNeighborX="-10003" custLinFactNeighborY="-100000">
        <dgm:presLayoutVars>
          <dgm:chMax val="1"/>
          <dgm:chPref val="1"/>
          <dgm:bulletEnabled val="1"/>
        </dgm:presLayoutVars>
      </dgm:prSet>
      <dgm:spPr/>
      <dgm:t>
        <a:bodyPr/>
        <a:lstStyle/>
        <a:p>
          <a:endParaRPr lang="en-US"/>
        </a:p>
      </dgm:t>
    </dgm:pt>
    <dgm:pt modelId="{9F8A1736-7CBC-431C-8F34-64E82858A1E1}" type="pres">
      <dgm:prSet presAssocID="{6F052142-10E3-46A7-A6C2-C99079BCAD76}" presName="Childtext1" presStyleLbl="revTx" presStyleIdx="5" presStyleCnt="6">
        <dgm:presLayoutVars>
          <dgm:chMax val="0"/>
          <dgm:chPref val="0"/>
          <dgm:bulletEnabled val="1"/>
        </dgm:presLayoutVars>
      </dgm:prSet>
      <dgm:spPr/>
    </dgm:pt>
    <dgm:pt modelId="{35CF2829-AE4B-4E5E-B990-C6D0B0BF478E}" type="pres">
      <dgm:prSet presAssocID="{6F052142-10E3-46A7-A6C2-C99079BCAD76}" presName="BalanceSpacing" presStyleCnt="0"/>
      <dgm:spPr/>
    </dgm:pt>
    <dgm:pt modelId="{1072F50E-C180-4A33-B476-D02156B703DF}" type="pres">
      <dgm:prSet presAssocID="{6F052142-10E3-46A7-A6C2-C99079BCAD76}" presName="BalanceSpacing1" presStyleCnt="0"/>
      <dgm:spPr/>
    </dgm:pt>
    <dgm:pt modelId="{21EFE223-EE44-44B6-A34B-BE576AF5AE33}" type="pres">
      <dgm:prSet presAssocID="{BFC6880A-3DC4-4818-83CC-545289DACB6A}" presName="Accent1Text" presStyleLbl="node1" presStyleIdx="11" presStyleCnt="12" custLinFactY="-100000" custLinFactNeighborX="-56088" custLinFactNeighborY="-155145"/>
      <dgm:spPr/>
      <dgm:t>
        <a:bodyPr/>
        <a:lstStyle/>
        <a:p>
          <a:endParaRPr lang="en-US"/>
        </a:p>
      </dgm:t>
    </dgm:pt>
  </dgm:ptLst>
  <dgm:cxnLst>
    <dgm:cxn modelId="{5F08FEE5-DD30-40DD-9FF8-505CD81E4318}" srcId="{7CA03FFF-0143-490E-869F-2C5F8E34EDA0}" destId="{60A99A72-1B45-4A47-B3C1-606CBE863512}" srcOrd="2" destOrd="0" parTransId="{F058A103-EBED-4DE1-BB6F-D26FFC8759D8}" sibTransId="{29334729-C45B-4F60-A28E-248FBAAF967E}"/>
    <dgm:cxn modelId="{3BCA1D32-7A88-443A-AA8D-9C80866BB7D1}" srcId="{7CA03FFF-0143-490E-869F-2C5F8E34EDA0}" destId="{A36447B0-BE14-4B90-A635-81B992A96525}" srcOrd="0" destOrd="0" parTransId="{F7DD0F2D-9415-4AD6-B2C9-35AC9454502D}" sibTransId="{3533239B-94E7-463F-AC97-0AABC0ABE01D}"/>
    <dgm:cxn modelId="{E3AC7072-D0B1-48CD-9F91-2AAC58C5C0C2}" srcId="{7CA03FFF-0143-490E-869F-2C5F8E34EDA0}" destId="{6F052142-10E3-46A7-A6C2-C99079BCAD76}" srcOrd="5" destOrd="0" parTransId="{9422D9CD-625A-4BC9-A4C9-94E5E35A3823}" sibTransId="{BFC6880A-3DC4-4818-83CC-545289DACB6A}"/>
    <dgm:cxn modelId="{BF947504-DA2B-4609-98A1-BE3E1D889706}" srcId="{7CA03FFF-0143-490E-869F-2C5F8E34EDA0}" destId="{C2A2B8D2-8F77-4162-9B18-948B72996341}" srcOrd="4" destOrd="0" parTransId="{C65E8B5B-E7CF-48FE-897F-E04E394EA774}" sibTransId="{2C5F80ED-CE6F-4465-B869-CDB28A7F333C}"/>
    <dgm:cxn modelId="{19E32ACA-9C63-493B-B9EF-DE0E832B255B}" type="presOf" srcId="{FE9C8577-7B2F-4393-BAE8-AACB4F1CD8E9}" destId="{98224C82-97B2-4D5C-97A2-946BBCD48176}" srcOrd="0" destOrd="0" presId="urn:microsoft.com/office/officeart/2008/layout/AlternatingHexagons"/>
    <dgm:cxn modelId="{A8865F8C-788B-4F22-A590-CCA45846C7D1}" type="presOf" srcId="{E3FC4BF2-35AC-4415-8963-DBC11841B87A}" destId="{15358C8A-88C8-4E05-8FFD-B85748D87CA3}" srcOrd="0" destOrd="0" presId="urn:microsoft.com/office/officeart/2008/layout/AlternatingHexagons"/>
    <dgm:cxn modelId="{2FBC5FB5-E342-4F85-A485-86DD0145DE2F}" type="presOf" srcId="{3619A3CC-8C42-46A5-BDC8-B1F6013A2C6D}" destId="{90E2A3BD-FD88-40D3-87C5-CC6FE70304D7}" srcOrd="0" destOrd="0" presId="urn:microsoft.com/office/officeart/2008/layout/AlternatingHexagons"/>
    <dgm:cxn modelId="{FC5B1E2C-6D6D-4510-BD6A-A4D50237C366}" type="presOf" srcId="{4168ECA1-83A9-47A1-9F83-16C5CE22DB00}" destId="{AE454F8E-D240-4EFD-AF80-D53098C108A8}" srcOrd="0" destOrd="0" presId="urn:microsoft.com/office/officeart/2008/layout/AlternatingHexagons"/>
    <dgm:cxn modelId="{2EC0A4FB-2515-4997-BD89-34C42A482426}" type="presOf" srcId="{7CA03FFF-0143-490E-869F-2C5F8E34EDA0}" destId="{3A68FE24-7348-46C1-B9E7-0A70D707DBAE}" srcOrd="0" destOrd="0" presId="urn:microsoft.com/office/officeart/2008/layout/AlternatingHexagons"/>
    <dgm:cxn modelId="{A1174BC1-B771-43D5-A418-94ABFA81E0BA}" srcId="{EDCFC6D8-912B-45D1-A56D-59E916124B81}" destId="{3619A3CC-8C42-46A5-BDC8-B1F6013A2C6D}" srcOrd="0" destOrd="0" parTransId="{6F43862F-635D-4456-B98F-E6F30A60D16C}" sibTransId="{D2B2F490-7DA9-4933-BCF7-6829FE706496}"/>
    <dgm:cxn modelId="{64F64D41-BC82-4B51-8234-FAC705CA3759}" type="presOf" srcId="{29334729-C45B-4F60-A28E-248FBAAF967E}" destId="{DB8AD123-A7CC-4101-8313-78447C310550}" srcOrd="0" destOrd="0" presId="urn:microsoft.com/office/officeart/2008/layout/AlternatingHexagons"/>
    <dgm:cxn modelId="{8E13E552-E5EA-4788-A1D9-BBABF770FE00}" type="presOf" srcId="{3533239B-94E7-463F-AC97-0AABC0ABE01D}" destId="{DBD07B30-06F2-439E-BF43-6F41801E4D62}" srcOrd="0" destOrd="0" presId="urn:microsoft.com/office/officeart/2008/layout/AlternatingHexagons"/>
    <dgm:cxn modelId="{3C90E3DB-8FEB-4ACA-80FE-69E084E66B17}" srcId="{7CA03FFF-0143-490E-869F-2C5F8E34EDA0}" destId="{EDCFC6D8-912B-45D1-A56D-59E916124B81}" srcOrd="1" destOrd="0" parTransId="{C6C6071B-98CF-471E-BF3A-F08B7BF41156}" sibTransId="{4168ECA1-83A9-47A1-9F83-16C5CE22DB00}"/>
    <dgm:cxn modelId="{8149C044-6AC3-4C4E-A27B-11E73A842393}" srcId="{7CA03FFF-0143-490E-869F-2C5F8E34EDA0}" destId="{FE9C8577-7B2F-4393-BAE8-AACB4F1CD8E9}" srcOrd="3" destOrd="0" parTransId="{E250E8A2-1216-494F-9F7E-B62FFFE28B73}" sibTransId="{E3FC4BF2-35AC-4415-8963-DBC11841B87A}"/>
    <dgm:cxn modelId="{27D32F69-4ED0-4DD7-A4B0-5C997D9E3B71}" type="presOf" srcId="{C2A2B8D2-8F77-4162-9B18-948B72996341}" destId="{FFC5408F-D852-4E39-A45A-13821672C639}" srcOrd="0" destOrd="0" presId="urn:microsoft.com/office/officeart/2008/layout/AlternatingHexagons"/>
    <dgm:cxn modelId="{1ECA6CA4-E209-4756-84C1-51D6FA37A771}" type="presOf" srcId="{2C5F80ED-CE6F-4465-B869-CDB28A7F333C}" destId="{D0F5CC91-1B01-44C8-A7BA-67B1AA0DF210}" srcOrd="0" destOrd="0" presId="urn:microsoft.com/office/officeart/2008/layout/AlternatingHexagons"/>
    <dgm:cxn modelId="{BDB67303-4E19-4F1E-9971-F93D6C6A51AC}" type="presOf" srcId="{60A99A72-1B45-4A47-B3C1-606CBE863512}" destId="{01E7132E-257C-4AAE-8F68-007A86336949}" srcOrd="0" destOrd="0" presId="urn:microsoft.com/office/officeart/2008/layout/AlternatingHexagons"/>
    <dgm:cxn modelId="{BE13C9DE-F33A-4976-AB1B-B8386E8615C2}" type="presOf" srcId="{6F052142-10E3-46A7-A6C2-C99079BCAD76}" destId="{72583A61-AF33-47D9-8DE1-92E77067B398}" srcOrd="0" destOrd="0" presId="urn:microsoft.com/office/officeart/2008/layout/AlternatingHexagons"/>
    <dgm:cxn modelId="{5969ABE1-E313-48AA-AF9F-F9890A71D9C4}" type="presOf" srcId="{BFC6880A-3DC4-4818-83CC-545289DACB6A}" destId="{21EFE223-EE44-44B6-A34B-BE576AF5AE33}" srcOrd="0" destOrd="0" presId="urn:microsoft.com/office/officeart/2008/layout/AlternatingHexagons"/>
    <dgm:cxn modelId="{544E83BD-1A49-4BC5-8BDF-1D45DBF7586B}" type="presOf" srcId="{A36447B0-BE14-4B90-A635-81B992A96525}" destId="{D59B93BB-0578-4045-B5DA-40E1E2B361EC}" srcOrd="0" destOrd="0" presId="urn:microsoft.com/office/officeart/2008/layout/AlternatingHexagons"/>
    <dgm:cxn modelId="{9A80ADD5-3541-47F0-8E41-548F475547AD}" type="presOf" srcId="{EDCFC6D8-912B-45D1-A56D-59E916124B81}" destId="{4E57ACAE-124E-4CAF-B315-73AD7F876944}" srcOrd="0" destOrd="0" presId="urn:microsoft.com/office/officeart/2008/layout/AlternatingHexagons"/>
    <dgm:cxn modelId="{56E6BB63-7198-4BCE-8683-ACC9D2CE1856}" type="presParOf" srcId="{3A68FE24-7348-46C1-B9E7-0A70D707DBAE}" destId="{02C6DF9D-8893-4214-B6E4-04D0FCE93A57}" srcOrd="0" destOrd="0" presId="urn:microsoft.com/office/officeart/2008/layout/AlternatingHexagons"/>
    <dgm:cxn modelId="{E828CD51-58B7-44BE-9999-879DDDD3102B}" type="presParOf" srcId="{02C6DF9D-8893-4214-B6E4-04D0FCE93A57}" destId="{D59B93BB-0578-4045-B5DA-40E1E2B361EC}" srcOrd="0" destOrd="0" presId="urn:microsoft.com/office/officeart/2008/layout/AlternatingHexagons"/>
    <dgm:cxn modelId="{8C36A830-CF84-46DB-BE65-09F5A1263B1C}" type="presParOf" srcId="{02C6DF9D-8893-4214-B6E4-04D0FCE93A57}" destId="{17336C7B-DAFE-43D7-B1E0-5AE3C0DD2ED4}" srcOrd="1" destOrd="0" presId="urn:microsoft.com/office/officeart/2008/layout/AlternatingHexagons"/>
    <dgm:cxn modelId="{201E3EDC-FE96-4172-805E-C754261D5053}" type="presParOf" srcId="{02C6DF9D-8893-4214-B6E4-04D0FCE93A57}" destId="{64B39D97-A25D-497C-9625-1EF93EBC3379}" srcOrd="2" destOrd="0" presId="urn:microsoft.com/office/officeart/2008/layout/AlternatingHexagons"/>
    <dgm:cxn modelId="{C0EC9D31-792D-466C-973F-5D686451B97A}" type="presParOf" srcId="{02C6DF9D-8893-4214-B6E4-04D0FCE93A57}" destId="{52E9D7DB-4B2D-4F9A-B7B6-D8A1B77A6D04}" srcOrd="3" destOrd="0" presId="urn:microsoft.com/office/officeart/2008/layout/AlternatingHexagons"/>
    <dgm:cxn modelId="{F2A547B1-6F07-4A27-8309-9FF102ED1A19}" type="presParOf" srcId="{02C6DF9D-8893-4214-B6E4-04D0FCE93A57}" destId="{DBD07B30-06F2-439E-BF43-6F41801E4D62}" srcOrd="4" destOrd="0" presId="urn:microsoft.com/office/officeart/2008/layout/AlternatingHexagons"/>
    <dgm:cxn modelId="{68671FC6-55E2-4434-897B-04247231C352}" type="presParOf" srcId="{3A68FE24-7348-46C1-B9E7-0A70D707DBAE}" destId="{D9433E36-0B5C-4023-B74F-C58FC2F7D340}" srcOrd="1" destOrd="0" presId="urn:microsoft.com/office/officeart/2008/layout/AlternatingHexagons"/>
    <dgm:cxn modelId="{84AD0211-7E41-4C9B-A8FF-E3D51AB6E2BC}" type="presParOf" srcId="{3A68FE24-7348-46C1-B9E7-0A70D707DBAE}" destId="{4E0C45EE-3A1E-4AE1-85C6-034073611697}" srcOrd="2" destOrd="0" presId="urn:microsoft.com/office/officeart/2008/layout/AlternatingHexagons"/>
    <dgm:cxn modelId="{48557FFE-2980-400A-9502-7E347124C176}" type="presParOf" srcId="{4E0C45EE-3A1E-4AE1-85C6-034073611697}" destId="{4E57ACAE-124E-4CAF-B315-73AD7F876944}" srcOrd="0" destOrd="0" presId="urn:microsoft.com/office/officeart/2008/layout/AlternatingHexagons"/>
    <dgm:cxn modelId="{709360B7-5EDF-4A21-BB53-0F12CEB02BEB}" type="presParOf" srcId="{4E0C45EE-3A1E-4AE1-85C6-034073611697}" destId="{90E2A3BD-FD88-40D3-87C5-CC6FE70304D7}" srcOrd="1" destOrd="0" presId="urn:microsoft.com/office/officeart/2008/layout/AlternatingHexagons"/>
    <dgm:cxn modelId="{9EDAAAAF-12B4-4AFB-9B7B-D4587E162519}" type="presParOf" srcId="{4E0C45EE-3A1E-4AE1-85C6-034073611697}" destId="{E3391BB2-1F3E-4CC3-BF88-7F05F102AFB1}" srcOrd="2" destOrd="0" presId="urn:microsoft.com/office/officeart/2008/layout/AlternatingHexagons"/>
    <dgm:cxn modelId="{6D10536C-5DB1-45FB-B181-EB272EF276D7}" type="presParOf" srcId="{4E0C45EE-3A1E-4AE1-85C6-034073611697}" destId="{B151E6B7-C809-48DC-8A8D-469504D9A8C9}" srcOrd="3" destOrd="0" presId="urn:microsoft.com/office/officeart/2008/layout/AlternatingHexagons"/>
    <dgm:cxn modelId="{D2E62588-552E-4C8B-BD5A-008F0FB045C7}" type="presParOf" srcId="{4E0C45EE-3A1E-4AE1-85C6-034073611697}" destId="{AE454F8E-D240-4EFD-AF80-D53098C108A8}" srcOrd="4" destOrd="0" presId="urn:microsoft.com/office/officeart/2008/layout/AlternatingHexagons"/>
    <dgm:cxn modelId="{3B02C49D-6E52-4987-A969-A64DFBD404E6}" type="presParOf" srcId="{3A68FE24-7348-46C1-B9E7-0A70D707DBAE}" destId="{56C63203-46EF-4565-A1F1-CAE3EF39BB82}" srcOrd="3" destOrd="0" presId="urn:microsoft.com/office/officeart/2008/layout/AlternatingHexagons"/>
    <dgm:cxn modelId="{DE630135-8CDC-4DAA-A85A-6E3EF2958514}" type="presParOf" srcId="{3A68FE24-7348-46C1-B9E7-0A70D707DBAE}" destId="{44D92060-381C-4C96-BF9D-3EBBD164B6BF}" srcOrd="4" destOrd="0" presId="urn:microsoft.com/office/officeart/2008/layout/AlternatingHexagons"/>
    <dgm:cxn modelId="{E97DD231-D56F-4DF0-B34C-286541C8ADE8}" type="presParOf" srcId="{44D92060-381C-4C96-BF9D-3EBBD164B6BF}" destId="{01E7132E-257C-4AAE-8F68-007A86336949}" srcOrd="0" destOrd="0" presId="urn:microsoft.com/office/officeart/2008/layout/AlternatingHexagons"/>
    <dgm:cxn modelId="{C8E1DF92-A6BE-4FB1-A084-FEF84D050880}" type="presParOf" srcId="{44D92060-381C-4C96-BF9D-3EBBD164B6BF}" destId="{449DCAC5-C62E-46FF-B969-5AB7A317A275}" srcOrd="1" destOrd="0" presId="urn:microsoft.com/office/officeart/2008/layout/AlternatingHexagons"/>
    <dgm:cxn modelId="{236638C6-B91E-4DED-ABE3-BF3CB169B6C5}" type="presParOf" srcId="{44D92060-381C-4C96-BF9D-3EBBD164B6BF}" destId="{811B8BB0-2A72-4E7F-8988-9FE14FF541D7}" srcOrd="2" destOrd="0" presId="urn:microsoft.com/office/officeart/2008/layout/AlternatingHexagons"/>
    <dgm:cxn modelId="{E7DC28E9-E9E9-4746-BE04-D85BBEDF591B}" type="presParOf" srcId="{44D92060-381C-4C96-BF9D-3EBBD164B6BF}" destId="{7310CC29-A7CC-405E-861A-613762D3F590}" srcOrd="3" destOrd="0" presId="urn:microsoft.com/office/officeart/2008/layout/AlternatingHexagons"/>
    <dgm:cxn modelId="{0DA4209E-A7D8-448E-9077-6E67837E271A}" type="presParOf" srcId="{44D92060-381C-4C96-BF9D-3EBBD164B6BF}" destId="{DB8AD123-A7CC-4101-8313-78447C310550}" srcOrd="4" destOrd="0" presId="urn:microsoft.com/office/officeart/2008/layout/AlternatingHexagons"/>
    <dgm:cxn modelId="{1C014BAD-11EE-408A-A21F-F524A63204F1}" type="presParOf" srcId="{3A68FE24-7348-46C1-B9E7-0A70D707DBAE}" destId="{B586E655-AAF7-4833-89E1-4A15DDED8C65}" srcOrd="5" destOrd="0" presId="urn:microsoft.com/office/officeart/2008/layout/AlternatingHexagons"/>
    <dgm:cxn modelId="{46CCF0FF-1647-4404-B41F-7A854BA4BF7A}" type="presParOf" srcId="{3A68FE24-7348-46C1-B9E7-0A70D707DBAE}" destId="{F92E3912-CA5B-4990-BDCD-B8A76D8A3A37}" srcOrd="6" destOrd="0" presId="urn:microsoft.com/office/officeart/2008/layout/AlternatingHexagons"/>
    <dgm:cxn modelId="{6544A276-07F7-4199-AB6A-8C187CAE38D2}" type="presParOf" srcId="{F92E3912-CA5B-4990-BDCD-B8A76D8A3A37}" destId="{98224C82-97B2-4D5C-97A2-946BBCD48176}" srcOrd="0" destOrd="0" presId="urn:microsoft.com/office/officeart/2008/layout/AlternatingHexagons"/>
    <dgm:cxn modelId="{F5C2999B-6B5E-4398-AF3A-F95C9D17E927}" type="presParOf" srcId="{F92E3912-CA5B-4990-BDCD-B8A76D8A3A37}" destId="{C5A7076D-05C0-4F94-8380-D12E9A79D30E}" srcOrd="1" destOrd="0" presId="urn:microsoft.com/office/officeart/2008/layout/AlternatingHexagons"/>
    <dgm:cxn modelId="{D18C0572-C410-4859-A103-54FE1BE2ED42}" type="presParOf" srcId="{F92E3912-CA5B-4990-BDCD-B8A76D8A3A37}" destId="{982C66F6-7A26-4F32-A05A-0319B1797690}" srcOrd="2" destOrd="0" presId="urn:microsoft.com/office/officeart/2008/layout/AlternatingHexagons"/>
    <dgm:cxn modelId="{0BEE645F-F149-4EBF-8779-42CF461BEC24}" type="presParOf" srcId="{F92E3912-CA5B-4990-BDCD-B8A76D8A3A37}" destId="{6D62CB0F-4914-4AF6-ADF0-2A222AE43A1F}" srcOrd="3" destOrd="0" presId="urn:microsoft.com/office/officeart/2008/layout/AlternatingHexagons"/>
    <dgm:cxn modelId="{C481E8D7-A927-4CDA-A1F7-56D3230C44E7}" type="presParOf" srcId="{F92E3912-CA5B-4990-BDCD-B8A76D8A3A37}" destId="{15358C8A-88C8-4E05-8FFD-B85748D87CA3}" srcOrd="4" destOrd="0" presId="urn:microsoft.com/office/officeart/2008/layout/AlternatingHexagons"/>
    <dgm:cxn modelId="{9AF1E13D-C61D-49E5-A2D9-8B890D379292}" type="presParOf" srcId="{3A68FE24-7348-46C1-B9E7-0A70D707DBAE}" destId="{F3BB7C48-E12F-477A-B4AE-D7923C2954E7}" srcOrd="7" destOrd="0" presId="urn:microsoft.com/office/officeart/2008/layout/AlternatingHexagons"/>
    <dgm:cxn modelId="{324BF65A-EADC-4DC1-9CDF-743AC37CC903}" type="presParOf" srcId="{3A68FE24-7348-46C1-B9E7-0A70D707DBAE}" destId="{B41B1F34-1345-49C4-AE88-B6685CDEE988}" srcOrd="8" destOrd="0" presId="urn:microsoft.com/office/officeart/2008/layout/AlternatingHexagons"/>
    <dgm:cxn modelId="{532485FF-2CA9-4C3E-ADF9-137D64624999}" type="presParOf" srcId="{B41B1F34-1345-49C4-AE88-B6685CDEE988}" destId="{FFC5408F-D852-4E39-A45A-13821672C639}" srcOrd="0" destOrd="0" presId="urn:microsoft.com/office/officeart/2008/layout/AlternatingHexagons"/>
    <dgm:cxn modelId="{3EAA3461-6093-4F62-B502-9AB7803AADA2}" type="presParOf" srcId="{B41B1F34-1345-49C4-AE88-B6685CDEE988}" destId="{7CBF61A0-E323-4271-95F9-86E6F70C0241}" srcOrd="1" destOrd="0" presId="urn:microsoft.com/office/officeart/2008/layout/AlternatingHexagons"/>
    <dgm:cxn modelId="{4590487D-4414-4D1C-BFD0-E59F7BE36256}" type="presParOf" srcId="{B41B1F34-1345-49C4-AE88-B6685CDEE988}" destId="{9F56B537-0F88-4FD8-85BE-D75514D0A5FA}" srcOrd="2" destOrd="0" presId="urn:microsoft.com/office/officeart/2008/layout/AlternatingHexagons"/>
    <dgm:cxn modelId="{3EFE3558-DAC8-441F-83EA-76466B1B88E8}" type="presParOf" srcId="{B41B1F34-1345-49C4-AE88-B6685CDEE988}" destId="{C04BB17C-9B5A-4D1F-AB8A-DDCC66B5B31D}" srcOrd="3" destOrd="0" presId="urn:microsoft.com/office/officeart/2008/layout/AlternatingHexagons"/>
    <dgm:cxn modelId="{E4F6CF41-DA6E-4A21-966B-DB05E74F804B}" type="presParOf" srcId="{B41B1F34-1345-49C4-AE88-B6685CDEE988}" destId="{D0F5CC91-1B01-44C8-A7BA-67B1AA0DF210}" srcOrd="4" destOrd="0" presId="urn:microsoft.com/office/officeart/2008/layout/AlternatingHexagons"/>
    <dgm:cxn modelId="{822B79CD-5828-4B47-972A-BFF78424BBA2}" type="presParOf" srcId="{3A68FE24-7348-46C1-B9E7-0A70D707DBAE}" destId="{7AEF613A-D065-459A-9EDB-3B6B2CA6B81F}" srcOrd="9" destOrd="0" presId="urn:microsoft.com/office/officeart/2008/layout/AlternatingHexagons"/>
    <dgm:cxn modelId="{7955914D-F137-44CE-9628-2DFAEBC5D54B}" type="presParOf" srcId="{3A68FE24-7348-46C1-B9E7-0A70D707DBAE}" destId="{6A83ACCD-AA26-4C5F-8F7E-634B43EE85BF}" srcOrd="10" destOrd="0" presId="urn:microsoft.com/office/officeart/2008/layout/AlternatingHexagons"/>
    <dgm:cxn modelId="{9731D1C6-560E-4049-B81E-87B37B8C850B}" type="presParOf" srcId="{6A83ACCD-AA26-4C5F-8F7E-634B43EE85BF}" destId="{72583A61-AF33-47D9-8DE1-92E77067B398}" srcOrd="0" destOrd="0" presId="urn:microsoft.com/office/officeart/2008/layout/AlternatingHexagons"/>
    <dgm:cxn modelId="{B9B7A108-F89B-4F5C-930F-10CFB850FB11}" type="presParOf" srcId="{6A83ACCD-AA26-4C5F-8F7E-634B43EE85BF}" destId="{9F8A1736-7CBC-431C-8F34-64E82858A1E1}" srcOrd="1" destOrd="0" presId="urn:microsoft.com/office/officeart/2008/layout/AlternatingHexagons"/>
    <dgm:cxn modelId="{57754437-35C1-4387-B20F-BEC28F5E4210}" type="presParOf" srcId="{6A83ACCD-AA26-4C5F-8F7E-634B43EE85BF}" destId="{35CF2829-AE4B-4E5E-B990-C6D0B0BF478E}" srcOrd="2" destOrd="0" presId="urn:microsoft.com/office/officeart/2008/layout/AlternatingHexagons"/>
    <dgm:cxn modelId="{07B585BF-D83B-4EDD-9E54-770629C4B048}" type="presParOf" srcId="{6A83ACCD-AA26-4C5F-8F7E-634B43EE85BF}" destId="{1072F50E-C180-4A33-B476-D02156B703DF}" srcOrd="3" destOrd="0" presId="urn:microsoft.com/office/officeart/2008/layout/AlternatingHexagons"/>
    <dgm:cxn modelId="{15CAF3DA-A7F3-4D09-AF5D-D800C351E48B}" type="presParOf" srcId="{6A83ACCD-AA26-4C5F-8F7E-634B43EE85BF}" destId="{21EFE223-EE44-44B6-A34B-BE576AF5AE33}" srcOrd="4" destOrd="0" presId="urn:microsoft.com/office/officeart/2008/layout/AlternatingHexagon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7CA03FFF-0143-490E-869F-2C5F8E34EDA0}" type="doc">
      <dgm:prSet loTypeId="urn:microsoft.com/office/officeart/2008/layout/AlternatingHexagons" loCatId="list" qsTypeId="urn:microsoft.com/office/officeart/2005/8/quickstyle/simple1" qsCatId="simple" csTypeId="urn:microsoft.com/office/officeart/2005/8/colors/accent1_1" csCatId="accent1" phldr="1"/>
      <dgm:spPr/>
      <dgm:t>
        <a:bodyPr/>
        <a:lstStyle/>
        <a:p>
          <a:endParaRPr lang="en-US"/>
        </a:p>
      </dgm:t>
    </dgm:pt>
    <dgm:pt modelId="{A36447B0-BE14-4B90-A635-81B992A96525}">
      <dgm:prSet phldrT="[Text]" custT="1"/>
      <dgm:spPr>
        <a:noFill/>
      </dgm:spPr>
      <dgm:t>
        <a:bodyPr/>
        <a:lstStyle/>
        <a:p>
          <a:r>
            <a:rPr lang="fa-IR" sz="1400" b="1" dirty="0" smtClean="0">
              <a:solidFill>
                <a:schemeClr val="tx1"/>
              </a:solidFill>
              <a:cs typeface="B Mitra" pitchFamily="2" charset="-78"/>
            </a:rPr>
            <a:t>مقدمه</a:t>
          </a:r>
          <a:endParaRPr lang="en-US" sz="1400" b="1" dirty="0">
            <a:solidFill>
              <a:schemeClr val="tx1"/>
            </a:solidFill>
            <a:cs typeface="B Mitra" pitchFamily="2" charset="-78"/>
          </a:endParaRPr>
        </a:p>
      </dgm:t>
    </dgm:pt>
    <dgm:pt modelId="{F7DD0F2D-9415-4AD6-B2C9-35AC9454502D}" type="parTrans" cxnId="{3BCA1D32-7A88-443A-AA8D-9C80866BB7D1}">
      <dgm:prSet/>
      <dgm:spPr/>
      <dgm:t>
        <a:bodyPr/>
        <a:lstStyle/>
        <a:p>
          <a:endParaRPr lang="en-US" sz="1100" b="0">
            <a:cs typeface="B Mitra" pitchFamily="2" charset="-78"/>
          </a:endParaRPr>
        </a:p>
      </dgm:t>
    </dgm:pt>
    <dgm:pt modelId="{3533239B-94E7-463F-AC97-0AABC0ABE01D}" type="sibTrans" cxnId="{3BCA1D32-7A88-443A-AA8D-9C80866BB7D1}">
      <dgm:prSet custT="1"/>
      <dgm:spPr>
        <a:noFill/>
      </dgm:spPr>
      <dgm:t>
        <a:bodyPr/>
        <a:lstStyle/>
        <a:p>
          <a:r>
            <a:rPr lang="fa-IR" sz="1400" b="1" dirty="0" smtClean="0">
              <a:solidFill>
                <a:schemeClr val="tx1"/>
              </a:solidFill>
              <a:cs typeface="B Mitra" pitchFamily="2" charset="-78"/>
            </a:rPr>
            <a:t>معرفی</a:t>
          </a:r>
          <a:endParaRPr lang="en-US" sz="1400" b="1" dirty="0">
            <a:solidFill>
              <a:schemeClr val="tx1"/>
            </a:solidFill>
            <a:cs typeface="B Mitra" pitchFamily="2" charset="-78"/>
          </a:endParaRPr>
        </a:p>
      </dgm:t>
    </dgm:pt>
    <dgm:pt modelId="{EDCFC6D8-912B-45D1-A56D-59E916124B81}">
      <dgm:prSet phldrT="[Text]" custT="1"/>
      <dgm:spPr/>
      <dgm:t>
        <a:bodyPr/>
        <a:lstStyle/>
        <a:p>
          <a:r>
            <a:rPr lang="fa-IR" sz="1400" b="1" dirty="0" smtClean="0">
              <a:solidFill>
                <a:schemeClr val="tx1"/>
              </a:solidFill>
              <a:cs typeface="B Mitra" pitchFamily="2" charset="-78"/>
            </a:rPr>
            <a:t>چشم انداز</a:t>
          </a:r>
          <a:endParaRPr lang="en-US" sz="1400" b="1" dirty="0">
            <a:solidFill>
              <a:schemeClr val="tx1"/>
            </a:solidFill>
            <a:cs typeface="B Mitra" pitchFamily="2" charset="-78"/>
          </a:endParaRPr>
        </a:p>
      </dgm:t>
    </dgm:pt>
    <dgm:pt modelId="{C6C6071B-98CF-471E-BF3A-F08B7BF41156}" type="parTrans" cxnId="{3C90E3DB-8FEB-4ACA-80FE-69E084E66B17}">
      <dgm:prSet/>
      <dgm:spPr/>
      <dgm:t>
        <a:bodyPr/>
        <a:lstStyle/>
        <a:p>
          <a:endParaRPr lang="en-US" sz="1100" b="0">
            <a:cs typeface="B Mitra" pitchFamily="2" charset="-78"/>
          </a:endParaRPr>
        </a:p>
      </dgm:t>
    </dgm:pt>
    <dgm:pt modelId="{4168ECA1-83A9-47A1-9F83-16C5CE22DB00}" type="sibTrans" cxnId="{3C90E3DB-8FEB-4ACA-80FE-69E084E66B17}">
      <dgm:prSet custT="1"/>
      <dgm:spPr/>
      <dgm:t>
        <a:bodyPr/>
        <a:lstStyle/>
        <a:p>
          <a:endParaRPr lang="en-US" sz="1400" b="1">
            <a:solidFill>
              <a:schemeClr val="tx1"/>
            </a:solidFill>
            <a:cs typeface="B Mitra" pitchFamily="2" charset="-78"/>
          </a:endParaRPr>
        </a:p>
      </dgm:t>
    </dgm:pt>
    <dgm:pt modelId="{3619A3CC-8C42-46A5-BDC8-B1F6013A2C6D}">
      <dgm:prSet phldrT="[Text]" custT="1"/>
      <dgm:spPr/>
      <dgm:t>
        <a:bodyPr/>
        <a:lstStyle/>
        <a:p>
          <a:r>
            <a:rPr lang="fa-IR" sz="1400" b="1" dirty="0" smtClean="0">
              <a:solidFill>
                <a:schemeClr val="tx1"/>
              </a:solidFill>
              <a:cs typeface="B Mitra" pitchFamily="2" charset="-78"/>
            </a:rPr>
            <a:t>.</a:t>
          </a:r>
          <a:endParaRPr lang="en-US" sz="1400" b="1" dirty="0">
            <a:solidFill>
              <a:schemeClr val="tx1"/>
            </a:solidFill>
            <a:cs typeface="B Mitra" pitchFamily="2" charset="-78"/>
          </a:endParaRPr>
        </a:p>
      </dgm:t>
    </dgm:pt>
    <dgm:pt modelId="{6F43862F-635D-4456-B98F-E6F30A60D16C}" type="parTrans" cxnId="{A1174BC1-B771-43D5-A418-94ABFA81E0BA}">
      <dgm:prSet/>
      <dgm:spPr/>
      <dgm:t>
        <a:bodyPr/>
        <a:lstStyle/>
        <a:p>
          <a:endParaRPr lang="en-US" sz="1100" b="0">
            <a:cs typeface="B Mitra" pitchFamily="2" charset="-78"/>
          </a:endParaRPr>
        </a:p>
      </dgm:t>
    </dgm:pt>
    <dgm:pt modelId="{D2B2F490-7DA9-4933-BCF7-6829FE706496}" type="sibTrans" cxnId="{A1174BC1-B771-43D5-A418-94ABFA81E0BA}">
      <dgm:prSet/>
      <dgm:spPr/>
      <dgm:t>
        <a:bodyPr/>
        <a:lstStyle/>
        <a:p>
          <a:endParaRPr lang="en-US" sz="1100" b="0">
            <a:cs typeface="B Mitra" pitchFamily="2" charset="-78"/>
          </a:endParaRPr>
        </a:p>
      </dgm:t>
    </dgm:pt>
    <dgm:pt modelId="{60A99A72-1B45-4A47-B3C1-606CBE863512}">
      <dgm:prSet custT="1"/>
      <dgm:spPr/>
      <dgm:t>
        <a:bodyPr/>
        <a:lstStyle/>
        <a:p>
          <a:pPr rtl="1"/>
          <a:r>
            <a:rPr lang="fa-IR" sz="1400" b="1" dirty="0" smtClean="0">
              <a:solidFill>
                <a:schemeClr val="tx1"/>
              </a:solidFill>
              <a:cs typeface="B Mitra" pitchFamily="2" charset="-78"/>
            </a:rPr>
            <a:t>دانش به عنوان منبع</a:t>
          </a:r>
          <a:endParaRPr lang="en-US" sz="1400" b="1" dirty="0" smtClean="0">
            <a:solidFill>
              <a:schemeClr val="tx1"/>
            </a:solidFill>
            <a:cs typeface="B Mitra" pitchFamily="2" charset="-78"/>
          </a:endParaRPr>
        </a:p>
      </dgm:t>
    </dgm:pt>
    <dgm:pt modelId="{F058A103-EBED-4DE1-BB6F-D26FFC8759D8}" type="parTrans" cxnId="{5F08FEE5-DD30-40DD-9FF8-505CD81E4318}">
      <dgm:prSet/>
      <dgm:spPr/>
      <dgm:t>
        <a:bodyPr/>
        <a:lstStyle/>
        <a:p>
          <a:endParaRPr lang="en-US" sz="1100">
            <a:cs typeface="B Mitra" pitchFamily="2" charset="-78"/>
          </a:endParaRPr>
        </a:p>
      </dgm:t>
    </dgm:pt>
    <dgm:pt modelId="{29334729-C45B-4F60-A28E-248FBAAF967E}" type="sibTrans" cxnId="{5F08FEE5-DD30-40DD-9FF8-505CD81E4318}">
      <dgm:prSet custT="1"/>
      <dgm:spPr/>
      <dgm:t>
        <a:bodyPr/>
        <a:lstStyle/>
        <a:p>
          <a:endParaRPr lang="en-US" sz="1400" b="1">
            <a:solidFill>
              <a:schemeClr val="tx1"/>
            </a:solidFill>
            <a:cs typeface="B Mitra" pitchFamily="2" charset="-78"/>
          </a:endParaRPr>
        </a:p>
      </dgm:t>
    </dgm:pt>
    <dgm:pt modelId="{C2A2B8D2-8F77-4162-9B18-948B72996341}">
      <dgm:prSet custT="1"/>
      <dgm:spPr/>
      <dgm:t>
        <a:bodyPr/>
        <a:lstStyle/>
        <a:p>
          <a:pPr rtl="1"/>
          <a:r>
            <a:rPr lang="fa-IR" sz="1400" b="1" dirty="0" smtClean="0">
              <a:solidFill>
                <a:schemeClr val="tx1"/>
              </a:solidFill>
              <a:cs typeface="B Mitra" pitchFamily="2" charset="-78"/>
            </a:rPr>
            <a:t>دانش و قابلیتها</a:t>
          </a:r>
        </a:p>
      </dgm:t>
    </dgm:pt>
    <dgm:pt modelId="{C65E8B5B-E7CF-48FE-897F-E04E394EA774}" type="parTrans" cxnId="{BF947504-DA2B-4609-98A1-BE3E1D889706}">
      <dgm:prSet/>
      <dgm:spPr/>
      <dgm:t>
        <a:bodyPr/>
        <a:lstStyle/>
        <a:p>
          <a:endParaRPr lang="en-US" sz="1100">
            <a:cs typeface="B Mitra" pitchFamily="2" charset="-78"/>
          </a:endParaRPr>
        </a:p>
      </dgm:t>
    </dgm:pt>
    <dgm:pt modelId="{2C5F80ED-CE6F-4465-B869-CDB28A7F333C}" type="sibTrans" cxnId="{BF947504-DA2B-4609-98A1-BE3E1D889706}">
      <dgm:prSet custT="1"/>
      <dgm:spPr/>
      <dgm:t>
        <a:bodyPr/>
        <a:lstStyle/>
        <a:p>
          <a:r>
            <a:rPr lang="fa-IR" sz="1400" b="1" dirty="0" smtClean="0">
              <a:solidFill>
                <a:schemeClr val="tx1"/>
              </a:solidFill>
              <a:cs typeface="B Mitra" pitchFamily="2" charset="-78"/>
            </a:rPr>
            <a:t>رهیافت ها</a:t>
          </a:r>
          <a:endParaRPr lang="en-US" sz="1400" b="1" dirty="0">
            <a:solidFill>
              <a:schemeClr val="tx1"/>
            </a:solidFill>
            <a:cs typeface="B Mitra" pitchFamily="2" charset="-78"/>
          </a:endParaRPr>
        </a:p>
      </dgm:t>
    </dgm:pt>
    <dgm:pt modelId="{6F052142-10E3-46A7-A6C2-C99079BCAD76}">
      <dgm:prSet custT="1"/>
      <dgm:spPr/>
      <dgm:t>
        <a:bodyPr/>
        <a:lstStyle/>
        <a:p>
          <a:pPr rtl="1"/>
          <a:r>
            <a:rPr lang="fa-IR" sz="1400" b="1" dirty="0" smtClean="0">
              <a:solidFill>
                <a:schemeClr val="tx1"/>
              </a:solidFill>
              <a:cs typeface="B Mitra" pitchFamily="2" charset="-78"/>
            </a:rPr>
            <a:t>استراتژی های دانش محور</a:t>
          </a:r>
        </a:p>
      </dgm:t>
    </dgm:pt>
    <dgm:pt modelId="{9422D9CD-625A-4BC9-A4C9-94E5E35A3823}" type="parTrans" cxnId="{E3AC7072-D0B1-48CD-9F91-2AAC58C5C0C2}">
      <dgm:prSet/>
      <dgm:spPr/>
      <dgm:t>
        <a:bodyPr/>
        <a:lstStyle/>
        <a:p>
          <a:endParaRPr lang="en-US" sz="1100">
            <a:cs typeface="B Mitra" pitchFamily="2" charset="-78"/>
          </a:endParaRPr>
        </a:p>
      </dgm:t>
    </dgm:pt>
    <dgm:pt modelId="{BFC6880A-3DC4-4818-83CC-545289DACB6A}" type="sibTrans" cxnId="{E3AC7072-D0B1-48CD-9F91-2AAC58C5C0C2}">
      <dgm:prSet custT="1"/>
      <dgm:spPr/>
      <dgm:t>
        <a:bodyPr/>
        <a:lstStyle/>
        <a:p>
          <a:r>
            <a:rPr lang="fa-IR" sz="1400" b="1" dirty="0" smtClean="0">
              <a:solidFill>
                <a:schemeClr val="tx1"/>
              </a:solidFill>
              <a:cs typeface="B Mitra" pitchFamily="2" charset="-78"/>
            </a:rPr>
            <a:t>اقتصاد الکترونیکی</a:t>
          </a:r>
          <a:endParaRPr lang="en-US" sz="1400" b="1" dirty="0">
            <a:solidFill>
              <a:schemeClr val="tx1"/>
            </a:solidFill>
            <a:cs typeface="B Mitra" pitchFamily="2" charset="-78"/>
          </a:endParaRPr>
        </a:p>
      </dgm:t>
    </dgm:pt>
    <dgm:pt modelId="{FE9C8577-7B2F-4393-BAE8-AACB4F1CD8E9}">
      <dgm:prSet custT="1"/>
      <dgm:spPr/>
      <dgm:t>
        <a:bodyPr/>
        <a:lstStyle/>
        <a:p>
          <a:pPr rtl="1"/>
          <a:r>
            <a:rPr lang="fa-IR" sz="1400" b="1" dirty="0" smtClean="0">
              <a:solidFill>
                <a:schemeClr val="tx1"/>
              </a:solidFill>
              <a:cs typeface="B Mitra" pitchFamily="2" charset="-78"/>
            </a:rPr>
            <a:t>زنجیره ارزش دانش</a:t>
          </a:r>
        </a:p>
      </dgm:t>
    </dgm:pt>
    <dgm:pt modelId="{E250E8A2-1216-494F-9F7E-B62FFFE28B73}" type="parTrans" cxnId="{8149C044-6AC3-4C4E-A27B-11E73A842393}">
      <dgm:prSet/>
      <dgm:spPr/>
      <dgm:t>
        <a:bodyPr/>
        <a:lstStyle/>
        <a:p>
          <a:endParaRPr lang="en-US" sz="1100">
            <a:cs typeface="B Mitra" pitchFamily="2" charset="-78"/>
          </a:endParaRPr>
        </a:p>
      </dgm:t>
    </dgm:pt>
    <dgm:pt modelId="{E3FC4BF2-35AC-4415-8963-DBC11841B87A}" type="sibTrans" cxnId="{8149C044-6AC3-4C4E-A27B-11E73A842393}">
      <dgm:prSet custT="1"/>
      <dgm:spPr/>
      <dgm:t>
        <a:bodyPr/>
        <a:lstStyle/>
        <a:p>
          <a:r>
            <a:rPr lang="fa-IR" sz="1400" b="1" dirty="0" smtClean="0">
              <a:solidFill>
                <a:schemeClr val="tx1"/>
              </a:solidFill>
              <a:cs typeface="B Mitra" pitchFamily="2" charset="-78"/>
            </a:rPr>
            <a:t>مدل دانش محور</a:t>
          </a:r>
          <a:endParaRPr lang="en-US" sz="1400" b="1" dirty="0">
            <a:solidFill>
              <a:schemeClr val="tx1"/>
            </a:solidFill>
            <a:cs typeface="B Mitra" pitchFamily="2" charset="-78"/>
          </a:endParaRPr>
        </a:p>
      </dgm:t>
    </dgm:pt>
    <dgm:pt modelId="{3A68FE24-7348-46C1-B9E7-0A70D707DBAE}" type="pres">
      <dgm:prSet presAssocID="{7CA03FFF-0143-490E-869F-2C5F8E34EDA0}" presName="Name0" presStyleCnt="0">
        <dgm:presLayoutVars>
          <dgm:chMax/>
          <dgm:chPref/>
          <dgm:dir/>
          <dgm:animLvl val="lvl"/>
        </dgm:presLayoutVars>
      </dgm:prSet>
      <dgm:spPr/>
      <dgm:t>
        <a:bodyPr/>
        <a:lstStyle/>
        <a:p>
          <a:endParaRPr lang="en-US"/>
        </a:p>
      </dgm:t>
    </dgm:pt>
    <dgm:pt modelId="{02C6DF9D-8893-4214-B6E4-04D0FCE93A57}" type="pres">
      <dgm:prSet presAssocID="{A36447B0-BE14-4B90-A635-81B992A96525}" presName="composite" presStyleCnt="0"/>
      <dgm:spPr/>
    </dgm:pt>
    <dgm:pt modelId="{D59B93BB-0578-4045-B5DA-40E1E2B361EC}" type="pres">
      <dgm:prSet presAssocID="{A36447B0-BE14-4B90-A635-81B992A96525}" presName="Parent1" presStyleLbl="node1" presStyleIdx="0" presStyleCnt="12">
        <dgm:presLayoutVars>
          <dgm:chMax val="1"/>
          <dgm:chPref val="1"/>
          <dgm:bulletEnabled val="1"/>
        </dgm:presLayoutVars>
      </dgm:prSet>
      <dgm:spPr/>
      <dgm:t>
        <a:bodyPr/>
        <a:lstStyle/>
        <a:p>
          <a:endParaRPr lang="en-US"/>
        </a:p>
      </dgm:t>
    </dgm:pt>
    <dgm:pt modelId="{17336C7B-DAFE-43D7-B1E0-5AE3C0DD2ED4}" type="pres">
      <dgm:prSet presAssocID="{A36447B0-BE14-4B90-A635-81B992A96525}" presName="Childtext1" presStyleLbl="revTx" presStyleIdx="0" presStyleCnt="6">
        <dgm:presLayoutVars>
          <dgm:chMax val="0"/>
          <dgm:chPref val="0"/>
          <dgm:bulletEnabled val="1"/>
        </dgm:presLayoutVars>
      </dgm:prSet>
      <dgm:spPr/>
      <dgm:t>
        <a:bodyPr/>
        <a:lstStyle/>
        <a:p>
          <a:endParaRPr lang="en-US"/>
        </a:p>
      </dgm:t>
    </dgm:pt>
    <dgm:pt modelId="{64B39D97-A25D-497C-9625-1EF93EBC3379}" type="pres">
      <dgm:prSet presAssocID="{A36447B0-BE14-4B90-A635-81B992A96525}" presName="BalanceSpacing" presStyleCnt="0"/>
      <dgm:spPr/>
    </dgm:pt>
    <dgm:pt modelId="{52E9D7DB-4B2D-4F9A-B7B6-D8A1B77A6D04}" type="pres">
      <dgm:prSet presAssocID="{A36447B0-BE14-4B90-A635-81B992A96525}" presName="BalanceSpacing1" presStyleCnt="0"/>
      <dgm:spPr/>
    </dgm:pt>
    <dgm:pt modelId="{DBD07B30-06F2-439E-BF43-6F41801E4D62}" type="pres">
      <dgm:prSet presAssocID="{3533239B-94E7-463F-AC97-0AABC0ABE01D}" presName="Accent1Text" presStyleLbl="node1" presStyleIdx="1" presStyleCnt="12"/>
      <dgm:spPr/>
      <dgm:t>
        <a:bodyPr/>
        <a:lstStyle/>
        <a:p>
          <a:endParaRPr lang="en-US"/>
        </a:p>
      </dgm:t>
    </dgm:pt>
    <dgm:pt modelId="{D9433E36-0B5C-4023-B74F-C58FC2F7D340}" type="pres">
      <dgm:prSet presAssocID="{3533239B-94E7-463F-AC97-0AABC0ABE01D}" presName="spaceBetweenRectangles" presStyleCnt="0"/>
      <dgm:spPr/>
    </dgm:pt>
    <dgm:pt modelId="{4E0C45EE-3A1E-4AE1-85C6-034073611697}" type="pres">
      <dgm:prSet presAssocID="{EDCFC6D8-912B-45D1-A56D-59E916124B81}" presName="composite" presStyleCnt="0"/>
      <dgm:spPr/>
    </dgm:pt>
    <dgm:pt modelId="{4E57ACAE-124E-4CAF-B315-73AD7F876944}" type="pres">
      <dgm:prSet presAssocID="{EDCFC6D8-912B-45D1-A56D-59E916124B81}" presName="Parent1" presStyleLbl="node1" presStyleIdx="2" presStyleCnt="12">
        <dgm:presLayoutVars>
          <dgm:chMax val="1"/>
          <dgm:chPref val="1"/>
          <dgm:bulletEnabled val="1"/>
        </dgm:presLayoutVars>
      </dgm:prSet>
      <dgm:spPr/>
      <dgm:t>
        <a:bodyPr/>
        <a:lstStyle/>
        <a:p>
          <a:endParaRPr lang="en-US"/>
        </a:p>
      </dgm:t>
    </dgm:pt>
    <dgm:pt modelId="{90E2A3BD-FD88-40D3-87C5-CC6FE70304D7}" type="pres">
      <dgm:prSet presAssocID="{EDCFC6D8-912B-45D1-A56D-59E916124B81}" presName="Childtext1" presStyleLbl="revTx" presStyleIdx="1" presStyleCnt="6">
        <dgm:presLayoutVars>
          <dgm:chMax val="0"/>
          <dgm:chPref val="0"/>
          <dgm:bulletEnabled val="1"/>
        </dgm:presLayoutVars>
      </dgm:prSet>
      <dgm:spPr/>
      <dgm:t>
        <a:bodyPr/>
        <a:lstStyle/>
        <a:p>
          <a:endParaRPr lang="en-US"/>
        </a:p>
      </dgm:t>
    </dgm:pt>
    <dgm:pt modelId="{E3391BB2-1F3E-4CC3-BF88-7F05F102AFB1}" type="pres">
      <dgm:prSet presAssocID="{EDCFC6D8-912B-45D1-A56D-59E916124B81}" presName="BalanceSpacing" presStyleCnt="0"/>
      <dgm:spPr/>
    </dgm:pt>
    <dgm:pt modelId="{B151E6B7-C809-48DC-8A8D-469504D9A8C9}" type="pres">
      <dgm:prSet presAssocID="{EDCFC6D8-912B-45D1-A56D-59E916124B81}" presName="BalanceSpacing1" presStyleCnt="0"/>
      <dgm:spPr/>
    </dgm:pt>
    <dgm:pt modelId="{AE454F8E-D240-4EFD-AF80-D53098C108A8}" type="pres">
      <dgm:prSet presAssocID="{4168ECA1-83A9-47A1-9F83-16C5CE22DB00}" presName="Accent1Text" presStyleLbl="node1" presStyleIdx="3" presStyleCnt="12"/>
      <dgm:spPr/>
      <dgm:t>
        <a:bodyPr/>
        <a:lstStyle/>
        <a:p>
          <a:endParaRPr lang="en-US"/>
        </a:p>
      </dgm:t>
    </dgm:pt>
    <dgm:pt modelId="{56C63203-46EF-4565-A1F1-CAE3EF39BB82}" type="pres">
      <dgm:prSet presAssocID="{4168ECA1-83A9-47A1-9F83-16C5CE22DB00}" presName="spaceBetweenRectangles" presStyleCnt="0"/>
      <dgm:spPr/>
    </dgm:pt>
    <dgm:pt modelId="{44D92060-381C-4C96-BF9D-3EBBD164B6BF}" type="pres">
      <dgm:prSet presAssocID="{60A99A72-1B45-4A47-B3C1-606CBE863512}" presName="composite" presStyleCnt="0"/>
      <dgm:spPr/>
    </dgm:pt>
    <dgm:pt modelId="{01E7132E-257C-4AAE-8F68-007A86336949}" type="pres">
      <dgm:prSet presAssocID="{60A99A72-1B45-4A47-B3C1-606CBE863512}" presName="Parent1" presStyleLbl="node1" presStyleIdx="4" presStyleCnt="12" custLinFactNeighborX="55501" custLinFactNeighborY="-84308">
        <dgm:presLayoutVars>
          <dgm:chMax val="1"/>
          <dgm:chPref val="1"/>
          <dgm:bulletEnabled val="1"/>
        </dgm:presLayoutVars>
      </dgm:prSet>
      <dgm:spPr/>
      <dgm:t>
        <a:bodyPr/>
        <a:lstStyle/>
        <a:p>
          <a:endParaRPr lang="en-US"/>
        </a:p>
      </dgm:t>
    </dgm:pt>
    <dgm:pt modelId="{449DCAC5-C62E-46FF-B969-5AB7A317A275}" type="pres">
      <dgm:prSet presAssocID="{60A99A72-1B45-4A47-B3C1-606CBE863512}" presName="Childtext1" presStyleLbl="revTx" presStyleIdx="2" presStyleCnt="6">
        <dgm:presLayoutVars>
          <dgm:chMax val="0"/>
          <dgm:chPref val="0"/>
          <dgm:bulletEnabled val="1"/>
        </dgm:presLayoutVars>
      </dgm:prSet>
      <dgm:spPr/>
    </dgm:pt>
    <dgm:pt modelId="{811B8BB0-2A72-4E7F-8988-9FE14FF541D7}" type="pres">
      <dgm:prSet presAssocID="{60A99A72-1B45-4A47-B3C1-606CBE863512}" presName="BalanceSpacing" presStyleCnt="0"/>
      <dgm:spPr/>
    </dgm:pt>
    <dgm:pt modelId="{7310CC29-A7CC-405E-861A-613762D3F590}" type="pres">
      <dgm:prSet presAssocID="{60A99A72-1B45-4A47-B3C1-606CBE863512}" presName="BalanceSpacing1" presStyleCnt="0"/>
      <dgm:spPr/>
    </dgm:pt>
    <dgm:pt modelId="{DB8AD123-A7CC-4101-8313-78447C310550}" type="pres">
      <dgm:prSet presAssocID="{29334729-C45B-4F60-A28E-248FBAAF967E}" presName="Accent1Text" presStyleLbl="node1" presStyleIdx="5" presStyleCnt="12" custLinFactY="100000" custLinFactNeighborX="51689" custLinFactNeighborY="153192"/>
      <dgm:spPr/>
      <dgm:t>
        <a:bodyPr/>
        <a:lstStyle/>
        <a:p>
          <a:endParaRPr lang="en-US"/>
        </a:p>
      </dgm:t>
    </dgm:pt>
    <dgm:pt modelId="{B586E655-AAF7-4833-89E1-4A15DDED8C65}" type="pres">
      <dgm:prSet presAssocID="{29334729-C45B-4F60-A28E-248FBAAF967E}" presName="spaceBetweenRectangles" presStyleCnt="0"/>
      <dgm:spPr/>
    </dgm:pt>
    <dgm:pt modelId="{F92E3912-CA5B-4990-BDCD-B8A76D8A3A37}" type="pres">
      <dgm:prSet presAssocID="{FE9C8577-7B2F-4393-BAE8-AACB4F1CD8E9}" presName="composite" presStyleCnt="0"/>
      <dgm:spPr/>
    </dgm:pt>
    <dgm:pt modelId="{98224C82-97B2-4D5C-97A2-946BBCD48176}" type="pres">
      <dgm:prSet presAssocID="{FE9C8577-7B2F-4393-BAE8-AACB4F1CD8E9}" presName="Parent1" presStyleLbl="node1" presStyleIdx="6" presStyleCnt="12" custLinFactX="574" custLinFactNeighborX="100000" custLinFactNeighborY="-1582">
        <dgm:presLayoutVars>
          <dgm:chMax val="1"/>
          <dgm:chPref val="1"/>
          <dgm:bulletEnabled val="1"/>
        </dgm:presLayoutVars>
      </dgm:prSet>
      <dgm:spPr/>
      <dgm:t>
        <a:bodyPr/>
        <a:lstStyle/>
        <a:p>
          <a:endParaRPr lang="en-US"/>
        </a:p>
      </dgm:t>
    </dgm:pt>
    <dgm:pt modelId="{C5A7076D-05C0-4F94-8380-D12E9A79D30E}" type="pres">
      <dgm:prSet presAssocID="{FE9C8577-7B2F-4393-BAE8-AACB4F1CD8E9}" presName="Childtext1" presStyleLbl="revTx" presStyleIdx="3" presStyleCnt="6">
        <dgm:presLayoutVars>
          <dgm:chMax val="0"/>
          <dgm:chPref val="0"/>
          <dgm:bulletEnabled val="1"/>
        </dgm:presLayoutVars>
      </dgm:prSet>
      <dgm:spPr/>
    </dgm:pt>
    <dgm:pt modelId="{982C66F6-7A26-4F32-A05A-0319B1797690}" type="pres">
      <dgm:prSet presAssocID="{FE9C8577-7B2F-4393-BAE8-AACB4F1CD8E9}" presName="BalanceSpacing" presStyleCnt="0"/>
      <dgm:spPr/>
    </dgm:pt>
    <dgm:pt modelId="{6D62CB0F-4914-4AF6-ADF0-2A222AE43A1F}" type="pres">
      <dgm:prSet presAssocID="{FE9C8577-7B2F-4393-BAE8-AACB4F1CD8E9}" presName="BalanceSpacing1" presStyleCnt="0"/>
      <dgm:spPr/>
    </dgm:pt>
    <dgm:pt modelId="{15358C8A-88C8-4E05-8FFD-B85748D87CA3}" type="pres">
      <dgm:prSet presAssocID="{E3FC4BF2-35AC-4415-8963-DBC11841B87A}" presName="Accent1Text" presStyleLbl="node1" presStyleIdx="7" presStyleCnt="12" custLinFactX="-62714" custLinFactNeighborX="-100000" custLinFactNeighborY="85853"/>
      <dgm:spPr/>
      <dgm:t>
        <a:bodyPr/>
        <a:lstStyle/>
        <a:p>
          <a:endParaRPr lang="en-US"/>
        </a:p>
      </dgm:t>
    </dgm:pt>
    <dgm:pt modelId="{F3BB7C48-E12F-477A-B4AE-D7923C2954E7}" type="pres">
      <dgm:prSet presAssocID="{E3FC4BF2-35AC-4415-8963-DBC11841B87A}" presName="spaceBetweenRectangles" presStyleCnt="0"/>
      <dgm:spPr/>
    </dgm:pt>
    <dgm:pt modelId="{B41B1F34-1345-49C4-AE88-B6685CDEE988}" type="pres">
      <dgm:prSet presAssocID="{C2A2B8D2-8F77-4162-9B18-948B72996341}" presName="composite" presStyleCnt="0"/>
      <dgm:spPr/>
    </dgm:pt>
    <dgm:pt modelId="{FFC5408F-D852-4E39-A45A-13821672C639}" type="pres">
      <dgm:prSet presAssocID="{C2A2B8D2-8F77-4162-9B18-948B72996341}" presName="Parent1" presStyleLbl="node1" presStyleIdx="8" presStyleCnt="12" custLinFactX="-11927" custLinFactY="-70265" custLinFactNeighborX="-100000" custLinFactNeighborY="-100000">
        <dgm:presLayoutVars>
          <dgm:chMax val="1"/>
          <dgm:chPref val="1"/>
          <dgm:bulletEnabled val="1"/>
        </dgm:presLayoutVars>
      </dgm:prSet>
      <dgm:spPr/>
      <dgm:t>
        <a:bodyPr/>
        <a:lstStyle/>
        <a:p>
          <a:endParaRPr lang="en-US"/>
        </a:p>
      </dgm:t>
    </dgm:pt>
    <dgm:pt modelId="{7CBF61A0-E323-4271-95F9-86E6F70C0241}" type="pres">
      <dgm:prSet presAssocID="{C2A2B8D2-8F77-4162-9B18-948B72996341}" presName="Childtext1" presStyleLbl="revTx" presStyleIdx="4" presStyleCnt="6">
        <dgm:presLayoutVars>
          <dgm:chMax val="0"/>
          <dgm:chPref val="0"/>
          <dgm:bulletEnabled val="1"/>
        </dgm:presLayoutVars>
      </dgm:prSet>
      <dgm:spPr/>
    </dgm:pt>
    <dgm:pt modelId="{9F56B537-0F88-4FD8-85BE-D75514D0A5FA}" type="pres">
      <dgm:prSet presAssocID="{C2A2B8D2-8F77-4162-9B18-948B72996341}" presName="BalanceSpacing" presStyleCnt="0"/>
      <dgm:spPr/>
    </dgm:pt>
    <dgm:pt modelId="{C04BB17C-9B5A-4D1F-AB8A-DDCC66B5B31D}" type="pres">
      <dgm:prSet presAssocID="{C2A2B8D2-8F77-4162-9B18-948B72996341}" presName="BalanceSpacing1" presStyleCnt="0"/>
      <dgm:spPr/>
    </dgm:pt>
    <dgm:pt modelId="{D0F5CC91-1B01-44C8-A7BA-67B1AA0DF210}" type="pres">
      <dgm:prSet presAssocID="{2C5F80ED-CE6F-4465-B869-CDB28A7F333C}" presName="Accent1Text" presStyleLbl="node1" presStyleIdx="9" presStyleCnt="12" custLinFactX="9656" custLinFactNeighborX="100000" custLinFactNeighborY="4046"/>
      <dgm:spPr/>
      <dgm:t>
        <a:bodyPr/>
        <a:lstStyle/>
        <a:p>
          <a:endParaRPr lang="en-US"/>
        </a:p>
      </dgm:t>
    </dgm:pt>
    <dgm:pt modelId="{7AEF613A-D065-459A-9EDB-3B6B2CA6B81F}" type="pres">
      <dgm:prSet presAssocID="{2C5F80ED-CE6F-4465-B869-CDB28A7F333C}" presName="spaceBetweenRectangles" presStyleCnt="0"/>
      <dgm:spPr/>
    </dgm:pt>
    <dgm:pt modelId="{6A83ACCD-AA26-4C5F-8F7E-634B43EE85BF}" type="pres">
      <dgm:prSet presAssocID="{6F052142-10E3-46A7-A6C2-C99079BCAD76}" presName="composite" presStyleCnt="0"/>
      <dgm:spPr/>
    </dgm:pt>
    <dgm:pt modelId="{72583A61-AF33-47D9-8DE1-92E77067B398}" type="pres">
      <dgm:prSet presAssocID="{6F052142-10E3-46A7-A6C2-C99079BCAD76}" presName="Parent1" presStyleLbl="node1" presStyleIdx="10" presStyleCnt="12" custLinFactY="-70164" custLinFactNeighborX="-10003" custLinFactNeighborY="-100000">
        <dgm:presLayoutVars>
          <dgm:chMax val="1"/>
          <dgm:chPref val="1"/>
          <dgm:bulletEnabled val="1"/>
        </dgm:presLayoutVars>
      </dgm:prSet>
      <dgm:spPr/>
      <dgm:t>
        <a:bodyPr/>
        <a:lstStyle/>
        <a:p>
          <a:endParaRPr lang="en-US"/>
        </a:p>
      </dgm:t>
    </dgm:pt>
    <dgm:pt modelId="{9F8A1736-7CBC-431C-8F34-64E82858A1E1}" type="pres">
      <dgm:prSet presAssocID="{6F052142-10E3-46A7-A6C2-C99079BCAD76}" presName="Childtext1" presStyleLbl="revTx" presStyleIdx="5" presStyleCnt="6">
        <dgm:presLayoutVars>
          <dgm:chMax val="0"/>
          <dgm:chPref val="0"/>
          <dgm:bulletEnabled val="1"/>
        </dgm:presLayoutVars>
      </dgm:prSet>
      <dgm:spPr/>
    </dgm:pt>
    <dgm:pt modelId="{35CF2829-AE4B-4E5E-B990-C6D0B0BF478E}" type="pres">
      <dgm:prSet presAssocID="{6F052142-10E3-46A7-A6C2-C99079BCAD76}" presName="BalanceSpacing" presStyleCnt="0"/>
      <dgm:spPr/>
    </dgm:pt>
    <dgm:pt modelId="{1072F50E-C180-4A33-B476-D02156B703DF}" type="pres">
      <dgm:prSet presAssocID="{6F052142-10E3-46A7-A6C2-C99079BCAD76}" presName="BalanceSpacing1" presStyleCnt="0"/>
      <dgm:spPr/>
    </dgm:pt>
    <dgm:pt modelId="{21EFE223-EE44-44B6-A34B-BE576AF5AE33}" type="pres">
      <dgm:prSet presAssocID="{BFC6880A-3DC4-4818-83CC-545289DACB6A}" presName="Accent1Text" presStyleLbl="node1" presStyleIdx="11" presStyleCnt="12" custLinFactY="-100000" custLinFactNeighborX="-56088" custLinFactNeighborY="-155145"/>
      <dgm:spPr/>
      <dgm:t>
        <a:bodyPr/>
        <a:lstStyle/>
        <a:p>
          <a:endParaRPr lang="en-US"/>
        </a:p>
      </dgm:t>
    </dgm:pt>
  </dgm:ptLst>
  <dgm:cxnLst>
    <dgm:cxn modelId="{5F08FEE5-DD30-40DD-9FF8-505CD81E4318}" srcId="{7CA03FFF-0143-490E-869F-2C5F8E34EDA0}" destId="{60A99A72-1B45-4A47-B3C1-606CBE863512}" srcOrd="2" destOrd="0" parTransId="{F058A103-EBED-4DE1-BB6F-D26FFC8759D8}" sibTransId="{29334729-C45B-4F60-A28E-248FBAAF967E}"/>
    <dgm:cxn modelId="{3BCA1D32-7A88-443A-AA8D-9C80866BB7D1}" srcId="{7CA03FFF-0143-490E-869F-2C5F8E34EDA0}" destId="{A36447B0-BE14-4B90-A635-81B992A96525}" srcOrd="0" destOrd="0" parTransId="{F7DD0F2D-9415-4AD6-B2C9-35AC9454502D}" sibTransId="{3533239B-94E7-463F-AC97-0AABC0ABE01D}"/>
    <dgm:cxn modelId="{160728B7-6C8F-4212-A0CD-D2DAB290396B}" type="presOf" srcId="{E3FC4BF2-35AC-4415-8963-DBC11841B87A}" destId="{15358C8A-88C8-4E05-8FFD-B85748D87CA3}" srcOrd="0" destOrd="0" presId="urn:microsoft.com/office/officeart/2008/layout/AlternatingHexagons"/>
    <dgm:cxn modelId="{E3AC7072-D0B1-48CD-9F91-2AAC58C5C0C2}" srcId="{7CA03FFF-0143-490E-869F-2C5F8E34EDA0}" destId="{6F052142-10E3-46A7-A6C2-C99079BCAD76}" srcOrd="5" destOrd="0" parTransId="{9422D9CD-625A-4BC9-A4C9-94E5E35A3823}" sibTransId="{BFC6880A-3DC4-4818-83CC-545289DACB6A}"/>
    <dgm:cxn modelId="{BF947504-DA2B-4609-98A1-BE3E1D889706}" srcId="{7CA03FFF-0143-490E-869F-2C5F8E34EDA0}" destId="{C2A2B8D2-8F77-4162-9B18-948B72996341}" srcOrd="4" destOrd="0" parTransId="{C65E8B5B-E7CF-48FE-897F-E04E394EA774}" sibTransId="{2C5F80ED-CE6F-4465-B869-CDB28A7F333C}"/>
    <dgm:cxn modelId="{66CE451D-13B3-4098-8645-C6131C285C3F}" type="presOf" srcId="{29334729-C45B-4F60-A28E-248FBAAF967E}" destId="{DB8AD123-A7CC-4101-8313-78447C310550}" srcOrd="0" destOrd="0" presId="urn:microsoft.com/office/officeart/2008/layout/AlternatingHexagons"/>
    <dgm:cxn modelId="{3AA2F2F7-AC7F-4002-9B48-AAE0D7D65088}" type="presOf" srcId="{6F052142-10E3-46A7-A6C2-C99079BCAD76}" destId="{72583A61-AF33-47D9-8DE1-92E77067B398}" srcOrd="0" destOrd="0" presId="urn:microsoft.com/office/officeart/2008/layout/AlternatingHexagons"/>
    <dgm:cxn modelId="{20196FD0-300A-40F8-B6C0-4CA73ED33529}" type="presOf" srcId="{4168ECA1-83A9-47A1-9F83-16C5CE22DB00}" destId="{AE454F8E-D240-4EFD-AF80-D53098C108A8}" srcOrd="0" destOrd="0" presId="urn:microsoft.com/office/officeart/2008/layout/AlternatingHexagons"/>
    <dgm:cxn modelId="{F445849D-D2B3-4748-B126-FE3A86421F98}" type="presOf" srcId="{A36447B0-BE14-4B90-A635-81B992A96525}" destId="{D59B93BB-0578-4045-B5DA-40E1E2B361EC}" srcOrd="0" destOrd="0" presId="urn:microsoft.com/office/officeart/2008/layout/AlternatingHexagons"/>
    <dgm:cxn modelId="{12A64D4D-F3D1-41F3-9892-25D485DBEB3B}" type="presOf" srcId="{3619A3CC-8C42-46A5-BDC8-B1F6013A2C6D}" destId="{90E2A3BD-FD88-40D3-87C5-CC6FE70304D7}" srcOrd="0" destOrd="0" presId="urn:microsoft.com/office/officeart/2008/layout/AlternatingHexagons"/>
    <dgm:cxn modelId="{B558B634-71E6-4381-80E6-C51D933176EA}" type="presOf" srcId="{3533239B-94E7-463F-AC97-0AABC0ABE01D}" destId="{DBD07B30-06F2-439E-BF43-6F41801E4D62}" srcOrd="0" destOrd="0" presId="urn:microsoft.com/office/officeart/2008/layout/AlternatingHexagons"/>
    <dgm:cxn modelId="{6EE39F3E-7BCF-47FA-8783-3F864233C137}" type="presOf" srcId="{60A99A72-1B45-4A47-B3C1-606CBE863512}" destId="{01E7132E-257C-4AAE-8F68-007A86336949}" srcOrd="0" destOrd="0" presId="urn:microsoft.com/office/officeart/2008/layout/AlternatingHexagons"/>
    <dgm:cxn modelId="{A1174BC1-B771-43D5-A418-94ABFA81E0BA}" srcId="{EDCFC6D8-912B-45D1-A56D-59E916124B81}" destId="{3619A3CC-8C42-46A5-BDC8-B1F6013A2C6D}" srcOrd="0" destOrd="0" parTransId="{6F43862F-635D-4456-B98F-E6F30A60D16C}" sibTransId="{D2B2F490-7DA9-4933-BCF7-6829FE706496}"/>
    <dgm:cxn modelId="{59C38ADE-31F5-4CB2-BF6C-79DA630B5D7C}" type="presOf" srcId="{2C5F80ED-CE6F-4465-B869-CDB28A7F333C}" destId="{D0F5CC91-1B01-44C8-A7BA-67B1AA0DF210}" srcOrd="0" destOrd="0" presId="urn:microsoft.com/office/officeart/2008/layout/AlternatingHexagons"/>
    <dgm:cxn modelId="{03B3293A-B7CF-4CB5-BCD8-73B2D96C29BF}" type="presOf" srcId="{FE9C8577-7B2F-4393-BAE8-AACB4F1CD8E9}" destId="{98224C82-97B2-4D5C-97A2-946BBCD48176}" srcOrd="0" destOrd="0" presId="urn:microsoft.com/office/officeart/2008/layout/AlternatingHexagons"/>
    <dgm:cxn modelId="{3C90E3DB-8FEB-4ACA-80FE-69E084E66B17}" srcId="{7CA03FFF-0143-490E-869F-2C5F8E34EDA0}" destId="{EDCFC6D8-912B-45D1-A56D-59E916124B81}" srcOrd="1" destOrd="0" parTransId="{C6C6071B-98CF-471E-BF3A-F08B7BF41156}" sibTransId="{4168ECA1-83A9-47A1-9F83-16C5CE22DB00}"/>
    <dgm:cxn modelId="{8149C044-6AC3-4C4E-A27B-11E73A842393}" srcId="{7CA03FFF-0143-490E-869F-2C5F8E34EDA0}" destId="{FE9C8577-7B2F-4393-BAE8-AACB4F1CD8E9}" srcOrd="3" destOrd="0" parTransId="{E250E8A2-1216-494F-9F7E-B62FFFE28B73}" sibTransId="{E3FC4BF2-35AC-4415-8963-DBC11841B87A}"/>
    <dgm:cxn modelId="{2E9DB231-358D-4A13-A54D-2BEF37858D89}" type="presOf" srcId="{EDCFC6D8-912B-45D1-A56D-59E916124B81}" destId="{4E57ACAE-124E-4CAF-B315-73AD7F876944}" srcOrd="0" destOrd="0" presId="urn:microsoft.com/office/officeart/2008/layout/AlternatingHexagons"/>
    <dgm:cxn modelId="{48C3772F-2141-4457-BE84-C454EC7B2593}" type="presOf" srcId="{BFC6880A-3DC4-4818-83CC-545289DACB6A}" destId="{21EFE223-EE44-44B6-A34B-BE576AF5AE33}" srcOrd="0" destOrd="0" presId="urn:microsoft.com/office/officeart/2008/layout/AlternatingHexagons"/>
    <dgm:cxn modelId="{024575AA-7A45-4555-A3F6-1F5E411C71B2}" type="presOf" srcId="{C2A2B8D2-8F77-4162-9B18-948B72996341}" destId="{FFC5408F-D852-4E39-A45A-13821672C639}" srcOrd="0" destOrd="0" presId="urn:microsoft.com/office/officeart/2008/layout/AlternatingHexagons"/>
    <dgm:cxn modelId="{998667CD-3F6A-446B-9632-B79E24BF318D}" type="presOf" srcId="{7CA03FFF-0143-490E-869F-2C5F8E34EDA0}" destId="{3A68FE24-7348-46C1-B9E7-0A70D707DBAE}" srcOrd="0" destOrd="0" presId="urn:microsoft.com/office/officeart/2008/layout/AlternatingHexagons"/>
    <dgm:cxn modelId="{01820B96-3D65-4960-BBDC-C835BF83E114}" type="presParOf" srcId="{3A68FE24-7348-46C1-B9E7-0A70D707DBAE}" destId="{02C6DF9D-8893-4214-B6E4-04D0FCE93A57}" srcOrd="0" destOrd="0" presId="urn:microsoft.com/office/officeart/2008/layout/AlternatingHexagons"/>
    <dgm:cxn modelId="{CCFD5814-89A0-48E3-ADAC-F9166DD7A04E}" type="presParOf" srcId="{02C6DF9D-8893-4214-B6E4-04D0FCE93A57}" destId="{D59B93BB-0578-4045-B5DA-40E1E2B361EC}" srcOrd="0" destOrd="0" presId="urn:microsoft.com/office/officeart/2008/layout/AlternatingHexagons"/>
    <dgm:cxn modelId="{15510EBB-7828-4351-906F-C58D0F500DD5}" type="presParOf" srcId="{02C6DF9D-8893-4214-B6E4-04D0FCE93A57}" destId="{17336C7B-DAFE-43D7-B1E0-5AE3C0DD2ED4}" srcOrd="1" destOrd="0" presId="urn:microsoft.com/office/officeart/2008/layout/AlternatingHexagons"/>
    <dgm:cxn modelId="{EACA7769-5D8F-475E-B25C-374FC356A633}" type="presParOf" srcId="{02C6DF9D-8893-4214-B6E4-04D0FCE93A57}" destId="{64B39D97-A25D-497C-9625-1EF93EBC3379}" srcOrd="2" destOrd="0" presId="urn:microsoft.com/office/officeart/2008/layout/AlternatingHexagons"/>
    <dgm:cxn modelId="{6BCC40D7-0083-48F1-BC2E-3C9EC089D3C3}" type="presParOf" srcId="{02C6DF9D-8893-4214-B6E4-04D0FCE93A57}" destId="{52E9D7DB-4B2D-4F9A-B7B6-D8A1B77A6D04}" srcOrd="3" destOrd="0" presId="urn:microsoft.com/office/officeart/2008/layout/AlternatingHexagons"/>
    <dgm:cxn modelId="{C52269E9-178B-444A-8134-E449F658E5A1}" type="presParOf" srcId="{02C6DF9D-8893-4214-B6E4-04D0FCE93A57}" destId="{DBD07B30-06F2-439E-BF43-6F41801E4D62}" srcOrd="4" destOrd="0" presId="urn:microsoft.com/office/officeart/2008/layout/AlternatingHexagons"/>
    <dgm:cxn modelId="{6681E6DB-2449-4AAD-A381-D1325BA6D291}" type="presParOf" srcId="{3A68FE24-7348-46C1-B9E7-0A70D707DBAE}" destId="{D9433E36-0B5C-4023-B74F-C58FC2F7D340}" srcOrd="1" destOrd="0" presId="urn:microsoft.com/office/officeart/2008/layout/AlternatingHexagons"/>
    <dgm:cxn modelId="{BDE8715C-0087-40E0-9A83-BF515DC561E3}" type="presParOf" srcId="{3A68FE24-7348-46C1-B9E7-0A70D707DBAE}" destId="{4E0C45EE-3A1E-4AE1-85C6-034073611697}" srcOrd="2" destOrd="0" presId="urn:microsoft.com/office/officeart/2008/layout/AlternatingHexagons"/>
    <dgm:cxn modelId="{B1886276-5CD6-440F-BBAC-A08AF8772F2A}" type="presParOf" srcId="{4E0C45EE-3A1E-4AE1-85C6-034073611697}" destId="{4E57ACAE-124E-4CAF-B315-73AD7F876944}" srcOrd="0" destOrd="0" presId="urn:microsoft.com/office/officeart/2008/layout/AlternatingHexagons"/>
    <dgm:cxn modelId="{48B3BAEC-BB26-4C70-9B7C-B0A02AEC7553}" type="presParOf" srcId="{4E0C45EE-3A1E-4AE1-85C6-034073611697}" destId="{90E2A3BD-FD88-40D3-87C5-CC6FE70304D7}" srcOrd="1" destOrd="0" presId="urn:microsoft.com/office/officeart/2008/layout/AlternatingHexagons"/>
    <dgm:cxn modelId="{C09BB863-782D-45F2-9772-97F08EFAE846}" type="presParOf" srcId="{4E0C45EE-3A1E-4AE1-85C6-034073611697}" destId="{E3391BB2-1F3E-4CC3-BF88-7F05F102AFB1}" srcOrd="2" destOrd="0" presId="urn:microsoft.com/office/officeart/2008/layout/AlternatingHexagons"/>
    <dgm:cxn modelId="{A6B431B4-64D5-4848-90AE-8A2AEABF04BF}" type="presParOf" srcId="{4E0C45EE-3A1E-4AE1-85C6-034073611697}" destId="{B151E6B7-C809-48DC-8A8D-469504D9A8C9}" srcOrd="3" destOrd="0" presId="urn:microsoft.com/office/officeart/2008/layout/AlternatingHexagons"/>
    <dgm:cxn modelId="{E8FE3066-2ECC-4B09-A995-001AC9374E7B}" type="presParOf" srcId="{4E0C45EE-3A1E-4AE1-85C6-034073611697}" destId="{AE454F8E-D240-4EFD-AF80-D53098C108A8}" srcOrd="4" destOrd="0" presId="urn:microsoft.com/office/officeart/2008/layout/AlternatingHexagons"/>
    <dgm:cxn modelId="{A8211FF2-F76A-4B53-880D-3A8A0130F83C}" type="presParOf" srcId="{3A68FE24-7348-46C1-B9E7-0A70D707DBAE}" destId="{56C63203-46EF-4565-A1F1-CAE3EF39BB82}" srcOrd="3" destOrd="0" presId="urn:microsoft.com/office/officeart/2008/layout/AlternatingHexagons"/>
    <dgm:cxn modelId="{61CA4C5D-1873-4663-9AD5-9C483C5CCC39}" type="presParOf" srcId="{3A68FE24-7348-46C1-B9E7-0A70D707DBAE}" destId="{44D92060-381C-4C96-BF9D-3EBBD164B6BF}" srcOrd="4" destOrd="0" presId="urn:microsoft.com/office/officeart/2008/layout/AlternatingHexagons"/>
    <dgm:cxn modelId="{BC29A2D0-406D-44C2-873F-B17E7F0088B2}" type="presParOf" srcId="{44D92060-381C-4C96-BF9D-3EBBD164B6BF}" destId="{01E7132E-257C-4AAE-8F68-007A86336949}" srcOrd="0" destOrd="0" presId="urn:microsoft.com/office/officeart/2008/layout/AlternatingHexagons"/>
    <dgm:cxn modelId="{78C13DFB-AC53-428A-95D9-4B26260380A1}" type="presParOf" srcId="{44D92060-381C-4C96-BF9D-3EBBD164B6BF}" destId="{449DCAC5-C62E-46FF-B969-5AB7A317A275}" srcOrd="1" destOrd="0" presId="urn:microsoft.com/office/officeart/2008/layout/AlternatingHexagons"/>
    <dgm:cxn modelId="{07658CB0-5CE5-4740-A6C3-246B7666CCAF}" type="presParOf" srcId="{44D92060-381C-4C96-BF9D-3EBBD164B6BF}" destId="{811B8BB0-2A72-4E7F-8988-9FE14FF541D7}" srcOrd="2" destOrd="0" presId="urn:microsoft.com/office/officeart/2008/layout/AlternatingHexagons"/>
    <dgm:cxn modelId="{0AA03EAC-BEB6-4174-B7C9-C784DBC89971}" type="presParOf" srcId="{44D92060-381C-4C96-BF9D-3EBBD164B6BF}" destId="{7310CC29-A7CC-405E-861A-613762D3F590}" srcOrd="3" destOrd="0" presId="urn:microsoft.com/office/officeart/2008/layout/AlternatingHexagons"/>
    <dgm:cxn modelId="{573FC4CA-6893-4FC0-A9B7-9BC6A8F26AE2}" type="presParOf" srcId="{44D92060-381C-4C96-BF9D-3EBBD164B6BF}" destId="{DB8AD123-A7CC-4101-8313-78447C310550}" srcOrd="4" destOrd="0" presId="urn:microsoft.com/office/officeart/2008/layout/AlternatingHexagons"/>
    <dgm:cxn modelId="{7292AEC4-4551-4446-82C3-6E2D9FCB184A}" type="presParOf" srcId="{3A68FE24-7348-46C1-B9E7-0A70D707DBAE}" destId="{B586E655-AAF7-4833-89E1-4A15DDED8C65}" srcOrd="5" destOrd="0" presId="urn:microsoft.com/office/officeart/2008/layout/AlternatingHexagons"/>
    <dgm:cxn modelId="{B8AAFBB8-1683-4D1A-8D18-3C3BAADCE692}" type="presParOf" srcId="{3A68FE24-7348-46C1-B9E7-0A70D707DBAE}" destId="{F92E3912-CA5B-4990-BDCD-B8A76D8A3A37}" srcOrd="6" destOrd="0" presId="urn:microsoft.com/office/officeart/2008/layout/AlternatingHexagons"/>
    <dgm:cxn modelId="{A4B3358E-D838-4372-9A65-77D57C0A2445}" type="presParOf" srcId="{F92E3912-CA5B-4990-BDCD-B8A76D8A3A37}" destId="{98224C82-97B2-4D5C-97A2-946BBCD48176}" srcOrd="0" destOrd="0" presId="urn:microsoft.com/office/officeart/2008/layout/AlternatingHexagons"/>
    <dgm:cxn modelId="{FC4E3853-1CE8-4BA4-A483-C20EF6163053}" type="presParOf" srcId="{F92E3912-CA5B-4990-BDCD-B8A76D8A3A37}" destId="{C5A7076D-05C0-4F94-8380-D12E9A79D30E}" srcOrd="1" destOrd="0" presId="urn:microsoft.com/office/officeart/2008/layout/AlternatingHexagons"/>
    <dgm:cxn modelId="{0089EF0B-A163-4543-8C3B-E5DE60E5ABD8}" type="presParOf" srcId="{F92E3912-CA5B-4990-BDCD-B8A76D8A3A37}" destId="{982C66F6-7A26-4F32-A05A-0319B1797690}" srcOrd="2" destOrd="0" presId="urn:microsoft.com/office/officeart/2008/layout/AlternatingHexagons"/>
    <dgm:cxn modelId="{DDAB7898-271F-40D2-87D6-9689E38531D0}" type="presParOf" srcId="{F92E3912-CA5B-4990-BDCD-B8A76D8A3A37}" destId="{6D62CB0F-4914-4AF6-ADF0-2A222AE43A1F}" srcOrd="3" destOrd="0" presId="urn:microsoft.com/office/officeart/2008/layout/AlternatingHexagons"/>
    <dgm:cxn modelId="{004D30AF-CB20-4B60-B0CF-97253EC8A834}" type="presParOf" srcId="{F92E3912-CA5B-4990-BDCD-B8A76D8A3A37}" destId="{15358C8A-88C8-4E05-8FFD-B85748D87CA3}" srcOrd="4" destOrd="0" presId="urn:microsoft.com/office/officeart/2008/layout/AlternatingHexagons"/>
    <dgm:cxn modelId="{1F21874C-9FFB-43B1-AC51-A093718CD2AF}" type="presParOf" srcId="{3A68FE24-7348-46C1-B9E7-0A70D707DBAE}" destId="{F3BB7C48-E12F-477A-B4AE-D7923C2954E7}" srcOrd="7" destOrd="0" presId="urn:microsoft.com/office/officeart/2008/layout/AlternatingHexagons"/>
    <dgm:cxn modelId="{ECDCB6FA-E2EF-4FF5-9198-F94993CAAA91}" type="presParOf" srcId="{3A68FE24-7348-46C1-B9E7-0A70D707DBAE}" destId="{B41B1F34-1345-49C4-AE88-B6685CDEE988}" srcOrd="8" destOrd="0" presId="urn:microsoft.com/office/officeart/2008/layout/AlternatingHexagons"/>
    <dgm:cxn modelId="{590BD348-5C10-4DE1-B44D-7669436C8E15}" type="presParOf" srcId="{B41B1F34-1345-49C4-AE88-B6685CDEE988}" destId="{FFC5408F-D852-4E39-A45A-13821672C639}" srcOrd="0" destOrd="0" presId="urn:microsoft.com/office/officeart/2008/layout/AlternatingHexagons"/>
    <dgm:cxn modelId="{71BE3A2F-53EB-4FEF-A6B6-B69C4DB781AA}" type="presParOf" srcId="{B41B1F34-1345-49C4-AE88-B6685CDEE988}" destId="{7CBF61A0-E323-4271-95F9-86E6F70C0241}" srcOrd="1" destOrd="0" presId="urn:microsoft.com/office/officeart/2008/layout/AlternatingHexagons"/>
    <dgm:cxn modelId="{C59E4707-4396-4DC5-A2D4-6500FB844554}" type="presParOf" srcId="{B41B1F34-1345-49C4-AE88-B6685CDEE988}" destId="{9F56B537-0F88-4FD8-85BE-D75514D0A5FA}" srcOrd="2" destOrd="0" presId="urn:microsoft.com/office/officeart/2008/layout/AlternatingHexagons"/>
    <dgm:cxn modelId="{8016B309-5882-4A3A-808E-B421C3294CF2}" type="presParOf" srcId="{B41B1F34-1345-49C4-AE88-B6685CDEE988}" destId="{C04BB17C-9B5A-4D1F-AB8A-DDCC66B5B31D}" srcOrd="3" destOrd="0" presId="urn:microsoft.com/office/officeart/2008/layout/AlternatingHexagons"/>
    <dgm:cxn modelId="{A17F0BB5-4CF9-4B5F-B5D9-339CE745EAD4}" type="presParOf" srcId="{B41B1F34-1345-49C4-AE88-B6685CDEE988}" destId="{D0F5CC91-1B01-44C8-A7BA-67B1AA0DF210}" srcOrd="4" destOrd="0" presId="urn:microsoft.com/office/officeart/2008/layout/AlternatingHexagons"/>
    <dgm:cxn modelId="{7E680D3F-494C-422D-91B9-F1CFED3BFC50}" type="presParOf" srcId="{3A68FE24-7348-46C1-B9E7-0A70D707DBAE}" destId="{7AEF613A-D065-459A-9EDB-3B6B2CA6B81F}" srcOrd="9" destOrd="0" presId="urn:microsoft.com/office/officeart/2008/layout/AlternatingHexagons"/>
    <dgm:cxn modelId="{2D351C5F-1A70-46B7-8712-31C3682C8D0A}" type="presParOf" srcId="{3A68FE24-7348-46C1-B9E7-0A70D707DBAE}" destId="{6A83ACCD-AA26-4C5F-8F7E-634B43EE85BF}" srcOrd="10" destOrd="0" presId="urn:microsoft.com/office/officeart/2008/layout/AlternatingHexagons"/>
    <dgm:cxn modelId="{CFAD991B-A1BD-473C-8B10-384A7DACF8FC}" type="presParOf" srcId="{6A83ACCD-AA26-4C5F-8F7E-634B43EE85BF}" destId="{72583A61-AF33-47D9-8DE1-92E77067B398}" srcOrd="0" destOrd="0" presId="urn:microsoft.com/office/officeart/2008/layout/AlternatingHexagons"/>
    <dgm:cxn modelId="{F1AE0B74-A05A-41BD-B360-80EAF82D1D61}" type="presParOf" srcId="{6A83ACCD-AA26-4C5F-8F7E-634B43EE85BF}" destId="{9F8A1736-7CBC-431C-8F34-64E82858A1E1}" srcOrd="1" destOrd="0" presId="urn:microsoft.com/office/officeart/2008/layout/AlternatingHexagons"/>
    <dgm:cxn modelId="{6FF32619-99BA-4357-ACD9-8B525BFCD7D2}" type="presParOf" srcId="{6A83ACCD-AA26-4C5F-8F7E-634B43EE85BF}" destId="{35CF2829-AE4B-4E5E-B990-C6D0B0BF478E}" srcOrd="2" destOrd="0" presId="urn:microsoft.com/office/officeart/2008/layout/AlternatingHexagons"/>
    <dgm:cxn modelId="{687FF6A1-4952-4F2E-87E2-C08361430E84}" type="presParOf" srcId="{6A83ACCD-AA26-4C5F-8F7E-634B43EE85BF}" destId="{1072F50E-C180-4A33-B476-D02156B703DF}" srcOrd="3" destOrd="0" presId="urn:microsoft.com/office/officeart/2008/layout/AlternatingHexagons"/>
    <dgm:cxn modelId="{F0BAC5DF-0B71-456F-80C4-BCCCBE6E876F}" type="presParOf" srcId="{6A83ACCD-AA26-4C5F-8F7E-634B43EE85BF}" destId="{21EFE223-EE44-44B6-A34B-BE576AF5AE33}" srcOrd="4" destOrd="0" presId="urn:microsoft.com/office/officeart/2008/layout/AlternatingHexagon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7CA03FFF-0143-490E-869F-2C5F8E34EDA0}" type="doc">
      <dgm:prSet loTypeId="urn:microsoft.com/office/officeart/2008/layout/AlternatingHexagons" loCatId="list" qsTypeId="urn:microsoft.com/office/officeart/2005/8/quickstyle/simple1" qsCatId="simple" csTypeId="urn:microsoft.com/office/officeart/2005/8/colors/accent1_1" csCatId="accent1" phldr="1"/>
      <dgm:spPr/>
      <dgm:t>
        <a:bodyPr/>
        <a:lstStyle/>
        <a:p>
          <a:endParaRPr lang="en-US"/>
        </a:p>
      </dgm:t>
    </dgm:pt>
    <dgm:pt modelId="{A36447B0-BE14-4B90-A635-81B992A96525}">
      <dgm:prSet phldrT="[Text]" custT="1"/>
      <dgm:spPr>
        <a:noFill/>
      </dgm:spPr>
      <dgm:t>
        <a:bodyPr/>
        <a:lstStyle/>
        <a:p>
          <a:r>
            <a:rPr lang="fa-IR" sz="1400" b="1" dirty="0" smtClean="0">
              <a:solidFill>
                <a:schemeClr val="tx1"/>
              </a:solidFill>
              <a:cs typeface="B Mitra" pitchFamily="2" charset="-78"/>
            </a:rPr>
            <a:t>مقدمه</a:t>
          </a:r>
          <a:endParaRPr lang="en-US" sz="1400" b="1" dirty="0">
            <a:solidFill>
              <a:schemeClr val="tx1"/>
            </a:solidFill>
            <a:cs typeface="B Mitra" pitchFamily="2" charset="-78"/>
          </a:endParaRPr>
        </a:p>
      </dgm:t>
    </dgm:pt>
    <dgm:pt modelId="{F7DD0F2D-9415-4AD6-B2C9-35AC9454502D}" type="parTrans" cxnId="{3BCA1D32-7A88-443A-AA8D-9C80866BB7D1}">
      <dgm:prSet/>
      <dgm:spPr/>
      <dgm:t>
        <a:bodyPr/>
        <a:lstStyle/>
        <a:p>
          <a:endParaRPr lang="en-US" sz="1100" b="0">
            <a:cs typeface="B Mitra" pitchFamily="2" charset="-78"/>
          </a:endParaRPr>
        </a:p>
      </dgm:t>
    </dgm:pt>
    <dgm:pt modelId="{3533239B-94E7-463F-AC97-0AABC0ABE01D}" type="sibTrans" cxnId="{3BCA1D32-7A88-443A-AA8D-9C80866BB7D1}">
      <dgm:prSet custT="1"/>
      <dgm:spPr>
        <a:noFill/>
      </dgm:spPr>
      <dgm:t>
        <a:bodyPr/>
        <a:lstStyle/>
        <a:p>
          <a:r>
            <a:rPr lang="fa-IR" sz="1400" b="1" dirty="0" smtClean="0">
              <a:solidFill>
                <a:schemeClr val="tx1"/>
              </a:solidFill>
              <a:cs typeface="B Mitra" pitchFamily="2" charset="-78"/>
            </a:rPr>
            <a:t>معرفی</a:t>
          </a:r>
          <a:endParaRPr lang="en-US" sz="1400" b="1" dirty="0">
            <a:solidFill>
              <a:schemeClr val="tx1"/>
            </a:solidFill>
            <a:cs typeface="B Mitra" pitchFamily="2" charset="-78"/>
          </a:endParaRPr>
        </a:p>
      </dgm:t>
    </dgm:pt>
    <dgm:pt modelId="{EDCFC6D8-912B-45D1-A56D-59E916124B81}">
      <dgm:prSet phldrT="[Text]" custT="1"/>
      <dgm:spPr/>
      <dgm:t>
        <a:bodyPr/>
        <a:lstStyle/>
        <a:p>
          <a:r>
            <a:rPr lang="fa-IR" sz="1400" b="1" dirty="0" smtClean="0">
              <a:solidFill>
                <a:schemeClr val="tx1"/>
              </a:solidFill>
              <a:cs typeface="B Mitra" pitchFamily="2" charset="-78"/>
            </a:rPr>
            <a:t>چشم انداز</a:t>
          </a:r>
          <a:endParaRPr lang="en-US" sz="1400" b="1" dirty="0">
            <a:solidFill>
              <a:schemeClr val="tx1"/>
            </a:solidFill>
            <a:cs typeface="B Mitra" pitchFamily="2" charset="-78"/>
          </a:endParaRPr>
        </a:p>
      </dgm:t>
    </dgm:pt>
    <dgm:pt modelId="{C6C6071B-98CF-471E-BF3A-F08B7BF41156}" type="parTrans" cxnId="{3C90E3DB-8FEB-4ACA-80FE-69E084E66B17}">
      <dgm:prSet/>
      <dgm:spPr/>
      <dgm:t>
        <a:bodyPr/>
        <a:lstStyle/>
        <a:p>
          <a:endParaRPr lang="en-US" sz="1100" b="0">
            <a:cs typeface="B Mitra" pitchFamily="2" charset="-78"/>
          </a:endParaRPr>
        </a:p>
      </dgm:t>
    </dgm:pt>
    <dgm:pt modelId="{4168ECA1-83A9-47A1-9F83-16C5CE22DB00}" type="sibTrans" cxnId="{3C90E3DB-8FEB-4ACA-80FE-69E084E66B17}">
      <dgm:prSet custT="1"/>
      <dgm:spPr/>
      <dgm:t>
        <a:bodyPr/>
        <a:lstStyle/>
        <a:p>
          <a:endParaRPr lang="en-US" sz="1400" b="1">
            <a:solidFill>
              <a:schemeClr val="tx1"/>
            </a:solidFill>
            <a:cs typeface="B Mitra" pitchFamily="2" charset="-78"/>
          </a:endParaRPr>
        </a:p>
      </dgm:t>
    </dgm:pt>
    <dgm:pt modelId="{3619A3CC-8C42-46A5-BDC8-B1F6013A2C6D}">
      <dgm:prSet phldrT="[Text]" custT="1"/>
      <dgm:spPr/>
      <dgm:t>
        <a:bodyPr/>
        <a:lstStyle/>
        <a:p>
          <a:r>
            <a:rPr lang="fa-IR" sz="1400" b="1" dirty="0" smtClean="0">
              <a:solidFill>
                <a:schemeClr val="tx1"/>
              </a:solidFill>
              <a:cs typeface="B Mitra" pitchFamily="2" charset="-78"/>
            </a:rPr>
            <a:t>.</a:t>
          </a:r>
          <a:endParaRPr lang="en-US" sz="1400" b="1" dirty="0">
            <a:solidFill>
              <a:schemeClr val="tx1"/>
            </a:solidFill>
            <a:cs typeface="B Mitra" pitchFamily="2" charset="-78"/>
          </a:endParaRPr>
        </a:p>
      </dgm:t>
    </dgm:pt>
    <dgm:pt modelId="{6F43862F-635D-4456-B98F-E6F30A60D16C}" type="parTrans" cxnId="{A1174BC1-B771-43D5-A418-94ABFA81E0BA}">
      <dgm:prSet/>
      <dgm:spPr/>
      <dgm:t>
        <a:bodyPr/>
        <a:lstStyle/>
        <a:p>
          <a:endParaRPr lang="en-US" sz="1100" b="0">
            <a:cs typeface="B Mitra" pitchFamily="2" charset="-78"/>
          </a:endParaRPr>
        </a:p>
      </dgm:t>
    </dgm:pt>
    <dgm:pt modelId="{D2B2F490-7DA9-4933-BCF7-6829FE706496}" type="sibTrans" cxnId="{A1174BC1-B771-43D5-A418-94ABFA81E0BA}">
      <dgm:prSet/>
      <dgm:spPr/>
      <dgm:t>
        <a:bodyPr/>
        <a:lstStyle/>
        <a:p>
          <a:endParaRPr lang="en-US" sz="1100" b="0">
            <a:cs typeface="B Mitra" pitchFamily="2" charset="-78"/>
          </a:endParaRPr>
        </a:p>
      </dgm:t>
    </dgm:pt>
    <dgm:pt modelId="{60A99A72-1B45-4A47-B3C1-606CBE863512}">
      <dgm:prSet custT="1"/>
      <dgm:spPr/>
      <dgm:t>
        <a:bodyPr/>
        <a:lstStyle/>
        <a:p>
          <a:pPr rtl="1"/>
          <a:r>
            <a:rPr lang="fa-IR" sz="1400" b="1" dirty="0" smtClean="0">
              <a:solidFill>
                <a:schemeClr val="tx1"/>
              </a:solidFill>
              <a:cs typeface="B Mitra" pitchFamily="2" charset="-78"/>
            </a:rPr>
            <a:t>دانش به عنوان منبع</a:t>
          </a:r>
          <a:endParaRPr lang="en-US" sz="1400" b="1" dirty="0" smtClean="0">
            <a:solidFill>
              <a:schemeClr val="tx1"/>
            </a:solidFill>
            <a:cs typeface="B Mitra" pitchFamily="2" charset="-78"/>
          </a:endParaRPr>
        </a:p>
      </dgm:t>
    </dgm:pt>
    <dgm:pt modelId="{F058A103-EBED-4DE1-BB6F-D26FFC8759D8}" type="parTrans" cxnId="{5F08FEE5-DD30-40DD-9FF8-505CD81E4318}">
      <dgm:prSet/>
      <dgm:spPr/>
      <dgm:t>
        <a:bodyPr/>
        <a:lstStyle/>
        <a:p>
          <a:endParaRPr lang="en-US" sz="1100">
            <a:cs typeface="B Mitra" pitchFamily="2" charset="-78"/>
          </a:endParaRPr>
        </a:p>
      </dgm:t>
    </dgm:pt>
    <dgm:pt modelId="{29334729-C45B-4F60-A28E-248FBAAF967E}" type="sibTrans" cxnId="{5F08FEE5-DD30-40DD-9FF8-505CD81E4318}">
      <dgm:prSet custT="1"/>
      <dgm:spPr/>
      <dgm:t>
        <a:bodyPr/>
        <a:lstStyle/>
        <a:p>
          <a:endParaRPr lang="en-US" sz="1400" b="1">
            <a:solidFill>
              <a:schemeClr val="tx1"/>
            </a:solidFill>
            <a:cs typeface="B Mitra" pitchFamily="2" charset="-78"/>
          </a:endParaRPr>
        </a:p>
      </dgm:t>
    </dgm:pt>
    <dgm:pt modelId="{C2A2B8D2-8F77-4162-9B18-948B72996341}">
      <dgm:prSet custT="1"/>
      <dgm:spPr/>
      <dgm:t>
        <a:bodyPr/>
        <a:lstStyle/>
        <a:p>
          <a:pPr rtl="1"/>
          <a:r>
            <a:rPr lang="fa-IR" sz="1400" b="1" dirty="0" smtClean="0">
              <a:solidFill>
                <a:schemeClr val="tx1"/>
              </a:solidFill>
              <a:cs typeface="B Mitra" pitchFamily="2" charset="-78"/>
            </a:rPr>
            <a:t>دانش و قابلیتها</a:t>
          </a:r>
        </a:p>
      </dgm:t>
    </dgm:pt>
    <dgm:pt modelId="{C65E8B5B-E7CF-48FE-897F-E04E394EA774}" type="parTrans" cxnId="{BF947504-DA2B-4609-98A1-BE3E1D889706}">
      <dgm:prSet/>
      <dgm:spPr/>
      <dgm:t>
        <a:bodyPr/>
        <a:lstStyle/>
        <a:p>
          <a:endParaRPr lang="en-US" sz="1100">
            <a:cs typeface="B Mitra" pitchFamily="2" charset="-78"/>
          </a:endParaRPr>
        </a:p>
      </dgm:t>
    </dgm:pt>
    <dgm:pt modelId="{2C5F80ED-CE6F-4465-B869-CDB28A7F333C}" type="sibTrans" cxnId="{BF947504-DA2B-4609-98A1-BE3E1D889706}">
      <dgm:prSet custT="1"/>
      <dgm:spPr/>
      <dgm:t>
        <a:bodyPr/>
        <a:lstStyle/>
        <a:p>
          <a:r>
            <a:rPr lang="fa-IR" sz="1400" b="1" dirty="0" smtClean="0">
              <a:solidFill>
                <a:schemeClr val="tx1"/>
              </a:solidFill>
              <a:cs typeface="B Mitra" pitchFamily="2" charset="-78"/>
            </a:rPr>
            <a:t>رهیافت ها</a:t>
          </a:r>
          <a:endParaRPr lang="en-US" sz="1400" b="1" dirty="0">
            <a:solidFill>
              <a:schemeClr val="tx1"/>
            </a:solidFill>
            <a:cs typeface="B Mitra" pitchFamily="2" charset="-78"/>
          </a:endParaRPr>
        </a:p>
      </dgm:t>
    </dgm:pt>
    <dgm:pt modelId="{6F052142-10E3-46A7-A6C2-C99079BCAD76}">
      <dgm:prSet custT="1"/>
      <dgm:spPr/>
      <dgm:t>
        <a:bodyPr/>
        <a:lstStyle/>
        <a:p>
          <a:pPr rtl="1"/>
          <a:r>
            <a:rPr lang="fa-IR" sz="1400" b="1" dirty="0" smtClean="0">
              <a:solidFill>
                <a:schemeClr val="tx1"/>
              </a:solidFill>
              <a:cs typeface="B Mitra" pitchFamily="2" charset="-78"/>
            </a:rPr>
            <a:t>استراتژی های دانش محور</a:t>
          </a:r>
        </a:p>
      </dgm:t>
    </dgm:pt>
    <dgm:pt modelId="{9422D9CD-625A-4BC9-A4C9-94E5E35A3823}" type="parTrans" cxnId="{E3AC7072-D0B1-48CD-9F91-2AAC58C5C0C2}">
      <dgm:prSet/>
      <dgm:spPr/>
      <dgm:t>
        <a:bodyPr/>
        <a:lstStyle/>
        <a:p>
          <a:endParaRPr lang="en-US" sz="1100">
            <a:cs typeface="B Mitra" pitchFamily="2" charset="-78"/>
          </a:endParaRPr>
        </a:p>
      </dgm:t>
    </dgm:pt>
    <dgm:pt modelId="{BFC6880A-3DC4-4818-83CC-545289DACB6A}" type="sibTrans" cxnId="{E3AC7072-D0B1-48CD-9F91-2AAC58C5C0C2}">
      <dgm:prSet custT="1"/>
      <dgm:spPr/>
      <dgm:t>
        <a:bodyPr/>
        <a:lstStyle/>
        <a:p>
          <a:r>
            <a:rPr lang="fa-IR" sz="1400" b="1" dirty="0" smtClean="0">
              <a:solidFill>
                <a:schemeClr val="tx1"/>
              </a:solidFill>
              <a:cs typeface="B Mitra" pitchFamily="2" charset="-78"/>
            </a:rPr>
            <a:t>اقتصاد الکترونیکی</a:t>
          </a:r>
          <a:endParaRPr lang="en-US" sz="1400" b="1" dirty="0">
            <a:solidFill>
              <a:schemeClr val="tx1"/>
            </a:solidFill>
            <a:cs typeface="B Mitra" pitchFamily="2" charset="-78"/>
          </a:endParaRPr>
        </a:p>
      </dgm:t>
    </dgm:pt>
    <dgm:pt modelId="{FE9C8577-7B2F-4393-BAE8-AACB4F1CD8E9}">
      <dgm:prSet custT="1"/>
      <dgm:spPr/>
      <dgm:t>
        <a:bodyPr/>
        <a:lstStyle/>
        <a:p>
          <a:pPr rtl="1"/>
          <a:r>
            <a:rPr lang="fa-IR" sz="1400" b="1" dirty="0" smtClean="0">
              <a:solidFill>
                <a:schemeClr val="tx1"/>
              </a:solidFill>
              <a:cs typeface="B Mitra" pitchFamily="2" charset="-78"/>
            </a:rPr>
            <a:t>زنجیره ارزش دانش</a:t>
          </a:r>
        </a:p>
      </dgm:t>
    </dgm:pt>
    <dgm:pt modelId="{E250E8A2-1216-494F-9F7E-B62FFFE28B73}" type="parTrans" cxnId="{8149C044-6AC3-4C4E-A27B-11E73A842393}">
      <dgm:prSet/>
      <dgm:spPr/>
      <dgm:t>
        <a:bodyPr/>
        <a:lstStyle/>
        <a:p>
          <a:endParaRPr lang="en-US" sz="1100">
            <a:cs typeface="B Mitra" pitchFamily="2" charset="-78"/>
          </a:endParaRPr>
        </a:p>
      </dgm:t>
    </dgm:pt>
    <dgm:pt modelId="{E3FC4BF2-35AC-4415-8963-DBC11841B87A}" type="sibTrans" cxnId="{8149C044-6AC3-4C4E-A27B-11E73A842393}">
      <dgm:prSet custT="1"/>
      <dgm:spPr/>
      <dgm:t>
        <a:bodyPr/>
        <a:lstStyle/>
        <a:p>
          <a:r>
            <a:rPr lang="fa-IR" sz="1400" b="1" dirty="0" smtClean="0">
              <a:solidFill>
                <a:schemeClr val="tx1"/>
              </a:solidFill>
              <a:cs typeface="B Mitra" pitchFamily="2" charset="-78"/>
            </a:rPr>
            <a:t>مدل دانش محور</a:t>
          </a:r>
          <a:endParaRPr lang="en-US" sz="1400" b="1" dirty="0">
            <a:solidFill>
              <a:schemeClr val="tx1"/>
            </a:solidFill>
            <a:cs typeface="B Mitra" pitchFamily="2" charset="-78"/>
          </a:endParaRPr>
        </a:p>
      </dgm:t>
    </dgm:pt>
    <dgm:pt modelId="{3A68FE24-7348-46C1-B9E7-0A70D707DBAE}" type="pres">
      <dgm:prSet presAssocID="{7CA03FFF-0143-490E-869F-2C5F8E34EDA0}" presName="Name0" presStyleCnt="0">
        <dgm:presLayoutVars>
          <dgm:chMax/>
          <dgm:chPref/>
          <dgm:dir/>
          <dgm:animLvl val="lvl"/>
        </dgm:presLayoutVars>
      </dgm:prSet>
      <dgm:spPr/>
      <dgm:t>
        <a:bodyPr/>
        <a:lstStyle/>
        <a:p>
          <a:endParaRPr lang="en-US"/>
        </a:p>
      </dgm:t>
    </dgm:pt>
    <dgm:pt modelId="{02C6DF9D-8893-4214-B6E4-04D0FCE93A57}" type="pres">
      <dgm:prSet presAssocID="{A36447B0-BE14-4B90-A635-81B992A96525}" presName="composite" presStyleCnt="0"/>
      <dgm:spPr/>
    </dgm:pt>
    <dgm:pt modelId="{D59B93BB-0578-4045-B5DA-40E1E2B361EC}" type="pres">
      <dgm:prSet presAssocID="{A36447B0-BE14-4B90-A635-81B992A96525}" presName="Parent1" presStyleLbl="node1" presStyleIdx="0" presStyleCnt="12">
        <dgm:presLayoutVars>
          <dgm:chMax val="1"/>
          <dgm:chPref val="1"/>
          <dgm:bulletEnabled val="1"/>
        </dgm:presLayoutVars>
      </dgm:prSet>
      <dgm:spPr/>
      <dgm:t>
        <a:bodyPr/>
        <a:lstStyle/>
        <a:p>
          <a:endParaRPr lang="en-US"/>
        </a:p>
      </dgm:t>
    </dgm:pt>
    <dgm:pt modelId="{17336C7B-DAFE-43D7-B1E0-5AE3C0DD2ED4}" type="pres">
      <dgm:prSet presAssocID="{A36447B0-BE14-4B90-A635-81B992A96525}" presName="Childtext1" presStyleLbl="revTx" presStyleIdx="0" presStyleCnt="6">
        <dgm:presLayoutVars>
          <dgm:chMax val="0"/>
          <dgm:chPref val="0"/>
          <dgm:bulletEnabled val="1"/>
        </dgm:presLayoutVars>
      </dgm:prSet>
      <dgm:spPr/>
      <dgm:t>
        <a:bodyPr/>
        <a:lstStyle/>
        <a:p>
          <a:endParaRPr lang="en-US"/>
        </a:p>
      </dgm:t>
    </dgm:pt>
    <dgm:pt modelId="{64B39D97-A25D-497C-9625-1EF93EBC3379}" type="pres">
      <dgm:prSet presAssocID="{A36447B0-BE14-4B90-A635-81B992A96525}" presName="BalanceSpacing" presStyleCnt="0"/>
      <dgm:spPr/>
    </dgm:pt>
    <dgm:pt modelId="{52E9D7DB-4B2D-4F9A-B7B6-D8A1B77A6D04}" type="pres">
      <dgm:prSet presAssocID="{A36447B0-BE14-4B90-A635-81B992A96525}" presName="BalanceSpacing1" presStyleCnt="0"/>
      <dgm:spPr/>
    </dgm:pt>
    <dgm:pt modelId="{DBD07B30-06F2-439E-BF43-6F41801E4D62}" type="pres">
      <dgm:prSet presAssocID="{3533239B-94E7-463F-AC97-0AABC0ABE01D}" presName="Accent1Text" presStyleLbl="node1" presStyleIdx="1" presStyleCnt="12"/>
      <dgm:spPr/>
      <dgm:t>
        <a:bodyPr/>
        <a:lstStyle/>
        <a:p>
          <a:endParaRPr lang="en-US"/>
        </a:p>
      </dgm:t>
    </dgm:pt>
    <dgm:pt modelId="{D9433E36-0B5C-4023-B74F-C58FC2F7D340}" type="pres">
      <dgm:prSet presAssocID="{3533239B-94E7-463F-AC97-0AABC0ABE01D}" presName="spaceBetweenRectangles" presStyleCnt="0"/>
      <dgm:spPr/>
    </dgm:pt>
    <dgm:pt modelId="{4E0C45EE-3A1E-4AE1-85C6-034073611697}" type="pres">
      <dgm:prSet presAssocID="{EDCFC6D8-912B-45D1-A56D-59E916124B81}" presName="composite" presStyleCnt="0"/>
      <dgm:spPr/>
    </dgm:pt>
    <dgm:pt modelId="{4E57ACAE-124E-4CAF-B315-73AD7F876944}" type="pres">
      <dgm:prSet presAssocID="{EDCFC6D8-912B-45D1-A56D-59E916124B81}" presName="Parent1" presStyleLbl="node1" presStyleIdx="2" presStyleCnt="12">
        <dgm:presLayoutVars>
          <dgm:chMax val="1"/>
          <dgm:chPref val="1"/>
          <dgm:bulletEnabled val="1"/>
        </dgm:presLayoutVars>
      </dgm:prSet>
      <dgm:spPr/>
      <dgm:t>
        <a:bodyPr/>
        <a:lstStyle/>
        <a:p>
          <a:endParaRPr lang="en-US"/>
        </a:p>
      </dgm:t>
    </dgm:pt>
    <dgm:pt modelId="{90E2A3BD-FD88-40D3-87C5-CC6FE70304D7}" type="pres">
      <dgm:prSet presAssocID="{EDCFC6D8-912B-45D1-A56D-59E916124B81}" presName="Childtext1" presStyleLbl="revTx" presStyleIdx="1" presStyleCnt="6">
        <dgm:presLayoutVars>
          <dgm:chMax val="0"/>
          <dgm:chPref val="0"/>
          <dgm:bulletEnabled val="1"/>
        </dgm:presLayoutVars>
      </dgm:prSet>
      <dgm:spPr/>
      <dgm:t>
        <a:bodyPr/>
        <a:lstStyle/>
        <a:p>
          <a:endParaRPr lang="en-US"/>
        </a:p>
      </dgm:t>
    </dgm:pt>
    <dgm:pt modelId="{E3391BB2-1F3E-4CC3-BF88-7F05F102AFB1}" type="pres">
      <dgm:prSet presAssocID="{EDCFC6D8-912B-45D1-A56D-59E916124B81}" presName="BalanceSpacing" presStyleCnt="0"/>
      <dgm:spPr/>
    </dgm:pt>
    <dgm:pt modelId="{B151E6B7-C809-48DC-8A8D-469504D9A8C9}" type="pres">
      <dgm:prSet presAssocID="{EDCFC6D8-912B-45D1-A56D-59E916124B81}" presName="BalanceSpacing1" presStyleCnt="0"/>
      <dgm:spPr/>
    </dgm:pt>
    <dgm:pt modelId="{AE454F8E-D240-4EFD-AF80-D53098C108A8}" type="pres">
      <dgm:prSet presAssocID="{4168ECA1-83A9-47A1-9F83-16C5CE22DB00}" presName="Accent1Text" presStyleLbl="node1" presStyleIdx="3" presStyleCnt="12"/>
      <dgm:spPr/>
      <dgm:t>
        <a:bodyPr/>
        <a:lstStyle/>
        <a:p>
          <a:endParaRPr lang="en-US"/>
        </a:p>
      </dgm:t>
    </dgm:pt>
    <dgm:pt modelId="{56C63203-46EF-4565-A1F1-CAE3EF39BB82}" type="pres">
      <dgm:prSet presAssocID="{4168ECA1-83A9-47A1-9F83-16C5CE22DB00}" presName="spaceBetweenRectangles" presStyleCnt="0"/>
      <dgm:spPr/>
    </dgm:pt>
    <dgm:pt modelId="{44D92060-381C-4C96-BF9D-3EBBD164B6BF}" type="pres">
      <dgm:prSet presAssocID="{60A99A72-1B45-4A47-B3C1-606CBE863512}" presName="composite" presStyleCnt="0"/>
      <dgm:spPr/>
    </dgm:pt>
    <dgm:pt modelId="{01E7132E-257C-4AAE-8F68-007A86336949}" type="pres">
      <dgm:prSet presAssocID="{60A99A72-1B45-4A47-B3C1-606CBE863512}" presName="Parent1" presStyleLbl="node1" presStyleIdx="4" presStyleCnt="12" custLinFactNeighborX="55501" custLinFactNeighborY="-84308">
        <dgm:presLayoutVars>
          <dgm:chMax val="1"/>
          <dgm:chPref val="1"/>
          <dgm:bulletEnabled val="1"/>
        </dgm:presLayoutVars>
      </dgm:prSet>
      <dgm:spPr/>
      <dgm:t>
        <a:bodyPr/>
        <a:lstStyle/>
        <a:p>
          <a:endParaRPr lang="en-US"/>
        </a:p>
      </dgm:t>
    </dgm:pt>
    <dgm:pt modelId="{449DCAC5-C62E-46FF-B969-5AB7A317A275}" type="pres">
      <dgm:prSet presAssocID="{60A99A72-1B45-4A47-B3C1-606CBE863512}" presName="Childtext1" presStyleLbl="revTx" presStyleIdx="2" presStyleCnt="6">
        <dgm:presLayoutVars>
          <dgm:chMax val="0"/>
          <dgm:chPref val="0"/>
          <dgm:bulletEnabled val="1"/>
        </dgm:presLayoutVars>
      </dgm:prSet>
      <dgm:spPr/>
    </dgm:pt>
    <dgm:pt modelId="{811B8BB0-2A72-4E7F-8988-9FE14FF541D7}" type="pres">
      <dgm:prSet presAssocID="{60A99A72-1B45-4A47-B3C1-606CBE863512}" presName="BalanceSpacing" presStyleCnt="0"/>
      <dgm:spPr/>
    </dgm:pt>
    <dgm:pt modelId="{7310CC29-A7CC-405E-861A-613762D3F590}" type="pres">
      <dgm:prSet presAssocID="{60A99A72-1B45-4A47-B3C1-606CBE863512}" presName="BalanceSpacing1" presStyleCnt="0"/>
      <dgm:spPr/>
    </dgm:pt>
    <dgm:pt modelId="{DB8AD123-A7CC-4101-8313-78447C310550}" type="pres">
      <dgm:prSet presAssocID="{29334729-C45B-4F60-A28E-248FBAAF967E}" presName="Accent1Text" presStyleLbl="node1" presStyleIdx="5" presStyleCnt="12" custLinFactY="100000" custLinFactNeighborX="51689" custLinFactNeighborY="153192"/>
      <dgm:spPr/>
      <dgm:t>
        <a:bodyPr/>
        <a:lstStyle/>
        <a:p>
          <a:endParaRPr lang="en-US"/>
        </a:p>
      </dgm:t>
    </dgm:pt>
    <dgm:pt modelId="{B586E655-AAF7-4833-89E1-4A15DDED8C65}" type="pres">
      <dgm:prSet presAssocID="{29334729-C45B-4F60-A28E-248FBAAF967E}" presName="spaceBetweenRectangles" presStyleCnt="0"/>
      <dgm:spPr/>
    </dgm:pt>
    <dgm:pt modelId="{F92E3912-CA5B-4990-BDCD-B8A76D8A3A37}" type="pres">
      <dgm:prSet presAssocID="{FE9C8577-7B2F-4393-BAE8-AACB4F1CD8E9}" presName="composite" presStyleCnt="0"/>
      <dgm:spPr/>
    </dgm:pt>
    <dgm:pt modelId="{98224C82-97B2-4D5C-97A2-946BBCD48176}" type="pres">
      <dgm:prSet presAssocID="{FE9C8577-7B2F-4393-BAE8-AACB4F1CD8E9}" presName="Parent1" presStyleLbl="node1" presStyleIdx="6" presStyleCnt="12" custLinFactX="574" custLinFactNeighborX="100000" custLinFactNeighborY="-1582">
        <dgm:presLayoutVars>
          <dgm:chMax val="1"/>
          <dgm:chPref val="1"/>
          <dgm:bulletEnabled val="1"/>
        </dgm:presLayoutVars>
      </dgm:prSet>
      <dgm:spPr/>
      <dgm:t>
        <a:bodyPr/>
        <a:lstStyle/>
        <a:p>
          <a:endParaRPr lang="en-US"/>
        </a:p>
      </dgm:t>
    </dgm:pt>
    <dgm:pt modelId="{C5A7076D-05C0-4F94-8380-D12E9A79D30E}" type="pres">
      <dgm:prSet presAssocID="{FE9C8577-7B2F-4393-BAE8-AACB4F1CD8E9}" presName="Childtext1" presStyleLbl="revTx" presStyleIdx="3" presStyleCnt="6">
        <dgm:presLayoutVars>
          <dgm:chMax val="0"/>
          <dgm:chPref val="0"/>
          <dgm:bulletEnabled val="1"/>
        </dgm:presLayoutVars>
      </dgm:prSet>
      <dgm:spPr/>
    </dgm:pt>
    <dgm:pt modelId="{982C66F6-7A26-4F32-A05A-0319B1797690}" type="pres">
      <dgm:prSet presAssocID="{FE9C8577-7B2F-4393-BAE8-AACB4F1CD8E9}" presName="BalanceSpacing" presStyleCnt="0"/>
      <dgm:spPr/>
    </dgm:pt>
    <dgm:pt modelId="{6D62CB0F-4914-4AF6-ADF0-2A222AE43A1F}" type="pres">
      <dgm:prSet presAssocID="{FE9C8577-7B2F-4393-BAE8-AACB4F1CD8E9}" presName="BalanceSpacing1" presStyleCnt="0"/>
      <dgm:spPr/>
    </dgm:pt>
    <dgm:pt modelId="{15358C8A-88C8-4E05-8FFD-B85748D87CA3}" type="pres">
      <dgm:prSet presAssocID="{E3FC4BF2-35AC-4415-8963-DBC11841B87A}" presName="Accent1Text" presStyleLbl="node1" presStyleIdx="7" presStyleCnt="12" custLinFactX="-62714" custLinFactNeighborX="-100000" custLinFactNeighborY="85853"/>
      <dgm:spPr/>
      <dgm:t>
        <a:bodyPr/>
        <a:lstStyle/>
        <a:p>
          <a:endParaRPr lang="en-US"/>
        </a:p>
      </dgm:t>
    </dgm:pt>
    <dgm:pt modelId="{F3BB7C48-E12F-477A-B4AE-D7923C2954E7}" type="pres">
      <dgm:prSet presAssocID="{E3FC4BF2-35AC-4415-8963-DBC11841B87A}" presName="spaceBetweenRectangles" presStyleCnt="0"/>
      <dgm:spPr/>
    </dgm:pt>
    <dgm:pt modelId="{B41B1F34-1345-49C4-AE88-B6685CDEE988}" type="pres">
      <dgm:prSet presAssocID="{C2A2B8D2-8F77-4162-9B18-948B72996341}" presName="composite" presStyleCnt="0"/>
      <dgm:spPr/>
    </dgm:pt>
    <dgm:pt modelId="{FFC5408F-D852-4E39-A45A-13821672C639}" type="pres">
      <dgm:prSet presAssocID="{C2A2B8D2-8F77-4162-9B18-948B72996341}" presName="Parent1" presStyleLbl="node1" presStyleIdx="8" presStyleCnt="12" custLinFactX="-11927" custLinFactY="-70265" custLinFactNeighborX="-100000" custLinFactNeighborY="-100000">
        <dgm:presLayoutVars>
          <dgm:chMax val="1"/>
          <dgm:chPref val="1"/>
          <dgm:bulletEnabled val="1"/>
        </dgm:presLayoutVars>
      </dgm:prSet>
      <dgm:spPr/>
      <dgm:t>
        <a:bodyPr/>
        <a:lstStyle/>
        <a:p>
          <a:endParaRPr lang="en-US"/>
        </a:p>
      </dgm:t>
    </dgm:pt>
    <dgm:pt modelId="{7CBF61A0-E323-4271-95F9-86E6F70C0241}" type="pres">
      <dgm:prSet presAssocID="{C2A2B8D2-8F77-4162-9B18-948B72996341}" presName="Childtext1" presStyleLbl="revTx" presStyleIdx="4" presStyleCnt="6">
        <dgm:presLayoutVars>
          <dgm:chMax val="0"/>
          <dgm:chPref val="0"/>
          <dgm:bulletEnabled val="1"/>
        </dgm:presLayoutVars>
      </dgm:prSet>
      <dgm:spPr/>
    </dgm:pt>
    <dgm:pt modelId="{9F56B537-0F88-4FD8-85BE-D75514D0A5FA}" type="pres">
      <dgm:prSet presAssocID="{C2A2B8D2-8F77-4162-9B18-948B72996341}" presName="BalanceSpacing" presStyleCnt="0"/>
      <dgm:spPr/>
    </dgm:pt>
    <dgm:pt modelId="{C04BB17C-9B5A-4D1F-AB8A-DDCC66B5B31D}" type="pres">
      <dgm:prSet presAssocID="{C2A2B8D2-8F77-4162-9B18-948B72996341}" presName="BalanceSpacing1" presStyleCnt="0"/>
      <dgm:spPr/>
    </dgm:pt>
    <dgm:pt modelId="{D0F5CC91-1B01-44C8-A7BA-67B1AA0DF210}" type="pres">
      <dgm:prSet presAssocID="{2C5F80ED-CE6F-4465-B869-CDB28A7F333C}" presName="Accent1Text" presStyleLbl="node1" presStyleIdx="9" presStyleCnt="12" custLinFactX="9656" custLinFactNeighborX="100000" custLinFactNeighborY="4046"/>
      <dgm:spPr/>
      <dgm:t>
        <a:bodyPr/>
        <a:lstStyle/>
        <a:p>
          <a:endParaRPr lang="en-US"/>
        </a:p>
      </dgm:t>
    </dgm:pt>
    <dgm:pt modelId="{7AEF613A-D065-459A-9EDB-3B6B2CA6B81F}" type="pres">
      <dgm:prSet presAssocID="{2C5F80ED-CE6F-4465-B869-CDB28A7F333C}" presName="spaceBetweenRectangles" presStyleCnt="0"/>
      <dgm:spPr/>
    </dgm:pt>
    <dgm:pt modelId="{6A83ACCD-AA26-4C5F-8F7E-634B43EE85BF}" type="pres">
      <dgm:prSet presAssocID="{6F052142-10E3-46A7-A6C2-C99079BCAD76}" presName="composite" presStyleCnt="0"/>
      <dgm:spPr/>
    </dgm:pt>
    <dgm:pt modelId="{72583A61-AF33-47D9-8DE1-92E77067B398}" type="pres">
      <dgm:prSet presAssocID="{6F052142-10E3-46A7-A6C2-C99079BCAD76}" presName="Parent1" presStyleLbl="node1" presStyleIdx="10" presStyleCnt="12" custLinFactY="-70164" custLinFactNeighborX="-10003" custLinFactNeighborY="-100000">
        <dgm:presLayoutVars>
          <dgm:chMax val="1"/>
          <dgm:chPref val="1"/>
          <dgm:bulletEnabled val="1"/>
        </dgm:presLayoutVars>
      </dgm:prSet>
      <dgm:spPr/>
      <dgm:t>
        <a:bodyPr/>
        <a:lstStyle/>
        <a:p>
          <a:endParaRPr lang="en-US"/>
        </a:p>
      </dgm:t>
    </dgm:pt>
    <dgm:pt modelId="{9F8A1736-7CBC-431C-8F34-64E82858A1E1}" type="pres">
      <dgm:prSet presAssocID="{6F052142-10E3-46A7-A6C2-C99079BCAD76}" presName="Childtext1" presStyleLbl="revTx" presStyleIdx="5" presStyleCnt="6">
        <dgm:presLayoutVars>
          <dgm:chMax val="0"/>
          <dgm:chPref val="0"/>
          <dgm:bulletEnabled val="1"/>
        </dgm:presLayoutVars>
      </dgm:prSet>
      <dgm:spPr/>
    </dgm:pt>
    <dgm:pt modelId="{35CF2829-AE4B-4E5E-B990-C6D0B0BF478E}" type="pres">
      <dgm:prSet presAssocID="{6F052142-10E3-46A7-A6C2-C99079BCAD76}" presName="BalanceSpacing" presStyleCnt="0"/>
      <dgm:spPr/>
    </dgm:pt>
    <dgm:pt modelId="{1072F50E-C180-4A33-B476-D02156B703DF}" type="pres">
      <dgm:prSet presAssocID="{6F052142-10E3-46A7-A6C2-C99079BCAD76}" presName="BalanceSpacing1" presStyleCnt="0"/>
      <dgm:spPr/>
    </dgm:pt>
    <dgm:pt modelId="{21EFE223-EE44-44B6-A34B-BE576AF5AE33}" type="pres">
      <dgm:prSet presAssocID="{BFC6880A-3DC4-4818-83CC-545289DACB6A}" presName="Accent1Text" presStyleLbl="node1" presStyleIdx="11" presStyleCnt="12" custLinFactY="-100000" custLinFactNeighborX="-56088" custLinFactNeighborY="-155145"/>
      <dgm:spPr/>
      <dgm:t>
        <a:bodyPr/>
        <a:lstStyle/>
        <a:p>
          <a:endParaRPr lang="en-US"/>
        </a:p>
      </dgm:t>
    </dgm:pt>
  </dgm:ptLst>
  <dgm:cxnLst>
    <dgm:cxn modelId="{D5E2FE63-A7FB-4018-8ED4-86264C619511}" type="presOf" srcId="{EDCFC6D8-912B-45D1-A56D-59E916124B81}" destId="{4E57ACAE-124E-4CAF-B315-73AD7F876944}" srcOrd="0" destOrd="0" presId="urn:microsoft.com/office/officeart/2008/layout/AlternatingHexagons"/>
    <dgm:cxn modelId="{E2234360-2DDD-4780-90AB-63D5DB309CBB}" type="presOf" srcId="{29334729-C45B-4F60-A28E-248FBAAF967E}" destId="{DB8AD123-A7CC-4101-8313-78447C310550}" srcOrd="0" destOrd="0" presId="urn:microsoft.com/office/officeart/2008/layout/AlternatingHexagons"/>
    <dgm:cxn modelId="{A4FE24EA-03FF-4CC7-965E-9B96430C724A}" type="presOf" srcId="{6F052142-10E3-46A7-A6C2-C99079BCAD76}" destId="{72583A61-AF33-47D9-8DE1-92E77067B398}" srcOrd="0" destOrd="0" presId="urn:microsoft.com/office/officeart/2008/layout/AlternatingHexagons"/>
    <dgm:cxn modelId="{1B20670D-11AF-4225-A62F-96B722F77C8E}" type="presOf" srcId="{A36447B0-BE14-4B90-A635-81B992A96525}" destId="{D59B93BB-0578-4045-B5DA-40E1E2B361EC}" srcOrd="0" destOrd="0" presId="urn:microsoft.com/office/officeart/2008/layout/AlternatingHexagons"/>
    <dgm:cxn modelId="{AB302649-0619-42B6-A60F-1ABA5377082B}" type="presOf" srcId="{2C5F80ED-CE6F-4465-B869-CDB28A7F333C}" destId="{D0F5CC91-1B01-44C8-A7BA-67B1AA0DF210}" srcOrd="0" destOrd="0" presId="urn:microsoft.com/office/officeart/2008/layout/AlternatingHexagons"/>
    <dgm:cxn modelId="{3BCA1D32-7A88-443A-AA8D-9C80866BB7D1}" srcId="{7CA03FFF-0143-490E-869F-2C5F8E34EDA0}" destId="{A36447B0-BE14-4B90-A635-81B992A96525}" srcOrd="0" destOrd="0" parTransId="{F7DD0F2D-9415-4AD6-B2C9-35AC9454502D}" sibTransId="{3533239B-94E7-463F-AC97-0AABC0ABE01D}"/>
    <dgm:cxn modelId="{BF947504-DA2B-4609-98A1-BE3E1D889706}" srcId="{7CA03FFF-0143-490E-869F-2C5F8E34EDA0}" destId="{C2A2B8D2-8F77-4162-9B18-948B72996341}" srcOrd="4" destOrd="0" parTransId="{C65E8B5B-E7CF-48FE-897F-E04E394EA774}" sibTransId="{2C5F80ED-CE6F-4465-B869-CDB28A7F333C}"/>
    <dgm:cxn modelId="{31BEAE48-CD77-48FB-935F-CD26ACEC5F26}" type="presOf" srcId="{BFC6880A-3DC4-4818-83CC-545289DACB6A}" destId="{21EFE223-EE44-44B6-A34B-BE576AF5AE33}" srcOrd="0" destOrd="0" presId="urn:microsoft.com/office/officeart/2008/layout/AlternatingHexagons"/>
    <dgm:cxn modelId="{8149C044-6AC3-4C4E-A27B-11E73A842393}" srcId="{7CA03FFF-0143-490E-869F-2C5F8E34EDA0}" destId="{FE9C8577-7B2F-4393-BAE8-AACB4F1CD8E9}" srcOrd="3" destOrd="0" parTransId="{E250E8A2-1216-494F-9F7E-B62FFFE28B73}" sibTransId="{E3FC4BF2-35AC-4415-8963-DBC11841B87A}"/>
    <dgm:cxn modelId="{9466ACB1-87B9-4D58-982E-00D9157CACD0}" type="presOf" srcId="{3619A3CC-8C42-46A5-BDC8-B1F6013A2C6D}" destId="{90E2A3BD-FD88-40D3-87C5-CC6FE70304D7}" srcOrd="0" destOrd="0" presId="urn:microsoft.com/office/officeart/2008/layout/AlternatingHexagons"/>
    <dgm:cxn modelId="{E818DF6D-DFF1-4BF2-B12B-78DA714D6349}" type="presOf" srcId="{3533239B-94E7-463F-AC97-0AABC0ABE01D}" destId="{DBD07B30-06F2-439E-BF43-6F41801E4D62}" srcOrd="0" destOrd="0" presId="urn:microsoft.com/office/officeart/2008/layout/AlternatingHexagons"/>
    <dgm:cxn modelId="{A1174BC1-B771-43D5-A418-94ABFA81E0BA}" srcId="{EDCFC6D8-912B-45D1-A56D-59E916124B81}" destId="{3619A3CC-8C42-46A5-BDC8-B1F6013A2C6D}" srcOrd="0" destOrd="0" parTransId="{6F43862F-635D-4456-B98F-E6F30A60D16C}" sibTransId="{D2B2F490-7DA9-4933-BCF7-6829FE706496}"/>
    <dgm:cxn modelId="{0113EF8D-5442-437D-B93C-2A61DD8A5B11}" type="presOf" srcId="{4168ECA1-83A9-47A1-9F83-16C5CE22DB00}" destId="{AE454F8E-D240-4EFD-AF80-D53098C108A8}" srcOrd="0" destOrd="0" presId="urn:microsoft.com/office/officeart/2008/layout/AlternatingHexagons"/>
    <dgm:cxn modelId="{5F08FEE5-DD30-40DD-9FF8-505CD81E4318}" srcId="{7CA03FFF-0143-490E-869F-2C5F8E34EDA0}" destId="{60A99A72-1B45-4A47-B3C1-606CBE863512}" srcOrd="2" destOrd="0" parTransId="{F058A103-EBED-4DE1-BB6F-D26FFC8759D8}" sibTransId="{29334729-C45B-4F60-A28E-248FBAAF967E}"/>
    <dgm:cxn modelId="{6C105303-14FF-4A70-9F1D-70D2E13F501C}" type="presOf" srcId="{C2A2B8D2-8F77-4162-9B18-948B72996341}" destId="{FFC5408F-D852-4E39-A45A-13821672C639}" srcOrd="0" destOrd="0" presId="urn:microsoft.com/office/officeart/2008/layout/AlternatingHexagons"/>
    <dgm:cxn modelId="{3C90E3DB-8FEB-4ACA-80FE-69E084E66B17}" srcId="{7CA03FFF-0143-490E-869F-2C5F8E34EDA0}" destId="{EDCFC6D8-912B-45D1-A56D-59E916124B81}" srcOrd="1" destOrd="0" parTransId="{C6C6071B-98CF-471E-BF3A-F08B7BF41156}" sibTransId="{4168ECA1-83A9-47A1-9F83-16C5CE22DB00}"/>
    <dgm:cxn modelId="{659DFA5C-6EE2-4CA5-995B-25E120D6057B}" type="presOf" srcId="{7CA03FFF-0143-490E-869F-2C5F8E34EDA0}" destId="{3A68FE24-7348-46C1-B9E7-0A70D707DBAE}" srcOrd="0" destOrd="0" presId="urn:microsoft.com/office/officeart/2008/layout/AlternatingHexagons"/>
    <dgm:cxn modelId="{D03C1C0F-A4E4-4CAB-BCE5-50E5A29AC7FF}" type="presOf" srcId="{60A99A72-1B45-4A47-B3C1-606CBE863512}" destId="{01E7132E-257C-4AAE-8F68-007A86336949}" srcOrd="0" destOrd="0" presId="urn:microsoft.com/office/officeart/2008/layout/AlternatingHexagons"/>
    <dgm:cxn modelId="{E3AC7072-D0B1-48CD-9F91-2AAC58C5C0C2}" srcId="{7CA03FFF-0143-490E-869F-2C5F8E34EDA0}" destId="{6F052142-10E3-46A7-A6C2-C99079BCAD76}" srcOrd="5" destOrd="0" parTransId="{9422D9CD-625A-4BC9-A4C9-94E5E35A3823}" sibTransId="{BFC6880A-3DC4-4818-83CC-545289DACB6A}"/>
    <dgm:cxn modelId="{E3994226-AC68-4A74-A1D6-732286BBFE7E}" type="presOf" srcId="{E3FC4BF2-35AC-4415-8963-DBC11841B87A}" destId="{15358C8A-88C8-4E05-8FFD-B85748D87CA3}" srcOrd="0" destOrd="0" presId="urn:microsoft.com/office/officeart/2008/layout/AlternatingHexagons"/>
    <dgm:cxn modelId="{DC56B90C-3CDC-401E-BF7B-C5163D091EDA}" type="presOf" srcId="{FE9C8577-7B2F-4393-BAE8-AACB4F1CD8E9}" destId="{98224C82-97B2-4D5C-97A2-946BBCD48176}" srcOrd="0" destOrd="0" presId="urn:microsoft.com/office/officeart/2008/layout/AlternatingHexagons"/>
    <dgm:cxn modelId="{52AB92EF-0B02-492E-BAC4-B4D908D388E6}" type="presParOf" srcId="{3A68FE24-7348-46C1-B9E7-0A70D707DBAE}" destId="{02C6DF9D-8893-4214-B6E4-04D0FCE93A57}" srcOrd="0" destOrd="0" presId="urn:microsoft.com/office/officeart/2008/layout/AlternatingHexagons"/>
    <dgm:cxn modelId="{55B67134-33DA-48F2-BB4C-7CB5EF305C75}" type="presParOf" srcId="{02C6DF9D-8893-4214-B6E4-04D0FCE93A57}" destId="{D59B93BB-0578-4045-B5DA-40E1E2B361EC}" srcOrd="0" destOrd="0" presId="urn:microsoft.com/office/officeart/2008/layout/AlternatingHexagons"/>
    <dgm:cxn modelId="{3A746FD1-BF73-4BDB-ADCC-3578B9608EB9}" type="presParOf" srcId="{02C6DF9D-8893-4214-B6E4-04D0FCE93A57}" destId="{17336C7B-DAFE-43D7-B1E0-5AE3C0DD2ED4}" srcOrd="1" destOrd="0" presId="urn:microsoft.com/office/officeart/2008/layout/AlternatingHexagons"/>
    <dgm:cxn modelId="{40754522-C3E0-4950-90E4-81AC520B30A7}" type="presParOf" srcId="{02C6DF9D-8893-4214-B6E4-04D0FCE93A57}" destId="{64B39D97-A25D-497C-9625-1EF93EBC3379}" srcOrd="2" destOrd="0" presId="urn:microsoft.com/office/officeart/2008/layout/AlternatingHexagons"/>
    <dgm:cxn modelId="{170C8FE4-0ABF-4D3C-A943-D4DAF88D82C5}" type="presParOf" srcId="{02C6DF9D-8893-4214-B6E4-04D0FCE93A57}" destId="{52E9D7DB-4B2D-4F9A-B7B6-D8A1B77A6D04}" srcOrd="3" destOrd="0" presId="urn:microsoft.com/office/officeart/2008/layout/AlternatingHexagons"/>
    <dgm:cxn modelId="{0E45F525-E0B7-4863-A4C1-934AF9D4F65A}" type="presParOf" srcId="{02C6DF9D-8893-4214-B6E4-04D0FCE93A57}" destId="{DBD07B30-06F2-439E-BF43-6F41801E4D62}" srcOrd="4" destOrd="0" presId="urn:microsoft.com/office/officeart/2008/layout/AlternatingHexagons"/>
    <dgm:cxn modelId="{21E40969-2118-40A8-9527-2F9BD122021B}" type="presParOf" srcId="{3A68FE24-7348-46C1-B9E7-0A70D707DBAE}" destId="{D9433E36-0B5C-4023-B74F-C58FC2F7D340}" srcOrd="1" destOrd="0" presId="urn:microsoft.com/office/officeart/2008/layout/AlternatingHexagons"/>
    <dgm:cxn modelId="{7B98C68D-1191-4E0F-BD9A-86E9EA71B21A}" type="presParOf" srcId="{3A68FE24-7348-46C1-B9E7-0A70D707DBAE}" destId="{4E0C45EE-3A1E-4AE1-85C6-034073611697}" srcOrd="2" destOrd="0" presId="urn:microsoft.com/office/officeart/2008/layout/AlternatingHexagons"/>
    <dgm:cxn modelId="{4EF742A4-A5F9-41D2-A0AF-F272BE2A5409}" type="presParOf" srcId="{4E0C45EE-3A1E-4AE1-85C6-034073611697}" destId="{4E57ACAE-124E-4CAF-B315-73AD7F876944}" srcOrd="0" destOrd="0" presId="urn:microsoft.com/office/officeart/2008/layout/AlternatingHexagons"/>
    <dgm:cxn modelId="{C0051FE3-7CB3-4403-83F1-44BB25BF9B55}" type="presParOf" srcId="{4E0C45EE-3A1E-4AE1-85C6-034073611697}" destId="{90E2A3BD-FD88-40D3-87C5-CC6FE70304D7}" srcOrd="1" destOrd="0" presId="urn:microsoft.com/office/officeart/2008/layout/AlternatingHexagons"/>
    <dgm:cxn modelId="{DA964D47-0BBB-4D4D-8FF3-FF9F75E1B589}" type="presParOf" srcId="{4E0C45EE-3A1E-4AE1-85C6-034073611697}" destId="{E3391BB2-1F3E-4CC3-BF88-7F05F102AFB1}" srcOrd="2" destOrd="0" presId="urn:microsoft.com/office/officeart/2008/layout/AlternatingHexagons"/>
    <dgm:cxn modelId="{BDCC75DF-FE92-4DE5-8B64-A79ED6485463}" type="presParOf" srcId="{4E0C45EE-3A1E-4AE1-85C6-034073611697}" destId="{B151E6B7-C809-48DC-8A8D-469504D9A8C9}" srcOrd="3" destOrd="0" presId="urn:microsoft.com/office/officeart/2008/layout/AlternatingHexagons"/>
    <dgm:cxn modelId="{00133C39-B29E-498B-A637-DA4FD04977A7}" type="presParOf" srcId="{4E0C45EE-3A1E-4AE1-85C6-034073611697}" destId="{AE454F8E-D240-4EFD-AF80-D53098C108A8}" srcOrd="4" destOrd="0" presId="urn:microsoft.com/office/officeart/2008/layout/AlternatingHexagons"/>
    <dgm:cxn modelId="{593646F0-23F7-4117-AF4E-59A1981F0CB7}" type="presParOf" srcId="{3A68FE24-7348-46C1-B9E7-0A70D707DBAE}" destId="{56C63203-46EF-4565-A1F1-CAE3EF39BB82}" srcOrd="3" destOrd="0" presId="urn:microsoft.com/office/officeart/2008/layout/AlternatingHexagons"/>
    <dgm:cxn modelId="{FB70FED8-2E74-4D57-A6E1-FF4DFAFDDDE3}" type="presParOf" srcId="{3A68FE24-7348-46C1-B9E7-0A70D707DBAE}" destId="{44D92060-381C-4C96-BF9D-3EBBD164B6BF}" srcOrd="4" destOrd="0" presId="urn:microsoft.com/office/officeart/2008/layout/AlternatingHexagons"/>
    <dgm:cxn modelId="{24236B15-B2A0-4743-B611-3A251EE52E5F}" type="presParOf" srcId="{44D92060-381C-4C96-BF9D-3EBBD164B6BF}" destId="{01E7132E-257C-4AAE-8F68-007A86336949}" srcOrd="0" destOrd="0" presId="urn:microsoft.com/office/officeart/2008/layout/AlternatingHexagons"/>
    <dgm:cxn modelId="{8E3D0FCB-CA8B-4EF3-BA8D-DA7F0CD893BE}" type="presParOf" srcId="{44D92060-381C-4C96-BF9D-3EBBD164B6BF}" destId="{449DCAC5-C62E-46FF-B969-5AB7A317A275}" srcOrd="1" destOrd="0" presId="urn:microsoft.com/office/officeart/2008/layout/AlternatingHexagons"/>
    <dgm:cxn modelId="{774BBAA9-4AB4-4CC0-A566-622B860F84DD}" type="presParOf" srcId="{44D92060-381C-4C96-BF9D-3EBBD164B6BF}" destId="{811B8BB0-2A72-4E7F-8988-9FE14FF541D7}" srcOrd="2" destOrd="0" presId="urn:microsoft.com/office/officeart/2008/layout/AlternatingHexagons"/>
    <dgm:cxn modelId="{3BA694B2-C9E0-427A-ACF6-8463FFDAB400}" type="presParOf" srcId="{44D92060-381C-4C96-BF9D-3EBBD164B6BF}" destId="{7310CC29-A7CC-405E-861A-613762D3F590}" srcOrd="3" destOrd="0" presId="urn:microsoft.com/office/officeart/2008/layout/AlternatingHexagons"/>
    <dgm:cxn modelId="{0B910AE0-EF6C-42A8-B966-63C585DBC4D7}" type="presParOf" srcId="{44D92060-381C-4C96-BF9D-3EBBD164B6BF}" destId="{DB8AD123-A7CC-4101-8313-78447C310550}" srcOrd="4" destOrd="0" presId="urn:microsoft.com/office/officeart/2008/layout/AlternatingHexagons"/>
    <dgm:cxn modelId="{FC021861-2F97-41C9-B02C-D27329F27A9F}" type="presParOf" srcId="{3A68FE24-7348-46C1-B9E7-0A70D707DBAE}" destId="{B586E655-AAF7-4833-89E1-4A15DDED8C65}" srcOrd="5" destOrd="0" presId="urn:microsoft.com/office/officeart/2008/layout/AlternatingHexagons"/>
    <dgm:cxn modelId="{E54E6804-B5AD-485E-8631-027AF3261BCD}" type="presParOf" srcId="{3A68FE24-7348-46C1-B9E7-0A70D707DBAE}" destId="{F92E3912-CA5B-4990-BDCD-B8A76D8A3A37}" srcOrd="6" destOrd="0" presId="urn:microsoft.com/office/officeart/2008/layout/AlternatingHexagons"/>
    <dgm:cxn modelId="{1FD1E9B2-5036-4403-98E0-91F4433D3EA0}" type="presParOf" srcId="{F92E3912-CA5B-4990-BDCD-B8A76D8A3A37}" destId="{98224C82-97B2-4D5C-97A2-946BBCD48176}" srcOrd="0" destOrd="0" presId="urn:microsoft.com/office/officeart/2008/layout/AlternatingHexagons"/>
    <dgm:cxn modelId="{62C8BF7D-80B9-4DF0-B981-F7A730B5C04C}" type="presParOf" srcId="{F92E3912-CA5B-4990-BDCD-B8A76D8A3A37}" destId="{C5A7076D-05C0-4F94-8380-D12E9A79D30E}" srcOrd="1" destOrd="0" presId="urn:microsoft.com/office/officeart/2008/layout/AlternatingHexagons"/>
    <dgm:cxn modelId="{B0D464DF-5818-4F5C-817E-F1BBB7D13830}" type="presParOf" srcId="{F92E3912-CA5B-4990-BDCD-B8A76D8A3A37}" destId="{982C66F6-7A26-4F32-A05A-0319B1797690}" srcOrd="2" destOrd="0" presId="urn:microsoft.com/office/officeart/2008/layout/AlternatingHexagons"/>
    <dgm:cxn modelId="{A98CCECF-23F2-474B-9209-FE1149E744C3}" type="presParOf" srcId="{F92E3912-CA5B-4990-BDCD-B8A76D8A3A37}" destId="{6D62CB0F-4914-4AF6-ADF0-2A222AE43A1F}" srcOrd="3" destOrd="0" presId="urn:microsoft.com/office/officeart/2008/layout/AlternatingHexagons"/>
    <dgm:cxn modelId="{A9433AC5-C6BA-4E3C-973A-E57D78DE2BC6}" type="presParOf" srcId="{F92E3912-CA5B-4990-BDCD-B8A76D8A3A37}" destId="{15358C8A-88C8-4E05-8FFD-B85748D87CA3}" srcOrd="4" destOrd="0" presId="urn:microsoft.com/office/officeart/2008/layout/AlternatingHexagons"/>
    <dgm:cxn modelId="{EC629609-BEB6-48FA-A11F-5EDFF935BB4C}" type="presParOf" srcId="{3A68FE24-7348-46C1-B9E7-0A70D707DBAE}" destId="{F3BB7C48-E12F-477A-B4AE-D7923C2954E7}" srcOrd="7" destOrd="0" presId="urn:microsoft.com/office/officeart/2008/layout/AlternatingHexagons"/>
    <dgm:cxn modelId="{A06D8744-4C48-4710-9335-2750F0086A81}" type="presParOf" srcId="{3A68FE24-7348-46C1-B9E7-0A70D707DBAE}" destId="{B41B1F34-1345-49C4-AE88-B6685CDEE988}" srcOrd="8" destOrd="0" presId="urn:microsoft.com/office/officeart/2008/layout/AlternatingHexagons"/>
    <dgm:cxn modelId="{AE357926-2801-4FD0-954B-ACDDC80DC02E}" type="presParOf" srcId="{B41B1F34-1345-49C4-AE88-B6685CDEE988}" destId="{FFC5408F-D852-4E39-A45A-13821672C639}" srcOrd="0" destOrd="0" presId="urn:microsoft.com/office/officeart/2008/layout/AlternatingHexagons"/>
    <dgm:cxn modelId="{70F0B338-9762-4F5D-A9A0-1A80C206D374}" type="presParOf" srcId="{B41B1F34-1345-49C4-AE88-B6685CDEE988}" destId="{7CBF61A0-E323-4271-95F9-86E6F70C0241}" srcOrd="1" destOrd="0" presId="urn:microsoft.com/office/officeart/2008/layout/AlternatingHexagons"/>
    <dgm:cxn modelId="{5E694E00-D636-42A6-9843-FD3DAF83C606}" type="presParOf" srcId="{B41B1F34-1345-49C4-AE88-B6685CDEE988}" destId="{9F56B537-0F88-4FD8-85BE-D75514D0A5FA}" srcOrd="2" destOrd="0" presId="urn:microsoft.com/office/officeart/2008/layout/AlternatingHexagons"/>
    <dgm:cxn modelId="{144A7133-48C6-460B-A40F-AD9460C79C21}" type="presParOf" srcId="{B41B1F34-1345-49C4-AE88-B6685CDEE988}" destId="{C04BB17C-9B5A-4D1F-AB8A-DDCC66B5B31D}" srcOrd="3" destOrd="0" presId="urn:microsoft.com/office/officeart/2008/layout/AlternatingHexagons"/>
    <dgm:cxn modelId="{5B1005F4-F1C0-47A4-9F23-9AB655CDB113}" type="presParOf" srcId="{B41B1F34-1345-49C4-AE88-B6685CDEE988}" destId="{D0F5CC91-1B01-44C8-A7BA-67B1AA0DF210}" srcOrd="4" destOrd="0" presId="urn:microsoft.com/office/officeart/2008/layout/AlternatingHexagons"/>
    <dgm:cxn modelId="{748214BE-98B2-42CE-9589-0DF26CD4B916}" type="presParOf" srcId="{3A68FE24-7348-46C1-B9E7-0A70D707DBAE}" destId="{7AEF613A-D065-459A-9EDB-3B6B2CA6B81F}" srcOrd="9" destOrd="0" presId="urn:microsoft.com/office/officeart/2008/layout/AlternatingHexagons"/>
    <dgm:cxn modelId="{D0BBD114-F52C-482A-A892-F152C011ADBB}" type="presParOf" srcId="{3A68FE24-7348-46C1-B9E7-0A70D707DBAE}" destId="{6A83ACCD-AA26-4C5F-8F7E-634B43EE85BF}" srcOrd="10" destOrd="0" presId="urn:microsoft.com/office/officeart/2008/layout/AlternatingHexagons"/>
    <dgm:cxn modelId="{0F340198-DC0C-4782-9219-3AE27D85BCB9}" type="presParOf" srcId="{6A83ACCD-AA26-4C5F-8F7E-634B43EE85BF}" destId="{72583A61-AF33-47D9-8DE1-92E77067B398}" srcOrd="0" destOrd="0" presId="urn:microsoft.com/office/officeart/2008/layout/AlternatingHexagons"/>
    <dgm:cxn modelId="{8D4E7AB2-75CD-4CFA-9A0A-7171909709DB}" type="presParOf" srcId="{6A83ACCD-AA26-4C5F-8F7E-634B43EE85BF}" destId="{9F8A1736-7CBC-431C-8F34-64E82858A1E1}" srcOrd="1" destOrd="0" presId="urn:microsoft.com/office/officeart/2008/layout/AlternatingHexagons"/>
    <dgm:cxn modelId="{43609864-BBD8-4C8E-8ECC-71B2C6A7DEF9}" type="presParOf" srcId="{6A83ACCD-AA26-4C5F-8F7E-634B43EE85BF}" destId="{35CF2829-AE4B-4E5E-B990-C6D0B0BF478E}" srcOrd="2" destOrd="0" presId="urn:microsoft.com/office/officeart/2008/layout/AlternatingHexagons"/>
    <dgm:cxn modelId="{B05A49A5-F4AF-4D70-8721-B3232B0665AC}" type="presParOf" srcId="{6A83ACCD-AA26-4C5F-8F7E-634B43EE85BF}" destId="{1072F50E-C180-4A33-B476-D02156B703DF}" srcOrd="3" destOrd="0" presId="urn:microsoft.com/office/officeart/2008/layout/AlternatingHexagons"/>
    <dgm:cxn modelId="{2EC1D242-CED9-4F84-B30F-A8BFB79B52B1}" type="presParOf" srcId="{6A83ACCD-AA26-4C5F-8F7E-634B43EE85BF}" destId="{21EFE223-EE44-44B6-A34B-BE576AF5AE33}" srcOrd="4" destOrd="0" presId="urn:microsoft.com/office/officeart/2008/layout/AlternatingHexagon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7CA03FFF-0143-490E-869F-2C5F8E34EDA0}" type="doc">
      <dgm:prSet loTypeId="urn:microsoft.com/office/officeart/2008/layout/AlternatingHexagons" loCatId="list" qsTypeId="urn:microsoft.com/office/officeart/2005/8/quickstyle/simple1" qsCatId="simple" csTypeId="urn:microsoft.com/office/officeart/2005/8/colors/accent1_1" csCatId="accent1" phldr="1"/>
      <dgm:spPr/>
      <dgm:t>
        <a:bodyPr/>
        <a:lstStyle/>
        <a:p>
          <a:endParaRPr lang="en-US"/>
        </a:p>
      </dgm:t>
    </dgm:pt>
    <dgm:pt modelId="{A36447B0-BE14-4B90-A635-81B992A96525}">
      <dgm:prSet phldrT="[Text]" custT="1"/>
      <dgm:spPr>
        <a:noFill/>
      </dgm:spPr>
      <dgm:t>
        <a:bodyPr/>
        <a:lstStyle/>
        <a:p>
          <a:r>
            <a:rPr lang="fa-IR" sz="1400" b="1" dirty="0" smtClean="0">
              <a:solidFill>
                <a:schemeClr val="tx1"/>
              </a:solidFill>
              <a:cs typeface="B Mitra" pitchFamily="2" charset="-78"/>
            </a:rPr>
            <a:t>مقدمه</a:t>
          </a:r>
          <a:endParaRPr lang="en-US" sz="1400" b="1" dirty="0">
            <a:solidFill>
              <a:schemeClr val="tx1"/>
            </a:solidFill>
            <a:cs typeface="B Mitra" pitchFamily="2" charset="-78"/>
          </a:endParaRPr>
        </a:p>
      </dgm:t>
    </dgm:pt>
    <dgm:pt modelId="{F7DD0F2D-9415-4AD6-B2C9-35AC9454502D}" type="parTrans" cxnId="{3BCA1D32-7A88-443A-AA8D-9C80866BB7D1}">
      <dgm:prSet/>
      <dgm:spPr/>
      <dgm:t>
        <a:bodyPr/>
        <a:lstStyle/>
        <a:p>
          <a:endParaRPr lang="en-US" sz="1100" b="0">
            <a:cs typeface="B Mitra" pitchFamily="2" charset="-78"/>
          </a:endParaRPr>
        </a:p>
      </dgm:t>
    </dgm:pt>
    <dgm:pt modelId="{3533239B-94E7-463F-AC97-0AABC0ABE01D}" type="sibTrans" cxnId="{3BCA1D32-7A88-443A-AA8D-9C80866BB7D1}">
      <dgm:prSet custT="1"/>
      <dgm:spPr>
        <a:noFill/>
      </dgm:spPr>
      <dgm:t>
        <a:bodyPr/>
        <a:lstStyle/>
        <a:p>
          <a:r>
            <a:rPr lang="fa-IR" sz="1400" b="1" dirty="0" smtClean="0">
              <a:solidFill>
                <a:schemeClr val="tx1"/>
              </a:solidFill>
              <a:cs typeface="B Mitra" pitchFamily="2" charset="-78"/>
            </a:rPr>
            <a:t>معرفی</a:t>
          </a:r>
          <a:endParaRPr lang="en-US" sz="1400" b="1" dirty="0">
            <a:solidFill>
              <a:schemeClr val="tx1"/>
            </a:solidFill>
            <a:cs typeface="B Mitra" pitchFamily="2" charset="-78"/>
          </a:endParaRPr>
        </a:p>
      </dgm:t>
    </dgm:pt>
    <dgm:pt modelId="{EDCFC6D8-912B-45D1-A56D-59E916124B81}">
      <dgm:prSet phldrT="[Text]" custT="1"/>
      <dgm:spPr/>
      <dgm:t>
        <a:bodyPr/>
        <a:lstStyle/>
        <a:p>
          <a:r>
            <a:rPr lang="fa-IR" sz="1400" b="1" dirty="0" smtClean="0">
              <a:solidFill>
                <a:schemeClr val="tx1"/>
              </a:solidFill>
              <a:cs typeface="B Mitra" pitchFamily="2" charset="-78"/>
            </a:rPr>
            <a:t>چشم انداز</a:t>
          </a:r>
          <a:endParaRPr lang="en-US" sz="1400" b="1" dirty="0">
            <a:solidFill>
              <a:schemeClr val="tx1"/>
            </a:solidFill>
            <a:cs typeface="B Mitra" pitchFamily="2" charset="-78"/>
          </a:endParaRPr>
        </a:p>
      </dgm:t>
    </dgm:pt>
    <dgm:pt modelId="{C6C6071B-98CF-471E-BF3A-F08B7BF41156}" type="parTrans" cxnId="{3C90E3DB-8FEB-4ACA-80FE-69E084E66B17}">
      <dgm:prSet/>
      <dgm:spPr/>
      <dgm:t>
        <a:bodyPr/>
        <a:lstStyle/>
        <a:p>
          <a:endParaRPr lang="en-US" sz="1100" b="0">
            <a:cs typeface="B Mitra" pitchFamily="2" charset="-78"/>
          </a:endParaRPr>
        </a:p>
      </dgm:t>
    </dgm:pt>
    <dgm:pt modelId="{4168ECA1-83A9-47A1-9F83-16C5CE22DB00}" type="sibTrans" cxnId="{3C90E3DB-8FEB-4ACA-80FE-69E084E66B17}">
      <dgm:prSet custT="1"/>
      <dgm:spPr/>
      <dgm:t>
        <a:bodyPr/>
        <a:lstStyle/>
        <a:p>
          <a:endParaRPr lang="en-US" sz="1400" b="1">
            <a:solidFill>
              <a:schemeClr val="tx1"/>
            </a:solidFill>
            <a:cs typeface="B Mitra" pitchFamily="2" charset="-78"/>
          </a:endParaRPr>
        </a:p>
      </dgm:t>
    </dgm:pt>
    <dgm:pt modelId="{3619A3CC-8C42-46A5-BDC8-B1F6013A2C6D}">
      <dgm:prSet phldrT="[Text]" custT="1"/>
      <dgm:spPr/>
      <dgm:t>
        <a:bodyPr/>
        <a:lstStyle/>
        <a:p>
          <a:r>
            <a:rPr lang="fa-IR" sz="1400" b="1" dirty="0" smtClean="0">
              <a:solidFill>
                <a:schemeClr val="tx1"/>
              </a:solidFill>
              <a:cs typeface="B Mitra" pitchFamily="2" charset="-78"/>
            </a:rPr>
            <a:t>.</a:t>
          </a:r>
          <a:endParaRPr lang="en-US" sz="1400" b="1" dirty="0">
            <a:solidFill>
              <a:schemeClr val="tx1"/>
            </a:solidFill>
            <a:cs typeface="B Mitra" pitchFamily="2" charset="-78"/>
          </a:endParaRPr>
        </a:p>
      </dgm:t>
    </dgm:pt>
    <dgm:pt modelId="{6F43862F-635D-4456-B98F-E6F30A60D16C}" type="parTrans" cxnId="{A1174BC1-B771-43D5-A418-94ABFA81E0BA}">
      <dgm:prSet/>
      <dgm:spPr/>
      <dgm:t>
        <a:bodyPr/>
        <a:lstStyle/>
        <a:p>
          <a:endParaRPr lang="en-US" sz="1100" b="0">
            <a:cs typeface="B Mitra" pitchFamily="2" charset="-78"/>
          </a:endParaRPr>
        </a:p>
      </dgm:t>
    </dgm:pt>
    <dgm:pt modelId="{D2B2F490-7DA9-4933-BCF7-6829FE706496}" type="sibTrans" cxnId="{A1174BC1-B771-43D5-A418-94ABFA81E0BA}">
      <dgm:prSet/>
      <dgm:spPr/>
      <dgm:t>
        <a:bodyPr/>
        <a:lstStyle/>
        <a:p>
          <a:endParaRPr lang="en-US" sz="1100" b="0">
            <a:cs typeface="B Mitra" pitchFamily="2" charset="-78"/>
          </a:endParaRPr>
        </a:p>
      </dgm:t>
    </dgm:pt>
    <dgm:pt modelId="{60A99A72-1B45-4A47-B3C1-606CBE863512}">
      <dgm:prSet custT="1"/>
      <dgm:spPr/>
      <dgm:t>
        <a:bodyPr/>
        <a:lstStyle/>
        <a:p>
          <a:pPr rtl="1"/>
          <a:r>
            <a:rPr lang="fa-IR" sz="1400" b="1" dirty="0" smtClean="0">
              <a:solidFill>
                <a:schemeClr val="tx1"/>
              </a:solidFill>
              <a:cs typeface="B Mitra" pitchFamily="2" charset="-78"/>
            </a:rPr>
            <a:t>دانش به عنوان منبع</a:t>
          </a:r>
          <a:endParaRPr lang="en-US" sz="1400" b="1" dirty="0" smtClean="0">
            <a:solidFill>
              <a:schemeClr val="tx1"/>
            </a:solidFill>
            <a:cs typeface="B Mitra" pitchFamily="2" charset="-78"/>
          </a:endParaRPr>
        </a:p>
      </dgm:t>
    </dgm:pt>
    <dgm:pt modelId="{F058A103-EBED-4DE1-BB6F-D26FFC8759D8}" type="parTrans" cxnId="{5F08FEE5-DD30-40DD-9FF8-505CD81E4318}">
      <dgm:prSet/>
      <dgm:spPr/>
      <dgm:t>
        <a:bodyPr/>
        <a:lstStyle/>
        <a:p>
          <a:endParaRPr lang="en-US" sz="1100">
            <a:cs typeface="B Mitra" pitchFamily="2" charset="-78"/>
          </a:endParaRPr>
        </a:p>
      </dgm:t>
    </dgm:pt>
    <dgm:pt modelId="{29334729-C45B-4F60-A28E-248FBAAF967E}" type="sibTrans" cxnId="{5F08FEE5-DD30-40DD-9FF8-505CD81E4318}">
      <dgm:prSet custT="1"/>
      <dgm:spPr/>
      <dgm:t>
        <a:bodyPr/>
        <a:lstStyle/>
        <a:p>
          <a:endParaRPr lang="en-US" sz="1400" b="1">
            <a:solidFill>
              <a:schemeClr val="tx1"/>
            </a:solidFill>
            <a:cs typeface="B Mitra" pitchFamily="2" charset="-78"/>
          </a:endParaRPr>
        </a:p>
      </dgm:t>
    </dgm:pt>
    <dgm:pt modelId="{C2A2B8D2-8F77-4162-9B18-948B72996341}">
      <dgm:prSet custT="1"/>
      <dgm:spPr/>
      <dgm:t>
        <a:bodyPr/>
        <a:lstStyle/>
        <a:p>
          <a:pPr rtl="1"/>
          <a:r>
            <a:rPr lang="fa-IR" sz="1400" b="1" dirty="0" smtClean="0">
              <a:solidFill>
                <a:schemeClr val="tx1"/>
              </a:solidFill>
              <a:cs typeface="B Mitra" pitchFamily="2" charset="-78"/>
            </a:rPr>
            <a:t>دانش و قابلیتها</a:t>
          </a:r>
        </a:p>
      </dgm:t>
    </dgm:pt>
    <dgm:pt modelId="{C65E8B5B-E7CF-48FE-897F-E04E394EA774}" type="parTrans" cxnId="{BF947504-DA2B-4609-98A1-BE3E1D889706}">
      <dgm:prSet/>
      <dgm:spPr/>
      <dgm:t>
        <a:bodyPr/>
        <a:lstStyle/>
        <a:p>
          <a:endParaRPr lang="en-US" sz="1100">
            <a:cs typeface="B Mitra" pitchFamily="2" charset="-78"/>
          </a:endParaRPr>
        </a:p>
      </dgm:t>
    </dgm:pt>
    <dgm:pt modelId="{2C5F80ED-CE6F-4465-B869-CDB28A7F333C}" type="sibTrans" cxnId="{BF947504-DA2B-4609-98A1-BE3E1D889706}">
      <dgm:prSet custT="1"/>
      <dgm:spPr/>
      <dgm:t>
        <a:bodyPr/>
        <a:lstStyle/>
        <a:p>
          <a:r>
            <a:rPr lang="fa-IR" sz="1400" b="1" dirty="0" smtClean="0">
              <a:solidFill>
                <a:schemeClr val="tx1"/>
              </a:solidFill>
              <a:cs typeface="B Mitra" pitchFamily="2" charset="-78"/>
            </a:rPr>
            <a:t>رهیافت ها</a:t>
          </a:r>
          <a:endParaRPr lang="en-US" sz="1400" b="1" dirty="0">
            <a:solidFill>
              <a:schemeClr val="tx1"/>
            </a:solidFill>
            <a:cs typeface="B Mitra" pitchFamily="2" charset="-78"/>
          </a:endParaRPr>
        </a:p>
      </dgm:t>
    </dgm:pt>
    <dgm:pt modelId="{6F052142-10E3-46A7-A6C2-C99079BCAD76}">
      <dgm:prSet custT="1"/>
      <dgm:spPr/>
      <dgm:t>
        <a:bodyPr/>
        <a:lstStyle/>
        <a:p>
          <a:pPr rtl="1"/>
          <a:r>
            <a:rPr lang="fa-IR" sz="1400" b="1" dirty="0" smtClean="0">
              <a:solidFill>
                <a:schemeClr val="tx1"/>
              </a:solidFill>
              <a:cs typeface="B Mitra" pitchFamily="2" charset="-78"/>
            </a:rPr>
            <a:t>استراتژی های دانش محور</a:t>
          </a:r>
        </a:p>
      </dgm:t>
    </dgm:pt>
    <dgm:pt modelId="{9422D9CD-625A-4BC9-A4C9-94E5E35A3823}" type="parTrans" cxnId="{E3AC7072-D0B1-48CD-9F91-2AAC58C5C0C2}">
      <dgm:prSet/>
      <dgm:spPr/>
      <dgm:t>
        <a:bodyPr/>
        <a:lstStyle/>
        <a:p>
          <a:endParaRPr lang="en-US" sz="1100">
            <a:cs typeface="B Mitra" pitchFamily="2" charset="-78"/>
          </a:endParaRPr>
        </a:p>
      </dgm:t>
    </dgm:pt>
    <dgm:pt modelId="{BFC6880A-3DC4-4818-83CC-545289DACB6A}" type="sibTrans" cxnId="{E3AC7072-D0B1-48CD-9F91-2AAC58C5C0C2}">
      <dgm:prSet custT="1"/>
      <dgm:spPr/>
      <dgm:t>
        <a:bodyPr/>
        <a:lstStyle/>
        <a:p>
          <a:r>
            <a:rPr lang="fa-IR" sz="1400" b="1" dirty="0" smtClean="0">
              <a:solidFill>
                <a:schemeClr val="tx1"/>
              </a:solidFill>
              <a:cs typeface="B Mitra" pitchFamily="2" charset="-78"/>
            </a:rPr>
            <a:t>اقتصاد الکترونیکی</a:t>
          </a:r>
          <a:endParaRPr lang="en-US" sz="1400" b="1" dirty="0">
            <a:solidFill>
              <a:schemeClr val="tx1"/>
            </a:solidFill>
            <a:cs typeface="B Mitra" pitchFamily="2" charset="-78"/>
          </a:endParaRPr>
        </a:p>
      </dgm:t>
    </dgm:pt>
    <dgm:pt modelId="{FE9C8577-7B2F-4393-BAE8-AACB4F1CD8E9}">
      <dgm:prSet custT="1"/>
      <dgm:spPr/>
      <dgm:t>
        <a:bodyPr/>
        <a:lstStyle/>
        <a:p>
          <a:pPr rtl="1"/>
          <a:r>
            <a:rPr lang="fa-IR" sz="1400" b="1" dirty="0" smtClean="0">
              <a:solidFill>
                <a:schemeClr val="tx1"/>
              </a:solidFill>
              <a:cs typeface="B Mitra" pitchFamily="2" charset="-78"/>
            </a:rPr>
            <a:t>زنجیره ارزش دانش</a:t>
          </a:r>
        </a:p>
      </dgm:t>
    </dgm:pt>
    <dgm:pt modelId="{E250E8A2-1216-494F-9F7E-B62FFFE28B73}" type="parTrans" cxnId="{8149C044-6AC3-4C4E-A27B-11E73A842393}">
      <dgm:prSet/>
      <dgm:spPr/>
      <dgm:t>
        <a:bodyPr/>
        <a:lstStyle/>
        <a:p>
          <a:endParaRPr lang="en-US" sz="1100">
            <a:cs typeface="B Mitra" pitchFamily="2" charset="-78"/>
          </a:endParaRPr>
        </a:p>
      </dgm:t>
    </dgm:pt>
    <dgm:pt modelId="{E3FC4BF2-35AC-4415-8963-DBC11841B87A}" type="sibTrans" cxnId="{8149C044-6AC3-4C4E-A27B-11E73A842393}">
      <dgm:prSet custT="1"/>
      <dgm:spPr/>
      <dgm:t>
        <a:bodyPr/>
        <a:lstStyle/>
        <a:p>
          <a:r>
            <a:rPr lang="fa-IR" sz="1400" b="1" dirty="0" smtClean="0">
              <a:solidFill>
                <a:schemeClr val="tx1"/>
              </a:solidFill>
              <a:cs typeface="B Mitra" pitchFamily="2" charset="-78"/>
            </a:rPr>
            <a:t>مدل دانش محور</a:t>
          </a:r>
          <a:endParaRPr lang="en-US" sz="1400" b="1" dirty="0">
            <a:solidFill>
              <a:schemeClr val="tx1"/>
            </a:solidFill>
            <a:cs typeface="B Mitra" pitchFamily="2" charset="-78"/>
          </a:endParaRPr>
        </a:p>
      </dgm:t>
    </dgm:pt>
    <dgm:pt modelId="{3A68FE24-7348-46C1-B9E7-0A70D707DBAE}" type="pres">
      <dgm:prSet presAssocID="{7CA03FFF-0143-490E-869F-2C5F8E34EDA0}" presName="Name0" presStyleCnt="0">
        <dgm:presLayoutVars>
          <dgm:chMax/>
          <dgm:chPref/>
          <dgm:dir/>
          <dgm:animLvl val="lvl"/>
        </dgm:presLayoutVars>
      </dgm:prSet>
      <dgm:spPr/>
      <dgm:t>
        <a:bodyPr/>
        <a:lstStyle/>
        <a:p>
          <a:endParaRPr lang="en-US"/>
        </a:p>
      </dgm:t>
    </dgm:pt>
    <dgm:pt modelId="{02C6DF9D-8893-4214-B6E4-04D0FCE93A57}" type="pres">
      <dgm:prSet presAssocID="{A36447B0-BE14-4B90-A635-81B992A96525}" presName="composite" presStyleCnt="0"/>
      <dgm:spPr/>
    </dgm:pt>
    <dgm:pt modelId="{D59B93BB-0578-4045-B5DA-40E1E2B361EC}" type="pres">
      <dgm:prSet presAssocID="{A36447B0-BE14-4B90-A635-81B992A96525}" presName="Parent1" presStyleLbl="node1" presStyleIdx="0" presStyleCnt="12">
        <dgm:presLayoutVars>
          <dgm:chMax val="1"/>
          <dgm:chPref val="1"/>
          <dgm:bulletEnabled val="1"/>
        </dgm:presLayoutVars>
      </dgm:prSet>
      <dgm:spPr/>
      <dgm:t>
        <a:bodyPr/>
        <a:lstStyle/>
        <a:p>
          <a:endParaRPr lang="en-US"/>
        </a:p>
      </dgm:t>
    </dgm:pt>
    <dgm:pt modelId="{17336C7B-DAFE-43D7-B1E0-5AE3C0DD2ED4}" type="pres">
      <dgm:prSet presAssocID="{A36447B0-BE14-4B90-A635-81B992A96525}" presName="Childtext1" presStyleLbl="revTx" presStyleIdx="0" presStyleCnt="6">
        <dgm:presLayoutVars>
          <dgm:chMax val="0"/>
          <dgm:chPref val="0"/>
          <dgm:bulletEnabled val="1"/>
        </dgm:presLayoutVars>
      </dgm:prSet>
      <dgm:spPr/>
      <dgm:t>
        <a:bodyPr/>
        <a:lstStyle/>
        <a:p>
          <a:endParaRPr lang="en-US"/>
        </a:p>
      </dgm:t>
    </dgm:pt>
    <dgm:pt modelId="{64B39D97-A25D-497C-9625-1EF93EBC3379}" type="pres">
      <dgm:prSet presAssocID="{A36447B0-BE14-4B90-A635-81B992A96525}" presName="BalanceSpacing" presStyleCnt="0"/>
      <dgm:spPr/>
    </dgm:pt>
    <dgm:pt modelId="{52E9D7DB-4B2D-4F9A-B7B6-D8A1B77A6D04}" type="pres">
      <dgm:prSet presAssocID="{A36447B0-BE14-4B90-A635-81B992A96525}" presName="BalanceSpacing1" presStyleCnt="0"/>
      <dgm:spPr/>
    </dgm:pt>
    <dgm:pt modelId="{DBD07B30-06F2-439E-BF43-6F41801E4D62}" type="pres">
      <dgm:prSet presAssocID="{3533239B-94E7-463F-AC97-0AABC0ABE01D}" presName="Accent1Text" presStyleLbl="node1" presStyleIdx="1" presStyleCnt="12"/>
      <dgm:spPr/>
      <dgm:t>
        <a:bodyPr/>
        <a:lstStyle/>
        <a:p>
          <a:endParaRPr lang="en-US"/>
        </a:p>
      </dgm:t>
    </dgm:pt>
    <dgm:pt modelId="{D9433E36-0B5C-4023-B74F-C58FC2F7D340}" type="pres">
      <dgm:prSet presAssocID="{3533239B-94E7-463F-AC97-0AABC0ABE01D}" presName="spaceBetweenRectangles" presStyleCnt="0"/>
      <dgm:spPr/>
    </dgm:pt>
    <dgm:pt modelId="{4E0C45EE-3A1E-4AE1-85C6-034073611697}" type="pres">
      <dgm:prSet presAssocID="{EDCFC6D8-912B-45D1-A56D-59E916124B81}" presName="composite" presStyleCnt="0"/>
      <dgm:spPr/>
    </dgm:pt>
    <dgm:pt modelId="{4E57ACAE-124E-4CAF-B315-73AD7F876944}" type="pres">
      <dgm:prSet presAssocID="{EDCFC6D8-912B-45D1-A56D-59E916124B81}" presName="Parent1" presStyleLbl="node1" presStyleIdx="2" presStyleCnt="12">
        <dgm:presLayoutVars>
          <dgm:chMax val="1"/>
          <dgm:chPref val="1"/>
          <dgm:bulletEnabled val="1"/>
        </dgm:presLayoutVars>
      </dgm:prSet>
      <dgm:spPr/>
      <dgm:t>
        <a:bodyPr/>
        <a:lstStyle/>
        <a:p>
          <a:endParaRPr lang="en-US"/>
        </a:p>
      </dgm:t>
    </dgm:pt>
    <dgm:pt modelId="{90E2A3BD-FD88-40D3-87C5-CC6FE70304D7}" type="pres">
      <dgm:prSet presAssocID="{EDCFC6D8-912B-45D1-A56D-59E916124B81}" presName="Childtext1" presStyleLbl="revTx" presStyleIdx="1" presStyleCnt="6">
        <dgm:presLayoutVars>
          <dgm:chMax val="0"/>
          <dgm:chPref val="0"/>
          <dgm:bulletEnabled val="1"/>
        </dgm:presLayoutVars>
      </dgm:prSet>
      <dgm:spPr/>
      <dgm:t>
        <a:bodyPr/>
        <a:lstStyle/>
        <a:p>
          <a:endParaRPr lang="en-US"/>
        </a:p>
      </dgm:t>
    </dgm:pt>
    <dgm:pt modelId="{E3391BB2-1F3E-4CC3-BF88-7F05F102AFB1}" type="pres">
      <dgm:prSet presAssocID="{EDCFC6D8-912B-45D1-A56D-59E916124B81}" presName="BalanceSpacing" presStyleCnt="0"/>
      <dgm:spPr/>
    </dgm:pt>
    <dgm:pt modelId="{B151E6B7-C809-48DC-8A8D-469504D9A8C9}" type="pres">
      <dgm:prSet presAssocID="{EDCFC6D8-912B-45D1-A56D-59E916124B81}" presName="BalanceSpacing1" presStyleCnt="0"/>
      <dgm:spPr/>
    </dgm:pt>
    <dgm:pt modelId="{AE454F8E-D240-4EFD-AF80-D53098C108A8}" type="pres">
      <dgm:prSet presAssocID="{4168ECA1-83A9-47A1-9F83-16C5CE22DB00}" presName="Accent1Text" presStyleLbl="node1" presStyleIdx="3" presStyleCnt="12"/>
      <dgm:spPr/>
      <dgm:t>
        <a:bodyPr/>
        <a:lstStyle/>
        <a:p>
          <a:endParaRPr lang="en-US"/>
        </a:p>
      </dgm:t>
    </dgm:pt>
    <dgm:pt modelId="{56C63203-46EF-4565-A1F1-CAE3EF39BB82}" type="pres">
      <dgm:prSet presAssocID="{4168ECA1-83A9-47A1-9F83-16C5CE22DB00}" presName="spaceBetweenRectangles" presStyleCnt="0"/>
      <dgm:spPr/>
    </dgm:pt>
    <dgm:pt modelId="{44D92060-381C-4C96-BF9D-3EBBD164B6BF}" type="pres">
      <dgm:prSet presAssocID="{60A99A72-1B45-4A47-B3C1-606CBE863512}" presName="composite" presStyleCnt="0"/>
      <dgm:spPr/>
    </dgm:pt>
    <dgm:pt modelId="{01E7132E-257C-4AAE-8F68-007A86336949}" type="pres">
      <dgm:prSet presAssocID="{60A99A72-1B45-4A47-B3C1-606CBE863512}" presName="Parent1" presStyleLbl="node1" presStyleIdx="4" presStyleCnt="12" custLinFactNeighborX="55501" custLinFactNeighborY="-84308">
        <dgm:presLayoutVars>
          <dgm:chMax val="1"/>
          <dgm:chPref val="1"/>
          <dgm:bulletEnabled val="1"/>
        </dgm:presLayoutVars>
      </dgm:prSet>
      <dgm:spPr/>
      <dgm:t>
        <a:bodyPr/>
        <a:lstStyle/>
        <a:p>
          <a:endParaRPr lang="en-US"/>
        </a:p>
      </dgm:t>
    </dgm:pt>
    <dgm:pt modelId="{449DCAC5-C62E-46FF-B969-5AB7A317A275}" type="pres">
      <dgm:prSet presAssocID="{60A99A72-1B45-4A47-B3C1-606CBE863512}" presName="Childtext1" presStyleLbl="revTx" presStyleIdx="2" presStyleCnt="6">
        <dgm:presLayoutVars>
          <dgm:chMax val="0"/>
          <dgm:chPref val="0"/>
          <dgm:bulletEnabled val="1"/>
        </dgm:presLayoutVars>
      </dgm:prSet>
      <dgm:spPr/>
    </dgm:pt>
    <dgm:pt modelId="{811B8BB0-2A72-4E7F-8988-9FE14FF541D7}" type="pres">
      <dgm:prSet presAssocID="{60A99A72-1B45-4A47-B3C1-606CBE863512}" presName="BalanceSpacing" presStyleCnt="0"/>
      <dgm:spPr/>
    </dgm:pt>
    <dgm:pt modelId="{7310CC29-A7CC-405E-861A-613762D3F590}" type="pres">
      <dgm:prSet presAssocID="{60A99A72-1B45-4A47-B3C1-606CBE863512}" presName="BalanceSpacing1" presStyleCnt="0"/>
      <dgm:spPr/>
    </dgm:pt>
    <dgm:pt modelId="{DB8AD123-A7CC-4101-8313-78447C310550}" type="pres">
      <dgm:prSet presAssocID="{29334729-C45B-4F60-A28E-248FBAAF967E}" presName="Accent1Text" presStyleLbl="node1" presStyleIdx="5" presStyleCnt="12" custLinFactY="100000" custLinFactNeighborX="51689" custLinFactNeighborY="153192"/>
      <dgm:spPr/>
      <dgm:t>
        <a:bodyPr/>
        <a:lstStyle/>
        <a:p>
          <a:endParaRPr lang="en-US"/>
        </a:p>
      </dgm:t>
    </dgm:pt>
    <dgm:pt modelId="{B586E655-AAF7-4833-89E1-4A15DDED8C65}" type="pres">
      <dgm:prSet presAssocID="{29334729-C45B-4F60-A28E-248FBAAF967E}" presName="spaceBetweenRectangles" presStyleCnt="0"/>
      <dgm:spPr/>
    </dgm:pt>
    <dgm:pt modelId="{F92E3912-CA5B-4990-BDCD-B8A76D8A3A37}" type="pres">
      <dgm:prSet presAssocID="{FE9C8577-7B2F-4393-BAE8-AACB4F1CD8E9}" presName="composite" presStyleCnt="0"/>
      <dgm:spPr/>
    </dgm:pt>
    <dgm:pt modelId="{98224C82-97B2-4D5C-97A2-946BBCD48176}" type="pres">
      <dgm:prSet presAssocID="{FE9C8577-7B2F-4393-BAE8-AACB4F1CD8E9}" presName="Parent1" presStyleLbl="node1" presStyleIdx="6" presStyleCnt="12" custLinFactX="574" custLinFactNeighborX="100000" custLinFactNeighborY="-1582">
        <dgm:presLayoutVars>
          <dgm:chMax val="1"/>
          <dgm:chPref val="1"/>
          <dgm:bulletEnabled val="1"/>
        </dgm:presLayoutVars>
      </dgm:prSet>
      <dgm:spPr/>
      <dgm:t>
        <a:bodyPr/>
        <a:lstStyle/>
        <a:p>
          <a:endParaRPr lang="en-US"/>
        </a:p>
      </dgm:t>
    </dgm:pt>
    <dgm:pt modelId="{C5A7076D-05C0-4F94-8380-D12E9A79D30E}" type="pres">
      <dgm:prSet presAssocID="{FE9C8577-7B2F-4393-BAE8-AACB4F1CD8E9}" presName="Childtext1" presStyleLbl="revTx" presStyleIdx="3" presStyleCnt="6">
        <dgm:presLayoutVars>
          <dgm:chMax val="0"/>
          <dgm:chPref val="0"/>
          <dgm:bulletEnabled val="1"/>
        </dgm:presLayoutVars>
      </dgm:prSet>
      <dgm:spPr/>
    </dgm:pt>
    <dgm:pt modelId="{982C66F6-7A26-4F32-A05A-0319B1797690}" type="pres">
      <dgm:prSet presAssocID="{FE9C8577-7B2F-4393-BAE8-AACB4F1CD8E9}" presName="BalanceSpacing" presStyleCnt="0"/>
      <dgm:spPr/>
    </dgm:pt>
    <dgm:pt modelId="{6D62CB0F-4914-4AF6-ADF0-2A222AE43A1F}" type="pres">
      <dgm:prSet presAssocID="{FE9C8577-7B2F-4393-BAE8-AACB4F1CD8E9}" presName="BalanceSpacing1" presStyleCnt="0"/>
      <dgm:spPr/>
    </dgm:pt>
    <dgm:pt modelId="{15358C8A-88C8-4E05-8FFD-B85748D87CA3}" type="pres">
      <dgm:prSet presAssocID="{E3FC4BF2-35AC-4415-8963-DBC11841B87A}" presName="Accent1Text" presStyleLbl="node1" presStyleIdx="7" presStyleCnt="12" custLinFactX="-62714" custLinFactNeighborX="-100000" custLinFactNeighborY="85853"/>
      <dgm:spPr/>
      <dgm:t>
        <a:bodyPr/>
        <a:lstStyle/>
        <a:p>
          <a:endParaRPr lang="en-US"/>
        </a:p>
      </dgm:t>
    </dgm:pt>
    <dgm:pt modelId="{F3BB7C48-E12F-477A-B4AE-D7923C2954E7}" type="pres">
      <dgm:prSet presAssocID="{E3FC4BF2-35AC-4415-8963-DBC11841B87A}" presName="spaceBetweenRectangles" presStyleCnt="0"/>
      <dgm:spPr/>
    </dgm:pt>
    <dgm:pt modelId="{B41B1F34-1345-49C4-AE88-B6685CDEE988}" type="pres">
      <dgm:prSet presAssocID="{C2A2B8D2-8F77-4162-9B18-948B72996341}" presName="composite" presStyleCnt="0"/>
      <dgm:spPr/>
    </dgm:pt>
    <dgm:pt modelId="{FFC5408F-D852-4E39-A45A-13821672C639}" type="pres">
      <dgm:prSet presAssocID="{C2A2B8D2-8F77-4162-9B18-948B72996341}" presName="Parent1" presStyleLbl="node1" presStyleIdx="8" presStyleCnt="12" custLinFactX="-11927" custLinFactY="-70265" custLinFactNeighborX="-100000" custLinFactNeighborY="-100000">
        <dgm:presLayoutVars>
          <dgm:chMax val="1"/>
          <dgm:chPref val="1"/>
          <dgm:bulletEnabled val="1"/>
        </dgm:presLayoutVars>
      </dgm:prSet>
      <dgm:spPr/>
      <dgm:t>
        <a:bodyPr/>
        <a:lstStyle/>
        <a:p>
          <a:endParaRPr lang="en-US"/>
        </a:p>
      </dgm:t>
    </dgm:pt>
    <dgm:pt modelId="{7CBF61A0-E323-4271-95F9-86E6F70C0241}" type="pres">
      <dgm:prSet presAssocID="{C2A2B8D2-8F77-4162-9B18-948B72996341}" presName="Childtext1" presStyleLbl="revTx" presStyleIdx="4" presStyleCnt="6">
        <dgm:presLayoutVars>
          <dgm:chMax val="0"/>
          <dgm:chPref val="0"/>
          <dgm:bulletEnabled val="1"/>
        </dgm:presLayoutVars>
      </dgm:prSet>
      <dgm:spPr/>
    </dgm:pt>
    <dgm:pt modelId="{9F56B537-0F88-4FD8-85BE-D75514D0A5FA}" type="pres">
      <dgm:prSet presAssocID="{C2A2B8D2-8F77-4162-9B18-948B72996341}" presName="BalanceSpacing" presStyleCnt="0"/>
      <dgm:spPr/>
    </dgm:pt>
    <dgm:pt modelId="{C04BB17C-9B5A-4D1F-AB8A-DDCC66B5B31D}" type="pres">
      <dgm:prSet presAssocID="{C2A2B8D2-8F77-4162-9B18-948B72996341}" presName="BalanceSpacing1" presStyleCnt="0"/>
      <dgm:spPr/>
    </dgm:pt>
    <dgm:pt modelId="{D0F5CC91-1B01-44C8-A7BA-67B1AA0DF210}" type="pres">
      <dgm:prSet presAssocID="{2C5F80ED-CE6F-4465-B869-CDB28A7F333C}" presName="Accent1Text" presStyleLbl="node1" presStyleIdx="9" presStyleCnt="12" custLinFactX="9656" custLinFactNeighborX="100000" custLinFactNeighborY="4046"/>
      <dgm:spPr/>
      <dgm:t>
        <a:bodyPr/>
        <a:lstStyle/>
        <a:p>
          <a:endParaRPr lang="en-US"/>
        </a:p>
      </dgm:t>
    </dgm:pt>
    <dgm:pt modelId="{7AEF613A-D065-459A-9EDB-3B6B2CA6B81F}" type="pres">
      <dgm:prSet presAssocID="{2C5F80ED-CE6F-4465-B869-CDB28A7F333C}" presName="spaceBetweenRectangles" presStyleCnt="0"/>
      <dgm:spPr/>
    </dgm:pt>
    <dgm:pt modelId="{6A83ACCD-AA26-4C5F-8F7E-634B43EE85BF}" type="pres">
      <dgm:prSet presAssocID="{6F052142-10E3-46A7-A6C2-C99079BCAD76}" presName="composite" presStyleCnt="0"/>
      <dgm:spPr/>
    </dgm:pt>
    <dgm:pt modelId="{72583A61-AF33-47D9-8DE1-92E77067B398}" type="pres">
      <dgm:prSet presAssocID="{6F052142-10E3-46A7-A6C2-C99079BCAD76}" presName="Parent1" presStyleLbl="node1" presStyleIdx="10" presStyleCnt="12" custLinFactY="-70164" custLinFactNeighborX="-10003" custLinFactNeighborY="-100000">
        <dgm:presLayoutVars>
          <dgm:chMax val="1"/>
          <dgm:chPref val="1"/>
          <dgm:bulletEnabled val="1"/>
        </dgm:presLayoutVars>
      </dgm:prSet>
      <dgm:spPr/>
      <dgm:t>
        <a:bodyPr/>
        <a:lstStyle/>
        <a:p>
          <a:endParaRPr lang="en-US"/>
        </a:p>
      </dgm:t>
    </dgm:pt>
    <dgm:pt modelId="{9F8A1736-7CBC-431C-8F34-64E82858A1E1}" type="pres">
      <dgm:prSet presAssocID="{6F052142-10E3-46A7-A6C2-C99079BCAD76}" presName="Childtext1" presStyleLbl="revTx" presStyleIdx="5" presStyleCnt="6">
        <dgm:presLayoutVars>
          <dgm:chMax val="0"/>
          <dgm:chPref val="0"/>
          <dgm:bulletEnabled val="1"/>
        </dgm:presLayoutVars>
      </dgm:prSet>
      <dgm:spPr/>
    </dgm:pt>
    <dgm:pt modelId="{35CF2829-AE4B-4E5E-B990-C6D0B0BF478E}" type="pres">
      <dgm:prSet presAssocID="{6F052142-10E3-46A7-A6C2-C99079BCAD76}" presName="BalanceSpacing" presStyleCnt="0"/>
      <dgm:spPr/>
    </dgm:pt>
    <dgm:pt modelId="{1072F50E-C180-4A33-B476-D02156B703DF}" type="pres">
      <dgm:prSet presAssocID="{6F052142-10E3-46A7-A6C2-C99079BCAD76}" presName="BalanceSpacing1" presStyleCnt="0"/>
      <dgm:spPr/>
    </dgm:pt>
    <dgm:pt modelId="{21EFE223-EE44-44B6-A34B-BE576AF5AE33}" type="pres">
      <dgm:prSet presAssocID="{BFC6880A-3DC4-4818-83CC-545289DACB6A}" presName="Accent1Text" presStyleLbl="node1" presStyleIdx="11" presStyleCnt="12" custLinFactY="-100000" custLinFactNeighborX="-56088" custLinFactNeighborY="-155145"/>
      <dgm:spPr/>
      <dgm:t>
        <a:bodyPr/>
        <a:lstStyle/>
        <a:p>
          <a:endParaRPr lang="en-US"/>
        </a:p>
      </dgm:t>
    </dgm:pt>
  </dgm:ptLst>
  <dgm:cxnLst>
    <dgm:cxn modelId="{5F08FEE5-DD30-40DD-9FF8-505CD81E4318}" srcId="{7CA03FFF-0143-490E-869F-2C5F8E34EDA0}" destId="{60A99A72-1B45-4A47-B3C1-606CBE863512}" srcOrd="2" destOrd="0" parTransId="{F058A103-EBED-4DE1-BB6F-D26FFC8759D8}" sibTransId="{29334729-C45B-4F60-A28E-248FBAAF967E}"/>
    <dgm:cxn modelId="{3BCA1D32-7A88-443A-AA8D-9C80866BB7D1}" srcId="{7CA03FFF-0143-490E-869F-2C5F8E34EDA0}" destId="{A36447B0-BE14-4B90-A635-81B992A96525}" srcOrd="0" destOrd="0" parTransId="{F7DD0F2D-9415-4AD6-B2C9-35AC9454502D}" sibTransId="{3533239B-94E7-463F-AC97-0AABC0ABE01D}"/>
    <dgm:cxn modelId="{1F49130F-97A5-4A01-9D33-FC3558C37478}" type="presOf" srcId="{3533239B-94E7-463F-AC97-0AABC0ABE01D}" destId="{DBD07B30-06F2-439E-BF43-6F41801E4D62}" srcOrd="0" destOrd="0" presId="urn:microsoft.com/office/officeart/2008/layout/AlternatingHexagons"/>
    <dgm:cxn modelId="{E3AC7072-D0B1-48CD-9F91-2AAC58C5C0C2}" srcId="{7CA03FFF-0143-490E-869F-2C5F8E34EDA0}" destId="{6F052142-10E3-46A7-A6C2-C99079BCAD76}" srcOrd="5" destOrd="0" parTransId="{9422D9CD-625A-4BC9-A4C9-94E5E35A3823}" sibTransId="{BFC6880A-3DC4-4818-83CC-545289DACB6A}"/>
    <dgm:cxn modelId="{BF947504-DA2B-4609-98A1-BE3E1D889706}" srcId="{7CA03FFF-0143-490E-869F-2C5F8E34EDA0}" destId="{C2A2B8D2-8F77-4162-9B18-948B72996341}" srcOrd="4" destOrd="0" parTransId="{C65E8B5B-E7CF-48FE-897F-E04E394EA774}" sibTransId="{2C5F80ED-CE6F-4465-B869-CDB28A7F333C}"/>
    <dgm:cxn modelId="{601D2480-1075-4CA3-B246-62A1BF54781F}" type="presOf" srcId="{A36447B0-BE14-4B90-A635-81B992A96525}" destId="{D59B93BB-0578-4045-B5DA-40E1E2B361EC}" srcOrd="0" destOrd="0" presId="urn:microsoft.com/office/officeart/2008/layout/AlternatingHexagons"/>
    <dgm:cxn modelId="{DA5E9B22-39D6-4538-98D8-6C78E49C8ED7}" type="presOf" srcId="{6F052142-10E3-46A7-A6C2-C99079BCAD76}" destId="{72583A61-AF33-47D9-8DE1-92E77067B398}" srcOrd="0" destOrd="0" presId="urn:microsoft.com/office/officeart/2008/layout/AlternatingHexagons"/>
    <dgm:cxn modelId="{9B4C6E8C-E003-4477-9851-4A18C218C8EE}" type="presOf" srcId="{E3FC4BF2-35AC-4415-8963-DBC11841B87A}" destId="{15358C8A-88C8-4E05-8FFD-B85748D87CA3}" srcOrd="0" destOrd="0" presId="urn:microsoft.com/office/officeart/2008/layout/AlternatingHexagons"/>
    <dgm:cxn modelId="{A0002CDC-FC74-4944-A222-9E73B7447094}" type="presOf" srcId="{4168ECA1-83A9-47A1-9F83-16C5CE22DB00}" destId="{AE454F8E-D240-4EFD-AF80-D53098C108A8}" srcOrd="0" destOrd="0" presId="urn:microsoft.com/office/officeart/2008/layout/AlternatingHexagons"/>
    <dgm:cxn modelId="{97FFAFEF-542F-41CB-A679-568A270F04EE}" type="presOf" srcId="{2C5F80ED-CE6F-4465-B869-CDB28A7F333C}" destId="{D0F5CC91-1B01-44C8-A7BA-67B1AA0DF210}" srcOrd="0" destOrd="0" presId="urn:microsoft.com/office/officeart/2008/layout/AlternatingHexagons"/>
    <dgm:cxn modelId="{EAD53D62-3D1F-4808-9912-9903EDDFE725}" type="presOf" srcId="{FE9C8577-7B2F-4393-BAE8-AACB4F1CD8E9}" destId="{98224C82-97B2-4D5C-97A2-946BBCD48176}" srcOrd="0" destOrd="0" presId="urn:microsoft.com/office/officeart/2008/layout/AlternatingHexagons"/>
    <dgm:cxn modelId="{324F8BDD-2AC7-4FC0-8B38-1BC3EB63D955}" type="presOf" srcId="{60A99A72-1B45-4A47-B3C1-606CBE863512}" destId="{01E7132E-257C-4AAE-8F68-007A86336949}" srcOrd="0" destOrd="0" presId="urn:microsoft.com/office/officeart/2008/layout/AlternatingHexagons"/>
    <dgm:cxn modelId="{AEFEED96-8325-4F0A-AEA5-814B5A23919C}" type="presOf" srcId="{BFC6880A-3DC4-4818-83CC-545289DACB6A}" destId="{21EFE223-EE44-44B6-A34B-BE576AF5AE33}" srcOrd="0" destOrd="0" presId="urn:microsoft.com/office/officeart/2008/layout/AlternatingHexagons"/>
    <dgm:cxn modelId="{6B6ADCAB-1015-431D-9792-0366FFA15AAE}" type="presOf" srcId="{EDCFC6D8-912B-45D1-A56D-59E916124B81}" destId="{4E57ACAE-124E-4CAF-B315-73AD7F876944}" srcOrd="0" destOrd="0" presId="urn:microsoft.com/office/officeart/2008/layout/AlternatingHexagons"/>
    <dgm:cxn modelId="{A1174BC1-B771-43D5-A418-94ABFA81E0BA}" srcId="{EDCFC6D8-912B-45D1-A56D-59E916124B81}" destId="{3619A3CC-8C42-46A5-BDC8-B1F6013A2C6D}" srcOrd="0" destOrd="0" parTransId="{6F43862F-635D-4456-B98F-E6F30A60D16C}" sibTransId="{D2B2F490-7DA9-4933-BCF7-6829FE706496}"/>
    <dgm:cxn modelId="{74F69749-6324-4C2D-8BF6-202275AAF963}" type="presOf" srcId="{C2A2B8D2-8F77-4162-9B18-948B72996341}" destId="{FFC5408F-D852-4E39-A45A-13821672C639}" srcOrd="0" destOrd="0" presId="urn:microsoft.com/office/officeart/2008/layout/AlternatingHexagons"/>
    <dgm:cxn modelId="{3C90E3DB-8FEB-4ACA-80FE-69E084E66B17}" srcId="{7CA03FFF-0143-490E-869F-2C5F8E34EDA0}" destId="{EDCFC6D8-912B-45D1-A56D-59E916124B81}" srcOrd="1" destOrd="0" parTransId="{C6C6071B-98CF-471E-BF3A-F08B7BF41156}" sibTransId="{4168ECA1-83A9-47A1-9F83-16C5CE22DB00}"/>
    <dgm:cxn modelId="{8149C044-6AC3-4C4E-A27B-11E73A842393}" srcId="{7CA03FFF-0143-490E-869F-2C5F8E34EDA0}" destId="{FE9C8577-7B2F-4393-BAE8-AACB4F1CD8E9}" srcOrd="3" destOrd="0" parTransId="{E250E8A2-1216-494F-9F7E-B62FFFE28B73}" sibTransId="{E3FC4BF2-35AC-4415-8963-DBC11841B87A}"/>
    <dgm:cxn modelId="{B0DC77BE-E9C2-40D0-ABCE-AC90CEAC2CF5}" type="presOf" srcId="{29334729-C45B-4F60-A28E-248FBAAF967E}" destId="{DB8AD123-A7CC-4101-8313-78447C310550}" srcOrd="0" destOrd="0" presId="urn:microsoft.com/office/officeart/2008/layout/AlternatingHexagons"/>
    <dgm:cxn modelId="{EE1A909E-A37D-4978-A59B-0918B4778D36}" type="presOf" srcId="{7CA03FFF-0143-490E-869F-2C5F8E34EDA0}" destId="{3A68FE24-7348-46C1-B9E7-0A70D707DBAE}" srcOrd="0" destOrd="0" presId="urn:microsoft.com/office/officeart/2008/layout/AlternatingHexagons"/>
    <dgm:cxn modelId="{51EA598F-8587-4E67-A99C-6A02595B3CAB}" type="presOf" srcId="{3619A3CC-8C42-46A5-BDC8-B1F6013A2C6D}" destId="{90E2A3BD-FD88-40D3-87C5-CC6FE70304D7}" srcOrd="0" destOrd="0" presId="urn:microsoft.com/office/officeart/2008/layout/AlternatingHexagons"/>
    <dgm:cxn modelId="{8BB8C7F5-5A8D-447B-9990-2E08B493D45D}" type="presParOf" srcId="{3A68FE24-7348-46C1-B9E7-0A70D707DBAE}" destId="{02C6DF9D-8893-4214-B6E4-04D0FCE93A57}" srcOrd="0" destOrd="0" presId="urn:microsoft.com/office/officeart/2008/layout/AlternatingHexagons"/>
    <dgm:cxn modelId="{742F029E-A39E-418F-9749-7A071FAC00C2}" type="presParOf" srcId="{02C6DF9D-8893-4214-B6E4-04D0FCE93A57}" destId="{D59B93BB-0578-4045-B5DA-40E1E2B361EC}" srcOrd="0" destOrd="0" presId="urn:microsoft.com/office/officeart/2008/layout/AlternatingHexagons"/>
    <dgm:cxn modelId="{01C850FE-3949-4540-AAD3-0AE0F78DAED7}" type="presParOf" srcId="{02C6DF9D-8893-4214-B6E4-04D0FCE93A57}" destId="{17336C7B-DAFE-43D7-B1E0-5AE3C0DD2ED4}" srcOrd="1" destOrd="0" presId="urn:microsoft.com/office/officeart/2008/layout/AlternatingHexagons"/>
    <dgm:cxn modelId="{17E147D1-B3A7-48DE-8BAA-AAFE64376C28}" type="presParOf" srcId="{02C6DF9D-8893-4214-B6E4-04D0FCE93A57}" destId="{64B39D97-A25D-497C-9625-1EF93EBC3379}" srcOrd="2" destOrd="0" presId="urn:microsoft.com/office/officeart/2008/layout/AlternatingHexagons"/>
    <dgm:cxn modelId="{093476A1-8B0A-414B-ADBA-FDBCADB635F3}" type="presParOf" srcId="{02C6DF9D-8893-4214-B6E4-04D0FCE93A57}" destId="{52E9D7DB-4B2D-4F9A-B7B6-D8A1B77A6D04}" srcOrd="3" destOrd="0" presId="urn:microsoft.com/office/officeart/2008/layout/AlternatingHexagons"/>
    <dgm:cxn modelId="{5F47B03E-3F49-4A3A-AE5C-6D51F9C0D27A}" type="presParOf" srcId="{02C6DF9D-8893-4214-B6E4-04D0FCE93A57}" destId="{DBD07B30-06F2-439E-BF43-6F41801E4D62}" srcOrd="4" destOrd="0" presId="urn:microsoft.com/office/officeart/2008/layout/AlternatingHexagons"/>
    <dgm:cxn modelId="{DED1D06C-B552-4183-8A55-EA8F5BD08750}" type="presParOf" srcId="{3A68FE24-7348-46C1-B9E7-0A70D707DBAE}" destId="{D9433E36-0B5C-4023-B74F-C58FC2F7D340}" srcOrd="1" destOrd="0" presId="urn:microsoft.com/office/officeart/2008/layout/AlternatingHexagons"/>
    <dgm:cxn modelId="{18F6E03B-5A39-4271-B52A-AC521905E873}" type="presParOf" srcId="{3A68FE24-7348-46C1-B9E7-0A70D707DBAE}" destId="{4E0C45EE-3A1E-4AE1-85C6-034073611697}" srcOrd="2" destOrd="0" presId="urn:microsoft.com/office/officeart/2008/layout/AlternatingHexagons"/>
    <dgm:cxn modelId="{C5CA9113-73EA-4A6D-9BC6-57F261D9DACE}" type="presParOf" srcId="{4E0C45EE-3A1E-4AE1-85C6-034073611697}" destId="{4E57ACAE-124E-4CAF-B315-73AD7F876944}" srcOrd="0" destOrd="0" presId="urn:microsoft.com/office/officeart/2008/layout/AlternatingHexagons"/>
    <dgm:cxn modelId="{6EA900DD-ACAB-43C7-B955-42F5D4A866B9}" type="presParOf" srcId="{4E0C45EE-3A1E-4AE1-85C6-034073611697}" destId="{90E2A3BD-FD88-40D3-87C5-CC6FE70304D7}" srcOrd="1" destOrd="0" presId="urn:microsoft.com/office/officeart/2008/layout/AlternatingHexagons"/>
    <dgm:cxn modelId="{5A80669F-865A-495A-AABA-0627C640B3EC}" type="presParOf" srcId="{4E0C45EE-3A1E-4AE1-85C6-034073611697}" destId="{E3391BB2-1F3E-4CC3-BF88-7F05F102AFB1}" srcOrd="2" destOrd="0" presId="urn:microsoft.com/office/officeart/2008/layout/AlternatingHexagons"/>
    <dgm:cxn modelId="{185204F1-76C4-492E-B191-5471CE8AB014}" type="presParOf" srcId="{4E0C45EE-3A1E-4AE1-85C6-034073611697}" destId="{B151E6B7-C809-48DC-8A8D-469504D9A8C9}" srcOrd="3" destOrd="0" presId="urn:microsoft.com/office/officeart/2008/layout/AlternatingHexagons"/>
    <dgm:cxn modelId="{A3BAE387-76F5-4682-AAC3-D2228F2A2F9C}" type="presParOf" srcId="{4E0C45EE-3A1E-4AE1-85C6-034073611697}" destId="{AE454F8E-D240-4EFD-AF80-D53098C108A8}" srcOrd="4" destOrd="0" presId="urn:microsoft.com/office/officeart/2008/layout/AlternatingHexagons"/>
    <dgm:cxn modelId="{A6802710-8E14-47B0-BABA-F9FB1A154E26}" type="presParOf" srcId="{3A68FE24-7348-46C1-B9E7-0A70D707DBAE}" destId="{56C63203-46EF-4565-A1F1-CAE3EF39BB82}" srcOrd="3" destOrd="0" presId="urn:microsoft.com/office/officeart/2008/layout/AlternatingHexagons"/>
    <dgm:cxn modelId="{AC6312F5-5047-40CE-8D99-C5BBE1D1ED06}" type="presParOf" srcId="{3A68FE24-7348-46C1-B9E7-0A70D707DBAE}" destId="{44D92060-381C-4C96-BF9D-3EBBD164B6BF}" srcOrd="4" destOrd="0" presId="urn:microsoft.com/office/officeart/2008/layout/AlternatingHexagons"/>
    <dgm:cxn modelId="{92E8A943-69A0-49CC-8125-ADE680640A2D}" type="presParOf" srcId="{44D92060-381C-4C96-BF9D-3EBBD164B6BF}" destId="{01E7132E-257C-4AAE-8F68-007A86336949}" srcOrd="0" destOrd="0" presId="urn:microsoft.com/office/officeart/2008/layout/AlternatingHexagons"/>
    <dgm:cxn modelId="{29897541-79B8-4748-8EE7-8D9133CB5088}" type="presParOf" srcId="{44D92060-381C-4C96-BF9D-3EBBD164B6BF}" destId="{449DCAC5-C62E-46FF-B969-5AB7A317A275}" srcOrd="1" destOrd="0" presId="urn:microsoft.com/office/officeart/2008/layout/AlternatingHexagons"/>
    <dgm:cxn modelId="{1EEDE6A4-41F2-44A4-9D13-19C2DB3E8009}" type="presParOf" srcId="{44D92060-381C-4C96-BF9D-3EBBD164B6BF}" destId="{811B8BB0-2A72-4E7F-8988-9FE14FF541D7}" srcOrd="2" destOrd="0" presId="urn:microsoft.com/office/officeart/2008/layout/AlternatingHexagons"/>
    <dgm:cxn modelId="{588C5A91-2770-4858-8752-3DBD2785D95C}" type="presParOf" srcId="{44D92060-381C-4C96-BF9D-3EBBD164B6BF}" destId="{7310CC29-A7CC-405E-861A-613762D3F590}" srcOrd="3" destOrd="0" presId="urn:microsoft.com/office/officeart/2008/layout/AlternatingHexagons"/>
    <dgm:cxn modelId="{35B0A528-1662-4150-A87B-249EE9C8B8EB}" type="presParOf" srcId="{44D92060-381C-4C96-BF9D-3EBBD164B6BF}" destId="{DB8AD123-A7CC-4101-8313-78447C310550}" srcOrd="4" destOrd="0" presId="urn:microsoft.com/office/officeart/2008/layout/AlternatingHexagons"/>
    <dgm:cxn modelId="{DE5C73B7-72E1-49B7-89E7-859A3D7B27C0}" type="presParOf" srcId="{3A68FE24-7348-46C1-B9E7-0A70D707DBAE}" destId="{B586E655-AAF7-4833-89E1-4A15DDED8C65}" srcOrd="5" destOrd="0" presId="urn:microsoft.com/office/officeart/2008/layout/AlternatingHexagons"/>
    <dgm:cxn modelId="{59CCE564-5AD6-4DC1-B5D3-885697801CE2}" type="presParOf" srcId="{3A68FE24-7348-46C1-B9E7-0A70D707DBAE}" destId="{F92E3912-CA5B-4990-BDCD-B8A76D8A3A37}" srcOrd="6" destOrd="0" presId="urn:microsoft.com/office/officeart/2008/layout/AlternatingHexagons"/>
    <dgm:cxn modelId="{E8F0BE2F-1780-4F59-A10A-E4766C230FA4}" type="presParOf" srcId="{F92E3912-CA5B-4990-BDCD-B8A76D8A3A37}" destId="{98224C82-97B2-4D5C-97A2-946BBCD48176}" srcOrd="0" destOrd="0" presId="urn:microsoft.com/office/officeart/2008/layout/AlternatingHexagons"/>
    <dgm:cxn modelId="{D9031B83-5230-45ED-8686-C737365B4166}" type="presParOf" srcId="{F92E3912-CA5B-4990-BDCD-B8A76D8A3A37}" destId="{C5A7076D-05C0-4F94-8380-D12E9A79D30E}" srcOrd="1" destOrd="0" presId="urn:microsoft.com/office/officeart/2008/layout/AlternatingHexagons"/>
    <dgm:cxn modelId="{93903B87-4DEB-4C12-9145-140576CB52E9}" type="presParOf" srcId="{F92E3912-CA5B-4990-BDCD-B8A76D8A3A37}" destId="{982C66F6-7A26-4F32-A05A-0319B1797690}" srcOrd="2" destOrd="0" presId="urn:microsoft.com/office/officeart/2008/layout/AlternatingHexagons"/>
    <dgm:cxn modelId="{2923A6E0-7A7C-49C9-88E6-13E5467C4957}" type="presParOf" srcId="{F92E3912-CA5B-4990-BDCD-B8A76D8A3A37}" destId="{6D62CB0F-4914-4AF6-ADF0-2A222AE43A1F}" srcOrd="3" destOrd="0" presId="urn:microsoft.com/office/officeart/2008/layout/AlternatingHexagons"/>
    <dgm:cxn modelId="{9989B3DB-72DB-4A8F-A79B-32EC2BF1BF98}" type="presParOf" srcId="{F92E3912-CA5B-4990-BDCD-B8A76D8A3A37}" destId="{15358C8A-88C8-4E05-8FFD-B85748D87CA3}" srcOrd="4" destOrd="0" presId="urn:microsoft.com/office/officeart/2008/layout/AlternatingHexagons"/>
    <dgm:cxn modelId="{622EC57B-9F5D-4616-B55F-DF8A9469273C}" type="presParOf" srcId="{3A68FE24-7348-46C1-B9E7-0A70D707DBAE}" destId="{F3BB7C48-E12F-477A-B4AE-D7923C2954E7}" srcOrd="7" destOrd="0" presId="urn:microsoft.com/office/officeart/2008/layout/AlternatingHexagons"/>
    <dgm:cxn modelId="{BF1805AC-A21B-4B6A-B327-30EA54BA9C55}" type="presParOf" srcId="{3A68FE24-7348-46C1-B9E7-0A70D707DBAE}" destId="{B41B1F34-1345-49C4-AE88-B6685CDEE988}" srcOrd="8" destOrd="0" presId="urn:microsoft.com/office/officeart/2008/layout/AlternatingHexagons"/>
    <dgm:cxn modelId="{9BF1D2C9-48FB-4444-BA93-E8772AD9C1CB}" type="presParOf" srcId="{B41B1F34-1345-49C4-AE88-B6685CDEE988}" destId="{FFC5408F-D852-4E39-A45A-13821672C639}" srcOrd="0" destOrd="0" presId="urn:microsoft.com/office/officeart/2008/layout/AlternatingHexagons"/>
    <dgm:cxn modelId="{C83FD65D-4557-468B-93C4-FE1F7770B45D}" type="presParOf" srcId="{B41B1F34-1345-49C4-AE88-B6685CDEE988}" destId="{7CBF61A0-E323-4271-95F9-86E6F70C0241}" srcOrd="1" destOrd="0" presId="urn:microsoft.com/office/officeart/2008/layout/AlternatingHexagons"/>
    <dgm:cxn modelId="{87B8E154-374D-4C36-B7E1-12B0700B0DFC}" type="presParOf" srcId="{B41B1F34-1345-49C4-AE88-B6685CDEE988}" destId="{9F56B537-0F88-4FD8-85BE-D75514D0A5FA}" srcOrd="2" destOrd="0" presId="urn:microsoft.com/office/officeart/2008/layout/AlternatingHexagons"/>
    <dgm:cxn modelId="{66B2E0D7-EC91-48F9-BADA-302392C2C235}" type="presParOf" srcId="{B41B1F34-1345-49C4-AE88-B6685CDEE988}" destId="{C04BB17C-9B5A-4D1F-AB8A-DDCC66B5B31D}" srcOrd="3" destOrd="0" presId="urn:microsoft.com/office/officeart/2008/layout/AlternatingHexagons"/>
    <dgm:cxn modelId="{3D9B28C7-914D-4696-B46C-0DE1E0D10415}" type="presParOf" srcId="{B41B1F34-1345-49C4-AE88-B6685CDEE988}" destId="{D0F5CC91-1B01-44C8-A7BA-67B1AA0DF210}" srcOrd="4" destOrd="0" presId="urn:microsoft.com/office/officeart/2008/layout/AlternatingHexagons"/>
    <dgm:cxn modelId="{B2619873-7077-488B-A100-13D1FB71B236}" type="presParOf" srcId="{3A68FE24-7348-46C1-B9E7-0A70D707DBAE}" destId="{7AEF613A-D065-459A-9EDB-3B6B2CA6B81F}" srcOrd="9" destOrd="0" presId="urn:microsoft.com/office/officeart/2008/layout/AlternatingHexagons"/>
    <dgm:cxn modelId="{3D1322C4-FD65-489B-875B-948A08B927A3}" type="presParOf" srcId="{3A68FE24-7348-46C1-B9E7-0A70D707DBAE}" destId="{6A83ACCD-AA26-4C5F-8F7E-634B43EE85BF}" srcOrd="10" destOrd="0" presId="urn:microsoft.com/office/officeart/2008/layout/AlternatingHexagons"/>
    <dgm:cxn modelId="{DE32129B-5BCF-4694-8ACF-6EB1BF83F5AA}" type="presParOf" srcId="{6A83ACCD-AA26-4C5F-8F7E-634B43EE85BF}" destId="{72583A61-AF33-47D9-8DE1-92E77067B398}" srcOrd="0" destOrd="0" presId="urn:microsoft.com/office/officeart/2008/layout/AlternatingHexagons"/>
    <dgm:cxn modelId="{DDBE629E-5C8C-4FA3-A346-51E3221D7677}" type="presParOf" srcId="{6A83ACCD-AA26-4C5F-8F7E-634B43EE85BF}" destId="{9F8A1736-7CBC-431C-8F34-64E82858A1E1}" srcOrd="1" destOrd="0" presId="urn:microsoft.com/office/officeart/2008/layout/AlternatingHexagons"/>
    <dgm:cxn modelId="{5EC10E29-94A9-47D0-B928-E2D9CF6A5978}" type="presParOf" srcId="{6A83ACCD-AA26-4C5F-8F7E-634B43EE85BF}" destId="{35CF2829-AE4B-4E5E-B990-C6D0B0BF478E}" srcOrd="2" destOrd="0" presId="urn:microsoft.com/office/officeart/2008/layout/AlternatingHexagons"/>
    <dgm:cxn modelId="{955BCC2D-23F2-4CE3-AF34-83C4046205EC}" type="presParOf" srcId="{6A83ACCD-AA26-4C5F-8F7E-634B43EE85BF}" destId="{1072F50E-C180-4A33-B476-D02156B703DF}" srcOrd="3" destOrd="0" presId="urn:microsoft.com/office/officeart/2008/layout/AlternatingHexagons"/>
    <dgm:cxn modelId="{A3A86B7A-C484-4AD5-A1B7-C3E006843203}" type="presParOf" srcId="{6A83ACCD-AA26-4C5F-8F7E-634B43EE85BF}" destId="{21EFE223-EE44-44B6-A34B-BE576AF5AE33}" srcOrd="4" destOrd="0" presId="urn:microsoft.com/office/officeart/2008/layout/AlternatingHexagon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7CA03FFF-0143-490E-869F-2C5F8E34EDA0}" type="doc">
      <dgm:prSet loTypeId="urn:microsoft.com/office/officeart/2008/layout/AlternatingHexagons" loCatId="list" qsTypeId="urn:microsoft.com/office/officeart/2005/8/quickstyle/simple1" qsCatId="simple" csTypeId="urn:microsoft.com/office/officeart/2005/8/colors/accent1_1" csCatId="accent1" phldr="1"/>
      <dgm:spPr/>
      <dgm:t>
        <a:bodyPr/>
        <a:lstStyle/>
        <a:p>
          <a:endParaRPr lang="en-US"/>
        </a:p>
      </dgm:t>
    </dgm:pt>
    <dgm:pt modelId="{A36447B0-BE14-4B90-A635-81B992A96525}">
      <dgm:prSet phldrT="[Text]" custT="1"/>
      <dgm:spPr>
        <a:noFill/>
      </dgm:spPr>
      <dgm:t>
        <a:bodyPr/>
        <a:lstStyle/>
        <a:p>
          <a:r>
            <a:rPr lang="fa-IR" sz="1400" b="1" dirty="0" smtClean="0">
              <a:solidFill>
                <a:schemeClr val="tx1"/>
              </a:solidFill>
              <a:cs typeface="B Mitra" pitchFamily="2" charset="-78"/>
            </a:rPr>
            <a:t>مقدمه</a:t>
          </a:r>
          <a:endParaRPr lang="en-US" sz="1400" b="1" dirty="0">
            <a:solidFill>
              <a:schemeClr val="tx1"/>
            </a:solidFill>
            <a:cs typeface="B Mitra" pitchFamily="2" charset="-78"/>
          </a:endParaRPr>
        </a:p>
      </dgm:t>
    </dgm:pt>
    <dgm:pt modelId="{F7DD0F2D-9415-4AD6-B2C9-35AC9454502D}" type="parTrans" cxnId="{3BCA1D32-7A88-443A-AA8D-9C80866BB7D1}">
      <dgm:prSet/>
      <dgm:spPr/>
      <dgm:t>
        <a:bodyPr/>
        <a:lstStyle/>
        <a:p>
          <a:endParaRPr lang="en-US" sz="1100" b="0">
            <a:cs typeface="B Mitra" pitchFamily="2" charset="-78"/>
          </a:endParaRPr>
        </a:p>
      </dgm:t>
    </dgm:pt>
    <dgm:pt modelId="{3533239B-94E7-463F-AC97-0AABC0ABE01D}" type="sibTrans" cxnId="{3BCA1D32-7A88-443A-AA8D-9C80866BB7D1}">
      <dgm:prSet custT="1"/>
      <dgm:spPr>
        <a:noFill/>
      </dgm:spPr>
      <dgm:t>
        <a:bodyPr/>
        <a:lstStyle/>
        <a:p>
          <a:r>
            <a:rPr lang="fa-IR" sz="1400" b="1" dirty="0" smtClean="0">
              <a:solidFill>
                <a:schemeClr val="tx1"/>
              </a:solidFill>
              <a:cs typeface="B Mitra" pitchFamily="2" charset="-78"/>
            </a:rPr>
            <a:t>معرفی</a:t>
          </a:r>
          <a:endParaRPr lang="en-US" sz="1400" b="1" dirty="0">
            <a:solidFill>
              <a:schemeClr val="tx1"/>
            </a:solidFill>
            <a:cs typeface="B Mitra" pitchFamily="2" charset="-78"/>
          </a:endParaRPr>
        </a:p>
      </dgm:t>
    </dgm:pt>
    <dgm:pt modelId="{EDCFC6D8-912B-45D1-A56D-59E916124B81}">
      <dgm:prSet phldrT="[Text]" custT="1"/>
      <dgm:spPr/>
      <dgm:t>
        <a:bodyPr/>
        <a:lstStyle/>
        <a:p>
          <a:r>
            <a:rPr lang="fa-IR" sz="1400" b="1" dirty="0" smtClean="0">
              <a:solidFill>
                <a:schemeClr val="tx1"/>
              </a:solidFill>
              <a:cs typeface="B Mitra" pitchFamily="2" charset="-78"/>
            </a:rPr>
            <a:t>چشم انداز</a:t>
          </a:r>
          <a:endParaRPr lang="en-US" sz="1400" b="1" dirty="0">
            <a:solidFill>
              <a:schemeClr val="tx1"/>
            </a:solidFill>
            <a:cs typeface="B Mitra" pitchFamily="2" charset="-78"/>
          </a:endParaRPr>
        </a:p>
      </dgm:t>
    </dgm:pt>
    <dgm:pt modelId="{C6C6071B-98CF-471E-BF3A-F08B7BF41156}" type="parTrans" cxnId="{3C90E3DB-8FEB-4ACA-80FE-69E084E66B17}">
      <dgm:prSet/>
      <dgm:spPr/>
      <dgm:t>
        <a:bodyPr/>
        <a:lstStyle/>
        <a:p>
          <a:endParaRPr lang="en-US" sz="1100" b="0">
            <a:cs typeface="B Mitra" pitchFamily="2" charset="-78"/>
          </a:endParaRPr>
        </a:p>
      </dgm:t>
    </dgm:pt>
    <dgm:pt modelId="{4168ECA1-83A9-47A1-9F83-16C5CE22DB00}" type="sibTrans" cxnId="{3C90E3DB-8FEB-4ACA-80FE-69E084E66B17}">
      <dgm:prSet custT="1"/>
      <dgm:spPr/>
      <dgm:t>
        <a:bodyPr/>
        <a:lstStyle/>
        <a:p>
          <a:endParaRPr lang="en-US" sz="1400" b="1">
            <a:solidFill>
              <a:schemeClr val="tx1"/>
            </a:solidFill>
            <a:cs typeface="B Mitra" pitchFamily="2" charset="-78"/>
          </a:endParaRPr>
        </a:p>
      </dgm:t>
    </dgm:pt>
    <dgm:pt modelId="{3619A3CC-8C42-46A5-BDC8-B1F6013A2C6D}">
      <dgm:prSet phldrT="[Text]" custT="1"/>
      <dgm:spPr/>
      <dgm:t>
        <a:bodyPr/>
        <a:lstStyle/>
        <a:p>
          <a:r>
            <a:rPr lang="fa-IR" sz="1400" b="1" dirty="0" smtClean="0">
              <a:solidFill>
                <a:schemeClr val="tx1"/>
              </a:solidFill>
              <a:cs typeface="B Mitra" pitchFamily="2" charset="-78"/>
            </a:rPr>
            <a:t>.</a:t>
          </a:r>
          <a:endParaRPr lang="en-US" sz="1400" b="1" dirty="0">
            <a:solidFill>
              <a:schemeClr val="tx1"/>
            </a:solidFill>
            <a:cs typeface="B Mitra" pitchFamily="2" charset="-78"/>
          </a:endParaRPr>
        </a:p>
      </dgm:t>
    </dgm:pt>
    <dgm:pt modelId="{6F43862F-635D-4456-B98F-E6F30A60D16C}" type="parTrans" cxnId="{A1174BC1-B771-43D5-A418-94ABFA81E0BA}">
      <dgm:prSet/>
      <dgm:spPr/>
      <dgm:t>
        <a:bodyPr/>
        <a:lstStyle/>
        <a:p>
          <a:endParaRPr lang="en-US" sz="1100" b="0">
            <a:cs typeface="B Mitra" pitchFamily="2" charset="-78"/>
          </a:endParaRPr>
        </a:p>
      </dgm:t>
    </dgm:pt>
    <dgm:pt modelId="{D2B2F490-7DA9-4933-BCF7-6829FE706496}" type="sibTrans" cxnId="{A1174BC1-B771-43D5-A418-94ABFA81E0BA}">
      <dgm:prSet/>
      <dgm:spPr/>
      <dgm:t>
        <a:bodyPr/>
        <a:lstStyle/>
        <a:p>
          <a:endParaRPr lang="en-US" sz="1100" b="0">
            <a:cs typeface="B Mitra" pitchFamily="2" charset="-78"/>
          </a:endParaRPr>
        </a:p>
      </dgm:t>
    </dgm:pt>
    <dgm:pt modelId="{60A99A72-1B45-4A47-B3C1-606CBE863512}">
      <dgm:prSet custT="1"/>
      <dgm:spPr/>
      <dgm:t>
        <a:bodyPr/>
        <a:lstStyle/>
        <a:p>
          <a:pPr rtl="1"/>
          <a:r>
            <a:rPr lang="fa-IR" sz="1400" b="1" dirty="0" smtClean="0">
              <a:solidFill>
                <a:schemeClr val="tx1"/>
              </a:solidFill>
              <a:cs typeface="B Mitra" pitchFamily="2" charset="-78"/>
            </a:rPr>
            <a:t>دانش به عنوان منبع</a:t>
          </a:r>
          <a:endParaRPr lang="en-US" sz="1400" b="1" dirty="0" smtClean="0">
            <a:solidFill>
              <a:schemeClr val="tx1"/>
            </a:solidFill>
            <a:cs typeface="B Mitra" pitchFamily="2" charset="-78"/>
          </a:endParaRPr>
        </a:p>
      </dgm:t>
    </dgm:pt>
    <dgm:pt modelId="{F058A103-EBED-4DE1-BB6F-D26FFC8759D8}" type="parTrans" cxnId="{5F08FEE5-DD30-40DD-9FF8-505CD81E4318}">
      <dgm:prSet/>
      <dgm:spPr/>
      <dgm:t>
        <a:bodyPr/>
        <a:lstStyle/>
        <a:p>
          <a:endParaRPr lang="en-US" sz="1100">
            <a:cs typeface="B Mitra" pitchFamily="2" charset="-78"/>
          </a:endParaRPr>
        </a:p>
      </dgm:t>
    </dgm:pt>
    <dgm:pt modelId="{29334729-C45B-4F60-A28E-248FBAAF967E}" type="sibTrans" cxnId="{5F08FEE5-DD30-40DD-9FF8-505CD81E4318}">
      <dgm:prSet custT="1"/>
      <dgm:spPr/>
      <dgm:t>
        <a:bodyPr/>
        <a:lstStyle/>
        <a:p>
          <a:endParaRPr lang="en-US" sz="1400" b="1">
            <a:solidFill>
              <a:schemeClr val="tx1"/>
            </a:solidFill>
            <a:cs typeface="B Mitra" pitchFamily="2" charset="-78"/>
          </a:endParaRPr>
        </a:p>
      </dgm:t>
    </dgm:pt>
    <dgm:pt modelId="{C2A2B8D2-8F77-4162-9B18-948B72996341}">
      <dgm:prSet custT="1"/>
      <dgm:spPr/>
      <dgm:t>
        <a:bodyPr/>
        <a:lstStyle/>
        <a:p>
          <a:pPr rtl="1"/>
          <a:r>
            <a:rPr lang="fa-IR" sz="1400" b="1" dirty="0" smtClean="0">
              <a:solidFill>
                <a:schemeClr val="tx1"/>
              </a:solidFill>
              <a:cs typeface="B Mitra" pitchFamily="2" charset="-78"/>
            </a:rPr>
            <a:t>دانش و قابلیتها</a:t>
          </a:r>
        </a:p>
      </dgm:t>
    </dgm:pt>
    <dgm:pt modelId="{C65E8B5B-E7CF-48FE-897F-E04E394EA774}" type="parTrans" cxnId="{BF947504-DA2B-4609-98A1-BE3E1D889706}">
      <dgm:prSet/>
      <dgm:spPr/>
      <dgm:t>
        <a:bodyPr/>
        <a:lstStyle/>
        <a:p>
          <a:endParaRPr lang="en-US" sz="1100">
            <a:cs typeface="B Mitra" pitchFamily="2" charset="-78"/>
          </a:endParaRPr>
        </a:p>
      </dgm:t>
    </dgm:pt>
    <dgm:pt modelId="{2C5F80ED-CE6F-4465-B869-CDB28A7F333C}" type="sibTrans" cxnId="{BF947504-DA2B-4609-98A1-BE3E1D889706}">
      <dgm:prSet custT="1"/>
      <dgm:spPr/>
      <dgm:t>
        <a:bodyPr/>
        <a:lstStyle/>
        <a:p>
          <a:r>
            <a:rPr lang="fa-IR" sz="1400" b="1" dirty="0" smtClean="0">
              <a:solidFill>
                <a:schemeClr val="tx1"/>
              </a:solidFill>
              <a:cs typeface="B Mitra" pitchFamily="2" charset="-78"/>
            </a:rPr>
            <a:t>رهیافت ها</a:t>
          </a:r>
          <a:endParaRPr lang="en-US" sz="1400" b="1" dirty="0">
            <a:solidFill>
              <a:schemeClr val="tx1"/>
            </a:solidFill>
            <a:cs typeface="B Mitra" pitchFamily="2" charset="-78"/>
          </a:endParaRPr>
        </a:p>
      </dgm:t>
    </dgm:pt>
    <dgm:pt modelId="{6F052142-10E3-46A7-A6C2-C99079BCAD76}">
      <dgm:prSet custT="1"/>
      <dgm:spPr/>
      <dgm:t>
        <a:bodyPr/>
        <a:lstStyle/>
        <a:p>
          <a:pPr rtl="1"/>
          <a:r>
            <a:rPr lang="fa-IR" sz="1400" b="1" dirty="0" smtClean="0">
              <a:solidFill>
                <a:schemeClr val="tx1"/>
              </a:solidFill>
              <a:cs typeface="B Mitra" pitchFamily="2" charset="-78"/>
            </a:rPr>
            <a:t>استراتژی های دانش محور</a:t>
          </a:r>
        </a:p>
      </dgm:t>
    </dgm:pt>
    <dgm:pt modelId="{9422D9CD-625A-4BC9-A4C9-94E5E35A3823}" type="parTrans" cxnId="{E3AC7072-D0B1-48CD-9F91-2AAC58C5C0C2}">
      <dgm:prSet/>
      <dgm:spPr/>
      <dgm:t>
        <a:bodyPr/>
        <a:lstStyle/>
        <a:p>
          <a:endParaRPr lang="en-US" sz="1100">
            <a:cs typeface="B Mitra" pitchFamily="2" charset="-78"/>
          </a:endParaRPr>
        </a:p>
      </dgm:t>
    </dgm:pt>
    <dgm:pt modelId="{BFC6880A-3DC4-4818-83CC-545289DACB6A}" type="sibTrans" cxnId="{E3AC7072-D0B1-48CD-9F91-2AAC58C5C0C2}">
      <dgm:prSet custT="1"/>
      <dgm:spPr/>
      <dgm:t>
        <a:bodyPr/>
        <a:lstStyle/>
        <a:p>
          <a:r>
            <a:rPr lang="fa-IR" sz="1400" b="1" dirty="0" smtClean="0">
              <a:solidFill>
                <a:schemeClr val="tx1"/>
              </a:solidFill>
              <a:cs typeface="B Mitra" pitchFamily="2" charset="-78"/>
            </a:rPr>
            <a:t>اقتصاد الکترونیکی</a:t>
          </a:r>
          <a:endParaRPr lang="en-US" sz="1400" b="1" dirty="0">
            <a:solidFill>
              <a:schemeClr val="tx1"/>
            </a:solidFill>
            <a:cs typeface="B Mitra" pitchFamily="2" charset="-78"/>
          </a:endParaRPr>
        </a:p>
      </dgm:t>
    </dgm:pt>
    <dgm:pt modelId="{FE9C8577-7B2F-4393-BAE8-AACB4F1CD8E9}">
      <dgm:prSet custT="1"/>
      <dgm:spPr/>
      <dgm:t>
        <a:bodyPr/>
        <a:lstStyle/>
        <a:p>
          <a:pPr rtl="1"/>
          <a:r>
            <a:rPr lang="fa-IR" sz="1400" b="1" dirty="0" smtClean="0">
              <a:solidFill>
                <a:schemeClr val="tx1"/>
              </a:solidFill>
              <a:cs typeface="B Mitra" pitchFamily="2" charset="-78"/>
            </a:rPr>
            <a:t>زنجیره ارزش دانش</a:t>
          </a:r>
        </a:p>
      </dgm:t>
    </dgm:pt>
    <dgm:pt modelId="{E250E8A2-1216-494F-9F7E-B62FFFE28B73}" type="parTrans" cxnId="{8149C044-6AC3-4C4E-A27B-11E73A842393}">
      <dgm:prSet/>
      <dgm:spPr/>
      <dgm:t>
        <a:bodyPr/>
        <a:lstStyle/>
        <a:p>
          <a:endParaRPr lang="en-US" sz="1100">
            <a:cs typeface="B Mitra" pitchFamily="2" charset="-78"/>
          </a:endParaRPr>
        </a:p>
      </dgm:t>
    </dgm:pt>
    <dgm:pt modelId="{E3FC4BF2-35AC-4415-8963-DBC11841B87A}" type="sibTrans" cxnId="{8149C044-6AC3-4C4E-A27B-11E73A842393}">
      <dgm:prSet custT="1"/>
      <dgm:spPr/>
      <dgm:t>
        <a:bodyPr/>
        <a:lstStyle/>
        <a:p>
          <a:r>
            <a:rPr lang="fa-IR" sz="1400" b="1" dirty="0" smtClean="0">
              <a:solidFill>
                <a:schemeClr val="tx1"/>
              </a:solidFill>
              <a:cs typeface="B Mitra" pitchFamily="2" charset="-78"/>
            </a:rPr>
            <a:t>مدل دانش محور</a:t>
          </a:r>
          <a:endParaRPr lang="en-US" sz="1400" b="1" dirty="0">
            <a:solidFill>
              <a:schemeClr val="tx1"/>
            </a:solidFill>
            <a:cs typeface="B Mitra" pitchFamily="2" charset="-78"/>
          </a:endParaRPr>
        </a:p>
      </dgm:t>
    </dgm:pt>
    <dgm:pt modelId="{3A68FE24-7348-46C1-B9E7-0A70D707DBAE}" type="pres">
      <dgm:prSet presAssocID="{7CA03FFF-0143-490E-869F-2C5F8E34EDA0}" presName="Name0" presStyleCnt="0">
        <dgm:presLayoutVars>
          <dgm:chMax/>
          <dgm:chPref/>
          <dgm:dir/>
          <dgm:animLvl val="lvl"/>
        </dgm:presLayoutVars>
      </dgm:prSet>
      <dgm:spPr/>
      <dgm:t>
        <a:bodyPr/>
        <a:lstStyle/>
        <a:p>
          <a:endParaRPr lang="en-US"/>
        </a:p>
      </dgm:t>
    </dgm:pt>
    <dgm:pt modelId="{02C6DF9D-8893-4214-B6E4-04D0FCE93A57}" type="pres">
      <dgm:prSet presAssocID="{A36447B0-BE14-4B90-A635-81B992A96525}" presName="composite" presStyleCnt="0"/>
      <dgm:spPr/>
    </dgm:pt>
    <dgm:pt modelId="{D59B93BB-0578-4045-B5DA-40E1E2B361EC}" type="pres">
      <dgm:prSet presAssocID="{A36447B0-BE14-4B90-A635-81B992A96525}" presName="Parent1" presStyleLbl="node1" presStyleIdx="0" presStyleCnt="12">
        <dgm:presLayoutVars>
          <dgm:chMax val="1"/>
          <dgm:chPref val="1"/>
          <dgm:bulletEnabled val="1"/>
        </dgm:presLayoutVars>
      </dgm:prSet>
      <dgm:spPr/>
      <dgm:t>
        <a:bodyPr/>
        <a:lstStyle/>
        <a:p>
          <a:endParaRPr lang="en-US"/>
        </a:p>
      </dgm:t>
    </dgm:pt>
    <dgm:pt modelId="{17336C7B-DAFE-43D7-B1E0-5AE3C0DD2ED4}" type="pres">
      <dgm:prSet presAssocID="{A36447B0-BE14-4B90-A635-81B992A96525}" presName="Childtext1" presStyleLbl="revTx" presStyleIdx="0" presStyleCnt="6">
        <dgm:presLayoutVars>
          <dgm:chMax val="0"/>
          <dgm:chPref val="0"/>
          <dgm:bulletEnabled val="1"/>
        </dgm:presLayoutVars>
      </dgm:prSet>
      <dgm:spPr/>
      <dgm:t>
        <a:bodyPr/>
        <a:lstStyle/>
        <a:p>
          <a:endParaRPr lang="en-US"/>
        </a:p>
      </dgm:t>
    </dgm:pt>
    <dgm:pt modelId="{64B39D97-A25D-497C-9625-1EF93EBC3379}" type="pres">
      <dgm:prSet presAssocID="{A36447B0-BE14-4B90-A635-81B992A96525}" presName="BalanceSpacing" presStyleCnt="0"/>
      <dgm:spPr/>
    </dgm:pt>
    <dgm:pt modelId="{52E9D7DB-4B2D-4F9A-B7B6-D8A1B77A6D04}" type="pres">
      <dgm:prSet presAssocID="{A36447B0-BE14-4B90-A635-81B992A96525}" presName="BalanceSpacing1" presStyleCnt="0"/>
      <dgm:spPr/>
    </dgm:pt>
    <dgm:pt modelId="{DBD07B30-06F2-439E-BF43-6F41801E4D62}" type="pres">
      <dgm:prSet presAssocID="{3533239B-94E7-463F-AC97-0AABC0ABE01D}" presName="Accent1Text" presStyleLbl="node1" presStyleIdx="1" presStyleCnt="12"/>
      <dgm:spPr/>
      <dgm:t>
        <a:bodyPr/>
        <a:lstStyle/>
        <a:p>
          <a:endParaRPr lang="en-US"/>
        </a:p>
      </dgm:t>
    </dgm:pt>
    <dgm:pt modelId="{D9433E36-0B5C-4023-B74F-C58FC2F7D340}" type="pres">
      <dgm:prSet presAssocID="{3533239B-94E7-463F-AC97-0AABC0ABE01D}" presName="spaceBetweenRectangles" presStyleCnt="0"/>
      <dgm:spPr/>
    </dgm:pt>
    <dgm:pt modelId="{4E0C45EE-3A1E-4AE1-85C6-034073611697}" type="pres">
      <dgm:prSet presAssocID="{EDCFC6D8-912B-45D1-A56D-59E916124B81}" presName="composite" presStyleCnt="0"/>
      <dgm:spPr/>
    </dgm:pt>
    <dgm:pt modelId="{4E57ACAE-124E-4CAF-B315-73AD7F876944}" type="pres">
      <dgm:prSet presAssocID="{EDCFC6D8-912B-45D1-A56D-59E916124B81}" presName="Parent1" presStyleLbl="node1" presStyleIdx="2" presStyleCnt="12">
        <dgm:presLayoutVars>
          <dgm:chMax val="1"/>
          <dgm:chPref val="1"/>
          <dgm:bulletEnabled val="1"/>
        </dgm:presLayoutVars>
      </dgm:prSet>
      <dgm:spPr/>
      <dgm:t>
        <a:bodyPr/>
        <a:lstStyle/>
        <a:p>
          <a:endParaRPr lang="en-US"/>
        </a:p>
      </dgm:t>
    </dgm:pt>
    <dgm:pt modelId="{90E2A3BD-FD88-40D3-87C5-CC6FE70304D7}" type="pres">
      <dgm:prSet presAssocID="{EDCFC6D8-912B-45D1-A56D-59E916124B81}" presName="Childtext1" presStyleLbl="revTx" presStyleIdx="1" presStyleCnt="6">
        <dgm:presLayoutVars>
          <dgm:chMax val="0"/>
          <dgm:chPref val="0"/>
          <dgm:bulletEnabled val="1"/>
        </dgm:presLayoutVars>
      </dgm:prSet>
      <dgm:spPr/>
      <dgm:t>
        <a:bodyPr/>
        <a:lstStyle/>
        <a:p>
          <a:endParaRPr lang="en-US"/>
        </a:p>
      </dgm:t>
    </dgm:pt>
    <dgm:pt modelId="{E3391BB2-1F3E-4CC3-BF88-7F05F102AFB1}" type="pres">
      <dgm:prSet presAssocID="{EDCFC6D8-912B-45D1-A56D-59E916124B81}" presName="BalanceSpacing" presStyleCnt="0"/>
      <dgm:spPr/>
    </dgm:pt>
    <dgm:pt modelId="{B151E6B7-C809-48DC-8A8D-469504D9A8C9}" type="pres">
      <dgm:prSet presAssocID="{EDCFC6D8-912B-45D1-A56D-59E916124B81}" presName="BalanceSpacing1" presStyleCnt="0"/>
      <dgm:spPr/>
    </dgm:pt>
    <dgm:pt modelId="{AE454F8E-D240-4EFD-AF80-D53098C108A8}" type="pres">
      <dgm:prSet presAssocID="{4168ECA1-83A9-47A1-9F83-16C5CE22DB00}" presName="Accent1Text" presStyleLbl="node1" presStyleIdx="3" presStyleCnt="12"/>
      <dgm:spPr/>
      <dgm:t>
        <a:bodyPr/>
        <a:lstStyle/>
        <a:p>
          <a:endParaRPr lang="en-US"/>
        </a:p>
      </dgm:t>
    </dgm:pt>
    <dgm:pt modelId="{56C63203-46EF-4565-A1F1-CAE3EF39BB82}" type="pres">
      <dgm:prSet presAssocID="{4168ECA1-83A9-47A1-9F83-16C5CE22DB00}" presName="spaceBetweenRectangles" presStyleCnt="0"/>
      <dgm:spPr/>
    </dgm:pt>
    <dgm:pt modelId="{44D92060-381C-4C96-BF9D-3EBBD164B6BF}" type="pres">
      <dgm:prSet presAssocID="{60A99A72-1B45-4A47-B3C1-606CBE863512}" presName="composite" presStyleCnt="0"/>
      <dgm:spPr/>
    </dgm:pt>
    <dgm:pt modelId="{01E7132E-257C-4AAE-8F68-007A86336949}" type="pres">
      <dgm:prSet presAssocID="{60A99A72-1B45-4A47-B3C1-606CBE863512}" presName="Parent1" presStyleLbl="node1" presStyleIdx="4" presStyleCnt="12" custLinFactNeighborX="55501" custLinFactNeighborY="-84308">
        <dgm:presLayoutVars>
          <dgm:chMax val="1"/>
          <dgm:chPref val="1"/>
          <dgm:bulletEnabled val="1"/>
        </dgm:presLayoutVars>
      </dgm:prSet>
      <dgm:spPr/>
      <dgm:t>
        <a:bodyPr/>
        <a:lstStyle/>
        <a:p>
          <a:endParaRPr lang="en-US"/>
        </a:p>
      </dgm:t>
    </dgm:pt>
    <dgm:pt modelId="{449DCAC5-C62E-46FF-B969-5AB7A317A275}" type="pres">
      <dgm:prSet presAssocID="{60A99A72-1B45-4A47-B3C1-606CBE863512}" presName="Childtext1" presStyleLbl="revTx" presStyleIdx="2" presStyleCnt="6">
        <dgm:presLayoutVars>
          <dgm:chMax val="0"/>
          <dgm:chPref val="0"/>
          <dgm:bulletEnabled val="1"/>
        </dgm:presLayoutVars>
      </dgm:prSet>
      <dgm:spPr/>
    </dgm:pt>
    <dgm:pt modelId="{811B8BB0-2A72-4E7F-8988-9FE14FF541D7}" type="pres">
      <dgm:prSet presAssocID="{60A99A72-1B45-4A47-B3C1-606CBE863512}" presName="BalanceSpacing" presStyleCnt="0"/>
      <dgm:spPr/>
    </dgm:pt>
    <dgm:pt modelId="{7310CC29-A7CC-405E-861A-613762D3F590}" type="pres">
      <dgm:prSet presAssocID="{60A99A72-1B45-4A47-B3C1-606CBE863512}" presName="BalanceSpacing1" presStyleCnt="0"/>
      <dgm:spPr/>
    </dgm:pt>
    <dgm:pt modelId="{DB8AD123-A7CC-4101-8313-78447C310550}" type="pres">
      <dgm:prSet presAssocID="{29334729-C45B-4F60-A28E-248FBAAF967E}" presName="Accent1Text" presStyleLbl="node1" presStyleIdx="5" presStyleCnt="12" custLinFactY="100000" custLinFactNeighborX="51689" custLinFactNeighborY="153192"/>
      <dgm:spPr/>
      <dgm:t>
        <a:bodyPr/>
        <a:lstStyle/>
        <a:p>
          <a:endParaRPr lang="en-US"/>
        </a:p>
      </dgm:t>
    </dgm:pt>
    <dgm:pt modelId="{B586E655-AAF7-4833-89E1-4A15DDED8C65}" type="pres">
      <dgm:prSet presAssocID="{29334729-C45B-4F60-A28E-248FBAAF967E}" presName="spaceBetweenRectangles" presStyleCnt="0"/>
      <dgm:spPr/>
    </dgm:pt>
    <dgm:pt modelId="{F92E3912-CA5B-4990-BDCD-B8A76D8A3A37}" type="pres">
      <dgm:prSet presAssocID="{FE9C8577-7B2F-4393-BAE8-AACB4F1CD8E9}" presName="composite" presStyleCnt="0"/>
      <dgm:spPr/>
    </dgm:pt>
    <dgm:pt modelId="{98224C82-97B2-4D5C-97A2-946BBCD48176}" type="pres">
      <dgm:prSet presAssocID="{FE9C8577-7B2F-4393-BAE8-AACB4F1CD8E9}" presName="Parent1" presStyleLbl="node1" presStyleIdx="6" presStyleCnt="12" custLinFactX="574" custLinFactNeighborX="100000" custLinFactNeighborY="-1582">
        <dgm:presLayoutVars>
          <dgm:chMax val="1"/>
          <dgm:chPref val="1"/>
          <dgm:bulletEnabled val="1"/>
        </dgm:presLayoutVars>
      </dgm:prSet>
      <dgm:spPr/>
      <dgm:t>
        <a:bodyPr/>
        <a:lstStyle/>
        <a:p>
          <a:endParaRPr lang="en-US"/>
        </a:p>
      </dgm:t>
    </dgm:pt>
    <dgm:pt modelId="{C5A7076D-05C0-4F94-8380-D12E9A79D30E}" type="pres">
      <dgm:prSet presAssocID="{FE9C8577-7B2F-4393-BAE8-AACB4F1CD8E9}" presName="Childtext1" presStyleLbl="revTx" presStyleIdx="3" presStyleCnt="6">
        <dgm:presLayoutVars>
          <dgm:chMax val="0"/>
          <dgm:chPref val="0"/>
          <dgm:bulletEnabled val="1"/>
        </dgm:presLayoutVars>
      </dgm:prSet>
      <dgm:spPr/>
    </dgm:pt>
    <dgm:pt modelId="{982C66F6-7A26-4F32-A05A-0319B1797690}" type="pres">
      <dgm:prSet presAssocID="{FE9C8577-7B2F-4393-BAE8-AACB4F1CD8E9}" presName="BalanceSpacing" presStyleCnt="0"/>
      <dgm:spPr/>
    </dgm:pt>
    <dgm:pt modelId="{6D62CB0F-4914-4AF6-ADF0-2A222AE43A1F}" type="pres">
      <dgm:prSet presAssocID="{FE9C8577-7B2F-4393-BAE8-AACB4F1CD8E9}" presName="BalanceSpacing1" presStyleCnt="0"/>
      <dgm:spPr/>
    </dgm:pt>
    <dgm:pt modelId="{15358C8A-88C8-4E05-8FFD-B85748D87CA3}" type="pres">
      <dgm:prSet presAssocID="{E3FC4BF2-35AC-4415-8963-DBC11841B87A}" presName="Accent1Text" presStyleLbl="node1" presStyleIdx="7" presStyleCnt="12" custLinFactX="-62714" custLinFactNeighborX="-100000" custLinFactNeighborY="85853"/>
      <dgm:spPr/>
      <dgm:t>
        <a:bodyPr/>
        <a:lstStyle/>
        <a:p>
          <a:endParaRPr lang="en-US"/>
        </a:p>
      </dgm:t>
    </dgm:pt>
    <dgm:pt modelId="{F3BB7C48-E12F-477A-B4AE-D7923C2954E7}" type="pres">
      <dgm:prSet presAssocID="{E3FC4BF2-35AC-4415-8963-DBC11841B87A}" presName="spaceBetweenRectangles" presStyleCnt="0"/>
      <dgm:spPr/>
    </dgm:pt>
    <dgm:pt modelId="{B41B1F34-1345-49C4-AE88-B6685CDEE988}" type="pres">
      <dgm:prSet presAssocID="{C2A2B8D2-8F77-4162-9B18-948B72996341}" presName="composite" presStyleCnt="0"/>
      <dgm:spPr/>
    </dgm:pt>
    <dgm:pt modelId="{FFC5408F-D852-4E39-A45A-13821672C639}" type="pres">
      <dgm:prSet presAssocID="{C2A2B8D2-8F77-4162-9B18-948B72996341}" presName="Parent1" presStyleLbl="node1" presStyleIdx="8" presStyleCnt="12" custLinFactX="-11927" custLinFactY="-70265" custLinFactNeighborX="-100000" custLinFactNeighborY="-100000">
        <dgm:presLayoutVars>
          <dgm:chMax val="1"/>
          <dgm:chPref val="1"/>
          <dgm:bulletEnabled val="1"/>
        </dgm:presLayoutVars>
      </dgm:prSet>
      <dgm:spPr/>
      <dgm:t>
        <a:bodyPr/>
        <a:lstStyle/>
        <a:p>
          <a:endParaRPr lang="en-US"/>
        </a:p>
      </dgm:t>
    </dgm:pt>
    <dgm:pt modelId="{7CBF61A0-E323-4271-95F9-86E6F70C0241}" type="pres">
      <dgm:prSet presAssocID="{C2A2B8D2-8F77-4162-9B18-948B72996341}" presName="Childtext1" presStyleLbl="revTx" presStyleIdx="4" presStyleCnt="6">
        <dgm:presLayoutVars>
          <dgm:chMax val="0"/>
          <dgm:chPref val="0"/>
          <dgm:bulletEnabled val="1"/>
        </dgm:presLayoutVars>
      </dgm:prSet>
      <dgm:spPr/>
    </dgm:pt>
    <dgm:pt modelId="{9F56B537-0F88-4FD8-85BE-D75514D0A5FA}" type="pres">
      <dgm:prSet presAssocID="{C2A2B8D2-8F77-4162-9B18-948B72996341}" presName="BalanceSpacing" presStyleCnt="0"/>
      <dgm:spPr/>
    </dgm:pt>
    <dgm:pt modelId="{C04BB17C-9B5A-4D1F-AB8A-DDCC66B5B31D}" type="pres">
      <dgm:prSet presAssocID="{C2A2B8D2-8F77-4162-9B18-948B72996341}" presName="BalanceSpacing1" presStyleCnt="0"/>
      <dgm:spPr/>
    </dgm:pt>
    <dgm:pt modelId="{D0F5CC91-1B01-44C8-A7BA-67B1AA0DF210}" type="pres">
      <dgm:prSet presAssocID="{2C5F80ED-CE6F-4465-B869-CDB28A7F333C}" presName="Accent1Text" presStyleLbl="node1" presStyleIdx="9" presStyleCnt="12" custLinFactX="9656" custLinFactNeighborX="100000" custLinFactNeighborY="4046"/>
      <dgm:spPr/>
      <dgm:t>
        <a:bodyPr/>
        <a:lstStyle/>
        <a:p>
          <a:endParaRPr lang="en-US"/>
        </a:p>
      </dgm:t>
    </dgm:pt>
    <dgm:pt modelId="{7AEF613A-D065-459A-9EDB-3B6B2CA6B81F}" type="pres">
      <dgm:prSet presAssocID="{2C5F80ED-CE6F-4465-B869-CDB28A7F333C}" presName="spaceBetweenRectangles" presStyleCnt="0"/>
      <dgm:spPr/>
    </dgm:pt>
    <dgm:pt modelId="{6A83ACCD-AA26-4C5F-8F7E-634B43EE85BF}" type="pres">
      <dgm:prSet presAssocID="{6F052142-10E3-46A7-A6C2-C99079BCAD76}" presName="composite" presStyleCnt="0"/>
      <dgm:spPr/>
    </dgm:pt>
    <dgm:pt modelId="{72583A61-AF33-47D9-8DE1-92E77067B398}" type="pres">
      <dgm:prSet presAssocID="{6F052142-10E3-46A7-A6C2-C99079BCAD76}" presName="Parent1" presStyleLbl="node1" presStyleIdx="10" presStyleCnt="12" custLinFactY="-70164" custLinFactNeighborX="-10003" custLinFactNeighborY="-100000">
        <dgm:presLayoutVars>
          <dgm:chMax val="1"/>
          <dgm:chPref val="1"/>
          <dgm:bulletEnabled val="1"/>
        </dgm:presLayoutVars>
      </dgm:prSet>
      <dgm:spPr/>
      <dgm:t>
        <a:bodyPr/>
        <a:lstStyle/>
        <a:p>
          <a:endParaRPr lang="en-US"/>
        </a:p>
      </dgm:t>
    </dgm:pt>
    <dgm:pt modelId="{9F8A1736-7CBC-431C-8F34-64E82858A1E1}" type="pres">
      <dgm:prSet presAssocID="{6F052142-10E3-46A7-A6C2-C99079BCAD76}" presName="Childtext1" presStyleLbl="revTx" presStyleIdx="5" presStyleCnt="6">
        <dgm:presLayoutVars>
          <dgm:chMax val="0"/>
          <dgm:chPref val="0"/>
          <dgm:bulletEnabled val="1"/>
        </dgm:presLayoutVars>
      </dgm:prSet>
      <dgm:spPr/>
    </dgm:pt>
    <dgm:pt modelId="{35CF2829-AE4B-4E5E-B990-C6D0B0BF478E}" type="pres">
      <dgm:prSet presAssocID="{6F052142-10E3-46A7-A6C2-C99079BCAD76}" presName="BalanceSpacing" presStyleCnt="0"/>
      <dgm:spPr/>
    </dgm:pt>
    <dgm:pt modelId="{1072F50E-C180-4A33-B476-D02156B703DF}" type="pres">
      <dgm:prSet presAssocID="{6F052142-10E3-46A7-A6C2-C99079BCAD76}" presName="BalanceSpacing1" presStyleCnt="0"/>
      <dgm:spPr/>
    </dgm:pt>
    <dgm:pt modelId="{21EFE223-EE44-44B6-A34B-BE576AF5AE33}" type="pres">
      <dgm:prSet presAssocID="{BFC6880A-3DC4-4818-83CC-545289DACB6A}" presName="Accent1Text" presStyleLbl="node1" presStyleIdx="11" presStyleCnt="12" custLinFactY="-100000" custLinFactNeighborX="-56088" custLinFactNeighborY="-155145"/>
      <dgm:spPr/>
      <dgm:t>
        <a:bodyPr/>
        <a:lstStyle/>
        <a:p>
          <a:endParaRPr lang="en-US"/>
        </a:p>
      </dgm:t>
    </dgm:pt>
  </dgm:ptLst>
  <dgm:cxnLst>
    <dgm:cxn modelId="{5F08FEE5-DD30-40DD-9FF8-505CD81E4318}" srcId="{7CA03FFF-0143-490E-869F-2C5F8E34EDA0}" destId="{60A99A72-1B45-4A47-B3C1-606CBE863512}" srcOrd="2" destOrd="0" parTransId="{F058A103-EBED-4DE1-BB6F-D26FFC8759D8}" sibTransId="{29334729-C45B-4F60-A28E-248FBAAF967E}"/>
    <dgm:cxn modelId="{3BCA1D32-7A88-443A-AA8D-9C80866BB7D1}" srcId="{7CA03FFF-0143-490E-869F-2C5F8E34EDA0}" destId="{A36447B0-BE14-4B90-A635-81B992A96525}" srcOrd="0" destOrd="0" parTransId="{F7DD0F2D-9415-4AD6-B2C9-35AC9454502D}" sibTransId="{3533239B-94E7-463F-AC97-0AABC0ABE01D}"/>
    <dgm:cxn modelId="{C935CFA5-1F1A-4DE2-88A3-72AF3E2850B5}" type="presOf" srcId="{6F052142-10E3-46A7-A6C2-C99079BCAD76}" destId="{72583A61-AF33-47D9-8DE1-92E77067B398}" srcOrd="0" destOrd="0" presId="urn:microsoft.com/office/officeart/2008/layout/AlternatingHexagons"/>
    <dgm:cxn modelId="{E3AC7072-D0B1-48CD-9F91-2AAC58C5C0C2}" srcId="{7CA03FFF-0143-490E-869F-2C5F8E34EDA0}" destId="{6F052142-10E3-46A7-A6C2-C99079BCAD76}" srcOrd="5" destOrd="0" parTransId="{9422D9CD-625A-4BC9-A4C9-94E5E35A3823}" sibTransId="{BFC6880A-3DC4-4818-83CC-545289DACB6A}"/>
    <dgm:cxn modelId="{F7CDD416-557D-4196-A3F1-6FA0AA28EF77}" type="presOf" srcId="{C2A2B8D2-8F77-4162-9B18-948B72996341}" destId="{FFC5408F-D852-4E39-A45A-13821672C639}" srcOrd="0" destOrd="0" presId="urn:microsoft.com/office/officeart/2008/layout/AlternatingHexagons"/>
    <dgm:cxn modelId="{BF947504-DA2B-4609-98A1-BE3E1D889706}" srcId="{7CA03FFF-0143-490E-869F-2C5F8E34EDA0}" destId="{C2A2B8D2-8F77-4162-9B18-948B72996341}" srcOrd="4" destOrd="0" parTransId="{C65E8B5B-E7CF-48FE-897F-E04E394EA774}" sibTransId="{2C5F80ED-CE6F-4465-B869-CDB28A7F333C}"/>
    <dgm:cxn modelId="{ED801E02-81B8-44FB-977E-E162BF72B3F9}" type="presOf" srcId="{E3FC4BF2-35AC-4415-8963-DBC11841B87A}" destId="{15358C8A-88C8-4E05-8FFD-B85748D87CA3}" srcOrd="0" destOrd="0" presId="urn:microsoft.com/office/officeart/2008/layout/AlternatingHexagons"/>
    <dgm:cxn modelId="{D1D5CFA7-96AA-4E22-B69F-8B73531D7B0B}" type="presOf" srcId="{FE9C8577-7B2F-4393-BAE8-AACB4F1CD8E9}" destId="{98224C82-97B2-4D5C-97A2-946BBCD48176}" srcOrd="0" destOrd="0" presId="urn:microsoft.com/office/officeart/2008/layout/AlternatingHexagons"/>
    <dgm:cxn modelId="{D8A5C271-8092-485A-B793-054466071E6F}" type="presOf" srcId="{EDCFC6D8-912B-45D1-A56D-59E916124B81}" destId="{4E57ACAE-124E-4CAF-B315-73AD7F876944}" srcOrd="0" destOrd="0" presId="urn:microsoft.com/office/officeart/2008/layout/AlternatingHexagons"/>
    <dgm:cxn modelId="{8039F31A-671D-40B5-859E-11AAEBA3F7B3}" type="presOf" srcId="{3619A3CC-8C42-46A5-BDC8-B1F6013A2C6D}" destId="{90E2A3BD-FD88-40D3-87C5-CC6FE70304D7}" srcOrd="0" destOrd="0" presId="urn:microsoft.com/office/officeart/2008/layout/AlternatingHexagons"/>
    <dgm:cxn modelId="{842627AF-9E05-466C-80B5-BAD63C232614}" type="presOf" srcId="{7CA03FFF-0143-490E-869F-2C5F8E34EDA0}" destId="{3A68FE24-7348-46C1-B9E7-0A70D707DBAE}" srcOrd="0" destOrd="0" presId="urn:microsoft.com/office/officeart/2008/layout/AlternatingHexagons"/>
    <dgm:cxn modelId="{E5B7B930-FC5F-4752-A352-B791768A1D43}" type="presOf" srcId="{4168ECA1-83A9-47A1-9F83-16C5CE22DB00}" destId="{AE454F8E-D240-4EFD-AF80-D53098C108A8}" srcOrd="0" destOrd="0" presId="urn:microsoft.com/office/officeart/2008/layout/AlternatingHexagons"/>
    <dgm:cxn modelId="{05958457-1048-4A67-8378-D2E6FE34C370}" type="presOf" srcId="{BFC6880A-3DC4-4818-83CC-545289DACB6A}" destId="{21EFE223-EE44-44B6-A34B-BE576AF5AE33}" srcOrd="0" destOrd="0" presId="urn:microsoft.com/office/officeart/2008/layout/AlternatingHexagons"/>
    <dgm:cxn modelId="{A1174BC1-B771-43D5-A418-94ABFA81E0BA}" srcId="{EDCFC6D8-912B-45D1-A56D-59E916124B81}" destId="{3619A3CC-8C42-46A5-BDC8-B1F6013A2C6D}" srcOrd="0" destOrd="0" parTransId="{6F43862F-635D-4456-B98F-E6F30A60D16C}" sibTransId="{D2B2F490-7DA9-4933-BCF7-6829FE706496}"/>
    <dgm:cxn modelId="{3C90E3DB-8FEB-4ACA-80FE-69E084E66B17}" srcId="{7CA03FFF-0143-490E-869F-2C5F8E34EDA0}" destId="{EDCFC6D8-912B-45D1-A56D-59E916124B81}" srcOrd="1" destOrd="0" parTransId="{C6C6071B-98CF-471E-BF3A-F08B7BF41156}" sibTransId="{4168ECA1-83A9-47A1-9F83-16C5CE22DB00}"/>
    <dgm:cxn modelId="{8149C044-6AC3-4C4E-A27B-11E73A842393}" srcId="{7CA03FFF-0143-490E-869F-2C5F8E34EDA0}" destId="{FE9C8577-7B2F-4393-BAE8-AACB4F1CD8E9}" srcOrd="3" destOrd="0" parTransId="{E250E8A2-1216-494F-9F7E-B62FFFE28B73}" sibTransId="{E3FC4BF2-35AC-4415-8963-DBC11841B87A}"/>
    <dgm:cxn modelId="{495F1180-D255-484B-9E1B-EB15D64BEFBF}" type="presOf" srcId="{3533239B-94E7-463F-AC97-0AABC0ABE01D}" destId="{DBD07B30-06F2-439E-BF43-6F41801E4D62}" srcOrd="0" destOrd="0" presId="urn:microsoft.com/office/officeart/2008/layout/AlternatingHexagons"/>
    <dgm:cxn modelId="{0AA674EB-C19D-4544-B5C1-4EC308C545AD}" type="presOf" srcId="{A36447B0-BE14-4B90-A635-81B992A96525}" destId="{D59B93BB-0578-4045-B5DA-40E1E2B361EC}" srcOrd="0" destOrd="0" presId="urn:microsoft.com/office/officeart/2008/layout/AlternatingHexagons"/>
    <dgm:cxn modelId="{6AD3C473-3FFF-48CC-89C8-1F50671EB364}" type="presOf" srcId="{29334729-C45B-4F60-A28E-248FBAAF967E}" destId="{DB8AD123-A7CC-4101-8313-78447C310550}" srcOrd="0" destOrd="0" presId="urn:microsoft.com/office/officeart/2008/layout/AlternatingHexagons"/>
    <dgm:cxn modelId="{6AEE37D0-7963-4D9C-9AC8-8FD84ED9B5B8}" type="presOf" srcId="{60A99A72-1B45-4A47-B3C1-606CBE863512}" destId="{01E7132E-257C-4AAE-8F68-007A86336949}" srcOrd="0" destOrd="0" presId="urn:microsoft.com/office/officeart/2008/layout/AlternatingHexagons"/>
    <dgm:cxn modelId="{F2C71D15-8617-4377-91A7-69C7ABAA2AC4}" type="presOf" srcId="{2C5F80ED-CE6F-4465-B869-CDB28A7F333C}" destId="{D0F5CC91-1B01-44C8-A7BA-67B1AA0DF210}" srcOrd="0" destOrd="0" presId="urn:microsoft.com/office/officeart/2008/layout/AlternatingHexagons"/>
    <dgm:cxn modelId="{8023084D-12F1-4407-95AE-7BF871716E6C}" type="presParOf" srcId="{3A68FE24-7348-46C1-B9E7-0A70D707DBAE}" destId="{02C6DF9D-8893-4214-B6E4-04D0FCE93A57}" srcOrd="0" destOrd="0" presId="urn:microsoft.com/office/officeart/2008/layout/AlternatingHexagons"/>
    <dgm:cxn modelId="{87E3C23B-65F9-4F70-9F90-3EB3B82E9DFB}" type="presParOf" srcId="{02C6DF9D-8893-4214-B6E4-04D0FCE93A57}" destId="{D59B93BB-0578-4045-B5DA-40E1E2B361EC}" srcOrd="0" destOrd="0" presId="urn:microsoft.com/office/officeart/2008/layout/AlternatingHexagons"/>
    <dgm:cxn modelId="{9EEBBD3A-2C47-4197-88C8-9F0BF2CC7B7F}" type="presParOf" srcId="{02C6DF9D-8893-4214-B6E4-04D0FCE93A57}" destId="{17336C7B-DAFE-43D7-B1E0-5AE3C0DD2ED4}" srcOrd="1" destOrd="0" presId="urn:microsoft.com/office/officeart/2008/layout/AlternatingHexagons"/>
    <dgm:cxn modelId="{DACB6BA3-EDE7-4C14-BDDA-F4CD0E8A0436}" type="presParOf" srcId="{02C6DF9D-8893-4214-B6E4-04D0FCE93A57}" destId="{64B39D97-A25D-497C-9625-1EF93EBC3379}" srcOrd="2" destOrd="0" presId="urn:microsoft.com/office/officeart/2008/layout/AlternatingHexagons"/>
    <dgm:cxn modelId="{A2F0E121-1CD3-46DA-AF69-6CAC2256DE2B}" type="presParOf" srcId="{02C6DF9D-8893-4214-B6E4-04D0FCE93A57}" destId="{52E9D7DB-4B2D-4F9A-B7B6-D8A1B77A6D04}" srcOrd="3" destOrd="0" presId="urn:microsoft.com/office/officeart/2008/layout/AlternatingHexagons"/>
    <dgm:cxn modelId="{A355B276-9A71-42A2-8F12-7ED00635401F}" type="presParOf" srcId="{02C6DF9D-8893-4214-B6E4-04D0FCE93A57}" destId="{DBD07B30-06F2-439E-BF43-6F41801E4D62}" srcOrd="4" destOrd="0" presId="urn:microsoft.com/office/officeart/2008/layout/AlternatingHexagons"/>
    <dgm:cxn modelId="{3E67732D-506D-4A05-BA4C-09D23E483B8A}" type="presParOf" srcId="{3A68FE24-7348-46C1-B9E7-0A70D707DBAE}" destId="{D9433E36-0B5C-4023-B74F-C58FC2F7D340}" srcOrd="1" destOrd="0" presId="urn:microsoft.com/office/officeart/2008/layout/AlternatingHexagons"/>
    <dgm:cxn modelId="{7165EF68-E1E4-46FA-9FEE-77E2301F9131}" type="presParOf" srcId="{3A68FE24-7348-46C1-B9E7-0A70D707DBAE}" destId="{4E0C45EE-3A1E-4AE1-85C6-034073611697}" srcOrd="2" destOrd="0" presId="urn:microsoft.com/office/officeart/2008/layout/AlternatingHexagons"/>
    <dgm:cxn modelId="{9CD85346-BEC2-4591-B385-2B2D7110C619}" type="presParOf" srcId="{4E0C45EE-3A1E-4AE1-85C6-034073611697}" destId="{4E57ACAE-124E-4CAF-B315-73AD7F876944}" srcOrd="0" destOrd="0" presId="urn:microsoft.com/office/officeart/2008/layout/AlternatingHexagons"/>
    <dgm:cxn modelId="{B502E556-EE97-4BAF-B1A0-CF6D47357BD2}" type="presParOf" srcId="{4E0C45EE-3A1E-4AE1-85C6-034073611697}" destId="{90E2A3BD-FD88-40D3-87C5-CC6FE70304D7}" srcOrd="1" destOrd="0" presId="urn:microsoft.com/office/officeart/2008/layout/AlternatingHexagons"/>
    <dgm:cxn modelId="{7759DACD-C965-44FE-BE6F-6443D470C943}" type="presParOf" srcId="{4E0C45EE-3A1E-4AE1-85C6-034073611697}" destId="{E3391BB2-1F3E-4CC3-BF88-7F05F102AFB1}" srcOrd="2" destOrd="0" presId="urn:microsoft.com/office/officeart/2008/layout/AlternatingHexagons"/>
    <dgm:cxn modelId="{7BE68B6D-9569-4BA4-A591-FEC5A3B00C2D}" type="presParOf" srcId="{4E0C45EE-3A1E-4AE1-85C6-034073611697}" destId="{B151E6B7-C809-48DC-8A8D-469504D9A8C9}" srcOrd="3" destOrd="0" presId="urn:microsoft.com/office/officeart/2008/layout/AlternatingHexagons"/>
    <dgm:cxn modelId="{8B3C063C-360B-4A21-BCDE-8E2471BDDE0D}" type="presParOf" srcId="{4E0C45EE-3A1E-4AE1-85C6-034073611697}" destId="{AE454F8E-D240-4EFD-AF80-D53098C108A8}" srcOrd="4" destOrd="0" presId="urn:microsoft.com/office/officeart/2008/layout/AlternatingHexagons"/>
    <dgm:cxn modelId="{C9D6D9DC-DAC2-481C-A9D6-6DB30E5387BE}" type="presParOf" srcId="{3A68FE24-7348-46C1-B9E7-0A70D707DBAE}" destId="{56C63203-46EF-4565-A1F1-CAE3EF39BB82}" srcOrd="3" destOrd="0" presId="urn:microsoft.com/office/officeart/2008/layout/AlternatingHexagons"/>
    <dgm:cxn modelId="{76378362-4CD4-4340-A83A-5C87E258D434}" type="presParOf" srcId="{3A68FE24-7348-46C1-B9E7-0A70D707DBAE}" destId="{44D92060-381C-4C96-BF9D-3EBBD164B6BF}" srcOrd="4" destOrd="0" presId="urn:microsoft.com/office/officeart/2008/layout/AlternatingHexagons"/>
    <dgm:cxn modelId="{CF8D64C5-429A-4F5E-A2A2-C15A09882C34}" type="presParOf" srcId="{44D92060-381C-4C96-BF9D-3EBBD164B6BF}" destId="{01E7132E-257C-4AAE-8F68-007A86336949}" srcOrd="0" destOrd="0" presId="urn:microsoft.com/office/officeart/2008/layout/AlternatingHexagons"/>
    <dgm:cxn modelId="{D53845BC-ECEA-4F16-B3F9-4741A8779DBA}" type="presParOf" srcId="{44D92060-381C-4C96-BF9D-3EBBD164B6BF}" destId="{449DCAC5-C62E-46FF-B969-5AB7A317A275}" srcOrd="1" destOrd="0" presId="urn:microsoft.com/office/officeart/2008/layout/AlternatingHexagons"/>
    <dgm:cxn modelId="{89A2EFE4-CB82-4411-BE77-F1E8883DB018}" type="presParOf" srcId="{44D92060-381C-4C96-BF9D-3EBBD164B6BF}" destId="{811B8BB0-2A72-4E7F-8988-9FE14FF541D7}" srcOrd="2" destOrd="0" presId="urn:microsoft.com/office/officeart/2008/layout/AlternatingHexagons"/>
    <dgm:cxn modelId="{BEB702A6-DE37-42C9-ACB0-6F9DA8D7801B}" type="presParOf" srcId="{44D92060-381C-4C96-BF9D-3EBBD164B6BF}" destId="{7310CC29-A7CC-405E-861A-613762D3F590}" srcOrd="3" destOrd="0" presId="urn:microsoft.com/office/officeart/2008/layout/AlternatingHexagons"/>
    <dgm:cxn modelId="{DB508310-4665-4A89-8ACC-5851F133915F}" type="presParOf" srcId="{44D92060-381C-4C96-BF9D-3EBBD164B6BF}" destId="{DB8AD123-A7CC-4101-8313-78447C310550}" srcOrd="4" destOrd="0" presId="urn:microsoft.com/office/officeart/2008/layout/AlternatingHexagons"/>
    <dgm:cxn modelId="{39FE3B56-1088-4059-8419-8841B292867A}" type="presParOf" srcId="{3A68FE24-7348-46C1-B9E7-0A70D707DBAE}" destId="{B586E655-AAF7-4833-89E1-4A15DDED8C65}" srcOrd="5" destOrd="0" presId="urn:microsoft.com/office/officeart/2008/layout/AlternatingHexagons"/>
    <dgm:cxn modelId="{2052A09D-E172-4F4B-9765-801EC55B81CA}" type="presParOf" srcId="{3A68FE24-7348-46C1-B9E7-0A70D707DBAE}" destId="{F92E3912-CA5B-4990-BDCD-B8A76D8A3A37}" srcOrd="6" destOrd="0" presId="urn:microsoft.com/office/officeart/2008/layout/AlternatingHexagons"/>
    <dgm:cxn modelId="{12D3D9B1-DE52-4ACE-BC2B-DE369895BADC}" type="presParOf" srcId="{F92E3912-CA5B-4990-BDCD-B8A76D8A3A37}" destId="{98224C82-97B2-4D5C-97A2-946BBCD48176}" srcOrd="0" destOrd="0" presId="urn:microsoft.com/office/officeart/2008/layout/AlternatingHexagons"/>
    <dgm:cxn modelId="{985F3798-1E88-43C1-89F9-2B5A4602F491}" type="presParOf" srcId="{F92E3912-CA5B-4990-BDCD-B8A76D8A3A37}" destId="{C5A7076D-05C0-4F94-8380-D12E9A79D30E}" srcOrd="1" destOrd="0" presId="urn:microsoft.com/office/officeart/2008/layout/AlternatingHexagons"/>
    <dgm:cxn modelId="{FF9578BF-B41F-4AD9-8813-3893DB2B4F8D}" type="presParOf" srcId="{F92E3912-CA5B-4990-BDCD-B8A76D8A3A37}" destId="{982C66F6-7A26-4F32-A05A-0319B1797690}" srcOrd="2" destOrd="0" presId="urn:microsoft.com/office/officeart/2008/layout/AlternatingHexagons"/>
    <dgm:cxn modelId="{1C61C508-14D9-4C76-BFC0-B11FAF93F477}" type="presParOf" srcId="{F92E3912-CA5B-4990-BDCD-B8A76D8A3A37}" destId="{6D62CB0F-4914-4AF6-ADF0-2A222AE43A1F}" srcOrd="3" destOrd="0" presId="urn:microsoft.com/office/officeart/2008/layout/AlternatingHexagons"/>
    <dgm:cxn modelId="{C465D9E7-5E87-4285-9BC1-AE4CD78FC93E}" type="presParOf" srcId="{F92E3912-CA5B-4990-BDCD-B8A76D8A3A37}" destId="{15358C8A-88C8-4E05-8FFD-B85748D87CA3}" srcOrd="4" destOrd="0" presId="urn:microsoft.com/office/officeart/2008/layout/AlternatingHexagons"/>
    <dgm:cxn modelId="{388B7340-851C-4030-B13B-1666A4154FA9}" type="presParOf" srcId="{3A68FE24-7348-46C1-B9E7-0A70D707DBAE}" destId="{F3BB7C48-E12F-477A-B4AE-D7923C2954E7}" srcOrd="7" destOrd="0" presId="urn:microsoft.com/office/officeart/2008/layout/AlternatingHexagons"/>
    <dgm:cxn modelId="{20BFA136-A80B-40AD-9305-4E9311F7EEB6}" type="presParOf" srcId="{3A68FE24-7348-46C1-B9E7-0A70D707DBAE}" destId="{B41B1F34-1345-49C4-AE88-B6685CDEE988}" srcOrd="8" destOrd="0" presId="urn:microsoft.com/office/officeart/2008/layout/AlternatingHexagons"/>
    <dgm:cxn modelId="{278C0A8D-FF20-4AF2-9DB7-C22E54DAA349}" type="presParOf" srcId="{B41B1F34-1345-49C4-AE88-B6685CDEE988}" destId="{FFC5408F-D852-4E39-A45A-13821672C639}" srcOrd="0" destOrd="0" presId="urn:microsoft.com/office/officeart/2008/layout/AlternatingHexagons"/>
    <dgm:cxn modelId="{42D03164-8B94-4B82-990D-EF068CF32A5C}" type="presParOf" srcId="{B41B1F34-1345-49C4-AE88-B6685CDEE988}" destId="{7CBF61A0-E323-4271-95F9-86E6F70C0241}" srcOrd="1" destOrd="0" presId="urn:microsoft.com/office/officeart/2008/layout/AlternatingHexagons"/>
    <dgm:cxn modelId="{F01F0FB7-4F45-4344-8258-4A087EC63EC0}" type="presParOf" srcId="{B41B1F34-1345-49C4-AE88-B6685CDEE988}" destId="{9F56B537-0F88-4FD8-85BE-D75514D0A5FA}" srcOrd="2" destOrd="0" presId="urn:microsoft.com/office/officeart/2008/layout/AlternatingHexagons"/>
    <dgm:cxn modelId="{6BCFC583-514C-4CA7-917B-5AE7CEF7840C}" type="presParOf" srcId="{B41B1F34-1345-49C4-AE88-B6685CDEE988}" destId="{C04BB17C-9B5A-4D1F-AB8A-DDCC66B5B31D}" srcOrd="3" destOrd="0" presId="urn:microsoft.com/office/officeart/2008/layout/AlternatingHexagons"/>
    <dgm:cxn modelId="{45C78BF6-59DE-4A59-A73E-49A6C0730366}" type="presParOf" srcId="{B41B1F34-1345-49C4-AE88-B6685CDEE988}" destId="{D0F5CC91-1B01-44C8-A7BA-67B1AA0DF210}" srcOrd="4" destOrd="0" presId="urn:microsoft.com/office/officeart/2008/layout/AlternatingHexagons"/>
    <dgm:cxn modelId="{6B5B5231-CF95-4B23-9893-27EBF7358FCE}" type="presParOf" srcId="{3A68FE24-7348-46C1-B9E7-0A70D707DBAE}" destId="{7AEF613A-D065-459A-9EDB-3B6B2CA6B81F}" srcOrd="9" destOrd="0" presId="urn:microsoft.com/office/officeart/2008/layout/AlternatingHexagons"/>
    <dgm:cxn modelId="{5D59F461-D851-4C51-BC28-D34F71EBDF67}" type="presParOf" srcId="{3A68FE24-7348-46C1-B9E7-0A70D707DBAE}" destId="{6A83ACCD-AA26-4C5F-8F7E-634B43EE85BF}" srcOrd="10" destOrd="0" presId="urn:microsoft.com/office/officeart/2008/layout/AlternatingHexagons"/>
    <dgm:cxn modelId="{97732063-B1F9-4C78-BAE2-C31B222F84AB}" type="presParOf" srcId="{6A83ACCD-AA26-4C5F-8F7E-634B43EE85BF}" destId="{72583A61-AF33-47D9-8DE1-92E77067B398}" srcOrd="0" destOrd="0" presId="urn:microsoft.com/office/officeart/2008/layout/AlternatingHexagons"/>
    <dgm:cxn modelId="{C99FE951-5E32-4036-A4B4-570A5002CEEF}" type="presParOf" srcId="{6A83ACCD-AA26-4C5F-8F7E-634B43EE85BF}" destId="{9F8A1736-7CBC-431C-8F34-64E82858A1E1}" srcOrd="1" destOrd="0" presId="urn:microsoft.com/office/officeart/2008/layout/AlternatingHexagons"/>
    <dgm:cxn modelId="{EAD7A0BD-4E67-4697-BB63-0F0E7F69444A}" type="presParOf" srcId="{6A83ACCD-AA26-4C5F-8F7E-634B43EE85BF}" destId="{35CF2829-AE4B-4E5E-B990-C6D0B0BF478E}" srcOrd="2" destOrd="0" presId="urn:microsoft.com/office/officeart/2008/layout/AlternatingHexagons"/>
    <dgm:cxn modelId="{C0252F8A-59EE-405E-9AB4-ADFD4B42492E}" type="presParOf" srcId="{6A83ACCD-AA26-4C5F-8F7E-634B43EE85BF}" destId="{1072F50E-C180-4A33-B476-D02156B703DF}" srcOrd="3" destOrd="0" presId="urn:microsoft.com/office/officeart/2008/layout/AlternatingHexagons"/>
    <dgm:cxn modelId="{34BDB557-D9B0-4D74-B6BA-53162F8C7428}" type="presParOf" srcId="{6A83ACCD-AA26-4C5F-8F7E-634B43EE85BF}" destId="{21EFE223-EE44-44B6-A34B-BE576AF5AE33}" srcOrd="4" destOrd="0" presId="urn:microsoft.com/office/officeart/2008/layout/AlternatingHexagon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7CA03FFF-0143-490E-869F-2C5F8E34EDA0}" type="doc">
      <dgm:prSet loTypeId="urn:microsoft.com/office/officeart/2008/layout/AlternatingHexagons" loCatId="list" qsTypeId="urn:microsoft.com/office/officeart/2005/8/quickstyle/simple1" qsCatId="simple" csTypeId="urn:microsoft.com/office/officeart/2005/8/colors/accent1_1" csCatId="accent1" phldr="1"/>
      <dgm:spPr/>
      <dgm:t>
        <a:bodyPr/>
        <a:lstStyle/>
        <a:p>
          <a:endParaRPr lang="en-US"/>
        </a:p>
      </dgm:t>
    </dgm:pt>
    <dgm:pt modelId="{A36447B0-BE14-4B90-A635-81B992A96525}">
      <dgm:prSet phldrT="[Text]" custT="1"/>
      <dgm:spPr>
        <a:noFill/>
      </dgm:spPr>
      <dgm:t>
        <a:bodyPr/>
        <a:lstStyle/>
        <a:p>
          <a:r>
            <a:rPr lang="fa-IR" sz="1400" b="1" dirty="0" smtClean="0">
              <a:solidFill>
                <a:schemeClr val="tx1"/>
              </a:solidFill>
              <a:cs typeface="B Mitra" pitchFamily="2" charset="-78"/>
            </a:rPr>
            <a:t>مقدمه</a:t>
          </a:r>
          <a:endParaRPr lang="en-US" sz="1400" b="1" dirty="0">
            <a:solidFill>
              <a:schemeClr val="tx1"/>
            </a:solidFill>
            <a:cs typeface="B Mitra" pitchFamily="2" charset="-78"/>
          </a:endParaRPr>
        </a:p>
      </dgm:t>
    </dgm:pt>
    <dgm:pt modelId="{F7DD0F2D-9415-4AD6-B2C9-35AC9454502D}" type="parTrans" cxnId="{3BCA1D32-7A88-443A-AA8D-9C80866BB7D1}">
      <dgm:prSet/>
      <dgm:spPr/>
      <dgm:t>
        <a:bodyPr/>
        <a:lstStyle/>
        <a:p>
          <a:endParaRPr lang="en-US" sz="1100" b="0">
            <a:cs typeface="B Mitra" pitchFamily="2" charset="-78"/>
          </a:endParaRPr>
        </a:p>
      </dgm:t>
    </dgm:pt>
    <dgm:pt modelId="{3533239B-94E7-463F-AC97-0AABC0ABE01D}" type="sibTrans" cxnId="{3BCA1D32-7A88-443A-AA8D-9C80866BB7D1}">
      <dgm:prSet custT="1"/>
      <dgm:spPr>
        <a:noFill/>
      </dgm:spPr>
      <dgm:t>
        <a:bodyPr/>
        <a:lstStyle/>
        <a:p>
          <a:r>
            <a:rPr lang="fa-IR" sz="1400" b="1" dirty="0" smtClean="0">
              <a:solidFill>
                <a:schemeClr val="tx1"/>
              </a:solidFill>
              <a:cs typeface="B Mitra" pitchFamily="2" charset="-78"/>
            </a:rPr>
            <a:t>معرفی</a:t>
          </a:r>
          <a:endParaRPr lang="en-US" sz="1400" b="1" dirty="0">
            <a:solidFill>
              <a:schemeClr val="tx1"/>
            </a:solidFill>
            <a:cs typeface="B Mitra" pitchFamily="2" charset="-78"/>
          </a:endParaRPr>
        </a:p>
      </dgm:t>
    </dgm:pt>
    <dgm:pt modelId="{EDCFC6D8-912B-45D1-A56D-59E916124B81}">
      <dgm:prSet phldrT="[Text]" custT="1"/>
      <dgm:spPr/>
      <dgm:t>
        <a:bodyPr/>
        <a:lstStyle/>
        <a:p>
          <a:r>
            <a:rPr lang="fa-IR" sz="1400" b="1" dirty="0" smtClean="0">
              <a:solidFill>
                <a:schemeClr val="tx1"/>
              </a:solidFill>
              <a:cs typeface="B Mitra" pitchFamily="2" charset="-78"/>
            </a:rPr>
            <a:t>چشم انداز</a:t>
          </a:r>
          <a:endParaRPr lang="en-US" sz="1400" b="1" dirty="0">
            <a:solidFill>
              <a:schemeClr val="tx1"/>
            </a:solidFill>
            <a:cs typeface="B Mitra" pitchFamily="2" charset="-78"/>
          </a:endParaRPr>
        </a:p>
      </dgm:t>
    </dgm:pt>
    <dgm:pt modelId="{C6C6071B-98CF-471E-BF3A-F08B7BF41156}" type="parTrans" cxnId="{3C90E3DB-8FEB-4ACA-80FE-69E084E66B17}">
      <dgm:prSet/>
      <dgm:spPr/>
      <dgm:t>
        <a:bodyPr/>
        <a:lstStyle/>
        <a:p>
          <a:endParaRPr lang="en-US" sz="1100" b="0">
            <a:cs typeface="B Mitra" pitchFamily="2" charset="-78"/>
          </a:endParaRPr>
        </a:p>
      </dgm:t>
    </dgm:pt>
    <dgm:pt modelId="{4168ECA1-83A9-47A1-9F83-16C5CE22DB00}" type="sibTrans" cxnId="{3C90E3DB-8FEB-4ACA-80FE-69E084E66B17}">
      <dgm:prSet custT="1"/>
      <dgm:spPr/>
      <dgm:t>
        <a:bodyPr/>
        <a:lstStyle/>
        <a:p>
          <a:endParaRPr lang="en-US" sz="1400" b="1">
            <a:solidFill>
              <a:schemeClr val="tx1"/>
            </a:solidFill>
            <a:cs typeface="B Mitra" pitchFamily="2" charset="-78"/>
          </a:endParaRPr>
        </a:p>
      </dgm:t>
    </dgm:pt>
    <dgm:pt modelId="{3619A3CC-8C42-46A5-BDC8-B1F6013A2C6D}">
      <dgm:prSet phldrT="[Text]" custT="1"/>
      <dgm:spPr/>
      <dgm:t>
        <a:bodyPr/>
        <a:lstStyle/>
        <a:p>
          <a:r>
            <a:rPr lang="fa-IR" sz="1400" b="1" dirty="0" smtClean="0">
              <a:solidFill>
                <a:schemeClr val="tx1"/>
              </a:solidFill>
              <a:cs typeface="B Mitra" pitchFamily="2" charset="-78"/>
            </a:rPr>
            <a:t>.</a:t>
          </a:r>
          <a:endParaRPr lang="en-US" sz="1400" b="1" dirty="0">
            <a:solidFill>
              <a:schemeClr val="tx1"/>
            </a:solidFill>
            <a:cs typeface="B Mitra" pitchFamily="2" charset="-78"/>
          </a:endParaRPr>
        </a:p>
      </dgm:t>
    </dgm:pt>
    <dgm:pt modelId="{6F43862F-635D-4456-B98F-E6F30A60D16C}" type="parTrans" cxnId="{A1174BC1-B771-43D5-A418-94ABFA81E0BA}">
      <dgm:prSet/>
      <dgm:spPr/>
      <dgm:t>
        <a:bodyPr/>
        <a:lstStyle/>
        <a:p>
          <a:endParaRPr lang="en-US" sz="1100" b="0">
            <a:cs typeface="B Mitra" pitchFamily="2" charset="-78"/>
          </a:endParaRPr>
        </a:p>
      </dgm:t>
    </dgm:pt>
    <dgm:pt modelId="{D2B2F490-7DA9-4933-BCF7-6829FE706496}" type="sibTrans" cxnId="{A1174BC1-B771-43D5-A418-94ABFA81E0BA}">
      <dgm:prSet/>
      <dgm:spPr/>
      <dgm:t>
        <a:bodyPr/>
        <a:lstStyle/>
        <a:p>
          <a:endParaRPr lang="en-US" sz="1100" b="0">
            <a:cs typeface="B Mitra" pitchFamily="2" charset="-78"/>
          </a:endParaRPr>
        </a:p>
      </dgm:t>
    </dgm:pt>
    <dgm:pt modelId="{60A99A72-1B45-4A47-B3C1-606CBE863512}">
      <dgm:prSet custT="1"/>
      <dgm:spPr/>
      <dgm:t>
        <a:bodyPr/>
        <a:lstStyle/>
        <a:p>
          <a:pPr rtl="1"/>
          <a:r>
            <a:rPr lang="fa-IR" sz="1400" b="1" dirty="0" smtClean="0">
              <a:solidFill>
                <a:schemeClr val="tx1"/>
              </a:solidFill>
              <a:cs typeface="B Mitra" pitchFamily="2" charset="-78"/>
            </a:rPr>
            <a:t>دانش به عنوان منبع</a:t>
          </a:r>
          <a:endParaRPr lang="en-US" sz="1400" b="1" dirty="0" smtClean="0">
            <a:solidFill>
              <a:schemeClr val="tx1"/>
            </a:solidFill>
            <a:cs typeface="B Mitra" pitchFamily="2" charset="-78"/>
          </a:endParaRPr>
        </a:p>
      </dgm:t>
    </dgm:pt>
    <dgm:pt modelId="{F058A103-EBED-4DE1-BB6F-D26FFC8759D8}" type="parTrans" cxnId="{5F08FEE5-DD30-40DD-9FF8-505CD81E4318}">
      <dgm:prSet/>
      <dgm:spPr/>
      <dgm:t>
        <a:bodyPr/>
        <a:lstStyle/>
        <a:p>
          <a:endParaRPr lang="en-US" sz="1100">
            <a:cs typeface="B Mitra" pitchFamily="2" charset="-78"/>
          </a:endParaRPr>
        </a:p>
      </dgm:t>
    </dgm:pt>
    <dgm:pt modelId="{29334729-C45B-4F60-A28E-248FBAAF967E}" type="sibTrans" cxnId="{5F08FEE5-DD30-40DD-9FF8-505CD81E4318}">
      <dgm:prSet custT="1"/>
      <dgm:spPr/>
      <dgm:t>
        <a:bodyPr/>
        <a:lstStyle/>
        <a:p>
          <a:endParaRPr lang="en-US" sz="1400" b="1">
            <a:solidFill>
              <a:schemeClr val="tx1"/>
            </a:solidFill>
            <a:cs typeface="B Mitra" pitchFamily="2" charset="-78"/>
          </a:endParaRPr>
        </a:p>
      </dgm:t>
    </dgm:pt>
    <dgm:pt modelId="{C2A2B8D2-8F77-4162-9B18-948B72996341}">
      <dgm:prSet custT="1"/>
      <dgm:spPr/>
      <dgm:t>
        <a:bodyPr/>
        <a:lstStyle/>
        <a:p>
          <a:pPr rtl="1"/>
          <a:r>
            <a:rPr lang="fa-IR" sz="1400" b="1" dirty="0" smtClean="0">
              <a:solidFill>
                <a:schemeClr val="tx1"/>
              </a:solidFill>
              <a:cs typeface="B Mitra" pitchFamily="2" charset="-78"/>
            </a:rPr>
            <a:t>دانش و قابلیتها</a:t>
          </a:r>
        </a:p>
      </dgm:t>
    </dgm:pt>
    <dgm:pt modelId="{C65E8B5B-E7CF-48FE-897F-E04E394EA774}" type="parTrans" cxnId="{BF947504-DA2B-4609-98A1-BE3E1D889706}">
      <dgm:prSet/>
      <dgm:spPr/>
      <dgm:t>
        <a:bodyPr/>
        <a:lstStyle/>
        <a:p>
          <a:endParaRPr lang="en-US" sz="1100">
            <a:cs typeface="B Mitra" pitchFamily="2" charset="-78"/>
          </a:endParaRPr>
        </a:p>
      </dgm:t>
    </dgm:pt>
    <dgm:pt modelId="{2C5F80ED-CE6F-4465-B869-CDB28A7F333C}" type="sibTrans" cxnId="{BF947504-DA2B-4609-98A1-BE3E1D889706}">
      <dgm:prSet custT="1"/>
      <dgm:spPr/>
      <dgm:t>
        <a:bodyPr/>
        <a:lstStyle/>
        <a:p>
          <a:r>
            <a:rPr lang="fa-IR" sz="1400" b="1" dirty="0" smtClean="0">
              <a:solidFill>
                <a:schemeClr val="tx1"/>
              </a:solidFill>
              <a:cs typeface="B Mitra" pitchFamily="2" charset="-78"/>
            </a:rPr>
            <a:t>رهیافت ها</a:t>
          </a:r>
          <a:endParaRPr lang="en-US" sz="1400" b="1" dirty="0">
            <a:solidFill>
              <a:schemeClr val="tx1"/>
            </a:solidFill>
            <a:cs typeface="B Mitra" pitchFamily="2" charset="-78"/>
          </a:endParaRPr>
        </a:p>
      </dgm:t>
    </dgm:pt>
    <dgm:pt modelId="{6F052142-10E3-46A7-A6C2-C99079BCAD76}">
      <dgm:prSet custT="1"/>
      <dgm:spPr/>
      <dgm:t>
        <a:bodyPr/>
        <a:lstStyle/>
        <a:p>
          <a:pPr rtl="1"/>
          <a:r>
            <a:rPr lang="fa-IR" sz="1400" b="1" dirty="0" smtClean="0">
              <a:solidFill>
                <a:schemeClr val="tx1"/>
              </a:solidFill>
              <a:cs typeface="B Mitra" pitchFamily="2" charset="-78"/>
            </a:rPr>
            <a:t>استراتژی های دانش محور</a:t>
          </a:r>
        </a:p>
      </dgm:t>
    </dgm:pt>
    <dgm:pt modelId="{9422D9CD-625A-4BC9-A4C9-94E5E35A3823}" type="parTrans" cxnId="{E3AC7072-D0B1-48CD-9F91-2AAC58C5C0C2}">
      <dgm:prSet/>
      <dgm:spPr/>
      <dgm:t>
        <a:bodyPr/>
        <a:lstStyle/>
        <a:p>
          <a:endParaRPr lang="en-US" sz="1100">
            <a:cs typeface="B Mitra" pitchFamily="2" charset="-78"/>
          </a:endParaRPr>
        </a:p>
      </dgm:t>
    </dgm:pt>
    <dgm:pt modelId="{BFC6880A-3DC4-4818-83CC-545289DACB6A}" type="sibTrans" cxnId="{E3AC7072-D0B1-48CD-9F91-2AAC58C5C0C2}">
      <dgm:prSet custT="1"/>
      <dgm:spPr/>
      <dgm:t>
        <a:bodyPr/>
        <a:lstStyle/>
        <a:p>
          <a:r>
            <a:rPr lang="fa-IR" sz="1400" b="1" dirty="0" smtClean="0">
              <a:solidFill>
                <a:schemeClr val="tx1"/>
              </a:solidFill>
              <a:cs typeface="B Mitra" pitchFamily="2" charset="-78"/>
            </a:rPr>
            <a:t>اقتصاد الکترونیکی</a:t>
          </a:r>
          <a:endParaRPr lang="en-US" sz="1400" b="1" dirty="0">
            <a:solidFill>
              <a:schemeClr val="tx1"/>
            </a:solidFill>
            <a:cs typeface="B Mitra" pitchFamily="2" charset="-78"/>
          </a:endParaRPr>
        </a:p>
      </dgm:t>
    </dgm:pt>
    <dgm:pt modelId="{FE9C8577-7B2F-4393-BAE8-AACB4F1CD8E9}">
      <dgm:prSet custT="1"/>
      <dgm:spPr/>
      <dgm:t>
        <a:bodyPr/>
        <a:lstStyle/>
        <a:p>
          <a:pPr rtl="1"/>
          <a:r>
            <a:rPr lang="fa-IR" sz="1400" b="1" dirty="0" smtClean="0">
              <a:solidFill>
                <a:schemeClr val="tx1"/>
              </a:solidFill>
              <a:cs typeface="B Mitra" pitchFamily="2" charset="-78"/>
            </a:rPr>
            <a:t>زنجیره ارزش دانش</a:t>
          </a:r>
        </a:p>
      </dgm:t>
    </dgm:pt>
    <dgm:pt modelId="{E250E8A2-1216-494F-9F7E-B62FFFE28B73}" type="parTrans" cxnId="{8149C044-6AC3-4C4E-A27B-11E73A842393}">
      <dgm:prSet/>
      <dgm:spPr/>
      <dgm:t>
        <a:bodyPr/>
        <a:lstStyle/>
        <a:p>
          <a:endParaRPr lang="en-US" sz="1100">
            <a:cs typeface="B Mitra" pitchFamily="2" charset="-78"/>
          </a:endParaRPr>
        </a:p>
      </dgm:t>
    </dgm:pt>
    <dgm:pt modelId="{E3FC4BF2-35AC-4415-8963-DBC11841B87A}" type="sibTrans" cxnId="{8149C044-6AC3-4C4E-A27B-11E73A842393}">
      <dgm:prSet custT="1"/>
      <dgm:spPr/>
      <dgm:t>
        <a:bodyPr/>
        <a:lstStyle/>
        <a:p>
          <a:r>
            <a:rPr lang="fa-IR" sz="1400" b="1" dirty="0" smtClean="0">
              <a:solidFill>
                <a:schemeClr val="tx1"/>
              </a:solidFill>
              <a:cs typeface="B Mitra" pitchFamily="2" charset="-78"/>
            </a:rPr>
            <a:t>مدل دانش محور</a:t>
          </a:r>
          <a:endParaRPr lang="en-US" sz="1400" b="1" dirty="0">
            <a:solidFill>
              <a:schemeClr val="tx1"/>
            </a:solidFill>
            <a:cs typeface="B Mitra" pitchFamily="2" charset="-78"/>
          </a:endParaRPr>
        </a:p>
      </dgm:t>
    </dgm:pt>
    <dgm:pt modelId="{3A68FE24-7348-46C1-B9E7-0A70D707DBAE}" type="pres">
      <dgm:prSet presAssocID="{7CA03FFF-0143-490E-869F-2C5F8E34EDA0}" presName="Name0" presStyleCnt="0">
        <dgm:presLayoutVars>
          <dgm:chMax/>
          <dgm:chPref/>
          <dgm:dir/>
          <dgm:animLvl val="lvl"/>
        </dgm:presLayoutVars>
      </dgm:prSet>
      <dgm:spPr/>
      <dgm:t>
        <a:bodyPr/>
        <a:lstStyle/>
        <a:p>
          <a:endParaRPr lang="en-US"/>
        </a:p>
      </dgm:t>
    </dgm:pt>
    <dgm:pt modelId="{02C6DF9D-8893-4214-B6E4-04D0FCE93A57}" type="pres">
      <dgm:prSet presAssocID="{A36447B0-BE14-4B90-A635-81B992A96525}" presName="composite" presStyleCnt="0"/>
      <dgm:spPr/>
    </dgm:pt>
    <dgm:pt modelId="{D59B93BB-0578-4045-B5DA-40E1E2B361EC}" type="pres">
      <dgm:prSet presAssocID="{A36447B0-BE14-4B90-A635-81B992A96525}" presName="Parent1" presStyleLbl="node1" presStyleIdx="0" presStyleCnt="12">
        <dgm:presLayoutVars>
          <dgm:chMax val="1"/>
          <dgm:chPref val="1"/>
          <dgm:bulletEnabled val="1"/>
        </dgm:presLayoutVars>
      </dgm:prSet>
      <dgm:spPr/>
      <dgm:t>
        <a:bodyPr/>
        <a:lstStyle/>
        <a:p>
          <a:endParaRPr lang="en-US"/>
        </a:p>
      </dgm:t>
    </dgm:pt>
    <dgm:pt modelId="{17336C7B-DAFE-43D7-B1E0-5AE3C0DD2ED4}" type="pres">
      <dgm:prSet presAssocID="{A36447B0-BE14-4B90-A635-81B992A96525}" presName="Childtext1" presStyleLbl="revTx" presStyleIdx="0" presStyleCnt="6">
        <dgm:presLayoutVars>
          <dgm:chMax val="0"/>
          <dgm:chPref val="0"/>
          <dgm:bulletEnabled val="1"/>
        </dgm:presLayoutVars>
      </dgm:prSet>
      <dgm:spPr/>
      <dgm:t>
        <a:bodyPr/>
        <a:lstStyle/>
        <a:p>
          <a:endParaRPr lang="en-US"/>
        </a:p>
      </dgm:t>
    </dgm:pt>
    <dgm:pt modelId="{64B39D97-A25D-497C-9625-1EF93EBC3379}" type="pres">
      <dgm:prSet presAssocID="{A36447B0-BE14-4B90-A635-81B992A96525}" presName="BalanceSpacing" presStyleCnt="0"/>
      <dgm:spPr/>
    </dgm:pt>
    <dgm:pt modelId="{52E9D7DB-4B2D-4F9A-B7B6-D8A1B77A6D04}" type="pres">
      <dgm:prSet presAssocID="{A36447B0-BE14-4B90-A635-81B992A96525}" presName="BalanceSpacing1" presStyleCnt="0"/>
      <dgm:spPr/>
    </dgm:pt>
    <dgm:pt modelId="{DBD07B30-06F2-439E-BF43-6F41801E4D62}" type="pres">
      <dgm:prSet presAssocID="{3533239B-94E7-463F-AC97-0AABC0ABE01D}" presName="Accent1Text" presStyleLbl="node1" presStyleIdx="1" presStyleCnt="12"/>
      <dgm:spPr/>
      <dgm:t>
        <a:bodyPr/>
        <a:lstStyle/>
        <a:p>
          <a:endParaRPr lang="en-US"/>
        </a:p>
      </dgm:t>
    </dgm:pt>
    <dgm:pt modelId="{D9433E36-0B5C-4023-B74F-C58FC2F7D340}" type="pres">
      <dgm:prSet presAssocID="{3533239B-94E7-463F-AC97-0AABC0ABE01D}" presName="spaceBetweenRectangles" presStyleCnt="0"/>
      <dgm:spPr/>
    </dgm:pt>
    <dgm:pt modelId="{4E0C45EE-3A1E-4AE1-85C6-034073611697}" type="pres">
      <dgm:prSet presAssocID="{EDCFC6D8-912B-45D1-A56D-59E916124B81}" presName="composite" presStyleCnt="0"/>
      <dgm:spPr/>
    </dgm:pt>
    <dgm:pt modelId="{4E57ACAE-124E-4CAF-B315-73AD7F876944}" type="pres">
      <dgm:prSet presAssocID="{EDCFC6D8-912B-45D1-A56D-59E916124B81}" presName="Parent1" presStyleLbl="node1" presStyleIdx="2" presStyleCnt="12">
        <dgm:presLayoutVars>
          <dgm:chMax val="1"/>
          <dgm:chPref val="1"/>
          <dgm:bulletEnabled val="1"/>
        </dgm:presLayoutVars>
      </dgm:prSet>
      <dgm:spPr/>
      <dgm:t>
        <a:bodyPr/>
        <a:lstStyle/>
        <a:p>
          <a:endParaRPr lang="en-US"/>
        </a:p>
      </dgm:t>
    </dgm:pt>
    <dgm:pt modelId="{90E2A3BD-FD88-40D3-87C5-CC6FE70304D7}" type="pres">
      <dgm:prSet presAssocID="{EDCFC6D8-912B-45D1-A56D-59E916124B81}" presName="Childtext1" presStyleLbl="revTx" presStyleIdx="1" presStyleCnt="6">
        <dgm:presLayoutVars>
          <dgm:chMax val="0"/>
          <dgm:chPref val="0"/>
          <dgm:bulletEnabled val="1"/>
        </dgm:presLayoutVars>
      </dgm:prSet>
      <dgm:spPr/>
      <dgm:t>
        <a:bodyPr/>
        <a:lstStyle/>
        <a:p>
          <a:endParaRPr lang="en-US"/>
        </a:p>
      </dgm:t>
    </dgm:pt>
    <dgm:pt modelId="{E3391BB2-1F3E-4CC3-BF88-7F05F102AFB1}" type="pres">
      <dgm:prSet presAssocID="{EDCFC6D8-912B-45D1-A56D-59E916124B81}" presName="BalanceSpacing" presStyleCnt="0"/>
      <dgm:spPr/>
    </dgm:pt>
    <dgm:pt modelId="{B151E6B7-C809-48DC-8A8D-469504D9A8C9}" type="pres">
      <dgm:prSet presAssocID="{EDCFC6D8-912B-45D1-A56D-59E916124B81}" presName="BalanceSpacing1" presStyleCnt="0"/>
      <dgm:spPr/>
    </dgm:pt>
    <dgm:pt modelId="{AE454F8E-D240-4EFD-AF80-D53098C108A8}" type="pres">
      <dgm:prSet presAssocID="{4168ECA1-83A9-47A1-9F83-16C5CE22DB00}" presName="Accent1Text" presStyleLbl="node1" presStyleIdx="3" presStyleCnt="12"/>
      <dgm:spPr/>
      <dgm:t>
        <a:bodyPr/>
        <a:lstStyle/>
        <a:p>
          <a:endParaRPr lang="en-US"/>
        </a:p>
      </dgm:t>
    </dgm:pt>
    <dgm:pt modelId="{56C63203-46EF-4565-A1F1-CAE3EF39BB82}" type="pres">
      <dgm:prSet presAssocID="{4168ECA1-83A9-47A1-9F83-16C5CE22DB00}" presName="spaceBetweenRectangles" presStyleCnt="0"/>
      <dgm:spPr/>
    </dgm:pt>
    <dgm:pt modelId="{44D92060-381C-4C96-BF9D-3EBBD164B6BF}" type="pres">
      <dgm:prSet presAssocID="{60A99A72-1B45-4A47-B3C1-606CBE863512}" presName="composite" presStyleCnt="0"/>
      <dgm:spPr/>
    </dgm:pt>
    <dgm:pt modelId="{01E7132E-257C-4AAE-8F68-007A86336949}" type="pres">
      <dgm:prSet presAssocID="{60A99A72-1B45-4A47-B3C1-606CBE863512}" presName="Parent1" presStyleLbl="node1" presStyleIdx="4" presStyleCnt="12" custLinFactNeighborX="55501" custLinFactNeighborY="-84308">
        <dgm:presLayoutVars>
          <dgm:chMax val="1"/>
          <dgm:chPref val="1"/>
          <dgm:bulletEnabled val="1"/>
        </dgm:presLayoutVars>
      </dgm:prSet>
      <dgm:spPr/>
      <dgm:t>
        <a:bodyPr/>
        <a:lstStyle/>
        <a:p>
          <a:endParaRPr lang="en-US"/>
        </a:p>
      </dgm:t>
    </dgm:pt>
    <dgm:pt modelId="{449DCAC5-C62E-46FF-B969-5AB7A317A275}" type="pres">
      <dgm:prSet presAssocID="{60A99A72-1B45-4A47-B3C1-606CBE863512}" presName="Childtext1" presStyleLbl="revTx" presStyleIdx="2" presStyleCnt="6">
        <dgm:presLayoutVars>
          <dgm:chMax val="0"/>
          <dgm:chPref val="0"/>
          <dgm:bulletEnabled val="1"/>
        </dgm:presLayoutVars>
      </dgm:prSet>
      <dgm:spPr/>
    </dgm:pt>
    <dgm:pt modelId="{811B8BB0-2A72-4E7F-8988-9FE14FF541D7}" type="pres">
      <dgm:prSet presAssocID="{60A99A72-1B45-4A47-B3C1-606CBE863512}" presName="BalanceSpacing" presStyleCnt="0"/>
      <dgm:spPr/>
    </dgm:pt>
    <dgm:pt modelId="{7310CC29-A7CC-405E-861A-613762D3F590}" type="pres">
      <dgm:prSet presAssocID="{60A99A72-1B45-4A47-B3C1-606CBE863512}" presName="BalanceSpacing1" presStyleCnt="0"/>
      <dgm:spPr/>
    </dgm:pt>
    <dgm:pt modelId="{DB8AD123-A7CC-4101-8313-78447C310550}" type="pres">
      <dgm:prSet presAssocID="{29334729-C45B-4F60-A28E-248FBAAF967E}" presName="Accent1Text" presStyleLbl="node1" presStyleIdx="5" presStyleCnt="12" custLinFactY="100000" custLinFactNeighborX="51689" custLinFactNeighborY="153192"/>
      <dgm:spPr/>
      <dgm:t>
        <a:bodyPr/>
        <a:lstStyle/>
        <a:p>
          <a:endParaRPr lang="en-US"/>
        </a:p>
      </dgm:t>
    </dgm:pt>
    <dgm:pt modelId="{B586E655-AAF7-4833-89E1-4A15DDED8C65}" type="pres">
      <dgm:prSet presAssocID="{29334729-C45B-4F60-A28E-248FBAAF967E}" presName="spaceBetweenRectangles" presStyleCnt="0"/>
      <dgm:spPr/>
    </dgm:pt>
    <dgm:pt modelId="{F92E3912-CA5B-4990-BDCD-B8A76D8A3A37}" type="pres">
      <dgm:prSet presAssocID="{FE9C8577-7B2F-4393-BAE8-AACB4F1CD8E9}" presName="composite" presStyleCnt="0"/>
      <dgm:spPr/>
    </dgm:pt>
    <dgm:pt modelId="{98224C82-97B2-4D5C-97A2-946BBCD48176}" type="pres">
      <dgm:prSet presAssocID="{FE9C8577-7B2F-4393-BAE8-AACB4F1CD8E9}" presName="Parent1" presStyleLbl="node1" presStyleIdx="6" presStyleCnt="12" custLinFactX="574" custLinFactNeighborX="100000" custLinFactNeighborY="-1582">
        <dgm:presLayoutVars>
          <dgm:chMax val="1"/>
          <dgm:chPref val="1"/>
          <dgm:bulletEnabled val="1"/>
        </dgm:presLayoutVars>
      </dgm:prSet>
      <dgm:spPr/>
      <dgm:t>
        <a:bodyPr/>
        <a:lstStyle/>
        <a:p>
          <a:endParaRPr lang="en-US"/>
        </a:p>
      </dgm:t>
    </dgm:pt>
    <dgm:pt modelId="{C5A7076D-05C0-4F94-8380-D12E9A79D30E}" type="pres">
      <dgm:prSet presAssocID="{FE9C8577-7B2F-4393-BAE8-AACB4F1CD8E9}" presName="Childtext1" presStyleLbl="revTx" presStyleIdx="3" presStyleCnt="6">
        <dgm:presLayoutVars>
          <dgm:chMax val="0"/>
          <dgm:chPref val="0"/>
          <dgm:bulletEnabled val="1"/>
        </dgm:presLayoutVars>
      </dgm:prSet>
      <dgm:spPr/>
    </dgm:pt>
    <dgm:pt modelId="{982C66F6-7A26-4F32-A05A-0319B1797690}" type="pres">
      <dgm:prSet presAssocID="{FE9C8577-7B2F-4393-BAE8-AACB4F1CD8E9}" presName="BalanceSpacing" presStyleCnt="0"/>
      <dgm:spPr/>
    </dgm:pt>
    <dgm:pt modelId="{6D62CB0F-4914-4AF6-ADF0-2A222AE43A1F}" type="pres">
      <dgm:prSet presAssocID="{FE9C8577-7B2F-4393-BAE8-AACB4F1CD8E9}" presName="BalanceSpacing1" presStyleCnt="0"/>
      <dgm:spPr/>
    </dgm:pt>
    <dgm:pt modelId="{15358C8A-88C8-4E05-8FFD-B85748D87CA3}" type="pres">
      <dgm:prSet presAssocID="{E3FC4BF2-35AC-4415-8963-DBC11841B87A}" presName="Accent1Text" presStyleLbl="node1" presStyleIdx="7" presStyleCnt="12" custLinFactX="-62714" custLinFactNeighborX="-100000" custLinFactNeighborY="85853"/>
      <dgm:spPr/>
      <dgm:t>
        <a:bodyPr/>
        <a:lstStyle/>
        <a:p>
          <a:endParaRPr lang="en-US"/>
        </a:p>
      </dgm:t>
    </dgm:pt>
    <dgm:pt modelId="{F3BB7C48-E12F-477A-B4AE-D7923C2954E7}" type="pres">
      <dgm:prSet presAssocID="{E3FC4BF2-35AC-4415-8963-DBC11841B87A}" presName="spaceBetweenRectangles" presStyleCnt="0"/>
      <dgm:spPr/>
    </dgm:pt>
    <dgm:pt modelId="{B41B1F34-1345-49C4-AE88-B6685CDEE988}" type="pres">
      <dgm:prSet presAssocID="{C2A2B8D2-8F77-4162-9B18-948B72996341}" presName="composite" presStyleCnt="0"/>
      <dgm:spPr/>
    </dgm:pt>
    <dgm:pt modelId="{FFC5408F-D852-4E39-A45A-13821672C639}" type="pres">
      <dgm:prSet presAssocID="{C2A2B8D2-8F77-4162-9B18-948B72996341}" presName="Parent1" presStyleLbl="node1" presStyleIdx="8" presStyleCnt="12" custLinFactX="-11927" custLinFactY="-70265" custLinFactNeighborX="-100000" custLinFactNeighborY="-100000">
        <dgm:presLayoutVars>
          <dgm:chMax val="1"/>
          <dgm:chPref val="1"/>
          <dgm:bulletEnabled val="1"/>
        </dgm:presLayoutVars>
      </dgm:prSet>
      <dgm:spPr/>
      <dgm:t>
        <a:bodyPr/>
        <a:lstStyle/>
        <a:p>
          <a:endParaRPr lang="en-US"/>
        </a:p>
      </dgm:t>
    </dgm:pt>
    <dgm:pt modelId="{7CBF61A0-E323-4271-95F9-86E6F70C0241}" type="pres">
      <dgm:prSet presAssocID="{C2A2B8D2-8F77-4162-9B18-948B72996341}" presName="Childtext1" presStyleLbl="revTx" presStyleIdx="4" presStyleCnt="6">
        <dgm:presLayoutVars>
          <dgm:chMax val="0"/>
          <dgm:chPref val="0"/>
          <dgm:bulletEnabled val="1"/>
        </dgm:presLayoutVars>
      </dgm:prSet>
      <dgm:spPr/>
    </dgm:pt>
    <dgm:pt modelId="{9F56B537-0F88-4FD8-85BE-D75514D0A5FA}" type="pres">
      <dgm:prSet presAssocID="{C2A2B8D2-8F77-4162-9B18-948B72996341}" presName="BalanceSpacing" presStyleCnt="0"/>
      <dgm:spPr/>
    </dgm:pt>
    <dgm:pt modelId="{C04BB17C-9B5A-4D1F-AB8A-DDCC66B5B31D}" type="pres">
      <dgm:prSet presAssocID="{C2A2B8D2-8F77-4162-9B18-948B72996341}" presName="BalanceSpacing1" presStyleCnt="0"/>
      <dgm:spPr/>
    </dgm:pt>
    <dgm:pt modelId="{D0F5CC91-1B01-44C8-A7BA-67B1AA0DF210}" type="pres">
      <dgm:prSet presAssocID="{2C5F80ED-CE6F-4465-B869-CDB28A7F333C}" presName="Accent1Text" presStyleLbl="node1" presStyleIdx="9" presStyleCnt="12" custLinFactX="9656" custLinFactNeighborX="100000" custLinFactNeighborY="4046"/>
      <dgm:spPr/>
      <dgm:t>
        <a:bodyPr/>
        <a:lstStyle/>
        <a:p>
          <a:endParaRPr lang="en-US"/>
        </a:p>
      </dgm:t>
    </dgm:pt>
    <dgm:pt modelId="{7AEF613A-D065-459A-9EDB-3B6B2CA6B81F}" type="pres">
      <dgm:prSet presAssocID="{2C5F80ED-CE6F-4465-B869-CDB28A7F333C}" presName="spaceBetweenRectangles" presStyleCnt="0"/>
      <dgm:spPr/>
    </dgm:pt>
    <dgm:pt modelId="{6A83ACCD-AA26-4C5F-8F7E-634B43EE85BF}" type="pres">
      <dgm:prSet presAssocID="{6F052142-10E3-46A7-A6C2-C99079BCAD76}" presName="composite" presStyleCnt="0"/>
      <dgm:spPr/>
    </dgm:pt>
    <dgm:pt modelId="{72583A61-AF33-47D9-8DE1-92E77067B398}" type="pres">
      <dgm:prSet presAssocID="{6F052142-10E3-46A7-A6C2-C99079BCAD76}" presName="Parent1" presStyleLbl="node1" presStyleIdx="10" presStyleCnt="12" custLinFactY="-70164" custLinFactNeighborX="-10003" custLinFactNeighborY="-100000">
        <dgm:presLayoutVars>
          <dgm:chMax val="1"/>
          <dgm:chPref val="1"/>
          <dgm:bulletEnabled val="1"/>
        </dgm:presLayoutVars>
      </dgm:prSet>
      <dgm:spPr/>
      <dgm:t>
        <a:bodyPr/>
        <a:lstStyle/>
        <a:p>
          <a:endParaRPr lang="en-US"/>
        </a:p>
      </dgm:t>
    </dgm:pt>
    <dgm:pt modelId="{9F8A1736-7CBC-431C-8F34-64E82858A1E1}" type="pres">
      <dgm:prSet presAssocID="{6F052142-10E3-46A7-A6C2-C99079BCAD76}" presName="Childtext1" presStyleLbl="revTx" presStyleIdx="5" presStyleCnt="6">
        <dgm:presLayoutVars>
          <dgm:chMax val="0"/>
          <dgm:chPref val="0"/>
          <dgm:bulletEnabled val="1"/>
        </dgm:presLayoutVars>
      </dgm:prSet>
      <dgm:spPr/>
    </dgm:pt>
    <dgm:pt modelId="{35CF2829-AE4B-4E5E-B990-C6D0B0BF478E}" type="pres">
      <dgm:prSet presAssocID="{6F052142-10E3-46A7-A6C2-C99079BCAD76}" presName="BalanceSpacing" presStyleCnt="0"/>
      <dgm:spPr/>
    </dgm:pt>
    <dgm:pt modelId="{1072F50E-C180-4A33-B476-D02156B703DF}" type="pres">
      <dgm:prSet presAssocID="{6F052142-10E3-46A7-A6C2-C99079BCAD76}" presName="BalanceSpacing1" presStyleCnt="0"/>
      <dgm:spPr/>
    </dgm:pt>
    <dgm:pt modelId="{21EFE223-EE44-44B6-A34B-BE576AF5AE33}" type="pres">
      <dgm:prSet presAssocID="{BFC6880A-3DC4-4818-83CC-545289DACB6A}" presName="Accent1Text" presStyleLbl="node1" presStyleIdx="11" presStyleCnt="12" custLinFactY="-100000" custLinFactNeighborX="-56088" custLinFactNeighborY="-155145"/>
      <dgm:spPr/>
      <dgm:t>
        <a:bodyPr/>
        <a:lstStyle/>
        <a:p>
          <a:endParaRPr lang="en-US"/>
        </a:p>
      </dgm:t>
    </dgm:pt>
  </dgm:ptLst>
  <dgm:cxnLst>
    <dgm:cxn modelId="{5F08FEE5-DD30-40DD-9FF8-505CD81E4318}" srcId="{7CA03FFF-0143-490E-869F-2C5F8E34EDA0}" destId="{60A99A72-1B45-4A47-B3C1-606CBE863512}" srcOrd="2" destOrd="0" parTransId="{F058A103-EBED-4DE1-BB6F-D26FFC8759D8}" sibTransId="{29334729-C45B-4F60-A28E-248FBAAF967E}"/>
    <dgm:cxn modelId="{C2D13148-2EF0-445E-8D78-BE39E2249150}" type="presOf" srcId="{FE9C8577-7B2F-4393-BAE8-AACB4F1CD8E9}" destId="{98224C82-97B2-4D5C-97A2-946BBCD48176}" srcOrd="0" destOrd="0" presId="urn:microsoft.com/office/officeart/2008/layout/AlternatingHexagons"/>
    <dgm:cxn modelId="{3BCA1D32-7A88-443A-AA8D-9C80866BB7D1}" srcId="{7CA03FFF-0143-490E-869F-2C5F8E34EDA0}" destId="{A36447B0-BE14-4B90-A635-81B992A96525}" srcOrd="0" destOrd="0" parTransId="{F7DD0F2D-9415-4AD6-B2C9-35AC9454502D}" sibTransId="{3533239B-94E7-463F-AC97-0AABC0ABE01D}"/>
    <dgm:cxn modelId="{48F90B01-9CD4-4FE8-ABD9-E5538D3691AC}" type="presOf" srcId="{C2A2B8D2-8F77-4162-9B18-948B72996341}" destId="{FFC5408F-D852-4E39-A45A-13821672C639}" srcOrd="0" destOrd="0" presId="urn:microsoft.com/office/officeart/2008/layout/AlternatingHexagons"/>
    <dgm:cxn modelId="{9329D1BE-2700-46F7-97C0-F09DC611E2CC}" type="presOf" srcId="{29334729-C45B-4F60-A28E-248FBAAF967E}" destId="{DB8AD123-A7CC-4101-8313-78447C310550}" srcOrd="0" destOrd="0" presId="urn:microsoft.com/office/officeart/2008/layout/AlternatingHexagons"/>
    <dgm:cxn modelId="{E3AC7072-D0B1-48CD-9F91-2AAC58C5C0C2}" srcId="{7CA03FFF-0143-490E-869F-2C5F8E34EDA0}" destId="{6F052142-10E3-46A7-A6C2-C99079BCAD76}" srcOrd="5" destOrd="0" parTransId="{9422D9CD-625A-4BC9-A4C9-94E5E35A3823}" sibTransId="{BFC6880A-3DC4-4818-83CC-545289DACB6A}"/>
    <dgm:cxn modelId="{F7217FD9-7821-4167-835D-80C692ECA1F8}" type="presOf" srcId="{3619A3CC-8C42-46A5-BDC8-B1F6013A2C6D}" destId="{90E2A3BD-FD88-40D3-87C5-CC6FE70304D7}" srcOrd="0" destOrd="0" presId="urn:microsoft.com/office/officeart/2008/layout/AlternatingHexagons"/>
    <dgm:cxn modelId="{76CBAF9C-4A65-4123-BCE1-AE9E5C8A849F}" type="presOf" srcId="{EDCFC6D8-912B-45D1-A56D-59E916124B81}" destId="{4E57ACAE-124E-4CAF-B315-73AD7F876944}" srcOrd="0" destOrd="0" presId="urn:microsoft.com/office/officeart/2008/layout/AlternatingHexagons"/>
    <dgm:cxn modelId="{2AD24556-52E1-40ED-B755-18B085CD5F56}" type="presOf" srcId="{BFC6880A-3DC4-4818-83CC-545289DACB6A}" destId="{21EFE223-EE44-44B6-A34B-BE576AF5AE33}" srcOrd="0" destOrd="0" presId="urn:microsoft.com/office/officeart/2008/layout/AlternatingHexagons"/>
    <dgm:cxn modelId="{BF947504-DA2B-4609-98A1-BE3E1D889706}" srcId="{7CA03FFF-0143-490E-869F-2C5F8E34EDA0}" destId="{C2A2B8D2-8F77-4162-9B18-948B72996341}" srcOrd="4" destOrd="0" parTransId="{C65E8B5B-E7CF-48FE-897F-E04E394EA774}" sibTransId="{2C5F80ED-CE6F-4465-B869-CDB28A7F333C}"/>
    <dgm:cxn modelId="{E70B65CD-4282-4485-B8A8-6FBA10F02F1B}" type="presOf" srcId="{3533239B-94E7-463F-AC97-0AABC0ABE01D}" destId="{DBD07B30-06F2-439E-BF43-6F41801E4D62}" srcOrd="0" destOrd="0" presId="urn:microsoft.com/office/officeart/2008/layout/AlternatingHexagons"/>
    <dgm:cxn modelId="{8E5357D8-ED80-414D-9A43-24AA4866A58F}" type="presOf" srcId="{E3FC4BF2-35AC-4415-8963-DBC11841B87A}" destId="{15358C8A-88C8-4E05-8FFD-B85748D87CA3}" srcOrd="0" destOrd="0" presId="urn:microsoft.com/office/officeart/2008/layout/AlternatingHexagons"/>
    <dgm:cxn modelId="{10741FB2-2D2C-4332-93DF-7B1A0E7F848B}" type="presOf" srcId="{7CA03FFF-0143-490E-869F-2C5F8E34EDA0}" destId="{3A68FE24-7348-46C1-B9E7-0A70D707DBAE}" srcOrd="0" destOrd="0" presId="urn:microsoft.com/office/officeart/2008/layout/AlternatingHexagons"/>
    <dgm:cxn modelId="{4B1FB240-B682-4241-95D9-A377967B2D78}" type="presOf" srcId="{2C5F80ED-CE6F-4465-B869-CDB28A7F333C}" destId="{D0F5CC91-1B01-44C8-A7BA-67B1AA0DF210}" srcOrd="0" destOrd="0" presId="urn:microsoft.com/office/officeart/2008/layout/AlternatingHexagons"/>
    <dgm:cxn modelId="{213E6655-AC7A-4F16-AB96-F0367EE9D3B9}" type="presOf" srcId="{4168ECA1-83A9-47A1-9F83-16C5CE22DB00}" destId="{AE454F8E-D240-4EFD-AF80-D53098C108A8}" srcOrd="0" destOrd="0" presId="urn:microsoft.com/office/officeart/2008/layout/AlternatingHexagons"/>
    <dgm:cxn modelId="{BEF23BF1-2741-4C47-BC9D-21FE1B68363C}" type="presOf" srcId="{6F052142-10E3-46A7-A6C2-C99079BCAD76}" destId="{72583A61-AF33-47D9-8DE1-92E77067B398}" srcOrd="0" destOrd="0" presId="urn:microsoft.com/office/officeart/2008/layout/AlternatingHexagons"/>
    <dgm:cxn modelId="{A1174BC1-B771-43D5-A418-94ABFA81E0BA}" srcId="{EDCFC6D8-912B-45D1-A56D-59E916124B81}" destId="{3619A3CC-8C42-46A5-BDC8-B1F6013A2C6D}" srcOrd="0" destOrd="0" parTransId="{6F43862F-635D-4456-B98F-E6F30A60D16C}" sibTransId="{D2B2F490-7DA9-4933-BCF7-6829FE706496}"/>
    <dgm:cxn modelId="{3C90E3DB-8FEB-4ACA-80FE-69E084E66B17}" srcId="{7CA03FFF-0143-490E-869F-2C5F8E34EDA0}" destId="{EDCFC6D8-912B-45D1-A56D-59E916124B81}" srcOrd="1" destOrd="0" parTransId="{C6C6071B-98CF-471E-BF3A-F08B7BF41156}" sibTransId="{4168ECA1-83A9-47A1-9F83-16C5CE22DB00}"/>
    <dgm:cxn modelId="{8149C044-6AC3-4C4E-A27B-11E73A842393}" srcId="{7CA03FFF-0143-490E-869F-2C5F8E34EDA0}" destId="{FE9C8577-7B2F-4393-BAE8-AACB4F1CD8E9}" srcOrd="3" destOrd="0" parTransId="{E250E8A2-1216-494F-9F7E-B62FFFE28B73}" sibTransId="{E3FC4BF2-35AC-4415-8963-DBC11841B87A}"/>
    <dgm:cxn modelId="{2B853117-2B95-4CC0-A500-0BC0203FB3CB}" type="presOf" srcId="{A36447B0-BE14-4B90-A635-81B992A96525}" destId="{D59B93BB-0578-4045-B5DA-40E1E2B361EC}" srcOrd="0" destOrd="0" presId="urn:microsoft.com/office/officeart/2008/layout/AlternatingHexagons"/>
    <dgm:cxn modelId="{37222D1A-DDA7-40E7-AF19-3DAA9B5B3995}" type="presOf" srcId="{60A99A72-1B45-4A47-B3C1-606CBE863512}" destId="{01E7132E-257C-4AAE-8F68-007A86336949}" srcOrd="0" destOrd="0" presId="urn:microsoft.com/office/officeart/2008/layout/AlternatingHexagons"/>
    <dgm:cxn modelId="{64576C75-04B7-412A-9DE7-6B2D6C86497D}" type="presParOf" srcId="{3A68FE24-7348-46C1-B9E7-0A70D707DBAE}" destId="{02C6DF9D-8893-4214-B6E4-04D0FCE93A57}" srcOrd="0" destOrd="0" presId="urn:microsoft.com/office/officeart/2008/layout/AlternatingHexagons"/>
    <dgm:cxn modelId="{653413AA-919F-4829-90C1-17714FA051D0}" type="presParOf" srcId="{02C6DF9D-8893-4214-B6E4-04D0FCE93A57}" destId="{D59B93BB-0578-4045-B5DA-40E1E2B361EC}" srcOrd="0" destOrd="0" presId="urn:microsoft.com/office/officeart/2008/layout/AlternatingHexagons"/>
    <dgm:cxn modelId="{690CBE7E-7D5B-4E43-BD35-597AD16783EA}" type="presParOf" srcId="{02C6DF9D-8893-4214-B6E4-04D0FCE93A57}" destId="{17336C7B-DAFE-43D7-B1E0-5AE3C0DD2ED4}" srcOrd="1" destOrd="0" presId="urn:microsoft.com/office/officeart/2008/layout/AlternatingHexagons"/>
    <dgm:cxn modelId="{C06F757F-0B88-46DC-8ED8-769BF34DC09A}" type="presParOf" srcId="{02C6DF9D-8893-4214-B6E4-04D0FCE93A57}" destId="{64B39D97-A25D-497C-9625-1EF93EBC3379}" srcOrd="2" destOrd="0" presId="urn:microsoft.com/office/officeart/2008/layout/AlternatingHexagons"/>
    <dgm:cxn modelId="{D2586B37-DB74-4071-8682-26D498EAC0DB}" type="presParOf" srcId="{02C6DF9D-8893-4214-B6E4-04D0FCE93A57}" destId="{52E9D7DB-4B2D-4F9A-B7B6-D8A1B77A6D04}" srcOrd="3" destOrd="0" presId="urn:microsoft.com/office/officeart/2008/layout/AlternatingHexagons"/>
    <dgm:cxn modelId="{DBAF893F-361B-427A-B071-3FE80009B559}" type="presParOf" srcId="{02C6DF9D-8893-4214-B6E4-04D0FCE93A57}" destId="{DBD07B30-06F2-439E-BF43-6F41801E4D62}" srcOrd="4" destOrd="0" presId="urn:microsoft.com/office/officeart/2008/layout/AlternatingHexagons"/>
    <dgm:cxn modelId="{5E7A570F-332E-4837-9B4A-987571482CEC}" type="presParOf" srcId="{3A68FE24-7348-46C1-B9E7-0A70D707DBAE}" destId="{D9433E36-0B5C-4023-B74F-C58FC2F7D340}" srcOrd="1" destOrd="0" presId="urn:microsoft.com/office/officeart/2008/layout/AlternatingHexagons"/>
    <dgm:cxn modelId="{BB79A162-5A25-49FB-9EF0-FFC12765B8BD}" type="presParOf" srcId="{3A68FE24-7348-46C1-B9E7-0A70D707DBAE}" destId="{4E0C45EE-3A1E-4AE1-85C6-034073611697}" srcOrd="2" destOrd="0" presId="urn:microsoft.com/office/officeart/2008/layout/AlternatingHexagons"/>
    <dgm:cxn modelId="{D19F5503-C599-4B3E-8818-FD71B4D76066}" type="presParOf" srcId="{4E0C45EE-3A1E-4AE1-85C6-034073611697}" destId="{4E57ACAE-124E-4CAF-B315-73AD7F876944}" srcOrd="0" destOrd="0" presId="urn:microsoft.com/office/officeart/2008/layout/AlternatingHexagons"/>
    <dgm:cxn modelId="{F8317AA8-ACFF-459B-8C73-AECEDDDEA5A1}" type="presParOf" srcId="{4E0C45EE-3A1E-4AE1-85C6-034073611697}" destId="{90E2A3BD-FD88-40D3-87C5-CC6FE70304D7}" srcOrd="1" destOrd="0" presId="urn:microsoft.com/office/officeart/2008/layout/AlternatingHexagons"/>
    <dgm:cxn modelId="{3B53F456-28CA-4BDC-9D0F-6959B4A8C6EB}" type="presParOf" srcId="{4E0C45EE-3A1E-4AE1-85C6-034073611697}" destId="{E3391BB2-1F3E-4CC3-BF88-7F05F102AFB1}" srcOrd="2" destOrd="0" presId="urn:microsoft.com/office/officeart/2008/layout/AlternatingHexagons"/>
    <dgm:cxn modelId="{377CF758-B237-4691-8AE4-EEA8E2CB892F}" type="presParOf" srcId="{4E0C45EE-3A1E-4AE1-85C6-034073611697}" destId="{B151E6B7-C809-48DC-8A8D-469504D9A8C9}" srcOrd="3" destOrd="0" presId="urn:microsoft.com/office/officeart/2008/layout/AlternatingHexagons"/>
    <dgm:cxn modelId="{6E336DC9-4690-4BB2-B6F4-B9C91225CB32}" type="presParOf" srcId="{4E0C45EE-3A1E-4AE1-85C6-034073611697}" destId="{AE454F8E-D240-4EFD-AF80-D53098C108A8}" srcOrd="4" destOrd="0" presId="urn:microsoft.com/office/officeart/2008/layout/AlternatingHexagons"/>
    <dgm:cxn modelId="{095AC9A2-13D7-4FF3-BB10-B1181678D318}" type="presParOf" srcId="{3A68FE24-7348-46C1-B9E7-0A70D707DBAE}" destId="{56C63203-46EF-4565-A1F1-CAE3EF39BB82}" srcOrd="3" destOrd="0" presId="urn:microsoft.com/office/officeart/2008/layout/AlternatingHexagons"/>
    <dgm:cxn modelId="{4DBE9295-BA38-4B72-BF8D-C17F1F7602D6}" type="presParOf" srcId="{3A68FE24-7348-46C1-B9E7-0A70D707DBAE}" destId="{44D92060-381C-4C96-BF9D-3EBBD164B6BF}" srcOrd="4" destOrd="0" presId="urn:microsoft.com/office/officeart/2008/layout/AlternatingHexagons"/>
    <dgm:cxn modelId="{DCBDFD22-EFBC-42CB-BCA6-16507BE94CF7}" type="presParOf" srcId="{44D92060-381C-4C96-BF9D-3EBBD164B6BF}" destId="{01E7132E-257C-4AAE-8F68-007A86336949}" srcOrd="0" destOrd="0" presId="urn:microsoft.com/office/officeart/2008/layout/AlternatingHexagons"/>
    <dgm:cxn modelId="{E3A1A907-8145-433D-95D7-4A6FD505636D}" type="presParOf" srcId="{44D92060-381C-4C96-BF9D-3EBBD164B6BF}" destId="{449DCAC5-C62E-46FF-B969-5AB7A317A275}" srcOrd="1" destOrd="0" presId="urn:microsoft.com/office/officeart/2008/layout/AlternatingHexagons"/>
    <dgm:cxn modelId="{A108C75D-956F-44F2-8404-E6BEE6DEAE05}" type="presParOf" srcId="{44D92060-381C-4C96-BF9D-3EBBD164B6BF}" destId="{811B8BB0-2A72-4E7F-8988-9FE14FF541D7}" srcOrd="2" destOrd="0" presId="urn:microsoft.com/office/officeart/2008/layout/AlternatingHexagons"/>
    <dgm:cxn modelId="{645D0CF9-4000-44C9-9698-211377B9E6E3}" type="presParOf" srcId="{44D92060-381C-4C96-BF9D-3EBBD164B6BF}" destId="{7310CC29-A7CC-405E-861A-613762D3F590}" srcOrd="3" destOrd="0" presId="urn:microsoft.com/office/officeart/2008/layout/AlternatingHexagons"/>
    <dgm:cxn modelId="{5CEAE31C-BB3E-4483-818B-AC7B91DB7114}" type="presParOf" srcId="{44D92060-381C-4C96-BF9D-3EBBD164B6BF}" destId="{DB8AD123-A7CC-4101-8313-78447C310550}" srcOrd="4" destOrd="0" presId="urn:microsoft.com/office/officeart/2008/layout/AlternatingHexagons"/>
    <dgm:cxn modelId="{30C83585-D073-4B7F-B75E-5C8AA63C0A78}" type="presParOf" srcId="{3A68FE24-7348-46C1-B9E7-0A70D707DBAE}" destId="{B586E655-AAF7-4833-89E1-4A15DDED8C65}" srcOrd="5" destOrd="0" presId="urn:microsoft.com/office/officeart/2008/layout/AlternatingHexagons"/>
    <dgm:cxn modelId="{3D7AE753-AFEE-41B7-960E-C48AE1AA339E}" type="presParOf" srcId="{3A68FE24-7348-46C1-B9E7-0A70D707DBAE}" destId="{F92E3912-CA5B-4990-BDCD-B8A76D8A3A37}" srcOrd="6" destOrd="0" presId="urn:microsoft.com/office/officeart/2008/layout/AlternatingHexagons"/>
    <dgm:cxn modelId="{E62CF6D6-CED2-4D77-9CDC-C0B45BB870AF}" type="presParOf" srcId="{F92E3912-CA5B-4990-BDCD-B8A76D8A3A37}" destId="{98224C82-97B2-4D5C-97A2-946BBCD48176}" srcOrd="0" destOrd="0" presId="urn:microsoft.com/office/officeart/2008/layout/AlternatingHexagons"/>
    <dgm:cxn modelId="{B96B3F18-C092-49AD-8C2D-57EB9ADF11C5}" type="presParOf" srcId="{F92E3912-CA5B-4990-BDCD-B8A76D8A3A37}" destId="{C5A7076D-05C0-4F94-8380-D12E9A79D30E}" srcOrd="1" destOrd="0" presId="urn:microsoft.com/office/officeart/2008/layout/AlternatingHexagons"/>
    <dgm:cxn modelId="{41F5A82A-56FA-4D16-A426-394B2570BE6C}" type="presParOf" srcId="{F92E3912-CA5B-4990-BDCD-B8A76D8A3A37}" destId="{982C66F6-7A26-4F32-A05A-0319B1797690}" srcOrd="2" destOrd="0" presId="urn:microsoft.com/office/officeart/2008/layout/AlternatingHexagons"/>
    <dgm:cxn modelId="{C1C846EF-DD43-4CB5-9776-ACEDBE0C5C0D}" type="presParOf" srcId="{F92E3912-CA5B-4990-BDCD-B8A76D8A3A37}" destId="{6D62CB0F-4914-4AF6-ADF0-2A222AE43A1F}" srcOrd="3" destOrd="0" presId="urn:microsoft.com/office/officeart/2008/layout/AlternatingHexagons"/>
    <dgm:cxn modelId="{CBA23C15-DDBC-4801-870F-6A02819C1BEC}" type="presParOf" srcId="{F92E3912-CA5B-4990-BDCD-B8A76D8A3A37}" destId="{15358C8A-88C8-4E05-8FFD-B85748D87CA3}" srcOrd="4" destOrd="0" presId="urn:microsoft.com/office/officeart/2008/layout/AlternatingHexagons"/>
    <dgm:cxn modelId="{15755316-2C89-488B-BBE7-F9091F471585}" type="presParOf" srcId="{3A68FE24-7348-46C1-B9E7-0A70D707DBAE}" destId="{F3BB7C48-E12F-477A-B4AE-D7923C2954E7}" srcOrd="7" destOrd="0" presId="urn:microsoft.com/office/officeart/2008/layout/AlternatingHexagons"/>
    <dgm:cxn modelId="{2A619E1A-958D-4FD7-BB48-29B3ABFEC2A4}" type="presParOf" srcId="{3A68FE24-7348-46C1-B9E7-0A70D707DBAE}" destId="{B41B1F34-1345-49C4-AE88-B6685CDEE988}" srcOrd="8" destOrd="0" presId="urn:microsoft.com/office/officeart/2008/layout/AlternatingHexagons"/>
    <dgm:cxn modelId="{B1823886-FCDE-46F9-8E84-763544D2FA30}" type="presParOf" srcId="{B41B1F34-1345-49C4-AE88-B6685CDEE988}" destId="{FFC5408F-D852-4E39-A45A-13821672C639}" srcOrd="0" destOrd="0" presId="urn:microsoft.com/office/officeart/2008/layout/AlternatingHexagons"/>
    <dgm:cxn modelId="{DCAEBE7B-00C7-4C60-B615-A3ADD5CC91B5}" type="presParOf" srcId="{B41B1F34-1345-49C4-AE88-B6685CDEE988}" destId="{7CBF61A0-E323-4271-95F9-86E6F70C0241}" srcOrd="1" destOrd="0" presId="urn:microsoft.com/office/officeart/2008/layout/AlternatingHexagons"/>
    <dgm:cxn modelId="{4262C49A-2E25-4582-9C12-7883AD8C26D3}" type="presParOf" srcId="{B41B1F34-1345-49C4-AE88-B6685CDEE988}" destId="{9F56B537-0F88-4FD8-85BE-D75514D0A5FA}" srcOrd="2" destOrd="0" presId="urn:microsoft.com/office/officeart/2008/layout/AlternatingHexagons"/>
    <dgm:cxn modelId="{23CAF8C7-625C-4C69-A662-C6AAF7BCE25B}" type="presParOf" srcId="{B41B1F34-1345-49C4-AE88-B6685CDEE988}" destId="{C04BB17C-9B5A-4D1F-AB8A-DDCC66B5B31D}" srcOrd="3" destOrd="0" presId="urn:microsoft.com/office/officeart/2008/layout/AlternatingHexagons"/>
    <dgm:cxn modelId="{464C5111-813E-4BB4-B758-C7986B564885}" type="presParOf" srcId="{B41B1F34-1345-49C4-AE88-B6685CDEE988}" destId="{D0F5CC91-1B01-44C8-A7BA-67B1AA0DF210}" srcOrd="4" destOrd="0" presId="urn:microsoft.com/office/officeart/2008/layout/AlternatingHexagons"/>
    <dgm:cxn modelId="{AF22E759-00BF-4F7B-B86D-78FB2BBF7166}" type="presParOf" srcId="{3A68FE24-7348-46C1-B9E7-0A70D707DBAE}" destId="{7AEF613A-D065-459A-9EDB-3B6B2CA6B81F}" srcOrd="9" destOrd="0" presId="urn:microsoft.com/office/officeart/2008/layout/AlternatingHexagons"/>
    <dgm:cxn modelId="{ED57A428-C3FA-4C47-BE26-9727E997F98A}" type="presParOf" srcId="{3A68FE24-7348-46C1-B9E7-0A70D707DBAE}" destId="{6A83ACCD-AA26-4C5F-8F7E-634B43EE85BF}" srcOrd="10" destOrd="0" presId="urn:microsoft.com/office/officeart/2008/layout/AlternatingHexagons"/>
    <dgm:cxn modelId="{9AACF14B-3539-43A1-BC49-A431350B4A4D}" type="presParOf" srcId="{6A83ACCD-AA26-4C5F-8F7E-634B43EE85BF}" destId="{72583A61-AF33-47D9-8DE1-92E77067B398}" srcOrd="0" destOrd="0" presId="urn:microsoft.com/office/officeart/2008/layout/AlternatingHexagons"/>
    <dgm:cxn modelId="{F01B8CA6-E171-4E01-8ED2-BF98542AE23A}" type="presParOf" srcId="{6A83ACCD-AA26-4C5F-8F7E-634B43EE85BF}" destId="{9F8A1736-7CBC-431C-8F34-64E82858A1E1}" srcOrd="1" destOrd="0" presId="urn:microsoft.com/office/officeart/2008/layout/AlternatingHexagons"/>
    <dgm:cxn modelId="{0A266748-CECB-40E1-B88E-51EAFF143B70}" type="presParOf" srcId="{6A83ACCD-AA26-4C5F-8F7E-634B43EE85BF}" destId="{35CF2829-AE4B-4E5E-B990-C6D0B0BF478E}" srcOrd="2" destOrd="0" presId="urn:microsoft.com/office/officeart/2008/layout/AlternatingHexagons"/>
    <dgm:cxn modelId="{58B8853E-922B-4F23-BEC8-5EE0E08B63D9}" type="presParOf" srcId="{6A83ACCD-AA26-4C5F-8F7E-634B43EE85BF}" destId="{1072F50E-C180-4A33-B476-D02156B703DF}" srcOrd="3" destOrd="0" presId="urn:microsoft.com/office/officeart/2008/layout/AlternatingHexagons"/>
    <dgm:cxn modelId="{02DAD32F-7D43-4DEF-AB2F-2B1EECE10B6B}" type="presParOf" srcId="{6A83ACCD-AA26-4C5F-8F7E-634B43EE85BF}" destId="{21EFE223-EE44-44B6-A34B-BE576AF5AE33}" srcOrd="4" destOrd="0" presId="urn:microsoft.com/office/officeart/2008/layout/AlternatingHexagon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CA03FFF-0143-490E-869F-2C5F8E34EDA0}" type="doc">
      <dgm:prSet loTypeId="urn:microsoft.com/office/officeart/2008/layout/AlternatingHexagons" loCatId="list" qsTypeId="urn:microsoft.com/office/officeart/2005/8/quickstyle/simple1" qsCatId="simple" csTypeId="urn:microsoft.com/office/officeart/2005/8/colors/accent1_1" csCatId="accent1" phldr="1"/>
      <dgm:spPr/>
      <dgm:t>
        <a:bodyPr/>
        <a:lstStyle/>
        <a:p>
          <a:endParaRPr lang="en-US"/>
        </a:p>
      </dgm:t>
    </dgm:pt>
    <dgm:pt modelId="{A36447B0-BE14-4B90-A635-81B992A96525}">
      <dgm:prSet phldrT="[Text]" custT="1"/>
      <dgm:spPr>
        <a:noFill/>
      </dgm:spPr>
      <dgm:t>
        <a:bodyPr/>
        <a:lstStyle/>
        <a:p>
          <a:r>
            <a:rPr lang="fa-IR" sz="1400" b="1" dirty="0" smtClean="0">
              <a:solidFill>
                <a:schemeClr val="tx1"/>
              </a:solidFill>
              <a:cs typeface="B Mitra" pitchFamily="2" charset="-78"/>
            </a:rPr>
            <a:t>مقدمه</a:t>
          </a:r>
          <a:endParaRPr lang="en-US" sz="1400" b="1" dirty="0">
            <a:solidFill>
              <a:schemeClr val="tx1"/>
            </a:solidFill>
            <a:cs typeface="B Mitra" pitchFamily="2" charset="-78"/>
          </a:endParaRPr>
        </a:p>
      </dgm:t>
    </dgm:pt>
    <dgm:pt modelId="{F7DD0F2D-9415-4AD6-B2C9-35AC9454502D}" type="parTrans" cxnId="{3BCA1D32-7A88-443A-AA8D-9C80866BB7D1}">
      <dgm:prSet/>
      <dgm:spPr/>
      <dgm:t>
        <a:bodyPr/>
        <a:lstStyle/>
        <a:p>
          <a:endParaRPr lang="en-US" sz="1100" b="0">
            <a:cs typeface="B Mitra" pitchFamily="2" charset="-78"/>
          </a:endParaRPr>
        </a:p>
      </dgm:t>
    </dgm:pt>
    <dgm:pt modelId="{3533239B-94E7-463F-AC97-0AABC0ABE01D}" type="sibTrans" cxnId="{3BCA1D32-7A88-443A-AA8D-9C80866BB7D1}">
      <dgm:prSet custT="1"/>
      <dgm:spPr>
        <a:noFill/>
      </dgm:spPr>
      <dgm:t>
        <a:bodyPr/>
        <a:lstStyle/>
        <a:p>
          <a:r>
            <a:rPr lang="fa-IR" sz="1400" b="1" dirty="0" smtClean="0">
              <a:solidFill>
                <a:schemeClr val="tx1"/>
              </a:solidFill>
              <a:cs typeface="B Mitra" pitchFamily="2" charset="-78"/>
            </a:rPr>
            <a:t>معرفی</a:t>
          </a:r>
          <a:endParaRPr lang="en-US" sz="1400" b="1" dirty="0">
            <a:solidFill>
              <a:schemeClr val="tx1"/>
            </a:solidFill>
            <a:cs typeface="B Mitra" pitchFamily="2" charset="-78"/>
          </a:endParaRPr>
        </a:p>
      </dgm:t>
    </dgm:pt>
    <dgm:pt modelId="{EDCFC6D8-912B-45D1-A56D-59E916124B81}">
      <dgm:prSet phldrT="[Text]" custT="1"/>
      <dgm:spPr>
        <a:solidFill>
          <a:srgbClr val="FFC000"/>
        </a:solidFill>
      </dgm:spPr>
      <dgm:t>
        <a:bodyPr/>
        <a:lstStyle/>
        <a:p>
          <a:r>
            <a:rPr lang="fa-IR" sz="1400" b="1" dirty="0" smtClean="0">
              <a:solidFill>
                <a:schemeClr val="tx1"/>
              </a:solidFill>
              <a:cs typeface="B Mitra" pitchFamily="2" charset="-78"/>
            </a:rPr>
            <a:t>چشم انداز</a:t>
          </a:r>
          <a:endParaRPr lang="en-US" sz="1400" b="1" dirty="0">
            <a:solidFill>
              <a:schemeClr val="tx1"/>
            </a:solidFill>
            <a:cs typeface="B Mitra" pitchFamily="2" charset="-78"/>
          </a:endParaRPr>
        </a:p>
      </dgm:t>
    </dgm:pt>
    <dgm:pt modelId="{C6C6071B-98CF-471E-BF3A-F08B7BF41156}" type="parTrans" cxnId="{3C90E3DB-8FEB-4ACA-80FE-69E084E66B17}">
      <dgm:prSet/>
      <dgm:spPr/>
      <dgm:t>
        <a:bodyPr/>
        <a:lstStyle/>
        <a:p>
          <a:endParaRPr lang="en-US" sz="1100" b="0">
            <a:cs typeface="B Mitra" pitchFamily="2" charset="-78"/>
          </a:endParaRPr>
        </a:p>
      </dgm:t>
    </dgm:pt>
    <dgm:pt modelId="{4168ECA1-83A9-47A1-9F83-16C5CE22DB00}" type="sibTrans" cxnId="{3C90E3DB-8FEB-4ACA-80FE-69E084E66B17}">
      <dgm:prSet custT="1"/>
      <dgm:spPr/>
      <dgm:t>
        <a:bodyPr/>
        <a:lstStyle/>
        <a:p>
          <a:endParaRPr lang="en-US" sz="1400" b="1">
            <a:solidFill>
              <a:schemeClr val="tx1"/>
            </a:solidFill>
            <a:cs typeface="B Mitra" pitchFamily="2" charset="-78"/>
          </a:endParaRPr>
        </a:p>
      </dgm:t>
    </dgm:pt>
    <dgm:pt modelId="{3619A3CC-8C42-46A5-BDC8-B1F6013A2C6D}">
      <dgm:prSet phldrT="[Text]" custT="1"/>
      <dgm:spPr/>
      <dgm:t>
        <a:bodyPr/>
        <a:lstStyle/>
        <a:p>
          <a:r>
            <a:rPr lang="fa-IR" sz="1400" b="1" dirty="0" smtClean="0">
              <a:solidFill>
                <a:schemeClr val="tx1"/>
              </a:solidFill>
              <a:cs typeface="B Mitra" pitchFamily="2" charset="-78"/>
            </a:rPr>
            <a:t>.</a:t>
          </a:r>
          <a:endParaRPr lang="en-US" sz="1400" b="1" dirty="0">
            <a:solidFill>
              <a:schemeClr val="tx1"/>
            </a:solidFill>
            <a:cs typeface="B Mitra" pitchFamily="2" charset="-78"/>
          </a:endParaRPr>
        </a:p>
      </dgm:t>
    </dgm:pt>
    <dgm:pt modelId="{6F43862F-635D-4456-B98F-E6F30A60D16C}" type="parTrans" cxnId="{A1174BC1-B771-43D5-A418-94ABFA81E0BA}">
      <dgm:prSet/>
      <dgm:spPr/>
      <dgm:t>
        <a:bodyPr/>
        <a:lstStyle/>
        <a:p>
          <a:endParaRPr lang="en-US" sz="1100" b="0">
            <a:cs typeface="B Mitra" pitchFamily="2" charset="-78"/>
          </a:endParaRPr>
        </a:p>
      </dgm:t>
    </dgm:pt>
    <dgm:pt modelId="{D2B2F490-7DA9-4933-BCF7-6829FE706496}" type="sibTrans" cxnId="{A1174BC1-B771-43D5-A418-94ABFA81E0BA}">
      <dgm:prSet/>
      <dgm:spPr/>
      <dgm:t>
        <a:bodyPr/>
        <a:lstStyle/>
        <a:p>
          <a:endParaRPr lang="en-US" sz="1100" b="0">
            <a:cs typeface="B Mitra" pitchFamily="2" charset="-78"/>
          </a:endParaRPr>
        </a:p>
      </dgm:t>
    </dgm:pt>
    <dgm:pt modelId="{60A99A72-1B45-4A47-B3C1-606CBE863512}">
      <dgm:prSet custT="1"/>
      <dgm:spPr/>
      <dgm:t>
        <a:bodyPr/>
        <a:lstStyle/>
        <a:p>
          <a:pPr rtl="1"/>
          <a:r>
            <a:rPr lang="fa-IR" sz="1400" b="1" dirty="0" smtClean="0">
              <a:solidFill>
                <a:schemeClr val="tx1"/>
              </a:solidFill>
              <a:cs typeface="B Mitra" pitchFamily="2" charset="-78"/>
            </a:rPr>
            <a:t>دانش به عنوان منبع</a:t>
          </a:r>
          <a:endParaRPr lang="en-US" sz="1400" b="1" dirty="0" smtClean="0">
            <a:solidFill>
              <a:schemeClr val="tx1"/>
            </a:solidFill>
            <a:cs typeface="B Mitra" pitchFamily="2" charset="-78"/>
          </a:endParaRPr>
        </a:p>
      </dgm:t>
    </dgm:pt>
    <dgm:pt modelId="{F058A103-EBED-4DE1-BB6F-D26FFC8759D8}" type="parTrans" cxnId="{5F08FEE5-DD30-40DD-9FF8-505CD81E4318}">
      <dgm:prSet/>
      <dgm:spPr/>
      <dgm:t>
        <a:bodyPr/>
        <a:lstStyle/>
        <a:p>
          <a:endParaRPr lang="en-US" sz="1100">
            <a:cs typeface="B Mitra" pitchFamily="2" charset="-78"/>
          </a:endParaRPr>
        </a:p>
      </dgm:t>
    </dgm:pt>
    <dgm:pt modelId="{29334729-C45B-4F60-A28E-248FBAAF967E}" type="sibTrans" cxnId="{5F08FEE5-DD30-40DD-9FF8-505CD81E4318}">
      <dgm:prSet custT="1"/>
      <dgm:spPr/>
      <dgm:t>
        <a:bodyPr/>
        <a:lstStyle/>
        <a:p>
          <a:endParaRPr lang="en-US" sz="1400" b="1">
            <a:solidFill>
              <a:schemeClr val="tx1"/>
            </a:solidFill>
            <a:cs typeface="B Mitra" pitchFamily="2" charset="-78"/>
          </a:endParaRPr>
        </a:p>
      </dgm:t>
    </dgm:pt>
    <dgm:pt modelId="{C2A2B8D2-8F77-4162-9B18-948B72996341}">
      <dgm:prSet custT="1"/>
      <dgm:spPr/>
      <dgm:t>
        <a:bodyPr/>
        <a:lstStyle/>
        <a:p>
          <a:pPr rtl="1"/>
          <a:r>
            <a:rPr lang="fa-IR" sz="1400" b="1" dirty="0" smtClean="0">
              <a:solidFill>
                <a:schemeClr val="tx1"/>
              </a:solidFill>
              <a:cs typeface="B Mitra" pitchFamily="2" charset="-78"/>
            </a:rPr>
            <a:t>دانش و قابلیتها</a:t>
          </a:r>
        </a:p>
      </dgm:t>
    </dgm:pt>
    <dgm:pt modelId="{C65E8B5B-E7CF-48FE-897F-E04E394EA774}" type="parTrans" cxnId="{BF947504-DA2B-4609-98A1-BE3E1D889706}">
      <dgm:prSet/>
      <dgm:spPr/>
      <dgm:t>
        <a:bodyPr/>
        <a:lstStyle/>
        <a:p>
          <a:endParaRPr lang="en-US" sz="1100">
            <a:cs typeface="B Mitra" pitchFamily="2" charset="-78"/>
          </a:endParaRPr>
        </a:p>
      </dgm:t>
    </dgm:pt>
    <dgm:pt modelId="{2C5F80ED-CE6F-4465-B869-CDB28A7F333C}" type="sibTrans" cxnId="{BF947504-DA2B-4609-98A1-BE3E1D889706}">
      <dgm:prSet custT="1"/>
      <dgm:spPr/>
      <dgm:t>
        <a:bodyPr/>
        <a:lstStyle/>
        <a:p>
          <a:r>
            <a:rPr lang="fa-IR" sz="1400" b="1" dirty="0" smtClean="0">
              <a:solidFill>
                <a:schemeClr val="tx1"/>
              </a:solidFill>
              <a:cs typeface="B Mitra" pitchFamily="2" charset="-78"/>
            </a:rPr>
            <a:t>رهیافت ها</a:t>
          </a:r>
          <a:endParaRPr lang="en-US" sz="1400" b="1" dirty="0">
            <a:solidFill>
              <a:schemeClr val="tx1"/>
            </a:solidFill>
            <a:cs typeface="B Mitra" pitchFamily="2" charset="-78"/>
          </a:endParaRPr>
        </a:p>
      </dgm:t>
    </dgm:pt>
    <dgm:pt modelId="{6F052142-10E3-46A7-A6C2-C99079BCAD76}">
      <dgm:prSet custT="1"/>
      <dgm:spPr/>
      <dgm:t>
        <a:bodyPr/>
        <a:lstStyle/>
        <a:p>
          <a:pPr rtl="1"/>
          <a:r>
            <a:rPr lang="fa-IR" sz="1400" b="1" dirty="0" smtClean="0">
              <a:solidFill>
                <a:schemeClr val="tx1"/>
              </a:solidFill>
              <a:cs typeface="B Mitra" pitchFamily="2" charset="-78"/>
            </a:rPr>
            <a:t>استراتژی های دانش محور</a:t>
          </a:r>
        </a:p>
      </dgm:t>
    </dgm:pt>
    <dgm:pt modelId="{9422D9CD-625A-4BC9-A4C9-94E5E35A3823}" type="parTrans" cxnId="{E3AC7072-D0B1-48CD-9F91-2AAC58C5C0C2}">
      <dgm:prSet/>
      <dgm:spPr/>
      <dgm:t>
        <a:bodyPr/>
        <a:lstStyle/>
        <a:p>
          <a:endParaRPr lang="en-US" sz="1100">
            <a:cs typeface="B Mitra" pitchFamily="2" charset="-78"/>
          </a:endParaRPr>
        </a:p>
      </dgm:t>
    </dgm:pt>
    <dgm:pt modelId="{BFC6880A-3DC4-4818-83CC-545289DACB6A}" type="sibTrans" cxnId="{E3AC7072-D0B1-48CD-9F91-2AAC58C5C0C2}">
      <dgm:prSet custT="1"/>
      <dgm:spPr/>
      <dgm:t>
        <a:bodyPr/>
        <a:lstStyle/>
        <a:p>
          <a:r>
            <a:rPr lang="fa-IR" sz="1400" b="1" dirty="0" smtClean="0">
              <a:solidFill>
                <a:schemeClr val="tx1"/>
              </a:solidFill>
              <a:cs typeface="B Mitra" pitchFamily="2" charset="-78"/>
            </a:rPr>
            <a:t>اقتصاد الکترونیکی</a:t>
          </a:r>
          <a:endParaRPr lang="en-US" sz="1400" b="1" dirty="0">
            <a:solidFill>
              <a:schemeClr val="tx1"/>
            </a:solidFill>
            <a:cs typeface="B Mitra" pitchFamily="2" charset="-78"/>
          </a:endParaRPr>
        </a:p>
      </dgm:t>
    </dgm:pt>
    <dgm:pt modelId="{FE9C8577-7B2F-4393-BAE8-AACB4F1CD8E9}">
      <dgm:prSet custT="1"/>
      <dgm:spPr/>
      <dgm:t>
        <a:bodyPr/>
        <a:lstStyle/>
        <a:p>
          <a:pPr rtl="1"/>
          <a:r>
            <a:rPr lang="fa-IR" sz="1400" b="1" dirty="0" smtClean="0">
              <a:solidFill>
                <a:schemeClr val="tx1"/>
              </a:solidFill>
              <a:cs typeface="B Mitra" pitchFamily="2" charset="-78"/>
            </a:rPr>
            <a:t>زنجیره ارزش دانش</a:t>
          </a:r>
        </a:p>
      </dgm:t>
    </dgm:pt>
    <dgm:pt modelId="{E250E8A2-1216-494F-9F7E-B62FFFE28B73}" type="parTrans" cxnId="{8149C044-6AC3-4C4E-A27B-11E73A842393}">
      <dgm:prSet/>
      <dgm:spPr/>
      <dgm:t>
        <a:bodyPr/>
        <a:lstStyle/>
        <a:p>
          <a:endParaRPr lang="en-US" sz="1100">
            <a:cs typeface="B Mitra" pitchFamily="2" charset="-78"/>
          </a:endParaRPr>
        </a:p>
      </dgm:t>
    </dgm:pt>
    <dgm:pt modelId="{E3FC4BF2-35AC-4415-8963-DBC11841B87A}" type="sibTrans" cxnId="{8149C044-6AC3-4C4E-A27B-11E73A842393}">
      <dgm:prSet custT="1"/>
      <dgm:spPr/>
      <dgm:t>
        <a:bodyPr/>
        <a:lstStyle/>
        <a:p>
          <a:r>
            <a:rPr lang="fa-IR" sz="1400" b="1" dirty="0" smtClean="0">
              <a:solidFill>
                <a:schemeClr val="tx1"/>
              </a:solidFill>
              <a:cs typeface="B Mitra" pitchFamily="2" charset="-78"/>
            </a:rPr>
            <a:t>مدل دانش محور</a:t>
          </a:r>
          <a:endParaRPr lang="en-US" sz="1400" b="1" dirty="0">
            <a:solidFill>
              <a:schemeClr val="tx1"/>
            </a:solidFill>
            <a:cs typeface="B Mitra" pitchFamily="2" charset="-78"/>
          </a:endParaRPr>
        </a:p>
      </dgm:t>
    </dgm:pt>
    <dgm:pt modelId="{3A68FE24-7348-46C1-B9E7-0A70D707DBAE}" type="pres">
      <dgm:prSet presAssocID="{7CA03FFF-0143-490E-869F-2C5F8E34EDA0}" presName="Name0" presStyleCnt="0">
        <dgm:presLayoutVars>
          <dgm:chMax/>
          <dgm:chPref/>
          <dgm:dir/>
          <dgm:animLvl val="lvl"/>
        </dgm:presLayoutVars>
      </dgm:prSet>
      <dgm:spPr/>
      <dgm:t>
        <a:bodyPr/>
        <a:lstStyle/>
        <a:p>
          <a:endParaRPr lang="en-US"/>
        </a:p>
      </dgm:t>
    </dgm:pt>
    <dgm:pt modelId="{02C6DF9D-8893-4214-B6E4-04D0FCE93A57}" type="pres">
      <dgm:prSet presAssocID="{A36447B0-BE14-4B90-A635-81B992A96525}" presName="composite" presStyleCnt="0"/>
      <dgm:spPr/>
    </dgm:pt>
    <dgm:pt modelId="{D59B93BB-0578-4045-B5DA-40E1E2B361EC}" type="pres">
      <dgm:prSet presAssocID="{A36447B0-BE14-4B90-A635-81B992A96525}" presName="Parent1" presStyleLbl="node1" presStyleIdx="0" presStyleCnt="12">
        <dgm:presLayoutVars>
          <dgm:chMax val="1"/>
          <dgm:chPref val="1"/>
          <dgm:bulletEnabled val="1"/>
        </dgm:presLayoutVars>
      </dgm:prSet>
      <dgm:spPr/>
      <dgm:t>
        <a:bodyPr/>
        <a:lstStyle/>
        <a:p>
          <a:endParaRPr lang="en-US"/>
        </a:p>
      </dgm:t>
    </dgm:pt>
    <dgm:pt modelId="{17336C7B-DAFE-43D7-B1E0-5AE3C0DD2ED4}" type="pres">
      <dgm:prSet presAssocID="{A36447B0-BE14-4B90-A635-81B992A96525}" presName="Childtext1" presStyleLbl="revTx" presStyleIdx="0" presStyleCnt="6">
        <dgm:presLayoutVars>
          <dgm:chMax val="0"/>
          <dgm:chPref val="0"/>
          <dgm:bulletEnabled val="1"/>
        </dgm:presLayoutVars>
      </dgm:prSet>
      <dgm:spPr/>
      <dgm:t>
        <a:bodyPr/>
        <a:lstStyle/>
        <a:p>
          <a:endParaRPr lang="en-US"/>
        </a:p>
      </dgm:t>
    </dgm:pt>
    <dgm:pt modelId="{64B39D97-A25D-497C-9625-1EF93EBC3379}" type="pres">
      <dgm:prSet presAssocID="{A36447B0-BE14-4B90-A635-81B992A96525}" presName="BalanceSpacing" presStyleCnt="0"/>
      <dgm:spPr/>
    </dgm:pt>
    <dgm:pt modelId="{52E9D7DB-4B2D-4F9A-B7B6-D8A1B77A6D04}" type="pres">
      <dgm:prSet presAssocID="{A36447B0-BE14-4B90-A635-81B992A96525}" presName="BalanceSpacing1" presStyleCnt="0"/>
      <dgm:spPr/>
    </dgm:pt>
    <dgm:pt modelId="{DBD07B30-06F2-439E-BF43-6F41801E4D62}" type="pres">
      <dgm:prSet presAssocID="{3533239B-94E7-463F-AC97-0AABC0ABE01D}" presName="Accent1Text" presStyleLbl="node1" presStyleIdx="1" presStyleCnt="12"/>
      <dgm:spPr/>
      <dgm:t>
        <a:bodyPr/>
        <a:lstStyle/>
        <a:p>
          <a:endParaRPr lang="en-US"/>
        </a:p>
      </dgm:t>
    </dgm:pt>
    <dgm:pt modelId="{D9433E36-0B5C-4023-B74F-C58FC2F7D340}" type="pres">
      <dgm:prSet presAssocID="{3533239B-94E7-463F-AC97-0AABC0ABE01D}" presName="spaceBetweenRectangles" presStyleCnt="0"/>
      <dgm:spPr/>
    </dgm:pt>
    <dgm:pt modelId="{4E0C45EE-3A1E-4AE1-85C6-034073611697}" type="pres">
      <dgm:prSet presAssocID="{EDCFC6D8-912B-45D1-A56D-59E916124B81}" presName="composite" presStyleCnt="0"/>
      <dgm:spPr/>
    </dgm:pt>
    <dgm:pt modelId="{4E57ACAE-124E-4CAF-B315-73AD7F876944}" type="pres">
      <dgm:prSet presAssocID="{EDCFC6D8-912B-45D1-A56D-59E916124B81}" presName="Parent1" presStyleLbl="node1" presStyleIdx="2" presStyleCnt="12">
        <dgm:presLayoutVars>
          <dgm:chMax val="1"/>
          <dgm:chPref val="1"/>
          <dgm:bulletEnabled val="1"/>
        </dgm:presLayoutVars>
      </dgm:prSet>
      <dgm:spPr/>
      <dgm:t>
        <a:bodyPr/>
        <a:lstStyle/>
        <a:p>
          <a:endParaRPr lang="en-US"/>
        </a:p>
      </dgm:t>
    </dgm:pt>
    <dgm:pt modelId="{90E2A3BD-FD88-40D3-87C5-CC6FE70304D7}" type="pres">
      <dgm:prSet presAssocID="{EDCFC6D8-912B-45D1-A56D-59E916124B81}" presName="Childtext1" presStyleLbl="revTx" presStyleIdx="1" presStyleCnt="6">
        <dgm:presLayoutVars>
          <dgm:chMax val="0"/>
          <dgm:chPref val="0"/>
          <dgm:bulletEnabled val="1"/>
        </dgm:presLayoutVars>
      </dgm:prSet>
      <dgm:spPr/>
      <dgm:t>
        <a:bodyPr/>
        <a:lstStyle/>
        <a:p>
          <a:endParaRPr lang="en-US"/>
        </a:p>
      </dgm:t>
    </dgm:pt>
    <dgm:pt modelId="{E3391BB2-1F3E-4CC3-BF88-7F05F102AFB1}" type="pres">
      <dgm:prSet presAssocID="{EDCFC6D8-912B-45D1-A56D-59E916124B81}" presName="BalanceSpacing" presStyleCnt="0"/>
      <dgm:spPr/>
    </dgm:pt>
    <dgm:pt modelId="{B151E6B7-C809-48DC-8A8D-469504D9A8C9}" type="pres">
      <dgm:prSet presAssocID="{EDCFC6D8-912B-45D1-A56D-59E916124B81}" presName="BalanceSpacing1" presStyleCnt="0"/>
      <dgm:spPr/>
    </dgm:pt>
    <dgm:pt modelId="{AE454F8E-D240-4EFD-AF80-D53098C108A8}" type="pres">
      <dgm:prSet presAssocID="{4168ECA1-83A9-47A1-9F83-16C5CE22DB00}" presName="Accent1Text" presStyleLbl="node1" presStyleIdx="3" presStyleCnt="12"/>
      <dgm:spPr/>
      <dgm:t>
        <a:bodyPr/>
        <a:lstStyle/>
        <a:p>
          <a:endParaRPr lang="en-US"/>
        </a:p>
      </dgm:t>
    </dgm:pt>
    <dgm:pt modelId="{56C63203-46EF-4565-A1F1-CAE3EF39BB82}" type="pres">
      <dgm:prSet presAssocID="{4168ECA1-83A9-47A1-9F83-16C5CE22DB00}" presName="spaceBetweenRectangles" presStyleCnt="0"/>
      <dgm:spPr/>
    </dgm:pt>
    <dgm:pt modelId="{44D92060-381C-4C96-BF9D-3EBBD164B6BF}" type="pres">
      <dgm:prSet presAssocID="{60A99A72-1B45-4A47-B3C1-606CBE863512}" presName="composite" presStyleCnt="0"/>
      <dgm:spPr/>
    </dgm:pt>
    <dgm:pt modelId="{01E7132E-257C-4AAE-8F68-007A86336949}" type="pres">
      <dgm:prSet presAssocID="{60A99A72-1B45-4A47-B3C1-606CBE863512}" presName="Parent1" presStyleLbl="node1" presStyleIdx="4" presStyleCnt="12" custLinFactNeighborX="55501" custLinFactNeighborY="-84308">
        <dgm:presLayoutVars>
          <dgm:chMax val="1"/>
          <dgm:chPref val="1"/>
          <dgm:bulletEnabled val="1"/>
        </dgm:presLayoutVars>
      </dgm:prSet>
      <dgm:spPr/>
      <dgm:t>
        <a:bodyPr/>
        <a:lstStyle/>
        <a:p>
          <a:endParaRPr lang="en-US"/>
        </a:p>
      </dgm:t>
    </dgm:pt>
    <dgm:pt modelId="{449DCAC5-C62E-46FF-B969-5AB7A317A275}" type="pres">
      <dgm:prSet presAssocID="{60A99A72-1B45-4A47-B3C1-606CBE863512}" presName="Childtext1" presStyleLbl="revTx" presStyleIdx="2" presStyleCnt="6">
        <dgm:presLayoutVars>
          <dgm:chMax val="0"/>
          <dgm:chPref val="0"/>
          <dgm:bulletEnabled val="1"/>
        </dgm:presLayoutVars>
      </dgm:prSet>
      <dgm:spPr/>
    </dgm:pt>
    <dgm:pt modelId="{811B8BB0-2A72-4E7F-8988-9FE14FF541D7}" type="pres">
      <dgm:prSet presAssocID="{60A99A72-1B45-4A47-B3C1-606CBE863512}" presName="BalanceSpacing" presStyleCnt="0"/>
      <dgm:spPr/>
    </dgm:pt>
    <dgm:pt modelId="{7310CC29-A7CC-405E-861A-613762D3F590}" type="pres">
      <dgm:prSet presAssocID="{60A99A72-1B45-4A47-B3C1-606CBE863512}" presName="BalanceSpacing1" presStyleCnt="0"/>
      <dgm:spPr/>
    </dgm:pt>
    <dgm:pt modelId="{DB8AD123-A7CC-4101-8313-78447C310550}" type="pres">
      <dgm:prSet presAssocID="{29334729-C45B-4F60-A28E-248FBAAF967E}" presName="Accent1Text" presStyleLbl="node1" presStyleIdx="5" presStyleCnt="12" custLinFactY="100000" custLinFactNeighborX="51689" custLinFactNeighborY="153192"/>
      <dgm:spPr/>
      <dgm:t>
        <a:bodyPr/>
        <a:lstStyle/>
        <a:p>
          <a:endParaRPr lang="en-US"/>
        </a:p>
      </dgm:t>
    </dgm:pt>
    <dgm:pt modelId="{B586E655-AAF7-4833-89E1-4A15DDED8C65}" type="pres">
      <dgm:prSet presAssocID="{29334729-C45B-4F60-A28E-248FBAAF967E}" presName="spaceBetweenRectangles" presStyleCnt="0"/>
      <dgm:spPr/>
    </dgm:pt>
    <dgm:pt modelId="{F92E3912-CA5B-4990-BDCD-B8A76D8A3A37}" type="pres">
      <dgm:prSet presAssocID="{FE9C8577-7B2F-4393-BAE8-AACB4F1CD8E9}" presName="composite" presStyleCnt="0"/>
      <dgm:spPr/>
    </dgm:pt>
    <dgm:pt modelId="{98224C82-97B2-4D5C-97A2-946BBCD48176}" type="pres">
      <dgm:prSet presAssocID="{FE9C8577-7B2F-4393-BAE8-AACB4F1CD8E9}" presName="Parent1" presStyleLbl="node1" presStyleIdx="6" presStyleCnt="12" custLinFactX="574" custLinFactNeighborX="100000" custLinFactNeighborY="-1582">
        <dgm:presLayoutVars>
          <dgm:chMax val="1"/>
          <dgm:chPref val="1"/>
          <dgm:bulletEnabled val="1"/>
        </dgm:presLayoutVars>
      </dgm:prSet>
      <dgm:spPr/>
      <dgm:t>
        <a:bodyPr/>
        <a:lstStyle/>
        <a:p>
          <a:endParaRPr lang="en-US"/>
        </a:p>
      </dgm:t>
    </dgm:pt>
    <dgm:pt modelId="{C5A7076D-05C0-4F94-8380-D12E9A79D30E}" type="pres">
      <dgm:prSet presAssocID="{FE9C8577-7B2F-4393-BAE8-AACB4F1CD8E9}" presName="Childtext1" presStyleLbl="revTx" presStyleIdx="3" presStyleCnt="6">
        <dgm:presLayoutVars>
          <dgm:chMax val="0"/>
          <dgm:chPref val="0"/>
          <dgm:bulletEnabled val="1"/>
        </dgm:presLayoutVars>
      </dgm:prSet>
      <dgm:spPr/>
    </dgm:pt>
    <dgm:pt modelId="{982C66F6-7A26-4F32-A05A-0319B1797690}" type="pres">
      <dgm:prSet presAssocID="{FE9C8577-7B2F-4393-BAE8-AACB4F1CD8E9}" presName="BalanceSpacing" presStyleCnt="0"/>
      <dgm:spPr/>
    </dgm:pt>
    <dgm:pt modelId="{6D62CB0F-4914-4AF6-ADF0-2A222AE43A1F}" type="pres">
      <dgm:prSet presAssocID="{FE9C8577-7B2F-4393-BAE8-AACB4F1CD8E9}" presName="BalanceSpacing1" presStyleCnt="0"/>
      <dgm:spPr/>
    </dgm:pt>
    <dgm:pt modelId="{15358C8A-88C8-4E05-8FFD-B85748D87CA3}" type="pres">
      <dgm:prSet presAssocID="{E3FC4BF2-35AC-4415-8963-DBC11841B87A}" presName="Accent1Text" presStyleLbl="node1" presStyleIdx="7" presStyleCnt="12" custLinFactX="-62714" custLinFactNeighborX="-100000" custLinFactNeighborY="85853"/>
      <dgm:spPr/>
      <dgm:t>
        <a:bodyPr/>
        <a:lstStyle/>
        <a:p>
          <a:endParaRPr lang="en-US"/>
        </a:p>
      </dgm:t>
    </dgm:pt>
    <dgm:pt modelId="{F3BB7C48-E12F-477A-B4AE-D7923C2954E7}" type="pres">
      <dgm:prSet presAssocID="{E3FC4BF2-35AC-4415-8963-DBC11841B87A}" presName="spaceBetweenRectangles" presStyleCnt="0"/>
      <dgm:spPr/>
    </dgm:pt>
    <dgm:pt modelId="{B41B1F34-1345-49C4-AE88-B6685CDEE988}" type="pres">
      <dgm:prSet presAssocID="{C2A2B8D2-8F77-4162-9B18-948B72996341}" presName="composite" presStyleCnt="0"/>
      <dgm:spPr/>
    </dgm:pt>
    <dgm:pt modelId="{FFC5408F-D852-4E39-A45A-13821672C639}" type="pres">
      <dgm:prSet presAssocID="{C2A2B8D2-8F77-4162-9B18-948B72996341}" presName="Parent1" presStyleLbl="node1" presStyleIdx="8" presStyleCnt="12" custLinFactX="-11927" custLinFactY="-70265" custLinFactNeighborX="-100000" custLinFactNeighborY="-100000">
        <dgm:presLayoutVars>
          <dgm:chMax val="1"/>
          <dgm:chPref val="1"/>
          <dgm:bulletEnabled val="1"/>
        </dgm:presLayoutVars>
      </dgm:prSet>
      <dgm:spPr/>
      <dgm:t>
        <a:bodyPr/>
        <a:lstStyle/>
        <a:p>
          <a:endParaRPr lang="en-US"/>
        </a:p>
      </dgm:t>
    </dgm:pt>
    <dgm:pt modelId="{7CBF61A0-E323-4271-95F9-86E6F70C0241}" type="pres">
      <dgm:prSet presAssocID="{C2A2B8D2-8F77-4162-9B18-948B72996341}" presName="Childtext1" presStyleLbl="revTx" presStyleIdx="4" presStyleCnt="6">
        <dgm:presLayoutVars>
          <dgm:chMax val="0"/>
          <dgm:chPref val="0"/>
          <dgm:bulletEnabled val="1"/>
        </dgm:presLayoutVars>
      </dgm:prSet>
      <dgm:spPr/>
    </dgm:pt>
    <dgm:pt modelId="{9F56B537-0F88-4FD8-85BE-D75514D0A5FA}" type="pres">
      <dgm:prSet presAssocID="{C2A2B8D2-8F77-4162-9B18-948B72996341}" presName="BalanceSpacing" presStyleCnt="0"/>
      <dgm:spPr/>
    </dgm:pt>
    <dgm:pt modelId="{C04BB17C-9B5A-4D1F-AB8A-DDCC66B5B31D}" type="pres">
      <dgm:prSet presAssocID="{C2A2B8D2-8F77-4162-9B18-948B72996341}" presName="BalanceSpacing1" presStyleCnt="0"/>
      <dgm:spPr/>
    </dgm:pt>
    <dgm:pt modelId="{D0F5CC91-1B01-44C8-A7BA-67B1AA0DF210}" type="pres">
      <dgm:prSet presAssocID="{2C5F80ED-CE6F-4465-B869-CDB28A7F333C}" presName="Accent1Text" presStyleLbl="node1" presStyleIdx="9" presStyleCnt="12" custLinFactX="9656" custLinFactNeighborX="100000" custLinFactNeighborY="4046"/>
      <dgm:spPr/>
      <dgm:t>
        <a:bodyPr/>
        <a:lstStyle/>
        <a:p>
          <a:endParaRPr lang="en-US"/>
        </a:p>
      </dgm:t>
    </dgm:pt>
    <dgm:pt modelId="{7AEF613A-D065-459A-9EDB-3B6B2CA6B81F}" type="pres">
      <dgm:prSet presAssocID="{2C5F80ED-CE6F-4465-B869-CDB28A7F333C}" presName="spaceBetweenRectangles" presStyleCnt="0"/>
      <dgm:spPr/>
    </dgm:pt>
    <dgm:pt modelId="{6A83ACCD-AA26-4C5F-8F7E-634B43EE85BF}" type="pres">
      <dgm:prSet presAssocID="{6F052142-10E3-46A7-A6C2-C99079BCAD76}" presName="composite" presStyleCnt="0"/>
      <dgm:spPr/>
    </dgm:pt>
    <dgm:pt modelId="{72583A61-AF33-47D9-8DE1-92E77067B398}" type="pres">
      <dgm:prSet presAssocID="{6F052142-10E3-46A7-A6C2-C99079BCAD76}" presName="Parent1" presStyleLbl="node1" presStyleIdx="10" presStyleCnt="12" custLinFactY="-70164" custLinFactNeighborX="-10003" custLinFactNeighborY="-100000">
        <dgm:presLayoutVars>
          <dgm:chMax val="1"/>
          <dgm:chPref val="1"/>
          <dgm:bulletEnabled val="1"/>
        </dgm:presLayoutVars>
      </dgm:prSet>
      <dgm:spPr/>
      <dgm:t>
        <a:bodyPr/>
        <a:lstStyle/>
        <a:p>
          <a:endParaRPr lang="en-US"/>
        </a:p>
      </dgm:t>
    </dgm:pt>
    <dgm:pt modelId="{9F8A1736-7CBC-431C-8F34-64E82858A1E1}" type="pres">
      <dgm:prSet presAssocID="{6F052142-10E3-46A7-A6C2-C99079BCAD76}" presName="Childtext1" presStyleLbl="revTx" presStyleIdx="5" presStyleCnt="6">
        <dgm:presLayoutVars>
          <dgm:chMax val="0"/>
          <dgm:chPref val="0"/>
          <dgm:bulletEnabled val="1"/>
        </dgm:presLayoutVars>
      </dgm:prSet>
      <dgm:spPr/>
    </dgm:pt>
    <dgm:pt modelId="{35CF2829-AE4B-4E5E-B990-C6D0B0BF478E}" type="pres">
      <dgm:prSet presAssocID="{6F052142-10E3-46A7-A6C2-C99079BCAD76}" presName="BalanceSpacing" presStyleCnt="0"/>
      <dgm:spPr/>
    </dgm:pt>
    <dgm:pt modelId="{1072F50E-C180-4A33-B476-D02156B703DF}" type="pres">
      <dgm:prSet presAssocID="{6F052142-10E3-46A7-A6C2-C99079BCAD76}" presName="BalanceSpacing1" presStyleCnt="0"/>
      <dgm:spPr/>
    </dgm:pt>
    <dgm:pt modelId="{21EFE223-EE44-44B6-A34B-BE576AF5AE33}" type="pres">
      <dgm:prSet presAssocID="{BFC6880A-3DC4-4818-83CC-545289DACB6A}" presName="Accent1Text" presStyleLbl="node1" presStyleIdx="11" presStyleCnt="12" custLinFactY="-100000" custLinFactNeighborX="-56088" custLinFactNeighborY="-155145"/>
      <dgm:spPr/>
      <dgm:t>
        <a:bodyPr/>
        <a:lstStyle/>
        <a:p>
          <a:endParaRPr lang="en-US"/>
        </a:p>
      </dgm:t>
    </dgm:pt>
  </dgm:ptLst>
  <dgm:cxnLst>
    <dgm:cxn modelId="{123B4F62-0400-4471-A767-60F095D4A86D}" type="presOf" srcId="{4168ECA1-83A9-47A1-9F83-16C5CE22DB00}" destId="{AE454F8E-D240-4EFD-AF80-D53098C108A8}" srcOrd="0" destOrd="0" presId="urn:microsoft.com/office/officeart/2008/layout/AlternatingHexagons"/>
    <dgm:cxn modelId="{F5709595-8C3C-40C4-8E3F-4D5129F740B5}" type="presOf" srcId="{C2A2B8D2-8F77-4162-9B18-948B72996341}" destId="{FFC5408F-D852-4E39-A45A-13821672C639}" srcOrd="0" destOrd="0" presId="urn:microsoft.com/office/officeart/2008/layout/AlternatingHexagons"/>
    <dgm:cxn modelId="{C2603A5D-B6CD-44C9-91C5-5CD2C117D690}" type="presOf" srcId="{3619A3CC-8C42-46A5-BDC8-B1F6013A2C6D}" destId="{90E2A3BD-FD88-40D3-87C5-CC6FE70304D7}" srcOrd="0" destOrd="0" presId="urn:microsoft.com/office/officeart/2008/layout/AlternatingHexagons"/>
    <dgm:cxn modelId="{12112AD1-ED03-4BFB-A0BE-64F0D109FC0C}" type="presOf" srcId="{2C5F80ED-CE6F-4465-B869-CDB28A7F333C}" destId="{D0F5CC91-1B01-44C8-A7BA-67B1AA0DF210}" srcOrd="0" destOrd="0" presId="urn:microsoft.com/office/officeart/2008/layout/AlternatingHexagons"/>
    <dgm:cxn modelId="{013BAEBF-C14E-4EE4-B538-5D6C853C6157}" type="presOf" srcId="{6F052142-10E3-46A7-A6C2-C99079BCAD76}" destId="{72583A61-AF33-47D9-8DE1-92E77067B398}" srcOrd="0" destOrd="0" presId="urn:microsoft.com/office/officeart/2008/layout/AlternatingHexagons"/>
    <dgm:cxn modelId="{18EC986F-0E4C-41D8-8190-17D49A696DBB}" type="presOf" srcId="{3533239B-94E7-463F-AC97-0AABC0ABE01D}" destId="{DBD07B30-06F2-439E-BF43-6F41801E4D62}" srcOrd="0" destOrd="0" presId="urn:microsoft.com/office/officeart/2008/layout/AlternatingHexagons"/>
    <dgm:cxn modelId="{3BCA1D32-7A88-443A-AA8D-9C80866BB7D1}" srcId="{7CA03FFF-0143-490E-869F-2C5F8E34EDA0}" destId="{A36447B0-BE14-4B90-A635-81B992A96525}" srcOrd="0" destOrd="0" parTransId="{F7DD0F2D-9415-4AD6-B2C9-35AC9454502D}" sibTransId="{3533239B-94E7-463F-AC97-0AABC0ABE01D}"/>
    <dgm:cxn modelId="{49C5F5FC-63BF-457D-9C5F-51BB56EAD84A}" type="presOf" srcId="{E3FC4BF2-35AC-4415-8963-DBC11841B87A}" destId="{15358C8A-88C8-4E05-8FFD-B85748D87CA3}" srcOrd="0" destOrd="0" presId="urn:microsoft.com/office/officeart/2008/layout/AlternatingHexagons"/>
    <dgm:cxn modelId="{4E9FF2D5-0035-4D35-BF45-921F644AE85A}" type="presOf" srcId="{FE9C8577-7B2F-4393-BAE8-AACB4F1CD8E9}" destId="{98224C82-97B2-4D5C-97A2-946BBCD48176}" srcOrd="0" destOrd="0" presId="urn:microsoft.com/office/officeart/2008/layout/AlternatingHexagons"/>
    <dgm:cxn modelId="{BF947504-DA2B-4609-98A1-BE3E1D889706}" srcId="{7CA03FFF-0143-490E-869F-2C5F8E34EDA0}" destId="{C2A2B8D2-8F77-4162-9B18-948B72996341}" srcOrd="4" destOrd="0" parTransId="{C65E8B5B-E7CF-48FE-897F-E04E394EA774}" sibTransId="{2C5F80ED-CE6F-4465-B869-CDB28A7F333C}"/>
    <dgm:cxn modelId="{8149C044-6AC3-4C4E-A27B-11E73A842393}" srcId="{7CA03FFF-0143-490E-869F-2C5F8E34EDA0}" destId="{FE9C8577-7B2F-4393-BAE8-AACB4F1CD8E9}" srcOrd="3" destOrd="0" parTransId="{E250E8A2-1216-494F-9F7E-B62FFFE28B73}" sibTransId="{E3FC4BF2-35AC-4415-8963-DBC11841B87A}"/>
    <dgm:cxn modelId="{E1128C20-6472-4D98-BBEE-BBAF6048473D}" type="presOf" srcId="{EDCFC6D8-912B-45D1-A56D-59E916124B81}" destId="{4E57ACAE-124E-4CAF-B315-73AD7F876944}" srcOrd="0" destOrd="0" presId="urn:microsoft.com/office/officeart/2008/layout/AlternatingHexagons"/>
    <dgm:cxn modelId="{A1174BC1-B771-43D5-A418-94ABFA81E0BA}" srcId="{EDCFC6D8-912B-45D1-A56D-59E916124B81}" destId="{3619A3CC-8C42-46A5-BDC8-B1F6013A2C6D}" srcOrd="0" destOrd="0" parTransId="{6F43862F-635D-4456-B98F-E6F30A60D16C}" sibTransId="{D2B2F490-7DA9-4933-BCF7-6829FE706496}"/>
    <dgm:cxn modelId="{F2F4A1A0-DE15-4868-A6DB-7BB1EFA08010}" type="presOf" srcId="{60A99A72-1B45-4A47-B3C1-606CBE863512}" destId="{01E7132E-257C-4AAE-8F68-007A86336949}" srcOrd="0" destOrd="0" presId="urn:microsoft.com/office/officeart/2008/layout/AlternatingHexagons"/>
    <dgm:cxn modelId="{5F08FEE5-DD30-40DD-9FF8-505CD81E4318}" srcId="{7CA03FFF-0143-490E-869F-2C5F8E34EDA0}" destId="{60A99A72-1B45-4A47-B3C1-606CBE863512}" srcOrd="2" destOrd="0" parTransId="{F058A103-EBED-4DE1-BB6F-D26FFC8759D8}" sibTransId="{29334729-C45B-4F60-A28E-248FBAAF967E}"/>
    <dgm:cxn modelId="{C579B927-CB95-46D3-8477-16D51D6AE871}" type="presOf" srcId="{A36447B0-BE14-4B90-A635-81B992A96525}" destId="{D59B93BB-0578-4045-B5DA-40E1E2B361EC}" srcOrd="0" destOrd="0" presId="urn:microsoft.com/office/officeart/2008/layout/AlternatingHexagons"/>
    <dgm:cxn modelId="{3C90E3DB-8FEB-4ACA-80FE-69E084E66B17}" srcId="{7CA03FFF-0143-490E-869F-2C5F8E34EDA0}" destId="{EDCFC6D8-912B-45D1-A56D-59E916124B81}" srcOrd="1" destOrd="0" parTransId="{C6C6071B-98CF-471E-BF3A-F08B7BF41156}" sibTransId="{4168ECA1-83A9-47A1-9F83-16C5CE22DB00}"/>
    <dgm:cxn modelId="{CA3D3378-5EC8-4B7D-99A5-3F9D7856977D}" type="presOf" srcId="{7CA03FFF-0143-490E-869F-2C5F8E34EDA0}" destId="{3A68FE24-7348-46C1-B9E7-0A70D707DBAE}" srcOrd="0" destOrd="0" presId="urn:microsoft.com/office/officeart/2008/layout/AlternatingHexagons"/>
    <dgm:cxn modelId="{EF2B0A56-F833-4B72-95BC-D1E21558E007}" type="presOf" srcId="{29334729-C45B-4F60-A28E-248FBAAF967E}" destId="{DB8AD123-A7CC-4101-8313-78447C310550}" srcOrd="0" destOrd="0" presId="urn:microsoft.com/office/officeart/2008/layout/AlternatingHexagons"/>
    <dgm:cxn modelId="{E3AC7072-D0B1-48CD-9F91-2AAC58C5C0C2}" srcId="{7CA03FFF-0143-490E-869F-2C5F8E34EDA0}" destId="{6F052142-10E3-46A7-A6C2-C99079BCAD76}" srcOrd="5" destOrd="0" parTransId="{9422D9CD-625A-4BC9-A4C9-94E5E35A3823}" sibTransId="{BFC6880A-3DC4-4818-83CC-545289DACB6A}"/>
    <dgm:cxn modelId="{CE396A67-D5D2-4C27-B780-555F0138BFB6}" type="presOf" srcId="{BFC6880A-3DC4-4818-83CC-545289DACB6A}" destId="{21EFE223-EE44-44B6-A34B-BE576AF5AE33}" srcOrd="0" destOrd="0" presId="urn:microsoft.com/office/officeart/2008/layout/AlternatingHexagons"/>
    <dgm:cxn modelId="{F3E23487-DD05-4760-A9A0-9BE796C2E4A2}" type="presParOf" srcId="{3A68FE24-7348-46C1-B9E7-0A70D707DBAE}" destId="{02C6DF9D-8893-4214-B6E4-04D0FCE93A57}" srcOrd="0" destOrd="0" presId="urn:microsoft.com/office/officeart/2008/layout/AlternatingHexagons"/>
    <dgm:cxn modelId="{68C02119-C225-4789-BCCB-B7E69A8331C9}" type="presParOf" srcId="{02C6DF9D-8893-4214-B6E4-04D0FCE93A57}" destId="{D59B93BB-0578-4045-B5DA-40E1E2B361EC}" srcOrd="0" destOrd="0" presId="urn:microsoft.com/office/officeart/2008/layout/AlternatingHexagons"/>
    <dgm:cxn modelId="{05435F3C-ADE3-4E46-8506-B9D79B08D270}" type="presParOf" srcId="{02C6DF9D-8893-4214-B6E4-04D0FCE93A57}" destId="{17336C7B-DAFE-43D7-B1E0-5AE3C0DD2ED4}" srcOrd="1" destOrd="0" presId="urn:microsoft.com/office/officeart/2008/layout/AlternatingHexagons"/>
    <dgm:cxn modelId="{2A595EEE-6981-45D0-9EC5-45298358AD77}" type="presParOf" srcId="{02C6DF9D-8893-4214-B6E4-04D0FCE93A57}" destId="{64B39D97-A25D-497C-9625-1EF93EBC3379}" srcOrd="2" destOrd="0" presId="urn:microsoft.com/office/officeart/2008/layout/AlternatingHexagons"/>
    <dgm:cxn modelId="{925D958C-C0E1-446C-9B48-33692E2D3112}" type="presParOf" srcId="{02C6DF9D-8893-4214-B6E4-04D0FCE93A57}" destId="{52E9D7DB-4B2D-4F9A-B7B6-D8A1B77A6D04}" srcOrd="3" destOrd="0" presId="urn:microsoft.com/office/officeart/2008/layout/AlternatingHexagons"/>
    <dgm:cxn modelId="{D8E7B02C-BDC9-4A9A-9E17-434A991BA082}" type="presParOf" srcId="{02C6DF9D-8893-4214-B6E4-04D0FCE93A57}" destId="{DBD07B30-06F2-439E-BF43-6F41801E4D62}" srcOrd="4" destOrd="0" presId="urn:microsoft.com/office/officeart/2008/layout/AlternatingHexagons"/>
    <dgm:cxn modelId="{DCB24FFA-C768-4611-B55C-A26578C7F33D}" type="presParOf" srcId="{3A68FE24-7348-46C1-B9E7-0A70D707DBAE}" destId="{D9433E36-0B5C-4023-B74F-C58FC2F7D340}" srcOrd="1" destOrd="0" presId="urn:microsoft.com/office/officeart/2008/layout/AlternatingHexagons"/>
    <dgm:cxn modelId="{679EBF11-EDC2-4D63-BFF3-3F82EFA321DA}" type="presParOf" srcId="{3A68FE24-7348-46C1-B9E7-0A70D707DBAE}" destId="{4E0C45EE-3A1E-4AE1-85C6-034073611697}" srcOrd="2" destOrd="0" presId="urn:microsoft.com/office/officeart/2008/layout/AlternatingHexagons"/>
    <dgm:cxn modelId="{2E766D69-1241-4124-82CF-5EB7E70A22B3}" type="presParOf" srcId="{4E0C45EE-3A1E-4AE1-85C6-034073611697}" destId="{4E57ACAE-124E-4CAF-B315-73AD7F876944}" srcOrd="0" destOrd="0" presId="urn:microsoft.com/office/officeart/2008/layout/AlternatingHexagons"/>
    <dgm:cxn modelId="{C0DB737A-D570-460B-9416-E2BCCC025D0B}" type="presParOf" srcId="{4E0C45EE-3A1E-4AE1-85C6-034073611697}" destId="{90E2A3BD-FD88-40D3-87C5-CC6FE70304D7}" srcOrd="1" destOrd="0" presId="urn:microsoft.com/office/officeart/2008/layout/AlternatingHexagons"/>
    <dgm:cxn modelId="{A5190755-8E13-4BD5-A693-17B1E12BA828}" type="presParOf" srcId="{4E0C45EE-3A1E-4AE1-85C6-034073611697}" destId="{E3391BB2-1F3E-4CC3-BF88-7F05F102AFB1}" srcOrd="2" destOrd="0" presId="urn:microsoft.com/office/officeart/2008/layout/AlternatingHexagons"/>
    <dgm:cxn modelId="{DA5CC4AA-66D3-48BA-9EAF-DCFF3187943C}" type="presParOf" srcId="{4E0C45EE-3A1E-4AE1-85C6-034073611697}" destId="{B151E6B7-C809-48DC-8A8D-469504D9A8C9}" srcOrd="3" destOrd="0" presId="urn:microsoft.com/office/officeart/2008/layout/AlternatingHexagons"/>
    <dgm:cxn modelId="{248EB591-965A-46BF-80DE-6A2AF167CA88}" type="presParOf" srcId="{4E0C45EE-3A1E-4AE1-85C6-034073611697}" destId="{AE454F8E-D240-4EFD-AF80-D53098C108A8}" srcOrd="4" destOrd="0" presId="urn:microsoft.com/office/officeart/2008/layout/AlternatingHexagons"/>
    <dgm:cxn modelId="{FB9B40AF-E219-48D6-821E-90D9E9CDA253}" type="presParOf" srcId="{3A68FE24-7348-46C1-B9E7-0A70D707DBAE}" destId="{56C63203-46EF-4565-A1F1-CAE3EF39BB82}" srcOrd="3" destOrd="0" presId="urn:microsoft.com/office/officeart/2008/layout/AlternatingHexagons"/>
    <dgm:cxn modelId="{45ED6F96-1158-47F0-9836-DD9574E7E53C}" type="presParOf" srcId="{3A68FE24-7348-46C1-B9E7-0A70D707DBAE}" destId="{44D92060-381C-4C96-BF9D-3EBBD164B6BF}" srcOrd="4" destOrd="0" presId="urn:microsoft.com/office/officeart/2008/layout/AlternatingHexagons"/>
    <dgm:cxn modelId="{D008849A-0679-48E6-B106-67267A8ADB24}" type="presParOf" srcId="{44D92060-381C-4C96-BF9D-3EBBD164B6BF}" destId="{01E7132E-257C-4AAE-8F68-007A86336949}" srcOrd="0" destOrd="0" presId="urn:microsoft.com/office/officeart/2008/layout/AlternatingHexagons"/>
    <dgm:cxn modelId="{29C3BA8A-76FD-46C4-BCFE-21BA86B4C878}" type="presParOf" srcId="{44D92060-381C-4C96-BF9D-3EBBD164B6BF}" destId="{449DCAC5-C62E-46FF-B969-5AB7A317A275}" srcOrd="1" destOrd="0" presId="urn:microsoft.com/office/officeart/2008/layout/AlternatingHexagons"/>
    <dgm:cxn modelId="{66016B38-D933-4401-9D69-96BDFA25DA62}" type="presParOf" srcId="{44D92060-381C-4C96-BF9D-3EBBD164B6BF}" destId="{811B8BB0-2A72-4E7F-8988-9FE14FF541D7}" srcOrd="2" destOrd="0" presId="urn:microsoft.com/office/officeart/2008/layout/AlternatingHexagons"/>
    <dgm:cxn modelId="{F7412CA2-17B1-4B5B-91F8-9EF8F489E744}" type="presParOf" srcId="{44D92060-381C-4C96-BF9D-3EBBD164B6BF}" destId="{7310CC29-A7CC-405E-861A-613762D3F590}" srcOrd="3" destOrd="0" presId="urn:microsoft.com/office/officeart/2008/layout/AlternatingHexagons"/>
    <dgm:cxn modelId="{88484E1B-6D2E-45DF-B506-3D777FEF8212}" type="presParOf" srcId="{44D92060-381C-4C96-BF9D-3EBBD164B6BF}" destId="{DB8AD123-A7CC-4101-8313-78447C310550}" srcOrd="4" destOrd="0" presId="urn:microsoft.com/office/officeart/2008/layout/AlternatingHexagons"/>
    <dgm:cxn modelId="{C15B9086-D662-47AB-8083-E1640C0997F9}" type="presParOf" srcId="{3A68FE24-7348-46C1-B9E7-0A70D707DBAE}" destId="{B586E655-AAF7-4833-89E1-4A15DDED8C65}" srcOrd="5" destOrd="0" presId="urn:microsoft.com/office/officeart/2008/layout/AlternatingHexagons"/>
    <dgm:cxn modelId="{32E8FFCC-B2F7-46AB-AACA-A4DA34BF7EBB}" type="presParOf" srcId="{3A68FE24-7348-46C1-B9E7-0A70D707DBAE}" destId="{F92E3912-CA5B-4990-BDCD-B8A76D8A3A37}" srcOrd="6" destOrd="0" presId="urn:microsoft.com/office/officeart/2008/layout/AlternatingHexagons"/>
    <dgm:cxn modelId="{A8B7238B-C01B-404F-BED0-BF75E7D364E1}" type="presParOf" srcId="{F92E3912-CA5B-4990-BDCD-B8A76D8A3A37}" destId="{98224C82-97B2-4D5C-97A2-946BBCD48176}" srcOrd="0" destOrd="0" presId="urn:microsoft.com/office/officeart/2008/layout/AlternatingHexagons"/>
    <dgm:cxn modelId="{72FCDD46-1B93-4234-8616-3D9C08340AD3}" type="presParOf" srcId="{F92E3912-CA5B-4990-BDCD-B8A76D8A3A37}" destId="{C5A7076D-05C0-4F94-8380-D12E9A79D30E}" srcOrd="1" destOrd="0" presId="urn:microsoft.com/office/officeart/2008/layout/AlternatingHexagons"/>
    <dgm:cxn modelId="{772D60A7-B92C-404E-B5F0-165A18EC3807}" type="presParOf" srcId="{F92E3912-CA5B-4990-BDCD-B8A76D8A3A37}" destId="{982C66F6-7A26-4F32-A05A-0319B1797690}" srcOrd="2" destOrd="0" presId="urn:microsoft.com/office/officeart/2008/layout/AlternatingHexagons"/>
    <dgm:cxn modelId="{A2D0DFBB-5177-441D-8E61-B34430C8C470}" type="presParOf" srcId="{F92E3912-CA5B-4990-BDCD-B8A76D8A3A37}" destId="{6D62CB0F-4914-4AF6-ADF0-2A222AE43A1F}" srcOrd="3" destOrd="0" presId="urn:microsoft.com/office/officeart/2008/layout/AlternatingHexagons"/>
    <dgm:cxn modelId="{D8DCEBD6-8BF8-49DE-8CCD-57DF1B0AA834}" type="presParOf" srcId="{F92E3912-CA5B-4990-BDCD-B8A76D8A3A37}" destId="{15358C8A-88C8-4E05-8FFD-B85748D87CA3}" srcOrd="4" destOrd="0" presId="urn:microsoft.com/office/officeart/2008/layout/AlternatingHexagons"/>
    <dgm:cxn modelId="{0C2841FE-4989-4815-A85D-FD7D466CFE30}" type="presParOf" srcId="{3A68FE24-7348-46C1-B9E7-0A70D707DBAE}" destId="{F3BB7C48-E12F-477A-B4AE-D7923C2954E7}" srcOrd="7" destOrd="0" presId="urn:microsoft.com/office/officeart/2008/layout/AlternatingHexagons"/>
    <dgm:cxn modelId="{A5B33760-179F-40CE-9E60-AFCC950FBAB9}" type="presParOf" srcId="{3A68FE24-7348-46C1-B9E7-0A70D707DBAE}" destId="{B41B1F34-1345-49C4-AE88-B6685CDEE988}" srcOrd="8" destOrd="0" presId="urn:microsoft.com/office/officeart/2008/layout/AlternatingHexagons"/>
    <dgm:cxn modelId="{15D4118C-FBDC-4137-BB38-BB46ED334292}" type="presParOf" srcId="{B41B1F34-1345-49C4-AE88-B6685CDEE988}" destId="{FFC5408F-D852-4E39-A45A-13821672C639}" srcOrd="0" destOrd="0" presId="urn:microsoft.com/office/officeart/2008/layout/AlternatingHexagons"/>
    <dgm:cxn modelId="{8222E54A-3635-452A-9C7B-F0A3445D44B0}" type="presParOf" srcId="{B41B1F34-1345-49C4-AE88-B6685CDEE988}" destId="{7CBF61A0-E323-4271-95F9-86E6F70C0241}" srcOrd="1" destOrd="0" presId="urn:microsoft.com/office/officeart/2008/layout/AlternatingHexagons"/>
    <dgm:cxn modelId="{F6EBC924-CCCA-4A21-8853-CA14FA95A5D9}" type="presParOf" srcId="{B41B1F34-1345-49C4-AE88-B6685CDEE988}" destId="{9F56B537-0F88-4FD8-85BE-D75514D0A5FA}" srcOrd="2" destOrd="0" presId="urn:microsoft.com/office/officeart/2008/layout/AlternatingHexagons"/>
    <dgm:cxn modelId="{B136C8B4-745F-41CD-9B18-8B39E91FEA05}" type="presParOf" srcId="{B41B1F34-1345-49C4-AE88-B6685CDEE988}" destId="{C04BB17C-9B5A-4D1F-AB8A-DDCC66B5B31D}" srcOrd="3" destOrd="0" presId="urn:microsoft.com/office/officeart/2008/layout/AlternatingHexagons"/>
    <dgm:cxn modelId="{CD47BB0A-A9DF-4E88-9C38-7C6CC3537DA0}" type="presParOf" srcId="{B41B1F34-1345-49C4-AE88-B6685CDEE988}" destId="{D0F5CC91-1B01-44C8-A7BA-67B1AA0DF210}" srcOrd="4" destOrd="0" presId="urn:microsoft.com/office/officeart/2008/layout/AlternatingHexagons"/>
    <dgm:cxn modelId="{A70CA65F-465C-4564-BCB4-211EEC46D2CB}" type="presParOf" srcId="{3A68FE24-7348-46C1-B9E7-0A70D707DBAE}" destId="{7AEF613A-D065-459A-9EDB-3B6B2CA6B81F}" srcOrd="9" destOrd="0" presId="urn:microsoft.com/office/officeart/2008/layout/AlternatingHexagons"/>
    <dgm:cxn modelId="{03D1D030-28B6-4D80-9001-F76DD4CC99A5}" type="presParOf" srcId="{3A68FE24-7348-46C1-B9E7-0A70D707DBAE}" destId="{6A83ACCD-AA26-4C5F-8F7E-634B43EE85BF}" srcOrd="10" destOrd="0" presId="urn:microsoft.com/office/officeart/2008/layout/AlternatingHexagons"/>
    <dgm:cxn modelId="{00E4CB82-CA03-4261-B78F-4FFB718F9B06}" type="presParOf" srcId="{6A83ACCD-AA26-4C5F-8F7E-634B43EE85BF}" destId="{72583A61-AF33-47D9-8DE1-92E77067B398}" srcOrd="0" destOrd="0" presId="urn:microsoft.com/office/officeart/2008/layout/AlternatingHexagons"/>
    <dgm:cxn modelId="{BBDA8E17-92DC-4835-A2DA-8298D59056BA}" type="presParOf" srcId="{6A83ACCD-AA26-4C5F-8F7E-634B43EE85BF}" destId="{9F8A1736-7CBC-431C-8F34-64E82858A1E1}" srcOrd="1" destOrd="0" presId="urn:microsoft.com/office/officeart/2008/layout/AlternatingHexagons"/>
    <dgm:cxn modelId="{967FB6DF-72CB-4FEE-B5F9-2C4866BC0CFD}" type="presParOf" srcId="{6A83ACCD-AA26-4C5F-8F7E-634B43EE85BF}" destId="{35CF2829-AE4B-4E5E-B990-C6D0B0BF478E}" srcOrd="2" destOrd="0" presId="urn:microsoft.com/office/officeart/2008/layout/AlternatingHexagons"/>
    <dgm:cxn modelId="{D1ECD90C-CEC5-4D0E-97C1-1F30415B944E}" type="presParOf" srcId="{6A83ACCD-AA26-4C5F-8F7E-634B43EE85BF}" destId="{1072F50E-C180-4A33-B476-D02156B703DF}" srcOrd="3" destOrd="0" presId="urn:microsoft.com/office/officeart/2008/layout/AlternatingHexagons"/>
    <dgm:cxn modelId="{54E255DC-0E0E-479C-BFF5-E4B2DC76AC23}" type="presParOf" srcId="{6A83ACCD-AA26-4C5F-8F7E-634B43EE85BF}" destId="{21EFE223-EE44-44B6-A34B-BE576AF5AE33}" srcOrd="4" destOrd="0" presId="urn:microsoft.com/office/officeart/2008/layout/AlternatingHexagon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CA03FFF-0143-490E-869F-2C5F8E34EDA0}" type="doc">
      <dgm:prSet loTypeId="urn:microsoft.com/office/officeart/2008/layout/AlternatingHexagons" loCatId="list" qsTypeId="urn:microsoft.com/office/officeart/2005/8/quickstyle/simple1" qsCatId="simple" csTypeId="urn:microsoft.com/office/officeart/2005/8/colors/accent1_1" csCatId="accent1" phldr="1"/>
      <dgm:spPr/>
      <dgm:t>
        <a:bodyPr/>
        <a:lstStyle/>
        <a:p>
          <a:endParaRPr lang="en-US"/>
        </a:p>
      </dgm:t>
    </dgm:pt>
    <dgm:pt modelId="{A36447B0-BE14-4B90-A635-81B992A96525}">
      <dgm:prSet phldrT="[Text]" custT="1"/>
      <dgm:spPr>
        <a:noFill/>
      </dgm:spPr>
      <dgm:t>
        <a:bodyPr/>
        <a:lstStyle/>
        <a:p>
          <a:r>
            <a:rPr lang="fa-IR" sz="1400" b="1" dirty="0" smtClean="0">
              <a:solidFill>
                <a:schemeClr val="tx1"/>
              </a:solidFill>
              <a:cs typeface="B Mitra" pitchFamily="2" charset="-78"/>
            </a:rPr>
            <a:t>مقدمه</a:t>
          </a:r>
          <a:endParaRPr lang="en-US" sz="1400" b="1" dirty="0">
            <a:solidFill>
              <a:schemeClr val="tx1"/>
            </a:solidFill>
            <a:cs typeface="B Mitra" pitchFamily="2" charset="-78"/>
          </a:endParaRPr>
        </a:p>
      </dgm:t>
    </dgm:pt>
    <dgm:pt modelId="{F7DD0F2D-9415-4AD6-B2C9-35AC9454502D}" type="parTrans" cxnId="{3BCA1D32-7A88-443A-AA8D-9C80866BB7D1}">
      <dgm:prSet/>
      <dgm:spPr/>
      <dgm:t>
        <a:bodyPr/>
        <a:lstStyle/>
        <a:p>
          <a:endParaRPr lang="en-US" sz="1100" b="0">
            <a:cs typeface="B Mitra" pitchFamily="2" charset="-78"/>
          </a:endParaRPr>
        </a:p>
      </dgm:t>
    </dgm:pt>
    <dgm:pt modelId="{3533239B-94E7-463F-AC97-0AABC0ABE01D}" type="sibTrans" cxnId="{3BCA1D32-7A88-443A-AA8D-9C80866BB7D1}">
      <dgm:prSet custT="1"/>
      <dgm:spPr>
        <a:noFill/>
      </dgm:spPr>
      <dgm:t>
        <a:bodyPr/>
        <a:lstStyle/>
        <a:p>
          <a:r>
            <a:rPr lang="fa-IR" sz="1400" b="1" dirty="0" smtClean="0">
              <a:solidFill>
                <a:schemeClr val="tx1"/>
              </a:solidFill>
              <a:cs typeface="B Mitra" pitchFamily="2" charset="-78"/>
            </a:rPr>
            <a:t>معرفی</a:t>
          </a:r>
          <a:endParaRPr lang="en-US" sz="1400" b="1" dirty="0">
            <a:solidFill>
              <a:schemeClr val="tx1"/>
            </a:solidFill>
            <a:cs typeface="B Mitra" pitchFamily="2" charset="-78"/>
          </a:endParaRPr>
        </a:p>
      </dgm:t>
    </dgm:pt>
    <dgm:pt modelId="{EDCFC6D8-912B-45D1-A56D-59E916124B81}">
      <dgm:prSet phldrT="[Text]" custT="1"/>
      <dgm:spPr/>
      <dgm:t>
        <a:bodyPr/>
        <a:lstStyle/>
        <a:p>
          <a:r>
            <a:rPr lang="fa-IR" sz="1400" b="1" dirty="0" smtClean="0">
              <a:solidFill>
                <a:schemeClr val="tx1"/>
              </a:solidFill>
              <a:cs typeface="B Mitra" pitchFamily="2" charset="-78"/>
            </a:rPr>
            <a:t>چشم انداز</a:t>
          </a:r>
          <a:endParaRPr lang="en-US" sz="1400" b="1" dirty="0">
            <a:solidFill>
              <a:schemeClr val="tx1"/>
            </a:solidFill>
            <a:cs typeface="B Mitra" pitchFamily="2" charset="-78"/>
          </a:endParaRPr>
        </a:p>
      </dgm:t>
    </dgm:pt>
    <dgm:pt modelId="{C6C6071B-98CF-471E-BF3A-F08B7BF41156}" type="parTrans" cxnId="{3C90E3DB-8FEB-4ACA-80FE-69E084E66B17}">
      <dgm:prSet/>
      <dgm:spPr/>
      <dgm:t>
        <a:bodyPr/>
        <a:lstStyle/>
        <a:p>
          <a:endParaRPr lang="en-US" sz="1100" b="0">
            <a:cs typeface="B Mitra" pitchFamily="2" charset="-78"/>
          </a:endParaRPr>
        </a:p>
      </dgm:t>
    </dgm:pt>
    <dgm:pt modelId="{4168ECA1-83A9-47A1-9F83-16C5CE22DB00}" type="sibTrans" cxnId="{3C90E3DB-8FEB-4ACA-80FE-69E084E66B17}">
      <dgm:prSet custT="1"/>
      <dgm:spPr/>
      <dgm:t>
        <a:bodyPr/>
        <a:lstStyle/>
        <a:p>
          <a:endParaRPr lang="en-US" sz="1400" b="1">
            <a:solidFill>
              <a:schemeClr val="tx1"/>
            </a:solidFill>
            <a:cs typeface="B Mitra" pitchFamily="2" charset="-78"/>
          </a:endParaRPr>
        </a:p>
      </dgm:t>
    </dgm:pt>
    <dgm:pt modelId="{3619A3CC-8C42-46A5-BDC8-B1F6013A2C6D}">
      <dgm:prSet phldrT="[Text]" custT="1"/>
      <dgm:spPr/>
      <dgm:t>
        <a:bodyPr/>
        <a:lstStyle/>
        <a:p>
          <a:r>
            <a:rPr lang="fa-IR" sz="1400" b="1" dirty="0" smtClean="0">
              <a:solidFill>
                <a:schemeClr val="tx1"/>
              </a:solidFill>
              <a:cs typeface="B Mitra" pitchFamily="2" charset="-78"/>
            </a:rPr>
            <a:t>.</a:t>
          </a:r>
          <a:endParaRPr lang="en-US" sz="1400" b="1" dirty="0">
            <a:solidFill>
              <a:schemeClr val="tx1"/>
            </a:solidFill>
            <a:cs typeface="B Mitra" pitchFamily="2" charset="-78"/>
          </a:endParaRPr>
        </a:p>
      </dgm:t>
    </dgm:pt>
    <dgm:pt modelId="{6F43862F-635D-4456-B98F-E6F30A60D16C}" type="parTrans" cxnId="{A1174BC1-B771-43D5-A418-94ABFA81E0BA}">
      <dgm:prSet/>
      <dgm:spPr/>
      <dgm:t>
        <a:bodyPr/>
        <a:lstStyle/>
        <a:p>
          <a:endParaRPr lang="en-US" sz="1100" b="0">
            <a:cs typeface="B Mitra" pitchFamily="2" charset="-78"/>
          </a:endParaRPr>
        </a:p>
      </dgm:t>
    </dgm:pt>
    <dgm:pt modelId="{D2B2F490-7DA9-4933-BCF7-6829FE706496}" type="sibTrans" cxnId="{A1174BC1-B771-43D5-A418-94ABFA81E0BA}">
      <dgm:prSet/>
      <dgm:spPr/>
      <dgm:t>
        <a:bodyPr/>
        <a:lstStyle/>
        <a:p>
          <a:endParaRPr lang="en-US" sz="1100" b="0">
            <a:cs typeface="B Mitra" pitchFamily="2" charset="-78"/>
          </a:endParaRPr>
        </a:p>
      </dgm:t>
    </dgm:pt>
    <dgm:pt modelId="{60A99A72-1B45-4A47-B3C1-606CBE863512}">
      <dgm:prSet custT="1"/>
      <dgm:spPr>
        <a:solidFill>
          <a:srgbClr val="FFC000"/>
        </a:solidFill>
      </dgm:spPr>
      <dgm:t>
        <a:bodyPr/>
        <a:lstStyle/>
        <a:p>
          <a:pPr rtl="1"/>
          <a:r>
            <a:rPr lang="fa-IR" sz="1400" b="1" dirty="0" smtClean="0">
              <a:solidFill>
                <a:schemeClr val="tx1"/>
              </a:solidFill>
              <a:cs typeface="B Mitra" pitchFamily="2" charset="-78"/>
            </a:rPr>
            <a:t>دانش به عنوان منبع</a:t>
          </a:r>
          <a:endParaRPr lang="en-US" sz="1400" b="1" dirty="0" smtClean="0">
            <a:solidFill>
              <a:schemeClr val="tx1"/>
            </a:solidFill>
            <a:cs typeface="B Mitra" pitchFamily="2" charset="-78"/>
          </a:endParaRPr>
        </a:p>
      </dgm:t>
    </dgm:pt>
    <dgm:pt modelId="{F058A103-EBED-4DE1-BB6F-D26FFC8759D8}" type="parTrans" cxnId="{5F08FEE5-DD30-40DD-9FF8-505CD81E4318}">
      <dgm:prSet/>
      <dgm:spPr/>
      <dgm:t>
        <a:bodyPr/>
        <a:lstStyle/>
        <a:p>
          <a:endParaRPr lang="en-US" sz="1100">
            <a:cs typeface="B Mitra" pitchFamily="2" charset="-78"/>
          </a:endParaRPr>
        </a:p>
      </dgm:t>
    </dgm:pt>
    <dgm:pt modelId="{29334729-C45B-4F60-A28E-248FBAAF967E}" type="sibTrans" cxnId="{5F08FEE5-DD30-40DD-9FF8-505CD81E4318}">
      <dgm:prSet custT="1"/>
      <dgm:spPr/>
      <dgm:t>
        <a:bodyPr/>
        <a:lstStyle/>
        <a:p>
          <a:endParaRPr lang="en-US" sz="1400" b="1">
            <a:solidFill>
              <a:schemeClr val="tx1"/>
            </a:solidFill>
            <a:cs typeface="B Mitra" pitchFamily="2" charset="-78"/>
          </a:endParaRPr>
        </a:p>
      </dgm:t>
    </dgm:pt>
    <dgm:pt modelId="{C2A2B8D2-8F77-4162-9B18-948B72996341}">
      <dgm:prSet custT="1"/>
      <dgm:spPr/>
      <dgm:t>
        <a:bodyPr/>
        <a:lstStyle/>
        <a:p>
          <a:pPr rtl="1"/>
          <a:r>
            <a:rPr lang="fa-IR" sz="1400" b="1" dirty="0" smtClean="0">
              <a:solidFill>
                <a:schemeClr val="tx1"/>
              </a:solidFill>
              <a:cs typeface="B Mitra" pitchFamily="2" charset="-78"/>
            </a:rPr>
            <a:t>دانش و قابلیتها</a:t>
          </a:r>
        </a:p>
      </dgm:t>
    </dgm:pt>
    <dgm:pt modelId="{C65E8B5B-E7CF-48FE-897F-E04E394EA774}" type="parTrans" cxnId="{BF947504-DA2B-4609-98A1-BE3E1D889706}">
      <dgm:prSet/>
      <dgm:spPr/>
      <dgm:t>
        <a:bodyPr/>
        <a:lstStyle/>
        <a:p>
          <a:endParaRPr lang="en-US" sz="1100">
            <a:cs typeface="B Mitra" pitchFamily="2" charset="-78"/>
          </a:endParaRPr>
        </a:p>
      </dgm:t>
    </dgm:pt>
    <dgm:pt modelId="{2C5F80ED-CE6F-4465-B869-CDB28A7F333C}" type="sibTrans" cxnId="{BF947504-DA2B-4609-98A1-BE3E1D889706}">
      <dgm:prSet custT="1"/>
      <dgm:spPr/>
      <dgm:t>
        <a:bodyPr/>
        <a:lstStyle/>
        <a:p>
          <a:r>
            <a:rPr lang="fa-IR" sz="1400" b="1" dirty="0" smtClean="0">
              <a:solidFill>
                <a:schemeClr val="tx1"/>
              </a:solidFill>
              <a:cs typeface="B Mitra" pitchFamily="2" charset="-78"/>
            </a:rPr>
            <a:t>رهیافت ها</a:t>
          </a:r>
          <a:endParaRPr lang="en-US" sz="1400" b="1" dirty="0">
            <a:solidFill>
              <a:schemeClr val="tx1"/>
            </a:solidFill>
            <a:cs typeface="B Mitra" pitchFamily="2" charset="-78"/>
          </a:endParaRPr>
        </a:p>
      </dgm:t>
    </dgm:pt>
    <dgm:pt modelId="{6F052142-10E3-46A7-A6C2-C99079BCAD76}">
      <dgm:prSet custT="1"/>
      <dgm:spPr/>
      <dgm:t>
        <a:bodyPr/>
        <a:lstStyle/>
        <a:p>
          <a:pPr rtl="1"/>
          <a:r>
            <a:rPr lang="fa-IR" sz="1400" b="1" dirty="0" smtClean="0">
              <a:solidFill>
                <a:schemeClr val="tx1"/>
              </a:solidFill>
              <a:cs typeface="B Mitra" pitchFamily="2" charset="-78"/>
            </a:rPr>
            <a:t>استراتژی های دانش محور</a:t>
          </a:r>
        </a:p>
      </dgm:t>
    </dgm:pt>
    <dgm:pt modelId="{9422D9CD-625A-4BC9-A4C9-94E5E35A3823}" type="parTrans" cxnId="{E3AC7072-D0B1-48CD-9F91-2AAC58C5C0C2}">
      <dgm:prSet/>
      <dgm:spPr/>
      <dgm:t>
        <a:bodyPr/>
        <a:lstStyle/>
        <a:p>
          <a:endParaRPr lang="en-US" sz="1100">
            <a:cs typeface="B Mitra" pitchFamily="2" charset="-78"/>
          </a:endParaRPr>
        </a:p>
      </dgm:t>
    </dgm:pt>
    <dgm:pt modelId="{BFC6880A-3DC4-4818-83CC-545289DACB6A}" type="sibTrans" cxnId="{E3AC7072-D0B1-48CD-9F91-2AAC58C5C0C2}">
      <dgm:prSet custT="1"/>
      <dgm:spPr/>
      <dgm:t>
        <a:bodyPr/>
        <a:lstStyle/>
        <a:p>
          <a:r>
            <a:rPr lang="fa-IR" sz="1400" b="1" dirty="0" smtClean="0">
              <a:solidFill>
                <a:schemeClr val="tx1"/>
              </a:solidFill>
              <a:cs typeface="B Mitra" pitchFamily="2" charset="-78"/>
            </a:rPr>
            <a:t>اقتصاد الکترونیکی</a:t>
          </a:r>
          <a:endParaRPr lang="en-US" sz="1400" b="1" dirty="0">
            <a:solidFill>
              <a:schemeClr val="tx1"/>
            </a:solidFill>
            <a:cs typeface="B Mitra" pitchFamily="2" charset="-78"/>
          </a:endParaRPr>
        </a:p>
      </dgm:t>
    </dgm:pt>
    <dgm:pt modelId="{FE9C8577-7B2F-4393-BAE8-AACB4F1CD8E9}">
      <dgm:prSet custT="1"/>
      <dgm:spPr/>
      <dgm:t>
        <a:bodyPr/>
        <a:lstStyle/>
        <a:p>
          <a:pPr rtl="1"/>
          <a:r>
            <a:rPr lang="fa-IR" sz="1400" b="1" dirty="0" smtClean="0">
              <a:solidFill>
                <a:schemeClr val="tx1"/>
              </a:solidFill>
              <a:cs typeface="B Mitra" pitchFamily="2" charset="-78"/>
            </a:rPr>
            <a:t>زنجیره ارزش دانش</a:t>
          </a:r>
        </a:p>
      </dgm:t>
    </dgm:pt>
    <dgm:pt modelId="{E250E8A2-1216-494F-9F7E-B62FFFE28B73}" type="parTrans" cxnId="{8149C044-6AC3-4C4E-A27B-11E73A842393}">
      <dgm:prSet/>
      <dgm:spPr/>
      <dgm:t>
        <a:bodyPr/>
        <a:lstStyle/>
        <a:p>
          <a:endParaRPr lang="en-US" sz="1100">
            <a:cs typeface="B Mitra" pitchFamily="2" charset="-78"/>
          </a:endParaRPr>
        </a:p>
      </dgm:t>
    </dgm:pt>
    <dgm:pt modelId="{E3FC4BF2-35AC-4415-8963-DBC11841B87A}" type="sibTrans" cxnId="{8149C044-6AC3-4C4E-A27B-11E73A842393}">
      <dgm:prSet custT="1"/>
      <dgm:spPr/>
      <dgm:t>
        <a:bodyPr/>
        <a:lstStyle/>
        <a:p>
          <a:r>
            <a:rPr lang="fa-IR" sz="1400" b="1" dirty="0" smtClean="0">
              <a:solidFill>
                <a:schemeClr val="tx1"/>
              </a:solidFill>
              <a:cs typeface="B Mitra" pitchFamily="2" charset="-78"/>
            </a:rPr>
            <a:t>مدل دانش محور</a:t>
          </a:r>
          <a:endParaRPr lang="en-US" sz="1400" b="1" dirty="0">
            <a:solidFill>
              <a:schemeClr val="tx1"/>
            </a:solidFill>
            <a:cs typeface="B Mitra" pitchFamily="2" charset="-78"/>
          </a:endParaRPr>
        </a:p>
      </dgm:t>
    </dgm:pt>
    <dgm:pt modelId="{3A68FE24-7348-46C1-B9E7-0A70D707DBAE}" type="pres">
      <dgm:prSet presAssocID="{7CA03FFF-0143-490E-869F-2C5F8E34EDA0}" presName="Name0" presStyleCnt="0">
        <dgm:presLayoutVars>
          <dgm:chMax/>
          <dgm:chPref/>
          <dgm:dir/>
          <dgm:animLvl val="lvl"/>
        </dgm:presLayoutVars>
      </dgm:prSet>
      <dgm:spPr/>
      <dgm:t>
        <a:bodyPr/>
        <a:lstStyle/>
        <a:p>
          <a:endParaRPr lang="en-US"/>
        </a:p>
      </dgm:t>
    </dgm:pt>
    <dgm:pt modelId="{02C6DF9D-8893-4214-B6E4-04D0FCE93A57}" type="pres">
      <dgm:prSet presAssocID="{A36447B0-BE14-4B90-A635-81B992A96525}" presName="composite" presStyleCnt="0"/>
      <dgm:spPr/>
    </dgm:pt>
    <dgm:pt modelId="{D59B93BB-0578-4045-B5DA-40E1E2B361EC}" type="pres">
      <dgm:prSet presAssocID="{A36447B0-BE14-4B90-A635-81B992A96525}" presName="Parent1" presStyleLbl="node1" presStyleIdx="0" presStyleCnt="12">
        <dgm:presLayoutVars>
          <dgm:chMax val="1"/>
          <dgm:chPref val="1"/>
          <dgm:bulletEnabled val="1"/>
        </dgm:presLayoutVars>
      </dgm:prSet>
      <dgm:spPr/>
      <dgm:t>
        <a:bodyPr/>
        <a:lstStyle/>
        <a:p>
          <a:endParaRPr lang="en-US"/>
        </a:p>
      </dgm:t>
    </dgm:pt>
    <dgm:pt modelId="{17336C7B-DAFE-43D7-B1E0-5AE3C0DD2ED4}" type="pres">
      <dgm:prSet presAssocID="{A36447B0-BE14-4B90-A635-81B992A96525}" presName="Childtext1" presStyleLbl="revTx" presStyleIdx="0" presStyleCnt="6">
        <dgm:presLayoutVars>
          <dgm:chMax val="0"/>
          <dgm:chPref val="0"/>
          <dgm:bulletEnabled val="1"/>
        </dgm:presLayoutVars>
      </dgm:prSet>
      <dgm:spPr/>
      <dgm:t>
        <a:bodyPr/>
        <a:lstStyle/>
        <a:p>
          <a:endParaRPr lang="en-US"/>
        </a:p>
      </dgm:t>
    </dgm:pt>
    <dgm:pt modelId="{64B39D97-A25D-497C-9625-1EF93EBC3379}" type="pres">
      <dgm:prSet presAssocID="{A36447B0-BE14-4B90-A635-81B992A96525}" presName="BalanceSpacing" presStyleCnt="0"/>
      <dgm:spPr/>
    </dgm:pt>
    <dgm:pt modelId="{52E9D7DB-4B2D-4F9A-B7B6-D8A1B77A6D04}" type="pres">
      <dgm:prSet presAssocID="{A36447B0-BE14-4B90-A635-81B992A96525}" presName="BalanceSpacing1" presStyleCnt="0"/>
      <dgm:spPr/>
    </dgm:pt>
    <dgm:pt modelId="{DBD07B30-06F2-439E-BF43-6F41801E4D62}" type="pres">
      <dgm:prSet presAssocID="{3533239B-94E7-463F-AC97-0AABC0ABE01D}" presName="Accent1Text" presStyleLbl="node1" presStyleIdx="1" presStyleCnt="12"/>
      <dgm:spPr/>
      <dgm:t>
        <a:bodyPr/>
        <a:lstStyle/>
        <a:p>
          <a:endParaRPr lang="en-US"/>
        </a:p>
      </dgm:t>
    </dgm:pt>
    <dgm:pt modelId="{D9433E36-0B5C-4023-B74F-C58FC2F7D340}" type="pres">
      <dgm:prSet presAssocID="{3533239B-94E7-463F-AC97-0AABC0ABE01D}" presName="spaceBetweenRectangles" presStyleCnt="0"/>
      <dgm:spPr/>
    </dgm:pt>
    <dgm:pt modelId="{4E0C45EE-3A1E-4AE1-85C6-034073611697}" type="pres">
      <dgm:prSet presAssocID="{EDCFC6D8-912B-45D1-A56D-59E916124B81}" presName="composite" presStyleCnt="0"/>
      <dgm:spPr/>
    </dgm:pt>
    <dgm:pt modelId="{4E57ACAE-124E-4CAF-B315-73AD7F876944}" type="pres">
      <dgm:prSet presAssocID="{EDCFC6D8-912B-45D1-A56D-59E916124B81}" presName="Parent1" presStyleLbl="node1" presStyleIdx="2" presStyleCnt="12">
        <dgm:presLayoutVars>
          <dgm:chMax val="1"/>
          <dgm:chPref val="1"/>
          <dgm:bulletEnabled val="1"/>
        </dgm:presLayoutVars>
      </dgm:prSet>
      <dgm:spPr/>
      <dgm:t>
        <a:bodyPr/>
        <a:lstStyle/>
        <a:p>
          <a:endParaRPr lang="en-US"/>
        </a:p>
      </dgm:t>
    </dgm:pt>
    <dgm:pt modelId="{90E2A3BD-FD88-40D3-87C5-CC6FE70304D7}" type="pres">
      <dgm:prSet presAssocID="{EDCFC6D8-912B-45D1-A56D-59E916124B81}" presName="Childtext1" presStyleLbl="revTx" presStyleIdx="1" presStyleCnt="6">
        <dgm:presLayoutVars>
          <dgm:chMax val="0"/>
          <dgm:chPref val="0"/>
          <dgm:bulletEnabled val="1"/>
        </dgm:presLayoutVars>
      </dgm:prSet>
      <dgm:spPr/>
      <dgm:t>
        <a:bodyPr/>
        <a:lstStyle/>
        <a:p>
          <a:endParaRPr lang="en-US"/>
        </a:p>
      </dgm:t>
    </dgm:pt>
    <dgm:pt modelId="{E3391BB2-1F3E-4CC3-BF88-7F05F102AFB1}" type="pres">
      <dgm:prSet presAssocID="{EDCFC6D8-912B-45D1-A56D-59E916124B81}" presName="BalanceSpacing" presStyleCnt="0"/>
      <dgm:spPr/>
    </dgm:pt>
    <dgm:pt modelId="{B151E6B7-C809-48DC-8A8D-469504D9A8C9}" type="pres">
      <dgm:prSet presAssocID="{EDCFC6D8-912B-45D1-A56D-59E916124B81}" presName="BalanceSpacing1" presStyleCnt="0"/>
      <dgm:spPr/>
    </dgm:pt>
    <dgm:pt modelId="{AE454F8E-D240-4EFD-AF80-D53098C108A8}" type="pres">
      <dgm:prSet presAssocID="{4168ECA1-83A9-47A1-9F83-16C5CE22DB00}" presName="Accent1Text" presStyleLbl="node1" presStyleIdx="3" presStyleCnt="12"/>
      <dgm:spPr/>
      <dgm:t>
        <a:bodyPr/>
        <a:lstStyle/>
        <a:p>
          <a:endParaRPr lang="en-US"/>
        </a:p>
      </dgm:t>
    </dgm:pt>
    <dgm:pt modelId="{56C63203-46EF-4565-A1F1-CAE3EF39BB82}" type="pres">
      <dgm:prSet presAssocID="{4168ECA1-83A9-47A1-9F83-16C5CE22DB00}" presName="spaceBetweenRectangles" presStyleCnt="0"/>
      <dgm:spPr/>
    </dgm:pt>
    <dgm:pt modelId="{44D92060-381C-4C96-BF9D-3EBBD164B6BF}" type="pres">
      <dgm:prSet presAssocID="{60A99A72-1B45-4A47-B3C1-606CBE863512}" presName="composite" presStyleCnt="0"/>
      <dgm:spPr/>
    </dgm:pt>
    <dgm:pt modelId="{01E7132E-257C-4AAE-8F68-007A86336949}" type="pres">
      <dgm:prSet presAssocID="{60A99A72-1B45-4A47-B3C1-606CBE863512}" presName="Parent1" presStyleLbl="node1" presStyleIdx="4" presStyleCnt="12" custLinFactNeighborX="55501" custLinFactNeighborY="-84308">
        <dgm:presLayoutVars>
          <dgm:chMax val="1"/>
          <dgm:chPref val="1"/>
          <dgm:bulletEnabled val="1"/>
        </dgm:presLayoutVars>
      </dgm:prSet>
      <dgm:spPr/>
      <dgm:t>
        <a:bodyPr/>
        <a:lstStyle/>
        <a:p>
          <a:endParaRPr lang="en-US"/>
        </a:p>
      </dgm:t>
    </dgm:pt>
    <dgm:pt modelId="{449DCAC5-C62E-46FF-B969-5AB7A317A275}" type="pres">
      <dgm:prSet presAssocID="{60A99A72-1B45-4A47-B3C1-606CBE863512}" presName="Childtext1" presStyleLbl="revTx" presStyleIdx="2" presStyleCnt="6">
        <dgm:presLayoutVars>
          <dgm:chMax val="0"/>
          <dgm:chPref val="0"/>
          <dgm:bulletEnabled val="1"/>
        </dgm:presLayoutVars>
      </dgm:prSet>
      <dgm:spPr/>
    </dgm:pt>
    <dgm:pt modelId="{811B8BB0-2A72-4E7F-8988-9FE14FF541D7}" type="pres">
      <dgm:prSet presAssocID="{60A99A72-1B45-4A47-B3C1-606CBE863512}" presName="BalanceSpacing" presStyleCnt="0"/>
      <dgm:spPr/>
    </dgm:pt>
    <dgm:pt modelId="{7310CC29-A7CC-405E-861A-613762D3F590}" type="pres">
      <dgm:prSet presAssocID="{60A99A72-1B45-4A47-B3C1-606CBE863512}" presName="BalanceSpacing1" presStyleCnt="0"/>
      <dgm:spPr/>
    </dgm:pt>
    <dgm:pt modelId="{DB8AD123-A7CC-4101-8313-78447C310550}" type="pres">
      <dgm:prSet presAssocID="{29334729-C45B-4F60-A28E-248FBAAF967E}" presName="Accent1Text" presStyleLbl="node1" presStyleIdx="5" presStyleCnt="12" custLinFactY="100000" custLinFactNeighborX="51689" custLinFactNeighborY="153192"/>
      <dgm:spPr/>
      <dgm:t>
        <a:bodyPr/>
        <a:lstStyle/>
        <a:p>
          <a:endParaRPr lang="en-US"/>
        </a:p>
      </dgm:t>
    </dgm:pt>
    <dgm:pt modelId="{B586E655-AAF7-4833-89E1-4A15DDED8C65}" type="pres">
      <dgm:prSet presAssocID="{29334729-C45B-4F60-A28E-248FBAAF967E}" presName="spaceBetweenRectangles" presStyleCnt="0"/>
      <dgm:spPr/>
    </dgm:pt>
    <dgm:pt modelId="{F92E3912-CA5B-4990-BDCD-B8A76D8A3A37}" type="pres">
      <dgm:prSet presAssocID="{FE9C8577-7B2F-4393-BAE8-AACB4F1CD8E9}" presName="composite" presStyleCnt="0"/>
      <dgm:spPr/>
    </dgm:pt>
    <dgm:pt modelId="{98224C82-97B2-4D5C-97A2-946BBCD48176}" type="pres">
      <dgm:prSet presAssocID="{FE9C8577-7B2F-4393-BAE8-AACB4F1CD8E9}" presName="Parent1" presStyleLbl="node1" presStyleIdx="6" presStyleCnt="12" custLinFactX="574" custLinFactNeighborX="100000" custLinFactNeighborY="-1582">
        <dgm:presLayoutVars>
          <dgm:chMax val="1"/>
          <dgm:chPref val="1"/>
          <dgm:bulletEnabled val="1"/>
        </dgm:presLayoutVars>
      </dgm:prSet>
      <dgm:spPr/>
      <dgm:t>
        <a:bodyPr/>
        <a:lstStyle/>
        <a:p>
          <a:endParaRPr lang="en-US"/>
        </a:p>
      </dgm:t>
    </dgm:pt>
    <dgm:pt modelId="{C5A7076D-05C0-4F94-8380-D12E9A79D30E}" type="pres">
      <dgm:prSet presAssocID="{FE9C8577-7B2F-4393-BAE8-AACB4F1CD8E9}" presName="Childtext1" presStyleLbl="revTx" presStyleIdx="3" presStyleCnt="6">
        <dgm:presLayoutVars>
          <dgm:chMax val="0"/>
          <dgm:chPref val="0"/>
          <dgm:bulletEnabled val="1"/>
        </dgm:presLayoutVars>
      </dgm:prSet>
      <dgm:spPr/>
    </dgm:pt>
    <dgm:pt modelId="{982C66F6-7A26-4F32-A05A-0319B1797690}" type="pres">
      <dgm:prSet presAssocID="{FE9C8577-7B2F-4393-BAE8-AACB4F1CD8E9}" presName="BalanceSpacing" presStyleCnt="0"/>
      <dgm:spPr/>
    </dgm:pt>
    <dgm:pt modelId="{6D62CB0F-4914-4AF6-ADF0-2A222AE43A1F}" type="pres">
      <dgm:prSet presAssocID="{FE9C8577-7B2F-4393-BAE8-AACB4F1CD8E9}" presName="BalanceSpacing1" presStyleCnt="0"/>
      <dgm:spPr/>
    </dgm:pt>
    <dgm:pt modelId="{15358C8A-88C8-4E05-8FFD-B85748D87CA3}" type="pres">
      <dgm:prSet presAssocID="{E3FC4BF2-35AC-4415-8963-DBC11841B87A}" presName="Accent1Text" presStyleLbl="node1" presStyleIdx="7" presStyleCnt="12" custLinFactX="-62714" custLinFactNeighborX="-100000" custLinFactNeighborY="85853"/>
      <dgm:spPr/>
      <dgm:t>
        <a:bodyPr/>
        <a:lstStyle/>
        <a:p>
          <a:endParaRPr lang="en-US"/>
        </a:p>
      </dgm:t>
    </dgm:pt>
    <dgm:pt modelId="{F3BB7C48-E12F-477A-B4AE-D7923C2954E7}" type="pres">
      <dgm:prSet presAssocID="{E3FC4BF2-35AC-4415-8963-DBC11841B87A}" presName="spaceBetweenRectangles" presStyleCnt="0"/>
      <dgm:spPr/>
    </dgm:pt>
    <dgm:pt modelId="{B41B1F34-1345-49C4-AE88-B6685CDEE988}" type="pres">
      <dgm:prSet presAssocID="{C2A2B8D2-8F77-4162-9B18-948B72996341}" presName="composite" presStyleCnt="0"/>
      <dgm:spPr/>
    </dgm:pt>
    <dgm:pt modelId="{FFC5408F-D852-4E39-A45A-13821672C639}" type="pres">
      <dgm:prSet presAssocID="{C2A2B8D2-8F77-4162-9B18-948B72996341}" presName="Parent1" presStyleLbl="node1" presStyleIdx="8" presStyleCnt="12" custLinFactX="-11927" custLinFactY="-70265" custLinFactNeighborX="-100000" custLinFactNeighborY="-100000">
        <dgm:presLayoutVars>
          <dgm:chMax val="1"/>
          <dgm:chPref val="1"/>
          <dgm:bulletEnabled val="1"/>
        </dgm:presLayoutVars>
      </dgm:prSet>
      <dgm:spPr/>
      <dgm:t>
        <a:bodyPr/>
        <a:lstStyle/>
        <a:p>
          <a:endParaRPr lang="en-US"/>
        </a:p>
      </dgm:t>
    </dgm:pt>
    <dgm:pt modelId="{7CBF61A0-E323-4271-95F9-86E6F70C0241}" type="pres">
      <dgm:prSet presAssocID="{C2A2B8D2-8F77-4162-9B18-948B72996341}" presName="Childtext1" presStyleLbl="revTx" presStyleIdx="4" presStyleCnt="6">
        <dgm:presLayoutVars>
          <dgm:chMax val="0"/>
          <dgm:chPref val="0"/>
          <dgm:bulletEnabled val="1"/>
        </dgm:presLayoutVars>
      </dgm:prSet>
      <dgm:spPr/>
    </dgm:pt>
    <dgm:pt modelId="{9F56B537-0F88-4FD8-85BE-D75514D0A5FA}" type="pres">
      <dgm:prSet presAssocID="{C2A2B8D2-8F77-4162-9B18-948B72996341}" presName="BalanceSpacing" presStyleCnt="0"/>
      <dgm:spPr/>
    </dgm:pt>
    <dgm:pt modelId="{C04BB17C-9B5A-4D1F-AB8A-DDCC66B5B31D}" type="pres">
      <dgm:prSet presAssocID="{C2A2B8D2-8F77-4162-9B18-948B72996341}" presName="BalanceSpacing1" presStyleCnt="0"/>
      <dgm:spPr/>
    </dgm:pt>
    <dgm:pt modelId="{D0F5CC91-1B01-44C8-A7BA-67B1AA0DF210}" type="pres">
      <dgm:prSet presAssocID="{2C5F80ED-CE6F-4465-B869-CDB28A7F333C}" presName="Accent1Text" presStyleLbl="node1" presStyleIdx="9" presStyleCnt="12" custLinFactX="9656" custLinFactNeighborX="100000" custLinFactNeighborY="4046"/>
      <dgm:spPr/>
      <dgm:t>
        <a:bodyPr/>
        <a:lstStyle/>
        <a:p>
          <a:endParaRPr lang="en-US"/>
        </a:p>
      </dgm:t>
    </dgm:pt>
    <dgm:pt modelId="{7AEF613A-D065-459A-9EDB-3B6B2CA6B81F}" type="pres">
      <dgm:prSet presAssocID="{2C5F80ED-CE6F-4465-B869-CDB28A7F333C}" presName="spaceBetweenRectangles" presStyleCnt="0"/>
      <dgm:spPr/>
    </dgm:pt>
    <dgm:pt modelId="{6A83ACCD-AA26-4C5F-8F7E-634B43EE85BF}" type="pres">
      <dgm:prSet presAssocID="{6F052142-10E3-46A7-A6C2-C99079BCAD76}" presName="composite" presStyleCnt="0"/>
      <dgm:spPr/>
    </dgm:pt>
    <dgm:pt modelId="{72583A61-AF33-47D9-8DE1-92E77067B398}" type="pres">
      <dgm:prSet presAssocID="{6F052142-10E3-46A7-A6C2-C99079BCAD76}" presName="Parent1" presStyleLbl="node1" presStyleIdx="10" presStyleCnt="12" custLinFactY="-70164" custLinFactNeighborX="-10003" custLinFactNeighborY="-100000">
        <dgm:presLayoutVars>
          <dgm:chMax val="1"/>
          <dgm:chPref val="1"/>
          <dgm:bulletEnabled val="1"/>
        </dgm:presLayoutVars>
      </dgm:prSet>
      <dgm:spPr/>
      <dgm:t>
        <a:bodyPr/>
        <a:lstStyle/>
        <a:p>
          <a:endParaRPr lang="en-US"/>
        </a:p>
      </dgm:t>
    </dgm:pt>
    <dgm:pt modelId="{9F8A1736-7CBC-431C-8F34-64E82858A1E1}" type="pres">
      <dgm:prSet presAssocID="{6F052142-10E3-46A7-A6C2-C99079BCAD76}" presName="Childtext1" presStyleLbl="revTx" presStyleIdx="5" presStyleCnt="6">
        <dgm:presLayoutVars>
          <dgm:chMax val="0"/>
          <dgm:chPref val="0"/>
          <dgm:bulletEnabled val="1"/>
        </dgm:presLayoutVars>
      </dgm:prSet>
      <dgm:spPr/>
    </dgm:pt>
    <dgm:pt modelId="{35CF2829-AE4B-4E5E-B990-C6D0B0BF478E}" type="pres">
      <dgm:prSet presAssocID="{6F052142-10E3-46A7-A6C2-C99079BCAD76}" presName="BalanceSpacing" presStyleCnt="0"/>
      <dgm:spPr/>
    </dgm:pt>
    <dgm:pt modelId="{1072F50E-C180-4A33-B476-D02156B703DF}" type="pres">
      <dgm:prSet presAssocID="{6F052142-10E3-46A7-A6C2-C99079BCAD76}" presName="BalanceSpacing1" presStyleCnt="0"/>
      <dgm:spPr/>
    </dgm:pt>
    <dgm:pt modelId="{21EFE223-EE44-44B6-A34B-BE576AF5AE33}" type="pres">
      <dgm:prSet presAssocID="{BFC6880A-3DC4-4818-83CC-545289DACB6A}" presName="Accent1Text" presStyleLbl="node1" presStyleIdx="11" presStyleCnt="12" custLinFactY="-100000" custLinFactNeighborX="-56088" custLinFactNeighborY="-155145"/>
      <dgm:spPr/>
      <dgm:t>
        <a:bodyPr/>
        <a:lstStyle/>
        <a:p>
          <a:endParaRPr lang="en-US"/>
        </a:p>
      </dgm:t>
    </dgm:pt>
  </dgm:ptLst>
  <dgm:cxnLst>
    <dgm:cxn modelId="{5F08FEE5-DD30-40DD-9FF8-505CD81E4318}" srcId="{7CA03FFF-0143-490E-869F-2C5F8E34EDA0}" destId="{60A99A72-1B45-4A47-B3C1-606CBE863512}" srcOrd="2" destOrd="0" parTransId="{F058A103-EBED-4DE1-BB6F-D26FFC8759D8}" sibTransId="{29334729-C45B-4F60-A28E-248FBAAF967E}"/>
    <dgm:cxn modelId="{3BCA1D32-7A88-443A-AA8D-9C80866BB7D1}" srcId="{7CA03FFF-0143-490E-869F-2C5F8E34EDA0}" destId="{A36447B0-BE14-4B90-A635-81B992A96525}" srcOrd="0" destOrd="0" parTransId="{F7DD0F2D-9415-4AD6-B2C9-35AC9454502D}" sibTransId="{3533239B-94E7-463F-AC97-0AABC0ABE01D}"/>
    <dgm:cxn modelId="{33196554-7A2F-4E43-9084-97C742774498}" type="presOf" srcId="{EDCFC6D8-912B-45D1-A56D-59E916124B81}" destId="{4E57ACAE-124E-4CAF-B315-73AD7F876944}" srcOrd="0" destOrd="0" presId="urn:microsoft.com/office/officeart/2008/layout/AlternatingHexagons"/>
    <dgm:cxn modelId="{547CC6A5-02DE-4D36-9C14-1D5DC0060472}" type="presOf" srcId="{E3FC4BF2-35AC-4415-8963-DBC11841B87A}" destId="{15358C8A-88C8-4E05-8FFD-B85748D87CA3}" srcOrd="0" destOrd="0" presId="urn:microsoft.com/office/officeart/2008/layout/AlternatingHexagons"/>
    <dgm:cxn modelId="{21D7837C-3904-42CE-9450-969B76CB00BA}" type="presOf" srcId="{6F052142-10E3-46A7-A6C2-C99079BCAD76}" destId="{72583A61-AF33-47D9-8DE1-92E77067B398}" srcOrd="0" destOrd="0" presId="urn:microsoft.com/office/officeart/2008/layout/AlternatingHexagons"/>
    <dgm:cxn modelId="{E3AC7072-D0B1-48CD-9F91-2AAC58C5C0C2}" srcId="{7CA03FFF-0143-490E-869F-2C5F8E34EDA0}" destId="{6F052142-10E3-46A7-A6C2-C99079BCAD76}" srcOrd="5" destOrd="0" parTransId="{9422D9CD-625A-4BC9-A4C9-94E5E35A3823}" sibTransId="{BFC6880A-3DC4-4818-83CC-545289DACB6A}"/>
    <dgm:cxn modelId="{EE4437FE-6C68-44F9-8757-A2658D90AE8F}" type="presOf" srcId="{3533239B-94E7-463F-AC97-0AABC0ABE01D}" destId="{DBD07B30-06F2-439E-BF43-6F41801E4D62}" srcOrd="0" destOrd="0" presId="urn:microsoft.com/office/officeart/2008/layout/AlternatingHexagons"/>
    <dgm:cxn modelId="{FD8DE115-D210-448D-A07E-7C07CB684D94}" type="presOf" srcId="{4168ECA1-83A9-47A1-9F83-16C5CE22DB00}" destId="{AE454F8E-D240-4EFD-AF80-D53098C108A8}" srcOrd="0" destOrd="0" presId="urn:microsoft.com/office/officeart/2008/layout/AlternatingHexagons"/>
    <dgm:cxn modelId="{BF947504-DA2B-4609-98A1-BE3E1D889706}" srcId="{7CA03FFF-0143-490E-869F-2C5F8E34EDA0}" destId="{C2A2B8D2-8F77-4162-9B18-948B72996341}" srcOrd="4" destOrd="0" parTransId="{C65E8B5B-E7CF-48FE-897F-E04E394EA774}" sibTransId="{2C5F80ED-CE6F-4465-B869-CDB28A7F333C}"/>
    <dgm:cxn modelId="{BC0C0EC2-0244-4C4B-849A-B95A1C7026FF}" type="presOf" srcId="{2C5F80ED-CE6F-4465-B869-CDB28A7F333C}" destId="{D0F5CC91-1B01-44C8-A7BA-67B1AA0DF210}" srcOrd="0" destOrd="0" presId="urn:microsoft.com/office/officeart/2008/layout/AlternatingHexagons"/>
    <dgm:cxn modelId="{7D014192-34DB-487D-9EA0-8EE95749AD75}" type="presOf" srcId="{A36447B0-BE14-4B90-A635-81B992A96525}" destId="{D59B93BB-0578-4045-B5DA-40E1E2B361EC}" srcOrd="0" destOrd="0" presId="urn:microsoft.com/office/officeart/2008/layout/AlternatingHexagons"/>
    <dgm:cxn modelId="{A1174BC1-B771-43D5-A418-94ABFA81E0BA}" srcId="{EDCFC6D8-912B-45D1-A56D-59E916124B81}" destId="{3619A3CC-8C42-46A5-BDC8-B1F6013A2C6D}" srcOrd="0" destOrd="0" parTransId="{6F43862F-635D-4456-B98F-E6F30A60D16C}" sibTransId="{D2B2F490-7DA9-4933-BCF7-6829FE706496}"/>
    <dgm:cxn modelId="{6DD2F826-ED1F-4E37-9FD8-B4D998ECAC98}" type="presOf" srcId="{7CA03FFF-0143-490E-869F-2C5F8E34EDA0}" destId="{3A68FE24-7348-46C1-B9E7-0A70D707DBAE}" srcOrd="0" destOrd="0" presId="urn:microsoft.com/office/officeart/2008/layout/AlternatingHexagons"/>
    <dgm:cxn modelId="{3C90E3DB-8FEB-4ACA-80FE-69E084E66B17}" srcId="{7CA03FFF-0143-490E-869F-2C5F8E34EDA0}" destId="{EDCFC6D8-912B-45D1-A56D-59E916124B81}" srcOrd="1" destOrd="0" parTransId="{C6C6071B-98CF-471E-BF3A-F08B7BF41156}" sibTransId="{4168ECA1-83A9-47A1-9F83-16C5CE22DB00}"/>
    <dgm:cxn modelId="{350A7B21-F0C0-42B4-B4C9-F244433B0EB2}" type="presOf" srcId="{C2A2B8D2-8F77-4162-9B18-948B72996341}" destId="{FFC5408F-D852-4E39-A45A-13821672C639}" srcOrd="0" destOrd="0" presId="urn:microsoft.com/office/officeart/2008/layout/AlternatingHexagons"/>
    <dgm:cxn modelId="{8149C044-6AC3-4C4E-A27B-11E73A842393}" srcId="{7CA03FFF-0143-490E-869F-2C5F8E34EDA0}" destId="{FE9C8577-7B2F-4393-BAE8-AACB4F1CD8E9}" srcOrd="3" destOrd="0" parTransId="{E250E8A2-1216-494F-9F7E-B62FFFE28B73}" sibTransId="{E3FC4BF2-35AC-4415-8963-DBC11841B87A}"/>
    <dgm:cxn modelId="{75ACB796-EA7E-448C-BE0A-78412172AC5F}" type="presOf" srcId="{29334729-C45B-4F60-A28E-248FBAAF967E}" destId="{DB8AD123-A7CC-4101-8313-78447C310550}" srcOrd="0" destOrd="0" presId="urn:microsoft.com/office/officeart/2008/layout/AlternatingHexagons"/>
    <dgm:cxn modelId="{3BC6203D-C5F3-4ACF-B7FF-49106B0F5D20}" type="presOf" srcId="{60A99A72-1B45-4A47-B3C1-606CBE863512}" destId="{01E7132E-257C-4AAE-8F68-007A86336949}" srcOrd="0" destOrd="0" presId="urn:microsoft.com/office/officeart/2008/layout/AlternatingHexagons"/>
    <dgm:cxn modelId="{E12EA47C-D59F-4BB0-B0C3-5218B3895FD9}" type="presOf" srcId="{BFC6880A-3DC4-4818-83CC-545289DACB6A}" destId="{21EFE223-EE44-44B6-A34B-BE576AF5AE33}" srcOrd="0" destOrd="0" presId="urn:microsoft.com/office/officeart/2008/layout/AlternatingHexagons"/>
    <dgm:cxn modelId="{B651AEF3-1094-4E2A-982F-AB6E6FC69F0C}" type="presOf" srcId="{3619A3CC-8C42-46A5-BDC8-B1F6013A2C6D}" destId="{90E2A3BD-FD88-40D3-87C5-CC6FE70304D7}" srcOrd="0" destOrd="0" presId="urn:microsoft.com/office/officeart/2008/layout/AlternatingHexagons"/>
    <dgm:cxn modelId="{5F8FE268-40ED-405B-8370-9CE4191994EF}" type="presOf" srcId="{FE9C8577-7B2F-4393-BAE8-AACB4F1CD8E9}" destId="{98224C82-97B2-4D5C-97A2-946BBCD48176}" srcOrd="0" destOrd="0" presId="urn:microsoft.com/office/officeart/2008/layout/AlternatingHexagons"/>
    <dgm:cxn modelId="{C562A6F6-8816-4885-A86F-A717DBC12A20}" type="presParOf" srcId="{3A68FE24-7348-46C1-B9E7-0A70D707DBAE}" destId="{02C6DF9D-8893-4214-B6E4-04D0FCE93A57}" srcOrd="0" destOrd="0" presId="urn:microsoft.com/office/officeart/2008/layout/AlternatingHexagons"/>
    <dgm:cxn modelId="{98681112-4175-486F-BC9D-92158ACD2245}" type="presParOf" srcId="{02C6DF9D-8893-4214-B6E4-04D0FCE93A57}" destId="{D59B93BB-0578-4045-B5DA-40E1E2B361EC}" srcOrd="0" destOrd="0" presId="urn:microsoft.com/office/officeart/2008/layout/AlternatingHexagons"/>
    <dgm:cxn modelId="{3E5F9FDA-C0F0-4AD0-A776-247F06A1F1DB}" type="presParOf" srcId="{02C6DF9D-8893-4214-B6E4-04D0FCE93A57}" destId="{17336C7B-DAFE-43D7-B1E0-5AE3C0DD2ED4}" srcOrd="1" destOrd="0" presId="urn:microsoft.com/office/officeart/2008/layout/AlternatingHexagons"/>
    <dgm:cxn modelId="{FD23078F-E941-4FEF-B04C-AA432A512607}" type="presParOf" srcId="{02C6DF9D-8893-4214-B6E4-04D0FCE93A57}" destId="{64B39D97-A25D-497C-9625-1EF93EBC3379}" srcOrd="2" destOrd="0" presId="urn:microsoft.com/office/officeart/2008/layout/AlternatingHexagons"/>
    <dgm:cxn modelId="{7F4B8186-17A0-4653-ABF7-20DB5E6CEDF8}" type="presParOf" srcId="{02C6DF9D-8893-4214-B6E4-04D0FCE93A57}" destId="{52E9D7DB-4B2D-4F9A-B7B6-D8A1B77A6D04}" srcOrd="3" destOrd="0" presId="urn:microsoft.com/office/officeart/2008/layout/AlternatingHexagons"/>
    <dgm:cxn modelId="{14179AF7-E9C0-434D-971F-AC5083EAF833}" type="presParOf" srcId="{02C6DF9D-8893-4214-B6E4-04D0FCE93A57}" destId="{DBD07B30-06F2-439E-BF43-6F41801E4D62}" srcOrd="4" destOrd="0" presId="urn:microsoft.com/office/officeart/2008/layout/AlternatingHexagons"/>
    <dgm:cxn modelId="{5EE1C6CD-E82E-454E-948B-DF8690C9139C}" type="presParOf" srcId="{3A68FE24-7348-46C1-B9E7-0A70D707DBAE}" destId="{D9433E36-0B5C-4023-B74F-C58FC2F7D340}" srcOrd="1" destOrd="0" presId="urn:microsoft.com/office/officeart/2008/layout/AlternatingHexagons"/>
    <dgm:cxn modelId="{5E90F8CB-1522-48AA-B2C4-1DF2DB94154E}" type="presParOf" srcId="{3A68FE24-7348-46C1-B9E7-0A70D707DBAE}" destId="{4E0C45EE-3A1E-4AE1-85C6-034073611697}" srcOrd="2" destOrd="0" presId="urn:microsoft.com/office/officeart/2008/layout/AlternatingHexagons"/>
    <dgm:cxn modelId="{2C9096E3-6A53-4048-AF4B-27FEFB09F6ED}" type="presParOf" srcId="{4E0C45EE-3A1E-4AE1-85C6-034073611697}" destId="{4E57ACAE-124E-4CAF-B315-73AD7F876944}" srcOrd="0" destOrd="0" presId="urn:microsoft.com/office/officeart/2008/layout/AlternatingHexagons"/>
    <dgm:cxn modelId="{CDC06AFF-E92B-4A7A-838C-81EC508F935E}" type="presParOf" srcId="{4E0C45EE-3A1E-4AE1-85C6-034073611697}" destId="{90E2A3BD-FD88-40D3-87C5-CC6FE70304D7}" srcOrd="1" destOrd="0" presId="urn:microsoft.com/office/officeart/2008/layout/AlternatingHexagons"/>
    <dgm:cxn modelId="{095BBB16-25E7-4BF3-900B-E6455B134BA0}" type="presParOf" srcId="{4E0C45EE-3A1E-4AE1-85C6-034073611697}" destId="{E3391BB2-1F3E-4CC3-BF88-7F05F102AFB1}" srcOrd="2" destOrd="0" presId="urn:microsoft.com/office/officeart/2008/layout/AlternatingHexagons"/>
    <dgm:cxn modelId="{553275E3-001F-480E-82EF-63AB4A23C08E}" type="presParOf" srcId="{4E0C45EE-3A1E-4AE1-85C6-034073611697}" destId="{B151E6B7-C809-48DC-8A8D-469504D9A8C9}" srcOrd="3" destOrd="0" presId="urn:microsoft.com/office/officeart/2008/layout/AlternatingHexagons"/>
    <dgm:cxn modelId="{22E971D9-0B47-4D27-AFAB-302A303F71C6}" type="presParOf" srcId="{4E0C45EE-3A1E-4AE1-85C6-034073611697}" destId="{AE454F8E-D240-4EFD-AF80-D53098C108A8}" srcOrd="4" destOrd="0" presId="urn:microsoft.com/office/officeart/2008/layout/AlternatingHexagons"/>
    <dgm:cxn modelId="{B57D9E9D-868E-43B5-BCAB-2A60E7BED6E2}" type="presParOf" srcId="{3A68FE24-7348-46C1-B9E7-0A70D707DBAE}" destId="{56C63203-46EF-4565-A1F1-CAE3EF39BB82}" srcOrd="3" destOrd="0" presId="urn:microsoft.com/office/officeart/2008/layout/AlternatingHexagons"/>
    <dgm:cxn modelId="{DCDC5A2A-7336-44EA-8FDC-847B06FC0174}" type="presParOf" srcId="{3A68FE24-7348-46C1-B9E7-0A70D707DBAE}" destId="{44D92060-381C-4C96-BF9D-3EBBD164B6BF}" srcOrd="4" destOrd="0" presId="urn:microsoft.com/office/officeart/2008/layout/AlternatingHexagons"/>
    <dgm:cxn modelId="{D9C2ADCD-E46E-458D-884B-C1FF941256B9}" type="presParOf" srcId="{44D92060-381C-4C96-BF9D-3EBBD164B6BF}" destId="{01E7132E-257C-4AAE-8F68-007A86336949}" srcOrd="0" destOrd="0" presId="urn:microsoft.com/office/officeart/2008/layout/AlternatingHexagons"/>
    <dgm:cxn modelId="{82D204A1-35F2-4B7C-8613-C2D0477B1732}" type="presParOf" srcId="{44D92060-381C-4C96-BF9D-3EBBD164B6BF}" destId="{449DCAC5-C62E-46FF-B969-5AB7A317A275}" srcOrd="1" destOrd="0" presId="urn:microsoft.com/office/officeart/2008/layout/AlternatingHexagons"/>
    <dgm:cxn modelId="{D96341B7-E8F4-4167-9908-6ECCEA255E7A}" type="presParOf" srcId="{44D92060-381C-4C96-BF9D-3EBBD164B6BF}" destId="{811B8BB0-2A72-4E7F-8988-9FE14FF541D7}" srcOrd="2" destOrd="0" presId="urn:microsoft.com/office/officeart/2008/layout/AlternatingHexagons"/>
    <dgm:cxn modelId="{C71A4E60-68C5-4E3B-B4A3-A06E50EC79B8}" type="presParOf" srcId="{44D92060-381C-4C96-BF9D-3EBBD164B6BF}" destId="{7310CC29-A7CC-405E-861A-613762D3F590}" srcOrd="3" destOrd="0" presId="urn:microsoft.com/office/officeart/2008/layout/AlternatingHexagons"/>
    <dgm:cxn modelId="{B8B7E4BA-E63D-4CA9-BDC4-FCF5611323A6}" type="presParOf" srcId="{44D92060-381C-4C96-BF9D-3EBBD164B6BF}" destId="{DB8AD123-A7CC-4101-8313-78447C310550}" srcOrd="4" destOrd="0" presId="urn:microsoft.com/office/officeart/2008/layout/AlternatingHexagons"/>
    <dgm:cxn modelId="{2C789066-1D4D-43AD-8BD4-FB9D8821D92A}" type="presParOf" srcId="{3A68FE24-7348-46C1-B9E7-0A70D707DBAE}" destId="{B586E655-AAF7-4833-89E1-4A15DDED8C65}" srcOrd="5" destOrd="0" presId="urn:microsoft.com/office/officeart/2008/layout/AlternatingHexagons"/>
    <dgm:cxn modelId="{EF92D715-B8F2-4521-A06E-1388151852C3}" type="presParOf" srcId="{3A68FE24-7348-46C1-B9E7-0A70D707DBAE}" destId="{F92E3912-CA5B-4990-BDCD-B8A76D8A3A37}" srcOrd="6" destOrd="0" presId="urn:microsoft.com/office/officeart/2008/layout/AlternatingHexagons"/>
    <dgm:cxn modelId="{5E94313F-427E-4AF4-AB98-3149E6FB2A4B}" type="presParOf" srcId="{F92E3912-CA5B-4990-BDCD-B8A76D8A3A37}" destId="{98224C82-97B2-4D5C-97A2-946BBCD48176}" srcOrd="0" destOrd="0" presId="urn:microsoft.com/office/officeart/2008/layout/AlternatingHexagons"/>
    <dgm:cxn modelId="{82156693-BC8F-4855-AC9A-6319A91E3883}" type="presParOf" srcId="{F92E3912-CA5B-4990-BDCD-B8A76D8A3A37}" destId="{C5A7076D-05C0-4F94-8380-D12E9A79D30E}" srcOrd="1" destOrd="0" presId="urn:microsoft.com/office/officeart/2008/layout/AlternatingHexagons"/>
    <dgm:cxn modelId="{846DFDCA-DDA4-47CE-8561-27795E0B92F2}" type="presParOf" srcId="{F92E3912-CA5B-4990-BDCD-B8A76D8A3A37}" destId="{982C66F6-7A26-4F32-A05A-0319B1797690}" srcOrd="2" destOrd="0" presId="urn:microsoft.com/office/officeart/2008/layout/AlternatingHexagons"/>
    <dgm:cxn modelId="{F041838A-0034-40AA-BB74-E27177BF5170}" type="presParOf" srcId="{F92E3912-CA5B-4990-BDCD-B8A76D8A3A37}" destId="{6D62CB0F-4914-4AF6-ADF0-2A222AE43A1F}" srcOrd="3" destOrd="0" presId="urn:microsoft.com/office/officeart/2008/layout/AlternatingHexagons"/>
    <dgm:cxn modelId="{77377C87-753B-4D5B-998D-DAD74E7E0C9F}" type="presParOf" srcId="{F92E3912-CA5B-4990-BDCD-B8A76D8A3A37}" destId="{15358C8A-88C8-4E05-8FFD-B85748D87CA3}" srcOrd="4" destOrd="0" presId="urn:microsoft.com/office/officeart/2008/layout/AlternatingHexagons"/>
    <dgm:cxn modelId="{739A62C1-03C9-4DC5-8EFA-16A7B5AAAAAA}" type="presParOf" srcId="{3A68FE24-7348-46C1-B9E7-0A70D707DBAE}" destId="{F3BB7C48-E12F-477A-B4AE-D7923C2954E7}" srcOrd="7" destOrd="0" presId="urn:microsoft.com/office/officeart/2008/layout/AlternatingHexagons"/>
    <dgm:cxn modelId="{2CCB53B8-4CEA-4C77-8F1A-98ED0502BEA8}" type="presParOf" srcId="{3A68FE24-7348-46C1-B9E7-0A70D707DBAE}" destId="{B41B1F34-1345-49C4-AE88-B6685CDEE988}" srcOrd="8" destOrd="0" presId="urn:microsoft.com/office/officeart/2008/layout/AlternatingHexagons"/>
    <dgm:cxn modelId="{D23D01A2-1972-4DBE-BC37-056EC958E7A7}" type="presParOf" srcId="{B41B1F34-1345-49C4-AE88-B6685CDEE988}" destId="{FFC5408F-D852-4E39-A45A-13821672C639}" srcOrd="0" destOrd="0" presId="urn:microsoft.com/office/officeart/2008/layout/AlternatingHexagons"/>
    <dgm:cxn modelId="{474272A9-AC84-4AC6-B657-B4C6E9E7274B}" type="presParOf" srcId="{B41B1F34-1345-49C4-AE88-B6685CDEE988}" destId="{7CBF61A0-E323-4271-95F9-86E6F70C0241}" srcOrd="1" destOrd="0" presId="urn:microsoft.com/office/officeart/2008/layout/AlternatingHexagons"/>
    <dgm:cxn modelId="{832E2409-347C-405E-836B-70E7026D6B06}" type="presParOf" srcId="{B41B1F34-1345-49C4-AE88-B6685CDEE988}" destId="{9F56B537-0F88-4FD8-85BE-D75514D0A5FA}" srcOrd="2" destOrd="0" presId="urn:microsoft.com/office/officeart/2008/layout/AlternatingHexagons"/>
    <dgm:cxn modelId="{4F2244E6-87C8-4687-B1B6-C40D3D9CDEBC}" type="presParOf" srcId="{B41B1F34-1345-49C4-AE88-B6685CDEE988}" destId="{C04BB17C-9B5A-4D1F-AB8A-DDCC66B5B31D}" srcOrd="3" destOrd="0" presId="urn:microsoft.com/office/officeart/2008/layout/AlternatingHexagons"/>
    <dgm:cxn modelId="{3DFD644E-961A-44EB-B432-726A76B143D1}" type="presParOf" srcId="{B41B1F34-1345-49C4-AE88-B6685CDEE988}" destId="{D0F5CC91-1B01-44C8-A7BA-67B1AA0DF210}" srcOrd="4" destOrd="0" presId="urn:microsoft.com/office/officeart/2008/layout/AlternatingHexagons"/>
    <dgm:cxn modelId="{0D9917C3-DA30-4940-A6FA-0B8F5767247B}" type="presParOf" srcId="{3A68FE24-7348-46C1-B9E7-0A70D707DBAE}" destId="{7AEF613A-D065-459A-9EDB-3B6B2CA6B81F}" srcOrd="9" destOrd="0" presId="urn:microsoft.com/office/officeart/2008/layout/AlternatingHexagons"/>
    <dgm:cxn modelId="{2F611214-11EC-4FB3-BC20-579684E62980}" type="presParOf" srcId="{3A68FE24-7348-46C1-B9E7-0A70D707DBAE}" destId="{6A83ACCD-AA26-4C5F-8F7E-634B43EE85BF}" srcOrd="10" destOrd="0" presId="urn:microsoft.com/office/officeart/2008/layout/AlternatingHexagons"/>
    <dgm:cxn modelId="{64086B94-B6F3-4043-A40B-50ECE08A8485}" type="presParOf" srcId="{6A83ACCD-AA26-4C5F-8F7E-634B43EE85BF}" destId="{72583A61-AF33-47D9-8DE1-92E77067B398}" srcOrd="0" destOrd="0" presId="urn:microsoft.com/office/officeart/2008/layout/AlternatingHexagons"/>
    <dgm:cxn modelId="{CC3E5A16-8BFC-48E0-A5FD-6E117717A405}" type="presParOf" srcId="{6A83ACCD-AA26-4C5F-8F7E-634B43EE85BF}" destId="{9F8A1736-7CBC-431C-8F34-64E82858A1E1}" srcOrd="1" destOrd="0" presId="urn:microsoft.com/office/officeart/2008/layout/AlternatingHexagons"/>
    <dgm:cxn modelId="{0EDF66DA-271D-483D-89D9-12EFC2982BDB}" type="presParOf" srcId="{6A83ACCD-AA26-4C5F-8F7E-634B43EE85BF}" destId="{35CF2829-AE4B-4E5E-B990-C6D0B0BF478E}" srcOrd="2" destOrd="0" presId="urn:microsoft.com/office/officeart/2008/layout/AlternatingHexagons"/>
    <dgm:cxn modelId="{525FC68C-9045-4C8C-BB59-A470C3C438AC}" type="presParOf" srcId="{6A83ACCD-AA26-4C5F-8F7E-634B43EE85BF}" destId="{1072F50E-C180-4A33-B476-D02156B703DF}" srcOrd="3" destOrd="0" presId="urn:microsoft.com/office/officeart/2008/layout/AlternatingHexagons"/>
    <dgm:cxn modelId="{F17C1C21-5EC9-406F-BF8A-08E519F8B487}" type="presParOf" srcId="{6A83ACCD-AA26-4C5F-8F7E-634B43EE85BF}" destId="{21EFE223-EE44-44B6-A34B-BE576AF5AE33}" srcOrd="4" destOrd="0" presId="urn:microsoft.com/office/officeart/2008/layout/AlternatingHexagon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CA03FFF-0143-490E-869F-2C5F8E34EDA0}" type="doc">
      <dgm:prSet loTypeId="urn:microsoft.com/office/officeart/2008/layout/AlternatingHexagons" loCatId="list" qsTypeId="urn:microsoft.com/office/officeart/2005/8/quickstyle/simple1" qsCatId="simple" csTypeId="urn:microsoft.com/office/officeart/2005/8/colors/accent1_1" csCatId="accent1" phldr="1"/>
      <dgm:spPr/>
      <dgm:t>
        <a:bodyPr/>
        <a:lstStyle/>
        <a:p>
          <a:endParaRPr lang="en-US"/>
        </a:p>
      </dgm:t>
    </dgm:pt>
    <dgm:pt modelId="{A36447B0-BE14-4B90-A635-81B992A96525}">
      <dgm:prSet phldrT="[Text]" custT="1"/>
      <dgm:spPr>
        <a:noFill/>
      </dgm:spPr>
      <dgm:t>
        <a:bodyPr/>
        <a:lstStyle/>
        <a:p>
          <a:r>
            <a:rPr lang="fa-IR" sz="1400" b="1" dirty="0" smtClean="0">
              <a:solidFill>
                <a:schemeClr val="tx1"/>
              </a:solidFill>
              <a:cs typeface="B Mitra" pitchFamily="2" charset="-78"/>
            </a:rPr>
            <a:t>مقدمه</a:t>
          </a:r>
          <a:endParaRPr lang="en-US" sz="1400" b="1" dirty="0">
            <a:solidFill>
              <a:schemeClr val="tx1"/>
            </a:solidFill>
            <a:cs typeface="B Mitra" pitchFamily="2" charset="-78"/>
          </a:endParaRPr>
        </a:p>
      </dgm:t>
    </dgm:pt>
    <dgm:pt modelId="{F7DD0F2D-9415-4AD6-B2C9-35AC9454502D}" type="parTrans" cxnId="{3BCA1D32-7A88-443A-AA8D-9C80866BB7D1}">
      <dgm:prSet/>
      <dgm:spPr/>
      <dgm:t>
        <a:bodyPr/>
        <a:lstStyle/>
        <a:p>
          <a:endParaRPr lang="en-US" sz="1100" b="0">
            <a:cs typeface="B Mitra" pitchFamily="2" charset="-78"/>
          </a:endParaRPr>
        </a:p>
      </dgm:t>
    </dgm:pt>
    <dgm:pt modelId="{3533239B-94E7-463F-AC97-0AABC0ABE01D}" type="sibTrans" cxnId="{3BCA1D32-7A88-443A-AA8D-9C80866BB7D1}">
      <dgm:prSet custT="1"/>
      <dgm:spPr>
        <a:noFill/>
      </dgm:spPr>
      <dgm:t>
        <a:bodyPr/>
        <a:lstStyle/>
        <a:p>
          <a:r>
            <a:rPr lang="fa-IR" sz="1400" b="1" dirty="0" smtClean="0">
              <a:solidFill>
                <a:schemeClr val="tx1"/>
              </a:solidFill>
              <a:cs typeface="B Mitra" pitchFamily="2" charset="-78"/>
            </a:rPr>
            <a:t>معرفی</a:t>
          </a:r>
          <a:endParaRPr lang="en-US" sz="1400" b="1" dirty="0">
            <a:solidFill>
              <a:schemeClr val="tx1"/>
            </a:solidFill>
            <a:cs typeface="B Mitra" pitchFamily="2" charset="-78"/>
          </a:endParaRPr>
        </a:p>
      </dgm:t>
    </dgm:pt>
    <dgm:pt modelId="{EDCFC6D8-912B-45D1-A56D-59E916124B81}">
      <dgm:prSet phldrT="[Text]" custT="1"/>
      <dgm:spPr/>
      <dgm:t>
        <a:bodyPr/>
        <a:lstStyle/>
        <a:p>
          <a:r>
            <a:rPr lang="fa-IR" sz="1400" b="1" dirty="0" smtClean="0">
              <a:solidFill>
                <a:schemeClr val="tx1"/>
              </a:solidFill>
              <a:cs typeface="B Mitra" pitchFamily="2" charset="-78"/>
            </a:rPr>
            <a:t>چشم انداز</a:t>
          </a:r>
          <a:endParaRPr lang="en-US" sz="1400" b="1" dirty="0">
            <a:solidFill>
              <a:schemeClr val="tx1"/>
            </a:solidFill>
            <a:cs typeface="B Mitra" pitchFamily="2" charset="-78"/>
          </a:endParaRPr>
        </a:p>
      </dgm:t>
    </dgm:pt>
    <dgm:pt modelId="{C6C6071B-98CF-471E-BF3A-F08B7BF41156}" type="parTrans" cxnId="{3C90E3DB-8FEB-4ACA-80FE-69E084E66B17}">
      <dgm:prSet/>
      <dgm:spPr/>
      <dgm:t>
        <a:bodyPr/>
        <a:lstStyle/>
        <a:p>
          <a:endParaRPr lang="en-US" sz="1100" b="0">
            <a:cs typeface="B Mitra" pitchFamily="2" charset="-78"/>
          </a:endParaRPr>
        </a:p>
      </dgm:t>
    </dgm:pt>
    <dgm:pt modelId="{4168ECA1-83A9-47A1-9F83-16C5CE22DB00}" type="sibTrans" cxnId="{3C90E3DB-8FEB-4ACA-80FE-69E084E66B17}">
      <dgm:prSet custT="1"/>
      <dgm:spPr/>
      <dgm:t>
        <a:bodyPr/>
        <a:lstStyle/>
        <a:p>
          <a:endParaRPr lang="en-US" sz="1400" b="1">
            <a:solidFill>
              <a:schemeClr val="tx1"/>
            </a:solidFill>
            <a:cs typeface="B Mitra" pitchFamily="2" charset="-78"/>
          </a:endParaRPr>
        </a:p>
      </dgm:t>
    </dgm:pt>
    <dgm:pt modelId="{3619A3CC-8C42-46A5-BDC8-B1F6013A2C6D}">
      <dgm:prSet phldrT="[Text]" custT="1"/>
      <dgm:spPr/>
      <dgm:t>
        <a:bodyPr/>
        <a:lstStyle/>
        <a:p>
          <a:r>
            <a:rPr lang="fa-IR" sz="1400" b="1" dirty="0" smtClean="0">
              <a:solidFill>
                <a:schemeClr val="tx1"/>
              </a:solidFill>
              <a:cs typeface="B Mitra" pitchFamily="2" charset="-78"/>
            </a:rPr>
            <a:t>.</a:t>
          </a:r>
          <a:endParaRPr lang="en-US" sz="1400" b="1" dirty="0">
            <a:solidFill>
              <a:schemeClr val="tx1"/>
            </a:solidFill>
            <a:cs typeface="B Mitra" pitchFamily="2" charset="-78"/>
          </a:endParaRPr>
        </a:p>
      </dgm:t>
    </dgm:pt>
    <dgm:pt modelId="{6F43862F-635D-4456-B98F-E6F30A60D16C}" type="parTrans" cxnId="{A1174BC1-B771-43D5-A418-94ABFA81E0BA}">
      <dgm:prSet/>
      <dgm:spPr/>
      <dgm:t>
        <a:bodyPr/>
        <a:lstStyle/>
        <a:p>
          <a:endParaRPr lang="en-US" sz="1100" b="0">
            <a:cs typeface="B Mitra" pitchFamily="2" charset="-78"/>
          </a:endParaRPr>
        </a:p>
      </dgm:t>
    </dgm:pt>
    <dgm:pt modelId="{D2B2F490-7DA9-4933-BCF7-6829FE706496}" type="sibTrans" cxnId="{A1174BC1-B771-43D5-A418-94ABFA81E0BA}">
      <dgm:prSet/>
      <dgm:spPr/>
      <dgm:t>
        <a:bodyPr/>
        <a:lstStyle/>
        <a:p>
          <a:endParaRPr lang="en-US" sz="1100" b="0">
            <a:cs typeface="B Mitra" pitchFamily="2" charset="-78"/>
          </a:endParaRPr>
        </a:p>
      </dgm:t>
    </dgm:pt>
    <dgm:pt modelId="{60A99A72-1B45-4A47-B3C1-606CBE863512}">
      <dgm:prSet custT="1"/>
      <dgm:spPr>
        <a:solidFill>
          <a:srgbClr val="FFC000"/>
        </a:solidFill>
      </dgm:spPr>
      <dgm:t>
        <a:bodyPr/>
        <a:lstStyle/>
        <a:p>
          <a:pPr rtl="1"/>
          <a:r>
            <a:rPr lang="fa-IR" sz="1400" b="1" dirty="0" smtClean="0">
              <a:solidFill>
                <a:schemeClr val="tx1"/>
              </a:solidFill>
              <a:cs typeface="B Mitra" pitchFamily="2" charset="-78"/>
            </a:rPr>
            <a:t>دانش به عنوان منبع</a:t>
          </a:r>
          <a:endParaRPr lang="en-US" sz="1400" b="1" dirty="0" smtClean="0">
            <a:solidFill>
              <a:schemeClr val="tx1"/>
            </a:solidFill>
            <a:cs typeface="B Mitra" pitchFamily="2" charset="-78"/>
          </a:endParaRPr>
        </a:p>
      </dgm:t>
    </dgm:pt>
    <dgm:pt modelId="{F058A103-EBED-4DE1-BB6F-D26FFC8759D8}" type="parTrans" cxnId="{5F08FEE5-DD30-40DD-9FF8-505CD81E4318}">
      <dgm:prSet/>
      <dgm:spPr/>
      <dgm:t>
        <a:bodyPr/>
        <a:lstStyle/>
        <a:p>
          <a:endParaRPr lang="en-US" sz="1100">
            <a:cs typeface="B Mitra" pitchFamily="2" charset="-78"/>
          </a:endParaRPr>
        </a:p>
      </dgm:t>
    </dgm:pt>
    <dgm:pt modelId="{29334729-C45B-4F60-A28E-248FBAAF967E}" type="sibTrans" cxnId="{5F08FEE5-DD30-40DD-9FF8-505CD81E4318}">
      <dgm:prSet custT="1"/>
      <dgm:spPr/>
      <dgm:t>
        <a:bodyPr/>
        <a:lstStyle/>
        <a:p>
          <a:endParaRPr lang="en-US" sz="1400" b="1">
            <a:solidFill>
              <a:schemeClr val="tx1"/>
            </a:solidFill>
            <a:cs typeface="B Mitra" pitchFamily="2" charset="-78"/>
          </a:endParaRPr>
        </a:p>
      </dgm:t>
    </dgm:pt>
    <dgm:pt modelId="{C2A2B8D2-8F77-4162-9B18-948B72996341}">
      <dgm:prSet custT="1"/>
      <dgm:spPr/>
      <dgm:t>
        <a:bodyPr/>
        <a:lstStyle/>
        <a:p>
          <a:pPr rtl="1"/>
          <a:r>
            <a:rPr lang="fa-IR" sz="1400" b="1" dirty="0" smtClean="0">
              <a:solidFill>
                <a:schemeClr val="tx1"/>
              </a:solidFill>
              <a:cs typeface="B Mitra" pitchFamily="2" charset="-78"/>
            </a:rPr>
            <a:t>دانش و قابلیتها</a:t>
          </a:r>
        </a:p>
      </dgm:t>
    </dgm:pt>
    <dgm:pt modelId="{C65E8B5B-E7CF-48FE-897F-E04E394EA774}" type="parTrans" cxnId="{BF947504-DA2B-4609-98A1-BE3E1D889706}">
      <dgm:prSet/>
      <dgm:spPr/>
      <dgm:t>
        <a:bodyPr/>
        <a:lstStyle/>
        <a:p>
          <a:endParaRPr lang="en-US" sz="1100">
            <a:cs typeface="B Mitra" pitchFamily="2" charset="-78"/>
          </a:endParaRPr>
        </a:p>
      </dgm:t>
    </dgm:pt>
    <dgm:pt modelId="{2C5F80ED-CE6F-4465-B869-CDB28A7F333C}" type="sibTrans" cxnId="{BF947504-DA2B-4609-98A1-BE3E1D889706}">
      <dgm:prSet custT="1"/>
      <dgm:spPr/>
      <dgm:t>
        <a:bodyPr/>
        <a:lstStyle/>
        <a:p>
          <a:r>
            <a:rPr lang="fa-IR" sz="1400" b="1" dirty="0" smtClean="0">
              <a:solidFill>
                <a:schemeClr val="tx1"/>
              </a:solidFill>
              <a:cs typeface="B Mitra" pitchFamily="2" charset="-78"/>
            </a:rPr>
            <a:t>رهیافت ها</a:t>
          </a:r>
          <a:endParaRPr lang="en-US" sz="1400" b="1" dirty="0">
            <a:solidFill>
              <a:schemeClr val="tx1"/>
            </a:solidFill>
            <a:cs typeface="B Mitra" pitchFamily="2" charset="-78"/>
          </a:endParaRPr>
        </a:p>
      </dgm:t>
    </dgm:pt>
    <dgm:pt modelId="{6F052142-10E3-46A7-A6C2-C99079BCAD76}">
      <dgm:prSet custT="1"/>
      <dgm:spPr/>
      <dgm:t>
        <a:bodyPr/>
        <a:lstStyle/>
        <a:p>
          <a:pPr rtl="1"/>
          <a:r>
            <a:rPr lang="fa-IR" sz="1400" b="1" dirty="0" smtClean="0">
              <a:solidFill>
                <a:schemeClr val="tx1"/>
              </a:solidFill>
              <a:cs typeface="B Mitra" pitchFamily="2" charset="-78"/>
            </a:rPr>
            <a:t>استراتژی های دانش محور</a:t>
          </a:r>
        </a:p>
      </dgm:t>
    </dgm:pt>
    <dgm:pt modelId="{9422D9CD-625A-4BC9-A4C9-94E5E35A3823}" type="parTrans" cxnId="{E3AC7072-D0B1-48CD-9F91-2AAC58C5C0C2}">
      <dgm:prSet/>
      <dgm:spPr/>
      <dgm:t>
        <a:bodyPr/>
        <a:lstStyle/>
        <a:p>
          <a:endParaRPr lang="en-US" sz="1100">
            <a:cs typeface="B Mitra" pitchFamily="2" charset="-78"/>
          </a:endParaRPr>
        </a:p>
      </dgm:t>
    </dgm:pt>
    <dgm:pt modelId="{BFC6880A-3DC4-4818-83CC-545289DACB6A}" type="sibTrans" cxnId="{E3AC7072-D0B1-48CD-9F91-2AAC58C5C0C2}">
      <dgm:prSet custT="1"/>
      <dgm:spPr/>
      <dgm:t>
        <a:bodyPr/>
        <a:lstStyle/>
        <a:p>
          <a:r>
            <a:rPr lang="fa-IR" sz="1400" b="1" dirty="0" smtClean="0">
              <a:solidFill>
                <a:schemeClr val="tx1"/>
              </a:solidFill>
              <a:cs typeface="B Mitra" pitchFamily="2" charset="-78"/>
            </a:rPr>
            <a:t>اقتصاد الکترونیکی</a:t>
          </a:r>
          <a:endParaRPr lang="en-US" sz="1400" b="1" dirty="0">
            <a:solidFill>
              <a:schemeClr val="tx1"/>
            </a:solidFill>
            <a:cs typeface="B Mitra" pitchFamily="2" charset="-78"/>
          </a:endParaRPr>
        </a:p>
      </dgm:t>
    </dgm:pt>
    <dgm:pt modelId="{FE9C8577-7B2F-4393-BAE8-AACB4F1CD8E9}">
      <dgm:prSet custT="1"/>
      <dgm:spPr/>
      <dgm:t>
        <a:bodyPr/>
        <a:lstStyle/>
        <a:p>
          <a:pPr rtl="1"/>
          <a:r>
            <a:rPr lang="fa-IR" sz="1400" b="1" dirty="0" smtClean="0">
              <a:solidFill>
                <a:schemeClr val="tx1"/>
              </a:solidFill>
              <a:cs typeface="B Mitra" pitchFamily="2" charset="-78"/>
            </a:rPr>
            <a:t>زنجیره ارزش دانش</a:t>
          </a:r>
        </a:p>
      </dgm:t>
    </dgm:pt>
    <dgm:pt modelId="{E250E8A2-1216-494F-9F7E-B62FFFE28B73}" type="parTrans" cxnId="{8149C044-6AC3-4C4E-A27B-11E73A842393}">
      <dgm:prSet/>
      <dgm:spPr/>
      <dgm:t>
        <a:bodyPr/>
        <a:lstStyle/>
        <a:p>
          <a:endParaRPr lang="en-US" sz="1100">
            <a:cs typeface="B Mitra" pitchFamily="2" charset="-78"/>
          </a:endParaRPr>
        </a:p>
      </dgm:t>
    </dgm:pt>
    <dgm:pt modelId="{E3FC4BF2-35AC-4415-8963-DBC11841B87A}" type="sibTrans" cxnId="{8149C044-6AC3-4C4E-A27B-11E73A842393}">
      <dgm:prSet custT="1"/>
      <dgm:spPr/>
      <dgm:t>
        <a:bodyPr/>
        <a:lstStyle/>
        <a:p>
          <a:r>
            <a:rPr lang="fa-IR" sz="1400" b="1" dirty="0" smtClean="0">
              <a:solidFill>
                <a:schemeClr val="tx1"/>
              </a:solidFill>
              <a:cs typeface="B Mitra" pitchFamily="2" charset="-78"/>
            </a:rPr>
            <a:t>مدل دانش محور</a:t>
          </a:r>
          <a:endParaRPr lang="en-US" sz="1400" b="1" dirty="0">
            <a:solidFill>
              <a:schemeClr val="tx1"/>
            </a:solidFill>
            <a:cs typeface="B Mitra" pitchFamily="2" charset="-78"/>
          </a:endParaRPr>
        </a:p>
      </dgm:t>
    </dgm:pt>
    <dgm:pt modelId="{3A68FE24-7348-46C1-B9E7-0A70D707DBAE}" type="pres">
      <dgm:prSet presAssocID="{7CA03FFF-0143-490E-869F-2C5F8E34EDA0}" presName="Name0" presStyleCnt="0">
        <dgm:presLayoutVars>
          <dgm:chMax/>
          <dgm:chPref/>
          <dgm:dir/>
          <dgm:animLvl val="lvl"/>
        </dgm:presLayoutVars>
      </dgm:prSet>
      <dgm:spPr/>
      <dgm:t>
        <a:bodyPr/>
        <a:lstStyle/>
        <a:p>
          <a:endParaRPr lang="en-US"/>
        </a:p>
      </dgm:t>
    </dgm:pt>
    <dgm:pt modelId="{02C6DF9D-8893-4214-B6E4-04D0FCE93A57}" type="pres">
      <dgm:prSet presAssocID="{A36447B0-BE14-4B90-A635-81B992A96525}" presName="composite" presStyleCnt="0"/>
      <dgm:spPr/>
    </dgm:pt>
    <dgm:pt modelId="{D59B93BB-0578-4045-B5DA-40E1E2B361EC}" type="pres">
      <dgm:prSet presAssocID="{A36447B0-BE14-4B90-A635-81B992A96525}" presName="Parent1" presStyleLbl="node1" presStyleIdx="0" presStyleCnt="12">
        <dgm:presLayoutVars>
          <dgm:chMax val="1"/>
          <dgm:chPref val="1"/>
          <dgm:bulletEnabled val="1"/>
        </dgm:presLayoutVars>
      </dgm:prSet>
      <dgm:spPr/>
      <dgm:t>
        <a:bodyPr/>
        <a:lstStyle/>
        <a:p>
          <a:endParaRPr lang="en-US"/>
        </a:p>
      </dgm:t>
    </dgm:pt>
    <dgm:pt modelId="{17336C7B-DAFE-43D7-B1E0-5AE3C0DD2ED4}" type="pres">
      <dgm:prSet presAssocID="{A36447B0-BE14-4B90-A635-81B992A96525}" presName="Childtext1" presStyleLbl="revTx" presStyleIdx="0" presStyleCnt="6">
        <dgm:presLayoutVars>
          <dgm:chMax val="0"/>
          <dgm:chPref val="0"/>
          <dgm:bulletEnabled val="1"/>
        </dgm:presLayoutVars>
      </dgm:prSet>
      <dgm:spPr/>
      <dgm:t>
        <a:bodyPr/>
        <a:lstStyle/>
        <a:p>
          <a:endParaRPr lang="en-US"/>
        </a:p>
      </dgm:t>
    </dgm:pt>
    <dgm:pt modelId="{64B39D97-A25D-497C-9625-1EF93EBC3379}" type="pres">
      <dgm:prSet presAssocID="{A36447B0-BE14-4B90-A635-81B992A96525}" presName="BalanceSpacing" presStyleCnt="0"/>
      <dgm:spPr/>
    </dgm:pt>
    <dgm:pt modelId="{52E9D7DB-4B2D-4F9A-B7B6-D8A1B77A6D04}" type="pres">
      <dgm:prSet presAssocID="{A36447B0-BE14-4B90-A635-81B992A96525}" presName="BalanceSpacing1" presStyleCnt="0"/>
      <dgm:spPr/>
    </dgm:pt>
    <dgm:pt modelId="{DBD07B30-06F2-439E-BF43-6F41801E4D62}" type="pres">
      <dgm:prSet presAssocID="{3533239B-94E7-463F-AC97-0AABC0ABE01D}" presName="Accent1Text" presStyleLbl="node1" presStyleIdx="1" presStyleCnt="12"/>
      <dgm:spPr/>
      <dgm:t>
        <a:bodyPr/>
        <a:lstStyle/>
        <a:p>
          <a:endParaRPr lang="en-US"/>
        </a:p>
      </dgm:t>
    </dgm:pt>
    <dgm:pt modelId="{D9433E36-0B5C-4023-B74F-C58FC2F7D340}" type="pres">
      <dgm:prSet presAssocID="{3533239B-94E7-463F-AC97-0AABC0ABE01D}" presName="spaceBetweenRectangles" presStyleCnt="0"/>
      <dgm:spPr/>
    </dgm:pt>
    <dgm:pt modelId="{4E0C45EE-3A1E-4AE1-85C6-034073611697}" type="pres">
      <dgm:prSet presAssocID="{EDCFC6D8-912B-45D1-A56D-59E916124B81}" presName="composite" presStyleCnt="0"/>
      <dgm:spPr/>
    </dgm:pt>
    <dgm:pt modelId="{4E57ACAE-124E-4CAF-B315-73AD7F876944}" type="pres">
      <dgm:prSet presAssocID="{EDCFC6D8-912B-45D1-A56D-59E916124B81}" presName="Parent1" presStyleLbl="node1" presStyleIdx="2" presStyleCnt="12">
        <dgm:presLayoutVars>
          <dgm:chMax val="1"/>
          <dgm:chPref val="1"/>
          <dgm:bulletEnabled val="1"/>
        </dgm:presLayoutVars>
      </dgm:prSet>
      <dgm:spPr/>
      <dgm:t>
        <a:bodyPr/>
        <a:lstStyle/>
        <a:p>
          <a:endParaRPr lang="en-US"/>
        </a:p>
      </dgm:t>
    </dgm:pt>
    <dgm:pt modelId="{90E2A3BD-FD88-40D3-87C5-CC6FE70304D7}" type="pres">
      <dgm:prSet presAssocID="{EDCFC6D8-912B-45D1-A56D-59E916124B81}" presName="Childtext1" presStyleLbl="revTx" presStyleIdx="1" presStyleCnt="6">
        <dgm:presLayoutVars>
          <dgm:chMax val="0"/>
          <dgm:chPref val="0"/>
          <dgm:bulletEnabled val="1"/>
        </dgm:presLayoutVars>
      </dgm:prSet>
      <dgm:spPr/>
      <dgm:t>
        <a:bodyPr/>
        <a:lstStyle/>
        <a:p>
          <a:endParaRPr lang="en-US"/>
        </a:p>
      </dgm:t>
    </dgm:pt>
    <dgm:pt modelId="{E3391BB2-1F3E-4CC3-BF88-7F05F102AFB1}" type="pres">
      <dgm:prSet presAssocID="{EDCFC6D8-912B-45D1-A56D-59E916124B81}" presName="BalanceSpacing" presStyleCnt="0"/>
      <dgm:spPr/>
    </dgm:pt>
    <dgm:pt modelId="{B151E6B7-C809-48DC-8A8D-469504D9A8C9}" type="pres">
      <dgm:prSet presAssocID="{EDCFC6D8-912B-45D1-A56D-59E916124B81}" presName="BalanceSpacing1" presStyleCnt="0"/>
      <dgm:spPr/>
    </dgm:pt>
    <dgm:pt modelId="{AE454F8E-D240-4EFD-AF80-D53098C108A8}" type="pres">
      <dgm:prSet presAssocID="{4168ECA1-83A9-47A1-9F83-16C5CE22DB00}" presName="Accent1Text" presStyleLbl="node1" presStyleIdx="3" presStyleCnt="12"/>
      <dgm:spPr/>
      <dgm:t>
        <a:bodyPr/>
        <a:lstStyle/>
        <a:p>
          <a:endParaRPr lang="en-US"/>
        </a:p>
      </dgm:t>
    </dgm:pt>
    <dgm:pt modelId="{56C63203-46EF-4565-A1F1-CAE3EF39BB82}" type="pres">
      <dgm:prSet presAssocID="{4168ECA1-83A9-47A1-9F83-16C5CE22DB00}" presName="spaceBetweenRectangles" presStyleCnt="0"/>
      <dgm:spPr/>
    </dgm:pt>
    <dgm:pt modelId="{44D92060-381C-4C96-BF9D-3EBBD164B6BF}" type="pres">
      <dgm:prSet presAssocID="{60A99A72-1B45-4A47-B3C1-606CBE863512}" presName="composite" presStyleCnt="0"/>
      <dgm:spPr/>
    </dgm:pt>
    <dgm:pt modelId="{01E7132E-257C-4AAE-8F68-007A86336949}" type="pres">
      <dgm:prSet presAssocID="{60A99A72-1B45-4A47-B3C1-606CBE863512}" presName="Parent1" presStyleLbl="node1" presStyleIdx="4" presStyleCnt="12" custLinFactNeighborX="55501" custLinFactNeighborY="-84308">
        <dgm:presLayoutVars>
          <dgm:chMax val="1"/>
          <dgm:chPref val="1"/>
          <dgm:bulletEnabled val="1"/>
        </dgm:presLayoutVars>
      </dgm:prSet>
      <dgm:spPr/>
      <dgm:t>
        <a:bodyPr/>
        <a:lstStyle/>
        <a:p>
          <a:endParaRPr lang="en-US"/>
        </a:p>
      </dgm:t>
    </dgm:pt>
    <dgm:pt modelId="{449DCAC5-C62E-46FF-B969-5AB7A317A275}" type="pres">
      <dgm:prSet presAssocID="{60A99A72-1B45-4A47-B3C1-606CBE863512}" presName="Childtext1" presStyleLbl="revTx" presStyleIdx="2" presStyleCnt="6">
        <dgm:presLayoutVars>
          <dgm:chMax val="0"/>
          <dgm:chPref val="0"/>
          <dgm:bulletEnabled val="1"/>
        </dgm:presLayoutVars>
      </dgm:prSet>
      <dgm:spPr/>
    </dgm:pt>
    <dgm:pt modelId="{811B8BB0-2A72-4E7F-8988-9FE14FF541D7}" type="pres">
      <dgm:prSet presAssocID="{60A99A72-1B45-4A47-B3C1-606CBE863512}" presName="BalanceSpacing" presStyleCnt="0"/>
      <dgm:spPr/>
    </dgm:pt>
    <dgm:pt modelId="{7310CC29-A7CC-405E-861A-613762D3F590}" type="pres">
      <dgm:prSet presAssocID="{60A99A72-1B45-4A47-B3C1-606CBE863512}" presName="BalanceSpacing1" presStyleCnt="0"/>
      <dgm:spPr/>
    </dgm:pt>
    <dgm:pt modelId="{DB8AD123-A7CC-4101-8313-78447C310550}" type="pres">
      <dgm:prSet presAssocID="{29334729-C45B-4F60-A28E-248FBAAF967E}" presName="Accent1Text" presStyleLbl="node1" presStyleIdx="5" presStyleCnt="12" custLinFactY="100000" custLinFactNeighborX="51689" custLinFactNeighborY="153192"/>
      <dgm:spPr/>
      <dgm:t>
        <a:bodyPr/>
        <a:lstStyle/>
        <a:p>
          <a:endParaRPr lang="en-US"/>
        </a:p>
      </dgm:t>
    </dgm:pt>
    <dgm:pt modelId="{B586E655-AAF7-4833-89E1-4A15DDED8C65}" type="pres">
      <dgm:prSet presAssocID="{29334729-C45B-4F60-A28E-248FBAAF967E}" presName="spaceBetweenRectangles" presStyleCnt="0"/>
      <dgm:spPr/>
    </dgm:pt>
    <dgm:pt modelId="{F92E3912-CA5B-4990-BDCD-B8A76D8A3A37}" type="pres">
      <dgm:prSet presAssocID="{FE9C8577-7B2F-4393-BAE8-AACB4F1CD8E9}" presName="composite" presStyleCnt="0"/>
      <dgm:spPr/>
    </dgm:pt>
    <dgm:pt modelId="{98224C82-97B2-4D5C-97A2-946BBCD48176}" type="pres">
      <dgm:prSet presAssocID="{FE9C8577-7B2F-4393-BAE8-AACB4F1CD8E9}" presName="Parent1" presStyleLbl="node1" presStyleIdx="6" presStyleCnt="12" custLinFactX="574" custLinFactNeighborX="100000" custLinFactNeighborY="-1582">
        <dgm:presLayoutVars>
          <dgm:chMax val="1"/>
          <dgm:chPref val="1"/>
          <dgm:bulletEnabled val="1"/>
        </dgm:presLayoutVars>
      </dgm:prSet>
      <dgm:spPr/>
      <dgm:t>
        <a:bodyPr/>
        <a:lstStyle/>
        <a:p>
          <a:endParaRPr lang="en-US"/>
        </a:p>
      </dgm:t>
    </dgm:pt>
    <dgm:pt modelId="{C5A7076D-05C0-4F94-8380-D12E9A79D30E}" type="pres">
      <dgm:prSet presAssocID="{FE9C8577-7B2F-4393-BAE8-AACB4F1CD8E9}" presName="Childtext1" presStyleLbl="revTx" presStyleIdx="3" presStyleCnt="6">
        <dgm:presLayoutVars>
          <dgm:chMax val="0"/>
          <dgm:chPref val="0"/>
          <dgm:bulletEnabled val="1"/>
        </dgm:presLayoutVars>
      </dgm:prSet>
      <dgm:spPr/>
    </dgm:pt>
    <dgm:pt modelId="{982C66F6-7A26-4F32-A05A-0319B1797690}" type="pres">
      <dgm:prSet presAssocID="{FE9C8577-7B2F-4393-BAE8-AACB4F1CD8E9}" presName="BalanceSpacing" presStyleCnt="0"/>
      <dgm:spPr/>
    </dgm:pt>
    <dgm:pt modelId="{6D62CB0F-4914-4AF6-ADF0-2A222AE43A1F}" type="pres">
      <dgm:prSet presAssocID="{FE9C8577-7B2F-4393-BAE8-AACB4F1CD8E9}" presName="BalanceSpacing1" presStyleCnt="0"/>
      <dgm:spPr/>
    </dgm:pt>
    <dgm:pt modelId="{15358C8A-88C8-4E05-8FFD-B85748D87CA3}" type="pres">
      <dgm:prSet presAssocID="{E3FC4BF2-35AC-4415-8963-DBC11841B87A}" presName="Accent1Text" presStyleLbl="node1" presStyleIdx="7" presStyleCnt="12" custLinFactX="-62714" custLinFactNeighborX="-100000" custLinFactNeighborY="85853"/>
      <dgm:spPr/>
      <dgm:t>
        <a:bodyPr/>
        <a:lstStyle/>
        <a:p>
          <a:endParaRPr lang="en-US"/>
        </a:p>
      </dgm:t>
    </dgm:pt>
    <dgm:pt modelId="{F3BB7C48-E12F-477A-B4AE-D7923C2954E7}" type="pres">
      <dgm:prSet presAssocID="{E3FC4BF2-35AC-4415-8963-DBC11841B87A}" presName="spaceBetweenRectangles" presStyleCnt="0"/>
      <dgm:spPr/>
    </dgm:pt>
    <dgm:pt modelId="{B41B1F34-1345-49C4-AE88-B6685CDEE988}" type="pres">
      <dgm:prSet presAssocID="{C2A2B8D2-8F77-4162-9B18-948B72996341}" presName="composite" presStyleCnt="0"/>
      <dgm:spPr/>
    </dgm:pt>
    <dgm:pt modelId="{FFC5408F-D852-4E39-A45A-13821672C639}" type="pres">
      <dgm:prSet presAssocID="{C2A2B8D2-8F77-4162-9B18-948B72996341}" presName="Parent1" presStyleLbl="node1" presStyleIdx="8" presStyleCnt="12" custLinFactX="-11927" custLinFactY="-70265" custLinFactNeighborX="-100000" custLinFactNeighborY="-100000">
        <dgm:presLayoutVars>
          <dgm:chMax val="1"/>
          <dgm:chPref val="1"/>
          <dgm:bulletEnabled val="1"/>
        </dgm:presLayoutVars>
      </dgm:prSet>
      <dgm:spPr/>
      <dgm:t>
        <a:bodyPr/>
        <a:lstStyle/>
        <a:p>
          <a:endParaRPr lang="en-US"/>
        </a:p>
      </dgm:t>
    </dgm:pt>
    <dgm:pt modelId="{7CBF61A0-E323-4271-95F9-86E6F70C0241}" type="pres">
      <dgm:prSet presAssocID="{C2A2B8D2-8F77-4162-9B18-948B72996341}" presName="Childtext1" presStyleLbl="revTx" presStyleIdx="4" presStyleCnt="6">
        <dgm:presLayoutVars>
          <dgm:chMax val="0"/>
          <dgm:chPref val="0"/>
          <dgm:bulletEnabled val="1"/>
        </dgm:presLayoutVars>
      </dgm:prSet>
      <dgm:spPr/>
    </dgm:pt>
    <dgm:pt modelId="{9F56B537-0F88-4FD8-85BE-D75514D0A5FA}" type="pres">
      <dgm:prSet presAssocID="{C2A2B8D2-8F77-4162-9B18-948B72996341}" presName="BalanceSpacing" presStyleCnt="0"/>
      <dgm:spPr/>
    </dgm:pt>
    <dgm:pt modelId="{C04BB17C-9B5A-4D1F-AB8A-DDCC66B5B31D}" type="pres">
      <dgm:prSet presAssocID="{C2A2B8D2-8F77-4162-9B18-948B72996341}" presName="BalanceSpacing1" presStyleCnt="0"/>
      <dgm:spPr/>
    </dgm:pt>
    <dgm:pt modelId="{D0F5CC91-1B01-44C8-A7BA-67B1AA0DF210}" type="pres">
      <dgm:prSet presAssocID="{2C5F80ED-CE6F-4465-B869-CDB28A7F333C}" presName="Accent1Text" presStyleLbl="node1" presStyleIdx="9" presStyleCnt="12" custLinFactX="9656" custLinFactNeighborX="100000" custLinFactNeighborY="4046"/>
      <dgm:spPr/>
      <dgm:t>
        <a:bodyPr/>
        <a:lstStyle/>
        <a:p>
          <a:endParaRPr lang="en-US"/>
        </a:p>
      </dgm:t>
    </dgm:pt>
    <dgm:pt modelId="{7AEF613A-D065-459A-9EDB-3B6B2CA6B81F}" type="pres">
      <dgm:prSet presAssocID="{2C5F80ED-CE6F-4465-B869-CDB28A7F333C}" presName="spaceBetweenRectangles" presStyleCnt="0"/>
      <dgm:spPr/>
    </dgm:pt>
    <dgm:pt modelId="{6A83ACCD-AA26-4C5F-8F7E-634B43EE85BF}" type="pres">
      <dgm:prSet presAssocID="{6F052142-10E3-46A7-A6C2-C99079BCAD76}" presName="composite" presStyleCnt="0"/>
      <dgm:spPr/>
    </dgm:pt>
    <dgm:pt modelId="{72583A61-AF33-47D9-8DE1-92E77067B398}" type="pres">
      <dgm:prSet presAssocID="{6F052142-10E3-46A7-A6C2-C99079BCAD76}" presName="Parent1" presStyleLbl="node1" presStyleIdx="10" presStyleCnt="12" custLinFactY="-70164" custLinFactNeighborX="-10003" custLinFactNeighborY="-100000">
        <dgm:presLayoutVars>
          <dgm:chMax val="1"/>
          <dgm:chPref val="1"/>
          <dgm:bulletEnabled val="1"/>
        </dgm:presLayoutVars>
      </dgm:prSet>
      <dgm:spPr/>
      <dgm:t>
        <a:bodyPr/>
        <a:lstStyle/>
        <a:p>
          <a:endParaRPr lang="en-US"/>
        </a:p>
      </dgm:t>
    </dgm:pt>
    <dgm:pt modelId="{9F8A1736-7CBC-431C-8F34-64E82858A1E1}" type="pres">
      <dgm:prSet presAssocID="{6F052142-10E3-46A7-A6C2-C99079BCAD76}" presName="Childtext1" presStyleLbl="revTx" presStyleIdx="5" presStyleCnt="6">
        <dgm:presLayoutVars>
          <dgm:chMax val="0"/>
          <dgm:chPref val="0"/>
          <dgm:bulletEnabled val="1"/>
        </dgm:presLayoutVars>
      </dgm:prSet>
      <dgm:spPr/>
    </dgm:pt>
    <dgm:pt modelId="{35CF2829-AE4B-4E5E-B990-C6D0B0BF478E}" type="pres">
      <dgm:prSet presAssocID="{6F052142-10E3-46A7-A6C2-C99079BCAD76}" presName="BalanceSpacing" presStyleCnt="0"/>
      <dgm:spPr/>
    </dgm:pt>
    <dgm:pt modelId="{1072F50E-C180-4A33-B476-D02156B703DF}" type="pres">
      <dgm:prSet presAssocID="{6F052142-10E3-46A7-A6C2-C99079BCAD76}" presName="BalanceSpacing1" presStyleCnt="0"/>
      <dgm:spPr/>
    </dgm:pt>
    <dgm:pt modelId="{21EFE223-EE44-44B6-A34B-BE576AF5AE33}" type="pres">
      <dgm:prSet presAssocID="{BFC6880A-3DC4-4818-83CC-545289DACB6A}" presName="Accent1Text" presStyleLbl="node1" presStyleIdx="11" presStyleCnt="12" custLinFactY="-100000" custLinFactNeighborX="-56088" custLinFactNeighborY="-155145"/>
      <dgm:spPr/>
      <dgm:t>
        <a:bodyPr/>
        <a:lstStyle/>
        <a:p>
          <a:endParaRPr lang="en-US"/>
        </a:p>
      </dgm:t>
    </dgm:pt>
  </dgm:ptLst>
  <dgm:cxnLst>
    <dgm:cxn modelId="{5F08FEE5-DD30-40DD-9FF8-505CD81E4318}" srcId="{7CA03FFF-0143-490E-869F-2C5F8E34EDA0}" destId="{60A99A72-1B45-4A47-B3C1-606CBE863512}" srcOrd="2" destOrd="0" parTransId="{F058A103-EBED-4DE1-BB6F-D26FFC8759D8}" sibTransId="{29334729-C45B-4F60-A28E-248FBAAF967E}"/>
    <dgm:cxn modelId="{3BCA1D32-7A88-443A-AA8D-9C80866BB7D1}" srcId="{7CA03FFF-0143-490E-869F-2C5F8E34EDA0}" destId="{A36447B0-BE14-4B90-A635-81B992A96525}" srcOrd="0" destOrd="0" parTransId="{F7DD0F2D-9415-4AD6-B2C9-35AC9454502D}" sibTransId="{3533239B-94E7-463F-AC97-0AABC0ABE01D}"/>
    <dgm:cxn modelId="{E33D9583-A370-480F-BE96-73046519D462}" type="presOf" srcId="{60A99A72-1B45-4A47-B3C1-606CBE863512}" destId="{01E7132E-257C-4AAE-8F68-007A86336949}" srcOrd="0" destOrd="0" presId="urn:microsoft.com/office/officeart/2008/layout/AlternatingHexagons"/>
    <dgm:cxn modelId="{0BBF01AD-7906-456B-AC9E-99DDD07004BA}" type="presOf" srcId="{C2A2B8D2-8F77-4162-9B18-948B72996341}" destId="{FFC5408F-D852-4E39-A45A-13821672C639}" srcOrd="0" destOrd="0" presId="urn:microsoft.com/office/officeart/2008/layout/AlternatingHexagons"/>
    <dgm:cxn modelId="{E3AC7072-D0B1-48CD-9F91-2AAC58C5C0C2}" srcId="{7CA03FFF-0143-490E-869F-2C5F8E34EDA0}" destId="{6F052142-10E3-46A7-A6C2-C99079BCAD76}" srcOrd="5" destOrd="0" parTransId="{9422D9CD-625A-4BC9-A4C9-94E5E35A3823}" sibTransId="{BFC6880A-3DC4-4818-83CC-545289DACB6A}"/>
    <dgm:cxn modelId="{8813A2E0-DB57-45AF-A727-F2CB6A761C9B}" type="presOf" srcId="{7CA03FFF-0143-490E-869F-2C5F8E34EDA0}" destId="{3A68FE24-7348-46C1-B9E7-0A70D707DBAE}" srcOrd="0" destOrd="0" presId="urn:microsoft.com/office/officeart/2008/layout/AlternatingHexagons"/>
    <dgm:cxn modelId="{37181FF7-8643-40C5-8617-262115133AB6}" type="presOf" srcId="{FE9C8577-7B2F-4393-BAE8-AACB4F1CD8E9}" destId="{98224C82-97B2-4D5C-97A2-946BBCD48176}" srcOrd="0" destOrd="0" presId="urn:microsoft.com/office/officeart/2008/layout/AlternatingHexagons"/>
    <dgm:cxn modelId="{BF947504-DA2B-4609-98A1-BE3E1D889706}" srcId="{7CA03FFF-0143-490E-869F-2C5F8E34EDA0}" destId="{C2A2B8D2-8F77-4162-9B18-948B72996341}" srcOrd="4" destOrd="0" parTransId="{C65E8B5B-E7CF-48FE-897F-E04E394EA774}" sibTransId="{2C5F80ED-CE6F-4465-B869-CDB28A7F333C}"/>
    <dgm:cxn modelId="{F9039FF3-BA1C-44A7-93CB-D60127163308}" type="presOf" srcId="{29334729-C45B-4F60-A28E-248FBAAF967E}" destId="{DB8AD123-A7CC-4101-8313-78447C310550}" srcOrd="0" destOrd="0" presId="urn:microsoft.com/office/officeart/2008/layout/AlternatingHexagons"/>
    <dgm:cxn modelId="{7DD1B657-4187-4B6B-9F54-A842E6E30F8D}" type="presOf" srcId="{EDCFC6D8-912B-45D1-A56D-59E916124B81}" destId="{4E57ACAE-124E-4CAF-B315-73AD7F876944}" srcOrd="0" destOrd="0" presId="urn:microsoft.com/office/officeart/2008/layout/AlternatingHexagons"/>
    <dgm:cxn modelId="{ECC12D57-512D-429F-B233-65A97FBE12AA}" type="presOf" srcId="{BFC6880A-3DC4-4818-83CC-545289DACB6A}" destId="{21EFE223-EE44-44B6-A34B-BE576AF5AE33}" srcOrd="0" destOrd="0" presId="urn:microsoft.com/office/officeart/2008/layout/AlternatingHexagons"/>
    <dgm:cxn modelId="{DD682E32-2955-4992-A027-018F26656B57}" type="presOf" srcId="{4168ECA1-83A9-47A1-9F83-16C5CE22DB00}" destId="{AE454F8E-D240-4EFD-AF80-D53098C108A8}" srcOrd="0" destOrd="0" presId="urn:microsoft.com/office/officeart/2008/layout/AlternatingHexagons"/>
    <dgm:cxn modelId="{2474748E-40BB-44B0-B1F0-08717CCE06C7}" type="presOf" srcId="{E3FC4BF2-35AC-4415-8963-DBC11841B87A}" destId="{15358C8A-88C8-4E05-8FFD-B85748D87CA3}" srcOrd="0" destOrd="0" presId="urn:microsoft.com/office/officeart/2008/layout/AlternatingHexagons"/>
    <dgm:cxn modelId="{ECBB3962-0FFE-47CF-A3D7-CF82D06945CB}" type="presOf" srcId="{2C5F80ED-CE6F-4465-B869-CDB28A7F333C}" destId="{D0F5CC91-1B01-44C8-A7BA-67B1AA0DF210}" srcOrd="0" destOrd="0" presId="urn:microsoft.com/office/officeart/2008/layout/AlternatingHexagons"/>
    <dgm:cxn modelId="{A1174BC1-B771-43D5-A418-94ABFA81E0BA}" srcId="{EDCFC6D8-912B-45D1-A56D-59E916124B81}" destId="{3619A3CC-8C42-46A5-BDC8-B1F6013A2C6D}" srcOrd="0" destOrd="0" parTransId="{6F43862F-635D-4456-B98F-E6F30A60D16C}" sibTransId="{D2B2F490-7DA9-4933-BCF7-6829FE706496}"/>
    <dgm:cxn modelId="{3C90E3DB-8FEB-4ACA-80FE-69E084E66B17}" srcId="{7CA03FFF-0143-490E-869F-2C5F8E34EDA0}" destId="{EDCFC6D8-912B-45D1-A56D-59E916124B81}" srcOrd="1" destOrd="0" parTransId="{C6C6071B-98CF-471E-BF3A-F08B7BF41156}" sibTransId="{4168ECA1-83A9-47A1-9F83-16C5CE22DB00}"/>
    <dgm:cxn modelId="{03E5D834-56C8-4B16-A823-B83867DA0D0D}" type="presOf" srcId="{3533239B-94E7-463F-AC97-0AABC0ABE01D}" destId="{DBD07B30-06F2-439E-BF43-6F41801E4D62}" srcOrd="0" destOrd="0" presId="urn:microsoft.com/office/officeart/2008/layout/AlternatingHexagons"/>
    <dgm:cxn modelId="{8149C044-6AC3-4C4E-A27B-11E73A842393}" srcId="{7CA03FFF-0143-490E-869F-2C5F8E34EDA0}" destId="{FE9C8577-7B2F-4393-BAE8-AACB4F1CD8E9}" srcOrd="3" destOrd="0" parTransId="{E250E8A2-1216-494F-9F7E-B62FFFE28B73}" sibTransId="{E3FC4BF2-35AC-4415-8963-DBC11841B87A}"/>
    <dgm:cxn modelId="{57A9DCA3-D2D3-4F46-B03F-85C1D529C6E6}" type="presOf" srcId="{3619A3CC-8C42-46A5-BDC8-B1F6013A2C6D}" destId="{90E2A3BD-FD88-40D3-87C5-CC6FE70304D7}" srcOrd="0" destOrd="0" presId="urn:microsoft.com/office/officeart/2008/layout/AlternatingHexagons"/>
    <dgm:cxn modelId="{6D561183-9F71-41FA-BAD4-EAD82374339F}" type="presOf" srcId="{A36447B0-BE14-4B90-A635-81B992A96525}" destId="{D59B93BB-0578-4045-B5DA-40E1E2B361EC}" srcOrd="0" destOrd="0" presId="urn:microsoft.com/office/officeart/2008/layout/AlternatingHexagons"/>
    <dgm:cxn modelId="{4D475903-1773-4063-9141-92B7BA422468}" type="presOf" srcId="{6F052142-10E3-46A7-A6C2-C99079BCAD76}" destId="{72583A61-AF33-47D9-8DE1-92E77067B398}" srcOrd="0" destOrd="0" presId="urn:microsoft.com/office/officeart/2008/layout/AlternatingHexagons"/>
    <dgm:cxn modelId="{C1BDBFBC-E821-4CA8-BC18-8A6E1A036770}" type="presParOf" srcId="{3A68FE24-7348-46C1-B9E7-0A70D707DBAE}" destId="{02C6DF9D-8893-4214-B6E4-04D0FCE93A57}" srcOrd="0" destOrd="0" presId="urn:microsoft.com/office/officeart/2008/layout/AlternatingHexagons"/>
    <dgm:cxn modelId="{E25E229F-BFCE-4A5E-84A1-DD19076680FE}" type="presParOf" srcId="{02C6DF9D-8893-4214-B6E4-04D0FCE93A57}" destId="{D59B93BB-0578-4045-B5DA-40E1E2B361EC}" srcOrd="0" destOrd="0" presId="urn:microsoft.com/office/officeart/2008/layout/AlternatingHexagons"/>
    <dgm:cxn modelId="{BE9B90C1-184A-4A53-9F99-1D57F1E0CB37}" type="presParOf" srcId="{02C6DF9D-8893-4214-B6E4-04D0FCE93A57}" destId="{17336C7B-DAFE-43D7-B1E0-5AE3C0DD2ED4}" srcOrd="1" destOrd="0" presId="urn:microsoft.com/office/officeart/2008/layout/AlternatingHexagons"/>
    <dgm:cxn modelId="{11AC5C99-4C10-43FF-9114-A120BC4D444B}" type="presParOf" srcId="{02C6DF9D-8893-4214-B6E4-04D0FCE93A57}" destId="{64B39D97-A25D-497C-9625-1EF93EBC3379}" srcOrd="2" destOrd="0" presId="urn:microsoft.com/office/officeart/2008/layout/AlternatingHexagons"/>
    <dgm:cxn modelId="{9313D79A-001C-4358-9747-6E57ECC9DC8F}" type="presParOf" srcId="{02C6DF9D-8893-4214-B6E4-04D0FCE93A57}" destId="{52E9D7DB-4B2D-4F9A-B7B6-D8A1B77A6D04}" srcOrd="3" destOrd="0" presId="urn:microsoft.com/office/officeart/2008/layout/AlternatingHexagons"/>
    <dgm:cxn modelId="{B3FCCEE6-7398-4992-B9B7-700891594AEC}" type="presParOf" srcId="{02C6DF9D-8893-4214-B6E4-04D0FCE93A57}" destId="{DBD07B30-06F2-439E-BF43-6F41801E4D62}" srcOrd="4" destOrd="0" presId="urn:microsoft.com/office/officeart/2008/layout/AlternatingHexagons"/>
    <dgm:cxn modelId="{73C6C9DC-3E8D-461D-A647-07DE47A7712A}" type="presParOf" srcId="{3A68FE24-7348-46C1-B9E7-0A70D707DBAE}" destId="{D9433E36-0B5C-4023-B74F-C58FC2F7D340}" srcOrd="1" destOrd="0" presId="urn:microsoft.com/office/officeart/2008/layout/AlternatingHexagons"/>
    <dgm:cxn modelId="{879849CD-B7D3-473C-92C0-88DB84A274D5}" type="presParOf" srcId="{3A68FE24-7348-46C1-B9E7-0A70D707DBAE}" destId="{4E0C45EE-3A1E-4AE1-85C6-034073611697}" srcOrd="2" destOrd="0" presId="urn:microsoft.com/office/officeart/2008/layout/AlternatingHexagons"/>
    <dgm:cxn modelId="{79CCB355-CAD7-4D73-B7E6-EB7CCECAE62E}" type="presParOf" srcId="{4E0C45EE-3A1E-4AE1-85C6-034073611697}" destId="{4E57ACAE-124E-4CAF-B315-73AD7F876944}" srcOrd="0" destOrd="0" presId="urn:microsoft.com/office/officeart/2008/layout/AlternatingHexagons"/>
    <dgm:cxn modelId="{027ED64B-15C7-43E1-BA5E-48D479A14BED}" type="presParOf" srcId="{4E0C45EE-3A1E-4AE1-85C6-034073611697}" destId="{90E2A3BD-FD88-40D3-87C5-CC6FE70304D7}" srcOrd="1" destOrd="0" presId="urn:microsoft.com/office/officeart/2008/layout/AlternatingHexagons"/>
    <dgm:cxn modelId="{8E3BA13A-50AA-43E3-8E02-860DBD065F48}" type="presParOf" srcId="{4E0C45EE-3A1E-4AE1-85C6-034073611697}" destId="{E3391BB2-1F3E-4CC3-BF88-7F05F102AFB1}" srcOrd="2" destOrd="0" presId="urn:microsoft.com/office/officeart/2008/layout/AlternatingHexagons"/>
    <dgm:cxn modelId="{A9A4C9B5-6677-4B6B-8E0D-6E00C98588AF}" type="presParOf" srcId="{4E0C45EE-3A1E-4AE1-85C6-034073611697}" destId="{B151E6B7-C809-48DC-8A8D-469504D9A8C9}" srcOrd="3" destOrd="0" presId="urn:microsoft.com/office/officeart/2008/layout/AlternatingHexagons"/>
    <dgm:cxn modelId="{C3BD84C6-3609-4DB1-9B8E-E6A19BABACB8}" type="presParOf" srcId="{4E0C45EE-3A1E-4AE1-85C6-034073611697}" destId="{AE454F8E-D240-4EFD-AF80-D53098C108A8}" srcOrd="4" destOrd="0" presId="urn:microsoft.com/office/officeart/2008/layout/AlternatingHexagons"/>
    <dgm:cxn modelId="{C8B6396A-5415-4B3E-B955-9753BF41ED9C}" type="presParOf" srcId="{3A68FE24-7348-46C1-B9E7-0A70D707DBAE}" destId="{56C63203-46EF-4565-A1F1-CAE3EF39BB82}" srcOrd="3" destOrd="0" presId="urn:microsoft.com/office/officeart/2008/layout/AlternatingHexagons"/>
    <dgm:cxn modelId="{5414375A-0C30-47FF-90B9-94FFF7542C5D}" type="presParOf" srcId="{3A68FE24-7348-46C1-B9E7-0A70D707DBAE}" destId="{44D92060-381C-4C96-BF9D-3EBBD164B6BF}" srcOrd="4" destOrd="0" presId="urn:microsoft.com/office/officeart/2008/layout/AlternatingHexagons"/>
    <dgm:cxn modelId="{032D73B8-37FC-43F0-84C0-7E2F2922AC96}" type="presParOf" srcId="{44D92060-381C-4C96-BF9D-3EBBD164B6BF}" destId="{01E7132E-257C-4AAE-8F68-007A86336949}" srcOrd="0" destOrd="0" presId="urn:microsoft.com/office/officeart/2008/layout/AlternatingHexagons"/>
    <dgm:cxn modelId="{A87B5597-6B09-4DA3-94E9-AEFF403DCE50}" type="presParOf" srcId="{44D92060-381C-4C96-BF9D-3EBBD164B6BF}" destId="{449DCAC5-C62E-46FF-B969-5AB7A317A275}" srcOrd="1" destOrd="0" presId="urn:microsoft.com/office/officeart/2008/layout/AlternatingHexagons"/>
    <dgm:cxn modelId="{46D49B17-E095-4F6D-932A-9C52C03A25E2}" type="presParOf" srcId="{44D92060-381C-4C96-BF9D-3EBBD164B6BF}" destId="{811B8BB0-2A72-4E7F-8988-9FE14FF541D7}" srcOrd="2" destOrd="0" presId="urn:microsoft.com/office/officeart/2008/layout/AlternatingHexagons"/>
    <dgm:cxn modelId="{E6E7BF8C-7729-41F8-AA44-513367376B58}" type="presParOf" srcId="{44D92060-381C-4C96-BF9D-3EBBD164B6BF}" destId="{7310CC29-A7CC-405E-861A-613762D3F590}" srcOrd="3" destOrd="0" presId="urn:microsoft.com/office/officeart/2008/layout/AlternatingHexagons"/>
    <dgm:cxn modelId="{72F54312-35D3-4431-BBB8-5002C6814620}" type="presParOf" srcId="{44D92060-381C-4C96-BF9D-3EBBD164B6BF}" destId="{DB8AD123-A7CC-4101-8313-78447C310550}" srcOrd="4" destOrd="0" presId="urn:microsoft.com/office/officeart/2008/layout/AlternatingHexagons"/>
    <dgm:cxn modelId="{7EEB4BF4-E149-4E8C-A10E-9E6EF7650B06}" type="presParOf" srcId="{3A68FE24-7348-46C1-B9E7-0A70D707DBAE}" destId="{B586E655-AAF7-4833-89E1-4A15DDED8C65}" srcOrd="5" destOrd="0" presId="urn:microsoft.com/office/officeart/2008/layout/AlternatingHexagons"/>
    <dgm:cxn modelId="{134C7DA4-6668-407C-94BF-1C4553D6519D}" type="presParOf" srcId="{3A68FE24-7348-46C1-B9E7-0A70D707DBAE}" destId="{F92E3912-CA5B-4990-BDCD-B8A76D8A3A37}" srcOrd="6" destOrd="0" presId="urn:microsoft.com/office/officeart/2008/layout/AlternatingHexagons"/>
    <dgm:cxn modelId="{FD870F9B-233B-41F3-A69F-26F2C270C787}" type="presParOf" srcId="{F92E3912-CA5B-4990-BDCD-B8A76D8A3A37}" destId="{98224C82-97B2-4D5C-97A2-946BBCD48176}" srcOrd="0" destOrd="0" presId="urn:microsoft.com/office/officeart/2008/layout/AlternatingHexagons"/>
    <dgm:cxn modelId="{DA3EF0B3-E129-4FB9-B4DC-C96A13AD30B4}" type="presParOf" srcId="{F92E3912-CA5B-4990-BDCD-B8A76D8A3A37}" destId="{C5A7076D-05C0-4F94-8380-D12E9A79D30E}" srcOrd="1" destOrd="0" presId="urn:microsoft.com/office/officeart/2008/layout/AlternatingHexagons"/>
    <dgm:cxn modelId="{69EFBD02-3F5A-4F44-A880-4B9720A9F410}" type="presParOf" srcId="{F92E3912-CA5B-4990-BDCD-B8A76D8A3A37}" destId="{982C66F6-7A26-4F32-A05A-0319B1797690}" srcOrd="2" destOrd="0" presId="urn:microsoft.com/office/officeart/2008/layout/AlternatingHexagons"/>
    <dgm:cxn modelId="{93F7C1EA-CDBE-4914-9B4C-4F582DFC14F4}" type="presParOf" srcId="{F92E3912-CA5B-4990-BDCD-B8A76D8A3A37}" destId="{6D62CB0F-4914-4AF6-ADF0-2A222AE43A1F}" srcOrd="3" destOrd="0" presId="urn:microsoft.com/office/officeart/2008/layout/AlternatingHexagons"/>
    <dgm:cxn modelId="{8A1E8464-22E1-4F83-8151-1D59B87FB694}" type="presParOf" srcId="{F92E3912-CA5B-4990-BDCD-B8A76D8A3A37}" destId="{15358C8A-88C8-4E05-8FFD-B85748D87CA3}" srcOrd="4" destOrd="0" presId="urn:microsoft.com/office/officeart/2008/layout/AlternatingHexagons"/>
    <dgm:cxn modelId="{1C53922E-F8AB-4EEF-B992-8454F7660257}" type="presParOf" srcId="{3A68FE24-7348-46C1-B9E7-0A70D707DBAE}" destId="{F3BB7C48-E12F-477A-B4AE-D7923C2954E7}" srcOrd="7" destOrd="0" presId="urn:microsoft.com/office/officeart/2008/layout/AlternatingHexagons"/>
    <dgm:cxn modelId="{34657F60-82C4-4CEE-B8B6-8BABCF71EFBC}" type="presParOf" srcId="{3A68FE24-7348-46C1-B9E7-0A70D707DBAE}" destId="{B41B1F34-1345-49C4-AE88-B6685CDEE988}" srcOrd="8" destOrd="0" presId="urn:microsoft.com/office/officeart/2008/layout/AlternatingHexagons"/>
    <dgm:cxn modelId="{E1F26D75-0CBB-4464-9286-DDF224A0BB6C}" type="presParOf" srcId="{B41B1F34-1345-49C4-AE88-B6685CDEE988}" destId="{FFC5408F-D852-4E39-A45A-13821672C639}" srcOrd="0" destOrd="0" presId="urn:microsoft.com/office/officeart/2008/layout/AlternatingHexagons"/>
    <dgm:cxn modelId="{F4F207FC-0FF9-45EA-BB35-934368CEA7A3}" type="presParOf" srcId="{B41B1F34-1345-49C4-AE88-B6685CDEE988}" destId="{7CBF61A0-E323-4271-95F9-86E6F70C0241}" srcOrd="1" destOrd="0" presId="urn:microsoft.com/office/officeart/2008/layout/AlternatingHexagons"/>
    <dgm:cxn modelId="{0E52E6B7-FBDD-40FE-B3AA-78552842975A}" type="presParOf" srcId="{B41B1F34-1345-49C4-AE88-B6685CDEE988}" destId="{9F56B537-0F88-4FD8-85BE-D75514D0A5FA}" srcOrd="2" destOrd="0" presId="urn:microsoft.com/office/officeart/2008/layout/AlternatingHexagons"/>
    <dgm:cxn modelId="{33E4263A-462C-4C45-B21B-93C7B10A6DF9}" type="presParOf" srcId="{B41B1F34-1345-49C4-AE88-B6685CDEE988}" destId="{C04BB17C-9B5A-4D1F-AB8A-DDCC66B5B31D}" srcOrd="3" destOrd="0" presId="urn:microsoft.com/office/officeart/2008/layout/AlternatingHexagons"/>
    <dgm:cxn modelId="{14DD5BCA-B242-4CBD-B81D-47ABF5C35D6B}" type="presParOf" srcId="{B41B1F34-1345-49C4-AE88-B6685CDEE988}" destId="{D0F5CC91-1B01-44C8-A7BA-67B1AA0DF210}" srcOrd="4" destOrd="0" presId="urn:microsoft.com/office/officeart/2008/layout/AlternatingHexagons"/>
    <dgm:cxn modelId="{904C7E1D-187A-4345-888E-B032D3C36807}" type="presParOf" srcId="{3A68FE24-7348-46C1-B9E7-0A70D707DBAE}" destId="{7AEF613A-D065-459A-9EDB-3B6B2CA6B81F}" srcOrd="9" destOrd="0" presId="urn:microsoft.com/office/officeart/2008/layout/AlternatingHexagons"/>
    <dgm:cxn modelId="{5FCD7035-3E71-45D6-8A4C-4F7762312D8D}" type="presParOf" srcId="{3A68FE24-7348-46C1-B9E7-0A70D707DBAE}" destId="{6A83ACCD-AA26-4C5F-8F7E-634B43EE85BF}" srcOrd="10" destOrd="0" presId="urn:microsoft.com/office/officeart/2008/layout/AlternatingHexagons"/>
    <dgm:cxn modelId="{645A2778-538C-4359-9344-EA947EEC1CFB}" type="presParOf" srcId="{6A83ACCD-AA26-4C5F-8F7E-634B43EE85BF}" destId="{72583A61-AF33-47D9-8DE1-92E77067B398}" srcOrd="0" destOrd="0" presId="urn:microsoft.com/office/officeart/2008/layout/AlternatingHexagons"/>
    <dgm:cxn modelId="{56195AC0-D8B5-48DA-9B51-71B9A86B0A80}" type="presParOf" srcId="{6A83ACCD-AA26-4C5F-8F7E-634B43EE85BF}" destId="{9F8A1736-7CBC-431C-8F34-64E82858A1E1}" srcOrd="1" destOrd="0" presId="urn:microsoft.com/office/officeart/2008/layout/AlternatingHexagons"/>
    <dgm:cxn modelId="{8F26C9AF-EF02-491B-A754-A80AF8E800E0}" type="presParOf" srcId="{6A83ACCD-AA26-4C5F-8F7E-634B43EE85BF}" destId="{35CF2829-AE4B-4E5E-B990-C6D0B0BF478E}" srcOrd="2" destOrd="0" presId="urn:microsoft.com/office/officeart/2008/layout/AlternatingHexagons"/>
    <dgm:cxn modelId="{7B3B3493-2233-41B8-913D-4C32EC63EEB4}" type="presParOf" srcId="{6A83ACCD-AA26-4C5F-8F7E-634B43EE85BF}" destId="{1072F50E-C180-4A33-B476-D02156B703DF}" srcOrd="3" destOrd="0" presId="urn:microsoft.com/office/officeart/2008/layout/AlternatingHexagons"/>
    <dgm:cxn modelId="{91B19371-BCC9-4CEE-B818-85BF0420E2B1}" type="presParOf" srcId="{6A83ACCD-AA26-4C5F-8F7E-634B43EE85BF}" destId="{21EFE223-EE44-44B6-A34B-BE576AF5AE33}" srcOrd="4" destOrd="0" presId="urn:microsoft.com/office/officeart/2008/layout/AlternatingHexagon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CA03FFF-0143-490E-869F-2C5F8E34EDA0}" type="doc">
      <dgm:prSet loTypeId="urn:microsoft.com/office/officeart/2008/layout/AlternatingHexagons" loCatId="list" qsTypeId="urn:microsoft.com/office/officeart/2005/8/quickstyle/simple1" qsCatId="simple" csTypeId="urn:microsoft.com/office/officeart/2005/8/colors/accent1_1" csCatId="accent1" phldr="1"/>
      <dgm:spPr/>
      <dgm:t>
        <a:bodyPr/>
        <a:lstStyle/>
        <a:p>
          <a:endParaRPr lang="en-US"/>
        </a:p>
      </dgm:t>
    </dgm:pt>
    <dgm:pt modelId="{A36447B0-BE14-4B90-A635-81B992A96525}">
      <dgm:prSet phldrT="[Text]" custT="1"/>
      <dgm:spPr>
        <a:noFill/>
      </dgm:spPr>
      <dgm:t>
        <a:bodyPr/>
        <a:lstStyle/>
        <a:p>
          <a:r>
            <a:rPr lang="fa-IR" sz="1400" b="1" dirty="0" smtClean="0">
              <a:solidFill>
                <a:schemeClr val="tx1"/>
              </a:solidFill>
              <a:cs typeface="B Mitra" pitchFamily="2" charset="-78"/>
            </a:rPr>
            <a:t>مقدمه</a:t>
          </a:r>
          <a:endParaRPr lang="en-US" sz="1400" b="1" dirty="0">
            <a:solidFill>
              <a:schemeClr val="tx1"/>
            </a:solidFill>
            <a:cs typeface="B Mitra" pitchFamily="2" charset="-78"/>
          </a:endParaRPr>
        </a:p>
      </dgm:t>
    </dgm:pt>
    <dgm:pt modelId="{F7DD0F2D-9415-4AD6-B2C9-35AC9454502D}" type="parTrans" cxnId="{3BCA1D32-7A88-443A-AA8D-9C80866BB7D1}">
      <dgm:prSet/>
      <dgm:spPr/>
      <dgm:t>
        <a:bodyPr/>
        <a:lstStyle/>
        <a:p>
          <a:endParaRPr lang="en-US" sz="1100" b="0">
            <a:cs typeface="B Mitra" pitchFamily="2" charset="-78"/>
          </a:endParaRPr>
        </a:p>
      </dgm:t>
    </dgm:pt>
    <dgm:pt modelId="{3533239B-94E7-463F-AC97-0AABC0ABE01D}" type="sibTrans" cxnId="{3BCA1D32-7A88-443A-AA8D-9C80866BB7D1}">
      <dgm:prSet custT="1"/>
      <dgm:spPr>
        <a:noFill/>
      </dgm:spPr>
      <dgm:t>
        <a:bodyPr/>
        <a:lstStyle/>
        <a:p>
          <a:r>
            <a:rPr lang="fa-IR" sz="1400" b="1" dirty="0" smtClean="0">
              <a:solidFill>
                <a:schemeClr val="tx1"/>
              </a:solidFill>
              <a:cs typeface="B Mitra" pitchFamily="2" charset="-78"/>
            </a:rPr>
            <a:t>معرفی</a:t>
          </a:r>
          <a:endParaRPr lang="en-US" sz="1400" b="1" dirty="0">
            <a:solidFill>
              <a:schemeClr val="tx1"/>
            </a:solidFill>
            <a:cs typeface="B Mitra" pitchFamily="2" charset="-78"/>
          </a:endParaRPr>
        </a:p>
      </dgm:t>
    </dgm:pt>
    <dgm:pt modelId="{EDCFC6D8-912B-45D1-A56D-59E916124B81}">
      <dgm:prSet phldrT="[Text]" custT="1"/>
      <dgm:spPr/>
      <dgm:t>
        <a:bodyPr/>
        <a:lstStyle/>
        <a:p>
          <a:r>
            <a:rPr lang="fa-IR" sz="1400" b="1" dirty="0" smtClean="0">
              <a:solidFill>
                <a:schemeClr val="tx1"/>
              </a:solidFill>
              <a:cs typeface="B Mitra" pitchFamily="2" charset="-78"/>
            </a:rPr>
            <a:t>چشم انداز</a:t>
          </a:r>
          <a:endParaRPr lang="en-US" sz="1400" b="1" dirty="0">
            <a:solidFill>
              <a:schemeClr val="tx1"/>
            </a:solidFill>
            <a:cs typeface="B Mitra" pitchFamily="2" charset="-78"/>
          </a:endParaRPr>
        </a:p>
      </dgm:t>
    </dgm:pt>
    <dgm:pt modelId="{C6C6071B-98CF-471E-BF3A-F08B7BF41156}" type="parTrans" cxnId="{3C90E3DB-8FEB-4ACA-80FE-69E084E66B17}">
      <dgm:prSet/>
      <dgm:spPr/>
      <dgm:t>
        <a:bodyPr/>
        <a:lstStyle/>
        <a:p>
          <a:endParaRPr lang="en-US" sz="1100" b="0">
            <a:cs typeface="B Mitra" pitchFamily="2" charset="-78"/>
          </a:endParaRPr>
        </a:p>
      </dgm:t>
    </dgm:pt>
    <dgm:pt modelId="{4168ECA1-83A9-47A1-9F83-16C5CE22DB00}" type="sibTrans" cxnId="{3C90E3DB-8FEB-4ACA-80FE-69E084E66B17}">
      <dgm:prSet custT="1"/>
      <dgm:spPr/>
      <dgm:t>
        <a:bodyPr/>
        <a:lstStyle/>
        <a:p>
          <a:endParaRPr lang="en-US" sz="1400" b="1">
            <a:solidFill>
              <a:schemeClr val="tx1"/>
            </a:solidFill>
            <a:cs typeface="B Mitra" pitchFamily="2" charset="-78"/>
          </a:endParaRPr>
        </a:p>
      </dgm:t>
    </dgm:pt>
    <dgm:pt modelId="{3619A3CC-8C42-46A5-BDC8-B1F6013A2C6D}">
      <dgm:prSet phldrT="[Text]" custT="1"/>
      <dgm:spPr/>
      <dgm:t>
        <a:bodyPr/>
        <a:lstStyle/>
        <a:p>
          <a:r>
            <a:rPr lang="fa-IR" sz="1400" b="1" dirty="0" smtClean="0">
              <a:solidFill>
                <a:schemeClr val="tx1"/>
              </a:solidFill>
              <a:cs typeface="B Mitra" pitchFamily="2" charset="-78"/>
            </a:rPr>
            <a:t>.</a:t>
          </a:r>
          <a:endParaRPr lang="en-US" sz="1400" b="1" dirty="0">
            <a:solidFill>
              <a:schemeClr val="tx1"/>
            </a:solidFill>
            <a:cs typeface="B Mitra" pitchFamily="2" charset="-78"/>
          </a:endParaRPr>
        </a:p>
      </dgm:t>
    </dgm:pt>
    <dgm:pt modelId="{6F43862F-635D-4456-B98F-E6F30A60D16C}" type="parTrans" cxnId="{A1174BC1-B771-43D5-A418-94ABFA81E0BA}">
      <dgm:prSet/>
      <dgm:spPr/>
      <dgm:t>
        <a:bodyPr/>
        <a:lstStyle/>
        <a:p>
          <a:endParaRPr lang="en-US" sz="1100" b="0">
            <a:cs typeface="B Mitra" pitchFamily="2" charset="-78"/>
          </a:endParaRPr>
        </a:p>
      </dgm:t>
    </dgm:pt>
    <dgm:pt modelId="{D2B2F490-7DA9-4933-BCF7-6829FE706496}" type="sibTrans" cxnId="{A1174BC1-B771-43D5-A418-94ABFA81E0BA}">
      <dgm:prSet/>
      <dgm:spPr/>
      <dgm:t>
        <a:bodyPr/>
        <a:lstStyle/>
        <a:p>
          <a:endParaRPr lang="en-US" sz="1100" b="0">
            <a:cs typeface="B Mitra" pitchFamily="2" charset="-78"/>
          </a:endParaRPr>
        </a:p>
      </dgm:t>
    </dgm:pt>
    <dgm:pt modelId="{60A99A72-1B45-4A47-B3C1-606CBE863512}">
      <dgm:prSet custT="1"/>
      <dgm:spPr/>
      <dgm:t>
        <a:bodyPr/>
        <a:lstStyle/>
        <a:p>
          <a:pPr rtl="1"/>
          <a:r>
            <a:rPr lang="fa-IR" sz="1400" b="1" dirty="0" smtClean="0">
              <a:solidFill>
                <a:schemeClr val="tx1"/>
              </a:solidFill>
              <a:cs typeface="B Mitra" pitchFamily="2" charset="-78"/>
            </a:rPr>
            <a:t>دانش به عنوان منبع</a:t>
          </a:r>
          <a:endParaRPr lang="en-US" sz="1400" b="1" dirty="0" smtClean="0">
            <a:solidFill>
              <a:schemeClr val="tx1"/>
            </a:solidFill>
            <a:cs typeface="B Mitra" pitchFamily="2" charset="-78"/>
          </a:endParaRPr>
        </a:p>
      </dgm:t>
    </dgm:pt>
    <dgm:pt modelId="{F058A103-EBED-4DE1-BB6F-D26FFC8759D8}" type="parTrans" cxnId="{5F08FEE5-DD30-40DD-9FF8-505CD81E4318}">
      <dgm:prSet/>
      <dgm:spPr/>
      <dgm:t>
        <a:bodyPr/>
        <a:lstStyle/>
        <a:p>
          <a:endParaRPr lang="en-US" sz="1100">
            <a:cs typeface="B Mitra" pitchFamily="2" charset="-78"/>
          </a:endParaRPr>
        </a:p>
      </dgm:t>
    </dgm:pt>
    <dgm:pt modelId="{29334729-C45B-4F60-A28E-248FBAAF967E}" type="sibTrans" cxnId="{5F08FEE5-DD30-40DD-9FF8-505CD81E4318}">
      <dgm:prSet custT="1"/>
      <dgm:spPr/>
      <dgm:t>
        <a:bodyPr/>
        <a:lstStyle/>
        <a:p>
          <a:endParaRPr lang="en-US" sz="1400" b="1">
            <a:solidFill>
              <a:schemeClr val="tx1"/>
            </a:solidFill>
            <a:cs typeface="B Mitra" pitchFamily="2" charset="-78"/>
          </a:endParaRPr>
        </a:p>
      </dgm:t>
    </dgm:pt>
    <dgm:pt modelId="{C2A2B8D2-8F77-4162-9B18-948B72996341}">
      <dgm:prSet custT="1"/>
      <dgm:spPr>
        <a:solidFill>
          <a:srgbClr val="FFC000"/>
        </a:solidFill>
      </dgm:spPr>
      <dgm:t>
        <a:bodyPr/>
        <a:lstStyle/>
        <a:p>
          <a:pPr rtl="1"/>
          <a:r>
            <a:rPr lang="fa-IR" sz="1400" b="1" dirty="0" smtClean="0">
              <a:solidFill>
                <a:schemeClr val="tx1"/>
              </a:solidFill>
              <a:cs typeface="B Mitra" pitchFamily="2" charset="-78"/>
            </a:rPr>
            <a:t>دانش و قابلیتها</a:t>
          </a:r>
        </a:p>
      </dgm:t>
    </dgm:pt>
    <dgm:pt modelId="{C65E8B5B-E7CF-48FE-897F-E04E394EA774}" type="parTrans" cxnId="{BF947504-DA2B-4609-98A1-BE3E1D889706}">
      <dgm:prSet/>
      <dgm:spPr/>
      <dgm:t>
        <a:bodyPr/>
        <a:lstStyle/>
        <a:p>
          <a:endParaRPr lang="en-US" sz="1100">
            <a:cs typeface="B Mitra" pitchFamily="2" charset="-78"/>
          </a:endParaRPr>
        </a:p>
      </dgm:t>
    </dgm:pt>
    <dgm:pt modelId="{2C5F80ED-CE6F-4465-B869-CDB28A7F333C}" type="sibTrans" cxnId="{BF947504-DA2B-4609-98A1-BE3E1D889706}">
      <dgm:prSet custT="1"/>
      <dgm:spPr/>
      <dgm:t>
        <a:bodyPr/>
        <a:lstStyle/>
        <a:p>
          <a:r>
            <a:rPr lang="fa-IR" sz="1400" b="1" dirty="0" smtClean="0">
              <a:solidFill>
                <a:schemeClr val="tx1"/>
              </a:solidFill>
              <a:cs typeface="B Mitra" pitchFamily="2" charset="-78"/>
            </a:rPr>
            <a:t>رهیافت ها</a:t>
          </a:r>
          <a:endParaRPr lang="en-US" sz="1400" b="1" dirty="0">
            <a:solidFill>
              <a:schemeClr val="tx1"/>
            </a:solidFill>
            <a:cs typeface="B Mitra" pitchFamily="2" charset="-78"/>
          </a:endParaRPr>
        </a:p>
      </dgm:t>
    </dgm:pt>
    <dgm:pt modelId="{6F052142-10E3-46A7-A6C2-C99079BCAD76}">
      <dgm:prSet custT="1"/>
      <dgm:spPr/>
      <dgm:t>
        <a:bodyPr/>
        <a:lstStyle/>
        <a:p>
          <a:pPr rtl="1"/>
          <a:r>
            <a:rPr lang="fa-IR" sz="1400" b="1" dirty="0" smtClean="0">
              <a:solidFill>
                <a:schemeClr val="tx1"/>
              </a:solidFill>
              <a:cs typeface="B Mitra" pitchFamily="2" charset="-78"/>
            </a:rPr>
            <a:t>استراتژی های دانش محور</a:t>
          </a:r>
        </a:p>
      </dgm:t>
    </dgm:pt>
    <dgm:pt modelId="{9422D9CD-625A-4BC9-A4C9-94E5E35A3823}" type="parTrans" cxnId="{E3AC7072-D0B1-48CD-9F91-2AAC58C5C0C2}">
      <dgm:prSet/>
      <dgm:spPr/>
      <dgm:t>
        <a:bodyPr/>
        <a:lstStyle/>
        <a:p>
          <a:endParaRPr lang="en-US" sz="1100">
            <a:cs typeface="B Mitra" pitchFamily="2" charset="-78"/>
          </a:endParaRPr>
        </a:p>
      </dgm:t>
    </dgm:pt>
    <dgm:pt modelId="{BFC6880A-3DC4-4818-83CC-545289DACB6A}" type="sibTrans" cxnId="{E3AC7072-D0B1-48CD-9F91-2AAC58C5C0C2}">
      <dgm:prSet custT="1"/>
      <dgm:spPr/>
      <dgm:t>
        <a:bodyPr/>
        <a:lstStyle/>
        <a:p>
          <a:r>
            <a:rPr lang="fa-IR" sz="1400" b="1" dirty="0" smtClean="0">
              <a:solidFill>
                <a:schemeClr val="tx1"/>
              </a:solidFill>
              <a:cs typeface="B Mitra" pitchFamily="2" charset="-78"/>
            </a:rPr>
            <a:t>اقتصاد الکترونیکی</a:t>
          </a:r>
          <a:endParaRPr lang="en-US" sz="1400" b="1" dirty="0">
            <a:solidFill>
              <a:schemeClr val="tx1"/>
            </a:solidFill>
            <a:cs typeface="B Mitra" pitchFamily="2" charset="-78"/>
          </a:endParaRPr>
        </a:p>
      </dgm:t>
    </dgm:pt>
    <dgm:pt modelId="{FE9C8577-7B2F-4393-BAE8-AACB4F1CD8E9}">
      <dgm:prSet custT="1"/>
      <dgm:spPr/>
      <dgm:t>
        <a:bodyPr/>
        <a:lstStyle/>
        <a:p>
          <a:pPr rtl="1"/>
          <a:r>
            <a:rPr lang="fa-IR" sz="1400" b="1" dirty="0" smtClean="0">
              <a:solidFill>
                <a:schemeClr val="tx1"/>
              </a:solidFill>
              <a:cs typeface="B Mitra" pitchFamily="2" charset="-78"/>
            </a:rPr>
            <a:t>زنجیره ارزش دانش</a:t>
          </a:r>
        </a:p>
      </dgm:t>
    </dgm:pt>
    <dgm:pt modelId="{E250E8A2-1216-494F-9F7E-B62FFFE28B73}" type="parTrans" cxnId="{8149C044-6AC3-4C4E-A27B-11E73A842393}">
      <dgm:prSet/>
      <dgm:spPr/>
      <dgm:t>
        <a:bodyPr/>
        <a:lstStyle/>
        <a:p>
          <a:endParaRPr lang="en-US" sz="1100">
            <a:cs typeface="B Mitra" pitchFamily="2" charset="-78"/>
          </a:endParaRPr>
        </a:p>
      </dgm:t>
    </dgm:pt>
    <dgm:pt modelId="{E3FC4BF2-35AC-4415-8963-DBC11841B87A}" type="sibTrans" cxnId="{8149C044-6AC3-4C4E-A27B-11E73A842393}">
      <dgm:prSet custT="1"/>
      <dgm:spPr/>
      <dgm:t>
        <a:bodyPr/>
        <a:lstStyle/>
        <a:p>
          <a:r>
            <a:rPr lang="fa-IR" sz="1400" b="1" dirty="0" smtClean="0">
              <a:solidFill>
                <a:schemeClr val="tx1"/>
              </a:solidFill>
              <a:cs typeface="B Mitra" pitchFamily="2" charset="-78"/>
            </a:rPr>
            <a:t>مدل دانش محور</a:t>
          </a:r>
          <a:endParaRPr lang="en-US" sz="1400" b="1" dirty="0">
            <a:solidFill>
              <a:schemeClr val="tx1"/>
            </a:solidFill>
            <a:cs typeface="B Mitra" pitchFamily="2" charset="-78"/>
          </a:endParaRPr>
        </a:p>
      </dgm:t>
    </dgm:pt>
    <dgm:pt modelId="{3A68FE24-7348-46C1-B9E7-0A70D707DBAE}" type="pres">
      <dgm:prSet presAssocID="{7CA03FFF-0143-490E-869F-2C5F8E34EDA0}" presName="Name0" presStyleCnt="0">
        <dgm:presLayoutVars>
          <dgm:chMax/>
          <dgm:chPref/>
          <dgm:dir/>
          <dgm:animLvl val="lvl"/>
        </dgm:presLayoutVars>
      </dgm:prSet>
      <dgm:spPr/>
      <dgm:t>
        <a:bodyPr/>
        <a:lstStyle/>
        <a:p>
          <a:endParaRPr lang="en-US"/>
        </a:p>
      </dgm:t>
    </dgm:pt>
    <dgm:pt modelId="{02C6DF9D-8893-4214-B6E4-04D0FCE93A57}" type="pres">
      <dgm:prSet presAssocID="{A36447B0-BE14-4B90-A635-81B992A96525}" presName="composite" presStyleCnt="0"/>
      <dgm:spPr/>
    </dgm:pt>
    <dgm:pt modelId="{D59B93BB-0578-4045-B5DA-40E1E2B361EC}" type="pres">
      <dgm:prSet presAssocID="{A36447B0-BE14-4B90-A635-81B992A96525}" presName="Parent1" presStyleLbl="node1" presStyleIdx="0" presStyleCnt="12">
        <dgm:presLayoutVars>
          <dgm:chMax val="1"/>
          <dgm:chPref val="1"/>
          <dgm:bulletEnabled val="1"/>
        </dgm:presLayoutVars>
      </dgm:prSet>
      <dgm:spPr/>
      <dgm:t>
        <a:bodyPr/>
        <a:lstStyle/>
        <a:p>
          <a:endParaRPr lang="en-US"/>
        </a:p>
      </dgm:t>
    </dgm:pt>
    <dgm:pt modelId="{17336C7B-DAFE-43D7-B1E0-5AE3C0DD2ED4}" type="pres">
      <dgm:prSet presAssocID="{A36447B0-BE14-4B90-A635-81B992A96525}" presName="Childtext1" presStyleLbl="revTx" presStyleIdx="0" presStyleCnt="6">
        <dgm:presLayoutVars>
          <dgm:chMax val="0"/>
          <dgm:chPref val="0"/>
          <dgm:bulletEnabled val="1"/>
        </dgm:presLayoutVars>
      </dgm:prSet>
      <dgm:spPr/>
      <dgm:t>
        <a:bodyPr/>
        <a:lstStyle/>
        <a:p>
          <a:endParaRPr lang="en-US"/>
        </a:p>
      </dgm:t>
    </dgm:pt>
    <dgm:pt modelId="{64B39D97-A25D-497C-9625-1EF93EBC3379}" type="pres">
      <dgm:prSet presAssocID="{A36447B0-BE14-4B90-A635-81B992A96525}" presName="BalanceSpacing" presStyleCnt="0"/>
      <dgm:spPr/>
    </dgm:pt>
    <dgm:pt modelId="{52E9D7DB-4B2D-4F9A-B7B6-D8A1B77A6D04}" type="pres">
      <dgm:prSet presAssocID="{A36447B0-BE14-4B90-A635-81B992A96525}" presName="BalanceSpacing1" presStyleCnt="0"/>
      <dgm:spPr/>
    </dgm:pt>
    <dgm:pt modelId="{DBD07B30-06F2-439E-BF43-6F41801E4D62}" type="pres">
      <dgm:prSet presAssocID="{3533239B-94E7-463F-AC97-0AABC0ABE01D}" presName="Accent1Text" presStyleLbl="node1" presStyleIdx="1" presStyleCnt="12"/>
      <dgm:spPr/>
      <dgm:t>
        <a:bodyPr/>
        <a:lstStyle/>
        <a:p>
          <a:endParaRPr lang="en-US"/>
        </a:p>
      </dgm:t>
    </dgm:pt>
    <dgm:pt modelId="{D9433E36-0B5C-4023-B74F-C58FC2F7D340}" type="pres">
      <dgm:prSet presAssocID="{3533239B-94E7-463F-AC97-0AABC0ABE01D}" presName="spaceBetweenRectangles" presStyleCnt="0"/>
      <dgm:spPr/>
    </dgm:pt>
    <dgm:pt modelId="{4E0C45EE-3A1E-4AE1-85C6-034073611697}" type="pres">
      <dgm:prSet presAssocID="{EDCFC6D8-912B-45D1-A56D-59E916124B81}" presName="composite" presStyleCnt="0"/>
      <dgm:spPr/>
    </dgm:pt>
    <dgm:pt modelId="{4E57ACAE-124E-4CAF-B315-73AD7F876944}" type="pres">
      <dgm:prSet presAssocID="{EDCFC6D8-912B-45D1-A56D-59E916124B81}" presName="Parent1" presStyleLbl="node1" presStyleIdx="2" presStyleCnt="12">
        <dgm:presLayoutVars>
          <dgm:chMax val="1"/>
          <dgm:chPref val="1"/>
          <dgm:bulletEnabled val="1"/>
        </dgm:presLayoutVars>
      </dgm:prSet>
      <dgm:spPr/>
      <dgm:t>
        <a:bodyPr/>
        <a:lstStyle/>
        <a:p>
          <a:endParaRPr lang="en-US"/>
        </a:p>
      </dgm:t>
    </dgm:pt>
    <dgm:pt modelId="{90E2A3BD-FD88-40D3-87C5-CC6FE70304D7}" type="pres">
      <dgm:prSet presAssocID="{EDCFC6D8-912B-45D1-A56D-59E916124B81}" presName="Childtext1" presStyleLbl="revTx" presStyleIdx="1" presStyleCnt="6">
        <dgm:presLayoutVars>
          <dgm:chMax val="0"/>
          <dgm:chPref val="0"/>
          <dgm:bulletEnabled val="1"/>
        </dgm:presLayoutVars>
      </dgm:prSet>
      <dgm:spPr/>
      <dgm:t>
        <a:bodyPr/>
        <a:lstStyle/>
        <a:p>
          <a:endParaRPr lang="en-US"/>
        </a:p>
      </dgm:t>
    </dgm:pt>
    <dgm:pt modelId="{E3391BB2-1F3E-4CC3-BF88-7F05F102AFB1}" type="pres">
      <dgm:prSet presAssocID="{EDCFC6D8-912B-45D1-A56D-59E916124B81}" presName="BalanceSpacing" presStyleCnt="0"/>
      <dgm:spPr/>
    </dgm:pt>
    <dgm:pt modelId="{B151E6B7-C809-48DC-8A8D-469504D9A8C9}" type="pres">
      <dgm:prSet presAssocID="{EDCFC6D8-912B-45D1-A56D-59E916124B81}" presName="BalanceSpacing1" presStyleCnt="0"/>
      <dgm:spPr/>
    </dgm:pt>
    <dgm:pt modelId="{AE454F8E-D240-4EFD-AF80-D53098C108A8}" type="pres">
      <dgm:prSet presAssocID="{4168ECA1-83A9-47A1-9F83-16C5CE22DB00}" presName="Accent1Text" presStyleLbl="node1" presStyleIdx="3" presStyleCnt="12"/>
      <dgm:spPr/>
      <dgm:t>
        <a:bodyPr/>
        <a:lstStyle/>
        <a:p>
          <a:endParaRPr lang="en-US"/>
        </a:p>
      </dgm:t>
    </dgm:pt>
    <dgm:pt modelId="{56C63203-46EF-4565-A1F1-CAE3EF39BB82}" type="pres">
      <dgm:prSet presAssocID="{4168ECA1-83A9-47A1-9F83-16C5CE22DB00}" presName="spaceBetweenRectangles" presStyleCnt="0"/>
      <dgm:spPr/>
    </dgm:pt>
    <dgm:pt modelId="{44D92060-381C-4C96-BF9D-3EBBD164B6BF}" type="pres">
      <dgm:prSet presAssocID="{60A99A72-1B45-4A47-B3C1-606CBE863512}" presName="composite" presStyleCnt="0"/>
      <dgm:spPr/>
    </dgm:pt>
    <dgm:pt modelId="{01E7132E-257C-4AAE-8F68-007A86336949}" type="pres">
      <dgm:prSet presAssocID="{60A99A72-1B45-4A47-B3C1-606CBE863512}" presName="Parent1" presStyleLbl="node1" presStyleIdx="4" presStyleCnt="12" custLinFactNeighborX="55501" custLinFactNeighborY="-84308">
        <dgm:presLayoutVars>
          <dgm:chMax val="1"/>
          <dgm:chPref val="1"/>
          <dgm:bulletEnabled val="1"/>
        </dgm:presLayoutVars>
      </dgm:prSet>
      <dgm:spPr/>
      <dgm:t>
        <a:bodyPr/>
        <a:lstStyle/>
        <a:p>
          <a:endParaRPr lang="en-US"/>
        </a:p>
      </dgm:t>
    </dgm:pt>
    <dgm:pt modelId="{449DCAC5-C62E-46FF-B969-5AB7A317A275}" type="pres">
      <dgm:prSet presAssocID="{60A99A72-1B45-4A47-B3C1-606CBE863512}" presName="Childtext1" presStyleLbl="revTx" presStyleIdx="2" presStyleCnt="6">
        <dgm:presLayoutVars>
          <dgm:chMax val="0"/>
          <dgm:chPref val="0"/>
          <dgm:bulletEnabled val="1"/>
        </dgm:presLayoutVars>
      </dgm:prSet>
      <dgm:spPr/>
    </dgm:pt>
    <dgm:pt modelId="{811B8BB0-2A72-4E7F-8988-9FE14FF541D7}" type="pres">
      <dgm:prSet presAssocID="{60A99A72-1B45-4A47-B3C1-606CBE863512}" presName="BalanceSpacing" presStyleCnt="0"/>
      <dgm:spPr/>
    </dgm:pt>
    <dgm:pt modelId="{7310CC29-A7CC-405E-861A-613762D3F590}" type="pres">
      <dgm:prSet presAssocID="{60A99A72-1B45-4A47-B3C1-606CBE863512}" presName="BalanceSpacing1" presStyleCnt="0"/>
      <dgm:spPr/>
    </dgm:pt>
    <dgm:pt modelId="{DB8AD123-A7CC-4101-8313-78447C310550}" type="pres">
      <dgm:prSet presAssocID="{29334729-C45B-4F60-A28E-248FBAAF967E}" presName="Accent1Text" presStyleLbl="node1" presStyleIdx="5" presStyleCnt="12" custLinFactY="100000" custLinFactNeighborX="51689" custLinFactNeighborY="153192"/>
      <dgm:spPr/>
      <dgm:t>
        <a:bodyPr/>
        <a:lstStyle/>
        <a:p>
          <a:endParaRPr lang="en-US"/>
        </a:p>
      </dgm:t>
    </dgm:pt>
    <dgm:pt modelId="{B586E655-AAF7-4833-89E1-4A15DDED8C65}" type="pres">
      <dgm:prSet presAssocID="{29334729-C45B-4F60-A28E-248FBAAF967E}" presName="spaceBetweenRectangles" presStyleCnt="0"/>
      <dgm:spPr/>
    </dgm:pt>
    <dgm:pt modelId="{F92E3912-CA5B-4990-BDCD-B8A76D8A3A37}" type="pres">
      <dgm:prSet presAssocID="{FE9C8577-7B2F-4393-BAE8-AACB4F1CD8E9}" presName="composite" presStyleCnt="0"/>
      <dgm:spPr/>
    </dgm:pt>
    <dgm:pt modelId="{98224C82-97B2-4D5C-97A2-946BBCD48176}" type="pres">
      <dgm:prSet presAssocID="{FE9C8577-7B2F-4393-BAE8-AACB4F1CD8E9}" presName="Parent1" presStyleLbl="node1" presStyleIdx="6" presStyleCnt="12" custLinFactX="574" custLinFactNeighborX="100000" custLinFactNeighborY="-1582">
        <dgm:presLayoutVars>
          <dgm:chMax val="1"/>
          <dgm:chPref val="1"/>
          <dgm:bulletEnabled val="1"/>
        </dgm:presLayoutVars>
      </dgm:prSet>
      <dgm:spPr/>
      <dgm:t>
        <a:bodyPr/>
        <a:lstStyle/>
        <a:p>
          <a:endParaRPr lang="en-US"/>
        </a:p>
      </dgm:t>
    </dgm:pt>
    <dgm:pt modelId="{C5A7076D-05C0-4F94-8380-D12E9A79D30E}" type="pres">
      <dgm:prSet presAssocID="{FE9C8577-7B2F-4393-BAE8-AACB4F1CD8E9}" presName="Childtext1" presStyleLbl="revTx" presStyleIdx="3" presStyleCnt="6">
        <dgm:presLayoutVars>
          <dgm:chMax val="0"/>
          <dgm:chPref val="0"/>
          <dgm:bulletEnabled val="1"/>
        </dgm:presLayoutVars>
      </dgm:prSet>
      <dgm:spPr/>
    </dgm:pt>
    <dgm:pt modelId="{982C66F6-7A26-4F32-A05A-0319B1797690}" type="pres">
      <dgm:prSet presAssocID="{FE9C8577-7B2F-4393-BAE8-AACB4F1CD8E9}" presName="BalanceSpacing" presStyleCnt="0"/>
      <dgm:spPr/>
    </dgm:pt>
    <dgm:pt modelId="{6D62CB0F-4914-4AF6-ADF0-2A222AE43A1F}" type="pres">
      <dgm:prSet presAssocID="{FE9C8577-7B2F-4393-BAE8-AACB4F1CD8E9}" presName="BalanceSpacing1" presStyleCnt="0"/>
      <dgm:spPr/>
    </dgm:pt>
    <dgm:pt modelId="{15358C8A-88C8-4E05-8FFD-B85748D87CA3}" type="pres">
      <dgm:prSet presAssocID="{E3FC4BF2-35AC-4415-8963-DBC11841B87A}" presName="Accent1Text" presStyleLbl="node1" presStyleIdx="7" presStyleCnt="12" custLinFactX="-62714" custLinFactNeighborX="-100000" custLinFactNeighborY="85853"/>
      <dgm:spPr/>
      <dgm:t>
        <a:bodyPr/>
        <a:lstStyle/>
        <a:p>
          <a:endParaRPr lang="en-US"/>
        </a:p>
      </dgm:t>
    </dgm:pt>
    <dgm:pt modelId="{F3BB7C48-E12F-477A-B4AE-D7923C2954E7}" type="pres">
      <dgm:prSet presAssocID="{E3FC4BF2-35AC-4415-8963-DBC11841B87A}" presName="spaceBetweenRectangles" presStyleCnt="0"/>
      <dgm:spPr/>
    </dgm:pt>
    <dgm:pt modelId="{B41B1F34-1345-49C4-AE88-B6685CDEE988}" type="pres">
      <dgm:prSet presAssocID="{C2A2B8D2-8F77-4162-9B18-948B72996341}" presName="composite" presStyleCnt="0"/>
      <dgm:spPr/>
    </dgm:pt>
    <dgm:pt modelId="{FFC5408F-D852-4E39-A45A-13821672C639}" type="pres">
      <dgm:prSet presAssocID="{C2A2B8D2-8F77-4162-9B18-948B72996341}" presName="Parent1" presStyleLbl="node1" presStyleIdx="8" presStyleCnt="12" custLinFactX="-11927" custLinFactY="-70265" custLinFactNeighborX="-100000" custLinFactNeighborY="-100000">
        <dgm:presLayoutVars>
          <dgm:chMax val="1"/>
          <dgm:chPref val="1"/>
          <dgm:bulletEnabled val="1"/>
        </dgm:presLayoutVars>
      </dgm:prSet>
      <dgm:spPr/>
      <dgm:t>
        <a:bodyPr/>
        <a:lstStyle/>
        <a:p>
          <a:endParaRPr lang="en-US"/>
        </a:p>
      </dgm:t>
    </dgm:pt>
    <dgm:pt modelId="{7CBF61A0-E323-4271-95F9-86E6F70C0241}" type="pres">
      <dgm:prSet presAssocID="{C2A2B8D2-8F77-4162-9B18-948B72996341}" presName="Childtext1" presStyleLbl="revTx" presStyleIdx="4" presStyleCnt="6">
        <dgm:presLayoutVars>
          <dgm:chMax val="0"/>
          <dgm:chPref val="0"/>
          <dgm:bulletEnabled val="1"/>
        </dgm:presLayoutVars>
      </dgm:prSet>
      <dgm:spPr/>
    </dgm:pt>
    <dgm:pt modelId="{9F56B537-0F88-4FD8-85BE-D75514D0A5FA}" type="pres">
      <dgm:prSet presAssocID="{C2A2B8D2-8F77-4162-9B18-948B72996341}" presName="BalanceSpacing" presStyleCnt="0"/>
      <dgm:spPr/>
    </dgm:pt>
    <dgm:pt modelId="{C04BB17C-9B5A-4D1F-AB8A-DDCC66B5B31D}" type="pres">
      <dgm:prSet presAssocID="{C2A2B8D2-8F77-4162-9B18-948B72996341}" presName="BalanceSpacing1" presStyleCnt="0"/>
      <dgm:spPr/>
    </dgm:pt>
    <dgm:pt modelId="{D0F5CC91-1B01-44C8-A7BA-67B1AA0DF210}" type="pres">
      <dgm:prSet presAssocID="{2C5F80ED-CE6F-4465-B869-CDB28A7F333C}" presName="Accent1Text" presStyleLbl="node1" presStyleIdx="9" presStyleCnt="12" custLinFactX="9656" custLinFactNeighborX="100000" custLinFactNeighborY="4046"/>
      <dgm:spPr/>
      <dgm:t>
        <a:bodyPr/>
        <a:lstStyle/>
        <a:p>
          <a:endParaRPr lang="en-US"/>
        </a:p>
      </dgm:t>
    </dgm:pt>
    <dgm:pt modelId="{7AEF613A-D065-459A-9EDB-3B6B2CA6B81F}" type="pres">
      <dgm:prSet presAssocID="{2C5F80ED-CE6F-4465-B869-CDB28A7F333C}" presName="spaceBetweenRectangles" presStyleCnt="0"/>
      <dgm:spPr/>
    </dgm:pt>
    <dgm:pt modelId="{6A83ACCD-AA26-4C5F-8F7E-634B43EE85BF}" type="pres">
      <dgm:prSet presAssocID="{6F052142-10E3-46A7-A6C2-C99079BCAD76}" presName="composite" presStyleCnt="0"/>
      <dgm:spPr/>
    </dgm:pt>
    <dgm:pt modelId="{72583A61-AF33-47D9-8DE1-92E77067B398}" type="pres">
      <dgm:prSet presAssocID="{6F052142-10E3-46A7-A6C2-C99079BCAD76}" presName="Parent1" presStyleLbl="node1" presStyleIdx="10" presStyleCnt="12" custLinFactY="-70164" custLinFactNeighborX="-10003" custLinFactNeighborY="-100000">
        <dgm:presLayoutVars>
          <dgm:chMax val="1"/>
          <dgm:chPref val="1"/>
          <dgm:bulletEnabled val="1"/>
        </dgm:presLayoutVars>
      </dgm:prSet>
      <dgm:spPr/>
      <dgm:t>
        <a:bodyPr/>
        <a:lstStyle/>
        <a:p>
          <a:endParaRPr lang="en-US"/>
        </a:p>
      </dgm:t>
    </dgm:pt>
    <dgm:pt modelId="{9F8A1736-7CBC-431C-8F34-64E82858A1E1}" type="pres">
      <dgm:prSet presAssocID="{6F052142-10E3-46A7-A6C2-C99079BCAD76}" presName="Childtext1" presStyleLbl="revTx" presStyleIdx="5" presStyleCnt="6">
        <dgm:presLayoutVars>
          <dgm:chMax val="0"/>
          <dgm:chPref val="0"/>
          <dgm:bulletEnabled val="1"/>
        </dgm:presLayoutVars>
      </dgm:prSet>
      <dgm:spPr/>
    </dgm:pt>
    <dgm:pt modelId="{35CF2829-AE4B-4E5E-B990-C6D0B0BF478E}" type="pres">
      <dgm:prSet presAssocID="{6F052142-10E3-46A7-A6C2-C99079BCAD76}" presName="BalanceSpacing" presStyleCnt="0"/>
      <dgm:spPr/>
    </dgm:pt>
    <dgm:pt modelId="{1072F50E-C180-4A33-B476-D02156B703DF}" type="pres">
      <dgm:prSet presAssocID="{6F052142-10E3-46A7-A6C2-C99079BCAD76}" presName="BalanceSpacing1" presStyleCnt="0"/>
      <dgm:spPr/>
    </dgm:pt>
    <dgm:pt modelId="{21EFE223-EE44-44B6-A34B-BE576AF5AE33}" type="pres">
      <dgm:prSet presAssocID="{BFC6880A-3DC4-4818-83CC-545289DACB6A}" presName="Accent1Text" presStyleLbl="node1" presStyleIdx="11" presStyleCnt="12" custLinFactY="-100000" custLinFactNeighborX="-56088" custLinFactNeighborY="-155145"/>
      <dgm:spPr/>
      <dgm:t>
        <a:bodyPr/>
        <a:lstStyle/>
        <a:p>
          <a:endParaRPr lang="en-US"/>
        </a:p>
      </dgm:t>
    </dgm:pt>
  </dgm:ptLst>
  <dgm:cxnLst>
    <dgm:cxn modelId="{5F08FEE5-DD30-40DD-9FF8-505CD81E4318}" srcId="{7CA03FFF-0143-490E-869F-2C5F8E34EDA0}" destId="{60A99A72-1B45-4A47-B3C1-606CBE863512}" srcOrd="2" destOrd="0" parTransId="{F058A103-EBED-4DE1-BB6F-D26FFC8759D8}" sibTransId="{29334729-C45B-4F60-A28E-248FBAAF967E}"/>
    <dgm:cxn modelId="{3BCA1D32-7A88-443A-AA8D-9C80866BB7D1}" srcId="{7CA03FFF-0143-490E-869F-2C5F8E34EDA0}" destId="{A36447B0-BE14-4B90-A635-81B992A96525}" srcOrd="0" destOrd="0" parTransId="{F7DD0F2D-9415-4AD6-B2C9-35AC9454502D}" sibTransId="{3533239B-94E7-463F-AC97-0AABC0ABE01D}"/>
    <dgm:cxn modelId="{CF418F73-C6F9-4938-BBF3-B832261DC85F}" type="presOf" srcId="{A36447B0-BE14-4B90-A635-81B992A96525}" destId="{D59B93BB-0578-4045-B5DA-40E1E2B361EC}" srcOrd="0" destOrd="0" presId="urn:microsoft.com/office/officeart/2008/layout/AlternatingHexagons"/>
    <dgm:cxn modelId="{043441A3-2000-4BA0-A8C1-0FDACB5B5B65}" type="presOf" srcId="{60A99A72-1B45-4A47-B3C1-606CBE863512}" destId="{01E7132E-257C-4AAE-8F68-007A86336949}" srcOrd="0" destOrd="0" presId="urn:microsoft.com/office/officeart/2008/layout/AlternatingHexagons"/>
    <dgm:cxn modelId="{E3AC7072-D0B1-48CD-9F91-2AAC58C5C0C2}" srcId="{7CA03FFF-0143-490E-869F-2C5F8E34EDA0}" destId="{6F052142-10E3-46A7-A6C2-C99079BCAD76}" srcOrd="5" destOrd="0" parTransId="{9422D9CD-625A-4BC9-A4C9-94E5E35A3823}" sibTransId="{BFC6880A-3DC4-4818-83CC-545289DACB6A}"/>
    <dgm:cxn modelId="{4F49A8C7-36AE-462D-8CE5-2BFF23033C27}" type="presOf" srcId="{3619A3CC-8C42-46A5-BDC8-B1F6013A2C6D}" destId="{90E2A3BD-FD88-40D3-87C5-CC6FE70304D7}" srcOrd="0" destOrd="0" presId="urn:microsoft.com/office/officeart/2008/layout/AlternatingHexagons"/>
    <dgm:cxn modelId="{BF947504-DA2B-4609-98A1-BE3E1D889706}" srcId="{7CA03FFF-0143-490E-869F-2C5F8E34EDA0}" destId="{C2A2B8D2-8F77-4162-9B18-948B72996341}" srcOrd="4" destOrd="0" parTransId="{C65E8B5B-E7CF-48FE-897F-E04E394EA774}" sibTransId="{2C5F80ED-CE6F-4465-B869-CDB28A7F333C}"/>
    <dgm:cxn modelId="{FD83735F-FCD8-40D5-880B-0FC877C33461}" type="presOf" srcId="{6F052142-10E3-46A7-A6C2-C99079BCAD76}" destId="{72583A61-AF33-47D9-8DE1-92E77067B398}" srcOrd="0" destOrd="0" presId="urn:microsoft.com/office/officeart/2008/layout/AlternatingHexagons"/>
    <dgm:cxn modelId="{6367C2F8-17E8-4871-8369-D733270C64F2}" type="presOf" srcId="{3533239B-94E7-463F-AC97-0AABC0ABE01D}" destId="{DBD07B30-06F2-439E-BF43-6F41801E4D62}" srcOrd="0" destOrd="0" presId="urn:microsoft.com/office/officeart/2008/layout/AlternatingHexagons"/>
    <dgm:cxn modelId="{D2AE99C2-3FEC-4477-8075-97C53ED1A4F7}" type="presOf" srcId="{C2A2B8D2-8F77-4162-9B18-948B72996341}" destId="{FFC5408F-D852-4E39-A45A-13821672C639}" srcOrd="0" destOrd="0" presId="urn:microsoft.com/office/officeart/2008/layout/AlternatingHexagons"/>
    <dgm:cxn modelId="{DED71818-9E92-43B5-8462-CB72AD60CFDB}" type="presOf" srcId="{FE9C8577-7B2F-4393-BAE8-AACB4F1CD8E9}" destId="{98224C82-97B2-4D5C-97A2-946BBCD48176}" srcOrd="0" destOrd="0" presId="urn:microsoft.com/office/officeart/2008/layout/AlternatingHexagons"/>
    <dgm:cxn modelId="{381A6ED1-C785-46B4-8C39-19C70B38EBB6}" type="presOf" srcId="{EDCFC6D8-912B-45D1-A56D-59E916124B81}" destId="{4E57ACAE-124E-4CAF-B315-73AD7F876944}" srcOrd="0" destOrd="0" presId="urn:microsoft.com/office/officeart/2008/layout/AlternatingHexagons"/>
    <dgm:cxn modelId="{F90CAC19-9C73-4957-9661-F215551CE553}" type="presOf" srcId="{2C5F80ED-CE6F-4465-B869-CDB28A7F333C}" destId="{D0F5CC91-1B01-44C8-A7BA-67B1AA0DF210}" srcOrd="0" destOrd="0" presId="urn:microsoft.com/office/officeart/2008/layout/AlternatingHexagons"/>
    <dgm:cxn modelId="{0CC297D6-0DC6-4F00-AD32-6B155C154D8E}" type="presOf" srcId="{BFC6880A-3DC4-4818-83CC-545289DACB6A}" destId="{21EFE223-EE44-44B6-A34B-BE576AF5AE33}" srcOrd="0" destOrd="0" presId="urn:microsoft.com/office/officeart/2008/layout/AlternatingHexagons"/>
    <dgm:cxn modelId="{4FBFE1C4-57E7-437C-A62C-F55AFD704BBA}" type="presOf" srcId="{E3FC4BF2-35AC-4415-8963-DBC11841B87A}" destId="{15358C8A-88C8-4E05-8FFD-B85748D87CA3}" srcOrd="0" destOrd="0" presId="urn:microsoft.com/office/officeart/2008/layout/AlternatingHexagons"/>
    <dgm:cxn modelId="{A1174BC1-B771-43D5-A418-94ABFA81E0BA}" srcId="{EDCFC6D8-912B-45D1-A56D-59E916124B81}" destId="{3619A3CC-8C42-46A5-BDC8-B1F6013A2C6D}" srcOrd="0" destOrd="0" parTransId="{6F43862F-635D-4456-B98F-E6F30A60D16C}" sibTransId="{D2B2F490-7DA9-4933-BCF7-6829FE706496}"/>
    <dgm:cxn modelId="{53DF4030-428F-4EB5-8816-89CFB35D23E0}" type="presOf" srcId="{29334729-C45B-4F60-A28E-248FBAAF967E}" destId="{DB8AD123-A7CC-4101-8313-78447C310550}" srcOrd="0" destOrd="0" presId="urn:microsoft.com/office/officeart/2008/layout/AlternatingHexagons"/>
    <dgm:cxn modelId="{3C90E3DB-8FEB-4ACA-80FE-69E084E66B17}" srcId="{7CA03FFF-0143-490E-869F-2C5F8E34EDA0}" destId="{EDCFC6D8-912B-45D1-A56D-59E916124B81}" srcOrd="1" destOrd="0" parTransId="{C6C6071B-98CF-471E-BF3A-F08B7BF41156}" sibTransId="{4168ECA1-83A9-47A1-9F83-16C5CE22DB00}"/>
    <dgm:cxn modelId="{8149C044-6AC3-4C4E-A27B-11E73A842393}" srcId="{7CA03FFF-0143-490E-869F-2C5F8E34EDA0}" destId="{FE9C8577-7B2F-4393-BAE8-AACB4F1CD8E9}" srcOrd="3" destOrd="0" parTransId="{E250E8A2-1216-494F-9F7E-B62FFFE28B73}" sibTransId="{E3FC4BF2-35AC-4415-8963-DBC11841B87A}"/>
    <dgm:cxn modelId="{8E61FA15-8F7C-40FD-97BE-A4B868F8ADA4}" type="presOf" srcId="{7CA03FFF-0143-490E-869F-2C5F8E34EDA0}" destId="{3A68FE24-7348-46C1-B9E7-0A70D707DBAE}" srcOrd="0" destOrd="0" presId="urn:microsoft.com/office/officeart/2008/layout/AlternatingHexagons"/>
    <dgm:cxn modelId="{1357AC20-2674-4B9A-95E8-4402D22B7CFE}" type="presOf" srcId="{4168ECA1-83A9-47A1-9F83-16C5CE22DB00}" destId="{AE454F8E-D240-4EFD-AF80-D53098C108A8}" srcOrd="0" destOrd="0" presId="urn:microsoft.com/office/officeart/2008/layout/AlternatingHexagons"/>
    <dgm:cxn modelId="{D740B36B-125E-464C-9049-2E99491B6A8F}" type="presParOf" srcId="{3A68FE24-7348-46C1-B9E7-0A70D707DBAE}" destId="{02C6DF9D-8893-4214-B6E4-04D0FCE93A57}" srcOrd="0" destOrd="0" presId="urn:microsoft.com/office/officeart/2008/layout/AlternatingHexagons"/>
    <dgm:cxn modelId="{B14E4E89-4E12-4969-A278-FF641F91D4A5}" type="presParOf" srcId="{02C6DF9D-8893-4214-B6E4-04D0FCE93A57}" destId="{D59B93BB-0578-4045-B5DA-40E1E2B361EC}" srcOrd="0" destOrd="0" presId="urn:microsoft.com/office/officeart/2008/layout/AlternatingHexagons"/>
    <dgm:cxn modelId="{5964F24C-A4F0-4035-B469-F8DB8C4EB783}" type="presParOf" srcId="{02C6DF9D-8893-4214-B6E4-04D0FCE93A57}" destId="{17336C7B-DAFE-43D7-B1E0-5AE3C0DD2ED4}" srcOrd="1" destOrd="0" presId="urn:microsoft.com/office/officeart/2008/layout/AlternatingHexagons"/>
    <dgm:cxn modelId="{2331745F-65D8-4B92-BAFE-174AAEEFAFC7}" type="presParOf" srcId="{02C6DF9D-8893-4214-B6E4-04D0FCE93A57}" destId="{64B39D97-A25D-497C-9625-1EF93EBC3379}" srcOrd="2" destOrd="0" presId="urn:microsoft.com/office/officeart/2008/layout/AlternatingHexagons"/>
    <dgm:cxn modelId="{E8A58324-C1CB-4078-89B9-2B69891A9704}" type="presParOf" srcId="{02C6DF9D-8893-4214-B6E4-04D0FCE93A57}" destId="{52E9D7DB-4B2D-4F9A-B7B6-D8A1B77A6D04}" srcOrd="3" destOrd="0" presId="urn:microsoft.com/office/officeart/2008/layout/AlternatingHexagons"/>
    <dgm:cxn modelId="{21A7F241-BA20-4CA6-9825-E85F6421B96F}" type="presParOf" srcId="{02C6DF9D-8893-4214-B6E4-04D0FCE93A57}" destId="{DBD07B30-06F2-439E-BF43-6F41801E4D62}" srcOrd="4" destOrd="0" presId="urn:microsoft.com/office/officeart/2008/layout/AlternatingHexagons"/>
    <dgm:cxn modelId="{2418C78E-4FBA-4E46-AA9F-C1FC8747C590}" type="presParOf" srcId="{3A68FE24-7348-46C1-B9E7-0A70D707DBAE}" destId="{D9433E36-0B5C-4023-B74F-C58FC2F7D340}" srcOrd="1" destOrd="0" presId="urn:microsoft.com/office/officeart/2008/layout/AlternatingHexagons"/>
    <dgm:cxn modelId="{2244A28F-82C0-4CB5-8783-3A07E5721E6D}" type="presParOf" srcId="{3A68FE24-7348-46C1-B9E7-0A70D707DBAE}" destId="{4E0C45EE-3A1E-4AE1-85C6-034073611697}" srcOrd="2" destOrd="0" presId="urn:microsoft.com/office/officeart/2008/layout/AlternatingHexagons"/>
    <dgm:cxn modelId="{72455E25-4D1F-40C4-B541-5F0394B765E1}" type="presParOf" srcId="{4E0C45EE-3A1E-4AE1-85C6-034073611697}" destId="{4E57ACAE-124E-4CAF-B315-73AD7F876944}" srcOrd="0" destOrd="0" presId="urn:microsoft.com/office/officeart/2008/layout/AlternatingHexagons"/>
    <dgm:cxn modelId="{2489CACB-31D9-4D2E-8AAC-C0C647822EF7}" type="presParOf" srcId="{4E0C45EE-3A1E-4AE1-85C6-034073611697}" destId="{90E2A3BD-FD88-40D3-87C5-CC6FE70304D7}" srcOrd="1" destOrd="0" presId="urn:microsoft.com/office/officeart/2008/layout/AlternatingHexagons"/>
    <dgm:cxn modelId="{FB6DD14C-96A8-4AF9-BD4B-54AD8674A175}" type="presParOf" srcId="{4E0C45EE-3A1E-4AE1-85C6-034073611697}" destId="{E3391BB2-1F3E-4CC3-BF88-7F05F102AFB1}" srcOrd="2" destOrd="0" presId="urn:microsoft.com/office/officeart/2008/layout/AlternatingHexagons"/>
    <dgm:cxn modelId="{B8E6C24F-371A-49C8-9880-F2B01CA6EC88}" type="presParOf" srcId="{4E0C45EE-3A1E-4AE1-85C6-034073611697}" destId="{B151E6B7-C809-48DC-8A8D-469504D9A8C9}" srcOrd="3" destOrd="0" presId="urn:microsoft.com/office/officeart/2008/layout/AlternatingHexagons"/>
    <dgm:cxn modelId="{DC7FA79C-A26F-426C-84AD-F133C942B189}" type="presParOf" srcId="{4E0C45EE-3A1E-4AE1-85C6-034073611697}" destId="{AE454F8E-D240-4EFD-AF80-D53098C108A8}" srcOrd="4" destOrd="0" presId="urn:microsoft.com/office/officeart/2008/layout/AlternatingHexagons"/>
    <dgm:cxn modelId="{9145A28D-9E50-469F-8EA6-2B23FEF1D9D0}" type="presParOf" srcId="{3A68FE24-7348-46C1-B9E7-0A70D707DBAE}" destId="{56C63203-46EF-4565-A1F1-CAE3EF39BB82}" srcOrd="3" destOrd="0" presId="urn:microsoft.com/office/officeart/2008/layout/AlternatingHexagons"/>
    <dgm:cxn modelId="{29530822-9703-487F-8A0B-D757EFC63478}" type="presParOf" srcId="{3A68FE24-7348-46C1-B9E7-0A70D707DBAE}" destId="{44D92060-381C-4C96-BF9D-3EBBD164B6BF}" srcOrd="4" destOrd="0" presId="urn:microsoft.com/office/officeart/2008/layout/AlternatingHexagons"/>
    <dgm:cxn modelId="{C37D9F16-F478-409B-AE39-CC311D8531B4}" type="presParOf" srcId="{44D92060-381C-4C96-BF9D-3EBBD164B6BF}" destId="{01E7132E-257C-4AAE-8F68-007A86336949}" srcOrd="0" destOrd="0" presId="urn:microsoft.com/office/officeart/2008/layout/AlternatingHexagons"/>
    <dgm:cxn modelId="{614CF0BD-466A-47B0-8CF1-8E3E59B612A3}" type="presParOf" srcId="{44D92060-381C-4C96-BF9D-3EBBD164B6BF}" destId="{449DCAC5-C62E-46FF-B969-5AB7A317A275}" srcOrd="1" destOrd="0" presId="urn:microsoft.com/office/officeart/2008/layout/AlternatingHexagons"/>
    <dgm:cxn modelId="{904F69B1-2BE8-49D2-A652-542AB13FD074}" type="presParOf" srcId="{44D92060-381C-4C96-BF9D-3EBBD164B6BF}" destId="{811B8BB0-2A72-4E7F-8988-9FE14FF541D7}" srcOrd="2" destOrd="0" presId="urn:microsoft.com/office/officeart/2008/layout/AlternatingHexagons"/>
    <dgm:cxn modelId="{5ED8C1AF-8716-4AD5-9AC9-E97782896772}" type="presParOf" srcId="{44D92060-381C-4C96-BF9D-3EBBD164B6BF}" destId="{7310CC29-A7CC-405E-861A-613762D3F590}" srcOrd="3" destOrd="0" presId="urn:microsoft.com/office/officeart/2008/layout/AlternatingHexagons"/>
    <dgm:cxn modelId="{05B604C8-8A3E-47DC-A7F5-62FC4D890451}" type="presParOf" srcId="{44D92060-381C-4C96-BF9D-3EBBD164B6BF}" destId="{DB8AD123-A7CC-4101-8313-78447C310550}" srcOrd="4" destOrd="0" presId="urn:microsoft.com/office/officeart/2008/layout/AlternatingHexagons"/>
    <dgm:cxn modelId="{6FBC939F-B6BC-4D61-B301-91E9F140F831}" type="presParOf" srcId="{3A68FE24-7348-46C1-B9E7-0A70D707DBAE}" destId="{B586E655-AAF7-4833-89E1-4A15DDED8C65}" srcOrd="5" destOrd="0" presId="urn:microsoft.com/office/officeart/2008/layout/AlternatingHexagons"/>
    <dgm:cxn modelId="{95293232-EB46-4B28-8E8C-1824CE84F95D}" type="presParOf" srcId="{3A68FE24-7348-46C1-B9E7-0A70D707DBAE}" destId="{F92E3912-CA5B-4990-BDCD-B8A76D8A3A37}" srcOrd="6" destOrd="0" presId="urn:microsoft.com/office/officeart/2008/layout/AlternatingHexagons"/>
    <dgm:cxn modelId="{F4B6673B-3532-445B-ABF9-BBD5270E0020}" type="presParOf" srcId="{F92E3912-CA5B-4990-BDCD-B8A76D8A3A37}" destId="{98224C82-97B2-4D5C-97A2-946BBCD48176}" srcOrd="0" destOrd="0" presId="urn:microsoft.com/office/officeart/2008/layout/AlternatingHexagons"/>
    <dgm:cxn modelId="{378974B8-2BF8-4AD8-B583-AC9D6FA174AE}" type="presParOf" srcId="{F92E3912-CA5B-4990-BDCD-B8A76D8A3A37}" destId="{C5A7076D-05C0-4F94-8380-D12E9A79D30E}" srcOrd="1" destOrd="0" presId="urn:microsoft.com/office/officeart/2008/layout/AlternatingHexagons"/>
    <dgm:cxn modelId="{7AA5B02C-423E-4822-AA53-296AA18EC6A4}" type="presParOf" srcId="{F92E3912-CA5B-4990-BDCD-B8A76D8A3A37}" destId="{982C66F6-7A26-4F32-A05A-0319B1797690}" srcOrd="2" destOrd="0" presId="urn:microsoft.com/office/officeart/2008/layout/AlternatingHexagons"/>
    <dgm:cxn modelId="{CFD799AB-4ADF-4D59-95B7-64C3B49289EA}" type="presParOf" srcId="{F92E3912-CA5B-4990-BDCD-B8A76D8A3A37}" destId="{6D62CB0F-4914-4AF6-ADF0-2A222AE43A1F}" srcOrd="3" destOrd="0" presId="urn:microsoft.com/office/officeart/2008/layout/AlternatingHexagons"/>
    <dgm:cxn modelId="{747E1F45-B5BD-4956-B820-250D4EE93A8E}" type="presParOf" srcId="{F92E3912-CA5B-4990-BDCD-B8A76D8A3A37}" destId="{15358C8A-88C8-4E05-8FFD-B85748D87CA3}" srcOrd="4" destOrd="0" presId="urn:microsoft.com/office/officeart/2008/layout/AlternatingHexagons"/>
    <dgm:cxn modelId="{9FA16709-86DE-4418-ADBD-522F6DFCD49A}" type="presParOf" srcId="{3A68FE24-7348-46C1-B9E7-0A70D707DBAE}" destId="{F3BB7C48-E12F-477A-B4AE-D7923C2954E7}" srcOrd="7" destOrd="0" presId="urn:microsoft.com/office/officeart/2008/layout/AlternatingHexagons"/>
    <dgm:cxn modelId="{ABFCC593-1C39-454A-9FEA-0099BBCB06F1}" type="presParOf" srcId="{3A68FE24-7348-46C1-B9E7-0A70D707DBAE}" destId="{B41B1F34-1345-49C4-AE88-B6685CDEE988}" srcOrd="8" destOrd="0" presId="urn:microsoft.com/office/officeart/2008/layout/AlternatingHexagons"/>
    <dgm:cxn modelId="{5734C717-BE01-4DE1-B565-AF6B2E3B4BBD}" type="presParOf" srcId="{B41B1F34-1345-49C4-AE88-B6685CDEE988}" destId="{FFC5408F-D852-4E39-A45A-13821672C639}" srcOrd="0" destOrd="0" presId="urn:microsoft.com/office/officeart/2008/layout/AlternatingHexagons"/>
    <dgm:cxn modelId="{3D7000F4-A2B1-4FF9-84C3-6486E3850939}" type="presParOf" srcId="{B41B1F34-1345-49C4-AE88-B6685CDEE988}" destId="{7CBF61A0-E323-4271-95F9-86E6F70C0241}" srcOrd="1" destOrd="0" presId="urn:microsoft.com/office/officeart/2008/layout/AlternatingHexagons"/>
    <dgm:cxn modelId="{3C3101FB-4686-41A8-9DD4-4A20C7530AD0}" type="presParOf" srcId="{B41B1F34-1345-49C4-AE88-B6685CDEE988}" destId="{9F56B537-0F88-4FD8-85BE-D75514D0A5FA}" srcOrd="2" destOrd="0" presId="urn:microsoft.com/office/officeart/2008/layout/AlternatingHexagons"/>
    <dgm:cxn modelId="{918AB451-9108-4F34-A5DF-B4499A84F90F}" type="presParOf" srcId="{B41B1F34-1345-49C4-AE88-B6685CDEE988}" destId="{C04BB17C-9B5A-4D1F-AB8A-DDCC66B5B31D}" srcOrd="3" destOrd="0" presId="urn:microsoft.com/office/officeart/2008/layout/AlternatingHexagons"/>
    <dgm:cxn modelId="{714964D2-4A53-4103-908B-F60C4A39B3E2}" type="presParOf" srcId="{B41B1F34-1345-49C4-AE88-B6685CDEE988}" destId="{D0F5CC91-1B01-44C8-A7BA-67B1AA0DF210}" srcOrd="4" destOrd="0" presId="urn:microsoft.com/office/officeart/2008/layout/AlternatingHexagons"/>
    <dgm:cxn modelId="{01F56359-21DC-4F89-99E7-1A897B5B6980}" type="presParOf" srcId="{3A68FE24-7348-46C1-B9E7-0A70D707DBAE}" destId="{7AEF613A-D065-459A-9EDB-3B6B2CA6B81F}" srcOrd="9" destOrd="0" presId="urn:microsoft.com/office/officeart/2008/layout/AlternatingHexagons"/>
    <dgm:cxn modelId="{B28E2B6A-BD55-402E-9F8D-7C9E1BC85161}" type="presParOf" srcId="{3A68FE24-7348-46C1-B9E7-0A70D707DBAE}" destId="{6A83ACCD-AA26-4C5F-8F7E-634B43EE85BF}" srcOrd="10" destOrd="0" presId="urn:microsoft.com/office/officeart/2008/layout/AlternatingHexagons"/>
    <dgm:cxn modelId="{9C5E4EE9-91E3-4DA9-9F8D-48AD2925C87A}" type="presParOf" srcId="{6A83ACCD-AA26-4C5F-8F7E-634B43EE85BF}" destId="{72583A61-AF33-47D9-8DE1-92E77067B398}" srcOrd="0" destOrd="0" presId="urn:microsoft.com/office/officeart/2008/layout/AlternatingHexagons"/>
    <dgm:cxn modelId="{DA6722DE-DA1D-4938-A377-64ACDFE0EF23}" type="presParOf" srcId="{6A83ACCD-AA26-4C5F-8F7E-634B43EE85BF}" destId="{9F8A1736-7CBC-431C-8F34-64E82858A1E1}" srcOrd="1" destOrd="0" presId="urn:microsoft.com/office/officeart/2008/layout/AlternatingHexagons"/>
    <dgm:cxn modelId="{99A04ED3-48F9-4BC2-A62A-0B0AC55669E4}" type="presParOf" srcId="{6A83ACCD-AA26-4C5F-8F7E-634B43EE85BF}" destId="{35CF2829-AE4B-4E5E-B990-C6D0B0BF478E}" srcOrd="2" destOrd="0" presId="urn:microsoft.com/office/officeart/2008/layout/AlternatingHexagons"/>
    <dgm:cxn modelId="{0C75C6D0-2D7E-436A-9A37-A415F48BA97E}" type="presParOf" srcId="{6A83ACCD-AA26-4C5F-8F7E-634B43EE85BF}" destId="{1072F50E-C180-4A33-B476-D02156B703DF}" srcOrd="3" destOrd="0" presId="urn:microsoft.com/office/officeart/2008/layout/AlternatingHexagons"/>
    <dgm:cxn modelId="{261D9263-F2A6-4CF9-9D75-D4214707C6B6}" type="presParOf" srcId="{6A83ACCD-AA26-4C5F-8F7E-634B43EE85BF}" destId="{21EFE223-EE44-44B6-A34B-BE576AF5AE33}" srcOrd="4" destOrd="0" presId="urn:microsoft.com/office/officeart/2008/layout/AlternatingHexagon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CA03FFF-0143-490E-869F-2C5F8E34EDA0}" type="doc">
      <dgm:prSet loTypeId="urn:microsoft.com/office/officeart/2008/layout/AlternatingHexagons" loCatId="list" qsTypeId="urn:microsoft.com/office/officeart/2005/8/quickstyle/simple1" qsCatId="simple" csTypeId="urn:microsoft.com/office/officeart/2005/8/colors/accent1_1" csCatId="accent1" phldr="1"/>
      <dgm:spPr/>
      <dgm:t>
        <a:bodyPr/>
        <a:lstStyle/>
        <a:p>
          <a:endParaRPr lang="en-US"/>
        </a:p>
      </dgm:t>
    </dgm:pt>
    <dgm:pt modelId="{A36447B0-BE14-4B90-A635-81B992A96525}">
      <dgm:prSet phldrT="[Text]" custT="1"/>
      <dgm:spPr>
        <a:noFill/>
      </dgm:spPr>
      <dgm:t>
        <a:bodyPr/>
        <a:lstStyle/>
        <a:p>
          <a:r>
            <a:rPr lang="fa-IR" sz="1400" b="1" dirty="0" smtClean="0">
              <a:solidFill>
                <a:schemeClr val="tx1"/>
              </a:solidFill>
              <a:cs typeface="B Mitra" pitchFamily="2" charset="-78"/>
            </a:rPr>
            <a:t>مقدمه</a:t>
          </a:r>
          <a:endParaRPr lang="en-US" sz="1400" b="1" dirty="0">
            <a:solidFill>
              <a:schemeClr val="tx1"/>
            </a:solidFill>
            <a:cs typeface="B Mitra" pitchFamily="2" charset="-78"/>
          </a:endParaRPr>
        </a:p>
      </dgm:t>
    </dgm:pt>
    <dgm:pt modelId="{F7DD0F2D-9415-4AD6-B2C9-35AC9454502D}" type="parTrans" cxnId="{3BCA1D32-7A88-443A-AA8D-9C80866BB7D1}">
      <dgm:prSet/>
      <dgm:spPr/>
      <dgm:t>
        <a:bodyPr/>
        <a:lstStyle/>
        <a:p>
          <a:endParaRPr lang="en-US" sz="1100" b="0">
            <a:cs typeface="B Mitra" pitchFamily="2" charset="-78"/>
          </a:endParaRPr>
        </a:p>
      </dgm:t>
    </dgm:pt>
    <dgm:pt modelId="{3533239B-94E7-463F-AC97-0AABC0ABE01D}" type="sibTrans" cxnId="{3BCA1D32-7A88-443A-AA8D-9C80866BB7D1}">
      <dgm:prSet custT="1"/>
      <dgm:spPr>
        <a:noFill/>
      </dgm:spPr>
      <dgm:t>
        <a:bodyPr/>
        <a:lstStyle/>
        <a:p>
          <a:r>
            <a:rPr lang="fa-IR" sz="1400" b="1" dirty="0" smtClean="0">
              <a:solidFill>
                <a:schemeClr val="tx1"/>
              </a:solidFill>
              <a:cs typeface="B Mitra" pitchFamily="2" charset="-78"/>
            </a:rPr>
            <a:t>معرفی</a:t>
          </a:r>
          <a:endParaRPr lang="en-US" sz="1400" b="1" dirty="0">
            <a:solidFill>
              <a:schemeClr val="tx1"/>
            </a:solidFill>
            <a:cs typeface="B Mitra" pitchFamily="2" charset="-78"/>
          </a:endParaRPr>
        </a:p>
      </dgm:t>
    </dgm:pt>
    <dgm:pt modelId="{EDCFC6D8-912B-45D1-A56D-59E916124B81}">
      <dgm:prSet phldrT="[Text]" custT="1"/>
      <dgm:spPr/>
      <dgm:t>
        <a:bodyPr/>
        <a:lstStyle/>
        <a:p>
          <a:r>
            <a:rPr lang="fa-IR" sz="1400" b="1" dirty="0" smtClean="0">
              <a:solidFill>
                <a:schemeClr val="tx1"/>
              </a:solidFill>
              <a:cs typeface="B Mitra" pitchFamily="2" charset="-78"/>
            </a:rPr>
            <a:t>چشم انداز</a:t>
          </a:r>
          <a:endParaRPr lang="en-US" sz="1400" b="1" dirty="0">
            <a:solidFill>
              <a:schemeClr val="tx1"/>
            </a:solidFill>
            <a:cs typeface="B Mitra" pitchFamily="2" charset="-78"/>
          </a:endParaRPr>
        </a:p>
      </dgm:t>
    </dgm:pt>
    <dgm:pt modelId="{C6C6071B-98CF-471E-BF3A-F08B7BF41156}" type="parTrans" cxnId="{3C90E3DB-8FEB-4ACA-80FE-69E084E66B17}">
      <dgm:prSet/>
      <dgm:spPr/>
      <dgm:t>
        <a:bodyPr/>
        <a:lstStyle/>
        <a:p>
          <a:endParaRPr lang="en-US" sz="1100" b="0">
            <a:cs typeface="B Mitra" pitchFamily="2" charset="-78"/>
          </a:endParaRPr>
        </a:p>
      </dgm:t>
    </dgm:pt>
    <dgm:pt modelId="{4168ECA1-83A9-47A1-9F83-16C5CE22DB00}" type="sibTrans" cxnId="{3C90E3DB-8FEB-4ACA-80FE-69E084E66B17}">
      <dgm:prSet custT="1"/>
      <dgm:spPr/>
      <dgm:t>
        <a:bodyPr/>
        <a:lstStyle/>
        <a:p>
          <a:endParaRPr lang="en-US" sz="1400" b="1">
            <a:solidFill>
              <a:schemeClr val="tx1"/>
            </a:solidFill>
            <a:cs typeface="B Mitra" pitchFamily="2" charset="-78"/>
          </a:endParaRPr>
        </a:p>
      </dgm:t>
    </dgm:pt>
    <dgm:pt modelId="{3619A3CC-8C42-46A5-BDC8-B1F6013A2C6D}">
      <dgm:prSet phldrT="[Text]" custT="1"/>
      <dgm:spPr/>
      <dgm:t>
        <a:bodyPr/>
        <a:lstStyle/>
        <a:p>
          <a:r>
            <a:rPr lang="fa-IR" sz="1400" b="1" dirty="0" smtClean="0">
              <a:solidFill>
                <a:schemeClr val="tx1"/>
              </a:solidFill>
              <a:cs typeface="B Mitra" pitchFamily="2" charset="-78"/>
            </a:rPr>
            <a:t>.</a:t>
          </a:r>
          <a:endParaRPr lang="en-US" sz="1400" b="1" dirty="0">
            <a:solidFill>
              <a:schemeClr val="tx1"/>
            </a:solidFill>
            <a:cs typeface="B Mitra" pitchFamily="2" charset="-78"/>
          </a:endParaRPr>
        </a:p>
      </dgm:t>
    </dgm:pt>
    <dgm:pt modelId="{6F43862F-635D-4456-B98F-E6F30A60D16C}" type="parTrans" cxnId="{A1174BC1-B771-43D5-A418-94ABFA81E0BA}">
      <dgm:prSet/>
      <dgm:spPr/>
      <dgm:t>
        <a:bodyPr/>
        <a:lstStyle/>
        <a:p>
          <a:endParaRPr lang="en-US" sz="1100" b="0">
            <a:cs typeface="B Mitra" pitchFamily="2" charset="-78"/>
          </a:endParaRPr>
        </a:p>
      </dgm:t>
    </dgm:pt>
    <dgm:pt modelId="{D2B2F490-7DA9-4933-BCF7-6829FE706496}" type="sibTrans" cxnId="{A1174BC1-B771-43D5-A418-94ABFA81E0BA}">
      <dgm:prSet/>
      <dgm:spPr/>
      <dgm:t>
        <a:bodyPr/>
        <a:lstStyle/>
        <a:p>
          <a:endParaRPr lang="en-US" sz="1100" b="0">
            <a:cs typeface="B Mitra" pitchFamily="2" charset="-78"/>
          </a:endParaRPr>
        </a:p>
      </dgm:t>
    </dgm:pt>
    <dgm:pt modelId="{60A99A72-1B45-4A47-B3C1-606CBE863512}">
      <dgm:prSet custT="1"/>
      <dgm:spPr/>
      <dgm:t>
        <a:bodyPr/>
        <a:lstStyle/>
        <a:p>
          <a:pPr rtl="1"/>
          <a:r>
            <a:rPr lang="fa-IR" sz="1400" b="1" dirty="0" smtClean="0">
              <a:solidFill>
                <a:schemeClr val="tx1"/>
              </a:solidFill>
              <a:cs typeface="B Mitra" pitchFamily="2" charset="-78"/>
            </a:rPr>
            <a:t>دانش به عنوان منبع</a:t>
          </a:r>
          <a:endParaRPr lang="en-US" sz="1400" b="1" dirty="0" smtClean="0">
            <a:solidFill>
              <a:schemeClr val="tx1"/>
            </a:solidFill>
            <a:cs typeface="B Mitra" pitchFamily="2" charset="-78"/>
          </a:endParaRPr>
        </a:p>
      </dgm:t>
    </dgm:pt>
    <dgm:pt modelId="{F058A103-EBED-4DE1-BB6F-D26FFC8759D8}" type="parTrans" cxnId="{5F08FEE5-DD30-40DD-9FF8-505CD81E4318}">
      <dgm:prSet/>
      <dgm:spPr/>
      <dgm:t>
        <a:bodyPr/>
        <a:lstStyle/>
        <a:p>
          <a:endParaRPr lang="en-US" sz="1100">
            <a:cs typeface="B Mitra" pitchFamily="2" charset="-78"/>
          </a:endParaRPr>
        </a:p>
      </dgm:t>
    </dgm:pt>
    <dgm:pt modelId="{29334729-C45B-4F60-A28E-248FBAAF967E}" type="sibTrans" cxnId="{5F08FEE5-DD30-40DD-9FF8-505CD81E4318}">
      <dgm:prSet custT="1"/>
      <dgm:spPr/>
      <dgm:t>
        <a:bodyPr/>
        <a:lstStyle/>
        <a:p>
          <a:endParaRPr lang="en-US" sz="1400" b="1">
            <a:solidFill>
              <a:schemeClr val="tx1"/>
            </a:solidFill>
            <a:cs typeface="B Mitra" pitchFamily="2" charset="-78"/>
          </a:endParaRPr>
        </a:p>
      </dgm:t>
    </dgm:pt>
    <dgm:pt modelId="{C2A2B8D2-8F77-4162-9B18-948B72996341}">
      <dgm:prSet custT="1"/>
      <dgm:spPr>
        <a:solidFill>
          <a:schemeClr val="accent6"/>
        </a:solidFill>
      </dgm:spPr>
      <dgm:t>
        <a:bodyPr/>
        <a:lstStyle/>
        <a:p>
          <a:pPr rtl="1"/>
          <a:r>
            <a:rPr lang="fa-IR" sz="1400" b="1" dirty="0" smtClean="0">
              <a:solidFill>
                <a:schemeClr val="tx1"/>
              </a:solidFill>
              <a:cs typeface="B Mitra" pitchFamily="2" charset="-78"/>
            </a:rPr>
            <a:t>دانش و قابلیتها</a:t>
          </a:r>
        </a:p>
      </dgm:t>
    </dgm:pt>
    <dgm:pt modelId="{C65E8B5B-E7CF-48FE-897F-E04E394EA774}" type="parTrans" cxnId="{BF947504-DA2B-4609-98A1-BE3E1D889706}">
      <dgm:prSet/>
      <dgm:spPr/>
      <dgm:t>
        <a:bodyPr/>
        <a:lstStyle/>
        <a:p>
          <a:endParaRPr lang="en-US" sz="1100">
            <a:cs typeface="B Mitra" pitchFamily="2" charset="-78"/>
          </a:endParaRPr>
        </a:p>
      </dgm:t>
    </dgm:pt>
    <dgm:pt modelId="{2C5F80ED-CE6F-4465-B869-CDB28A7F333C}" type="sibTrans" cxnId="{BF947504-DA2B-4609-98A1-BE3E1D889706}">
      <dgm:prSet custT="1"/>
      <dgm:spPr/>
      <dgm:t>
        <a:bodyPr/>
        <a:lstStyle/>
        <a:p>
          <a:r>
            <a:rPr lang="fa-IR" sz="1400" b="1" dirty="0" smtClean="0">
              <a:solidFill>
                <a:schemeClr val="tx1"/>
              </a:solidFill>
              <a:cs typeface="B Mitra" pitchFamily="2" charset="-78"/>
            </a:rPr>
            <a:t>رهیافت ها</a:t>
          </a:r>
          <a:endParaRPr lang="en-US" sz="1400" b="1" dirty="0">
            <a:solidFill>
              <a:schemeClr val="tx1"/>
            </a:solidFill>
            <a:cs typeface="B Mitra" pitchFamily="2" charset="-78"/>
          </a:endParaRPr>
        </a:p>
      </dgm:t>
    </dgm:pt>
    <dgm:pt modelId="{6F052142-10E3-46A7-A6C2-C99079BCAD76}">
      <dgm:prSet custT="1"/>
      <dgm:spPr/>
      <dgm:t>
        <a:bodyPr/>
        <a:lstStyle/>
        <a:p>
          <a:pPr rtl="1"/>
          <a:r>
            <a:rPr lang="fa-IR" sz="1400" b="1" dirty="0" smtClean="0">
              <a:solidFill>
                <a:schemeClr val="tx1"/>
              </a:solidFill>
              <a:cs typeface="B Mitra" pitchFamily="2" charset="-78"/>
            </a:rPr>
            <a:t>استراتژی های دانش محور</a:t>
          </a:r>
        </a:p>
      </dgm:t>
    </dgm:pt>
    <dgm:pt modelId="{9422D9CD-625A-4BC9-A4C9-94E5E35A3823}" type="parTrans" cxnId="{E3AC7072-D0B1-48CD-9F91-2AAC58C5C0C2}">
      <dgm:prSet/>
      <dgm:spPr/>
      <dgm:t>
        <a:bodyPr/>
        <a:lstStyle/>
        <a:p>
          <a:endParaRPr lang="en-US" sz="1100">
            <a:cs typeface="B Mitra" pitchFamily="2" charset="-78"/>
          </a:endParaRPr>
        </a:p>
      </dgm:t>
    </dgm:pt>
    <dgm:pt modelId="{BFC6880A-3DC4-4818-83CC-545289DACB6A}" type="sibTrans" cxnId="{E3AC7072-D0B1-48CD-9F91-2AAC58C5C0C2}">
      <dgm:prSet custT="1"/>
      <dgm:spPr/>
      <dgm:t>
        <a:bodyPr/>
        <a:lstStyle/>
        <a:p>
          <a:r>
            <a:rPr lang="fa-IR" sz="1400" b="1" dirty="0" smtClean="0">
              <a:solidFill>
                <a:schemeClr val="tx1"/>
              </a:solidFill>
              <a:cs typeface="B Mitra" pitchFamily="2" charset="-78"/>
            </a:rPr>
            <a:t>اقتصاد الکترونیکی</a:t>
          </a:r>
          <a:endParaRPr lang="en-US" sz="1400" b="1" dirty="0">
            <a:solidFill>
              <a:schemeClr val="tx1"/>
            </a:solidFill>
            <a:cs typeface="B Mitra" pitchFamily="2" charset="-78"/>
          </a:endParaRPr>
        </a:p>
      </dgm:t>
    </dgm:pt>
    <dgm:pt modelId="{FE9C8577-7B2F-4393-BAE8-AACB4F1CD8E9}">
      <dgm:prSet custT="1"/>
      <dgm:spPr/>
      <dgm:t>
        <a:bodyPr/>
        <a:lstStyle/>
        <a:p>
          <a:pPr rtl="1"/>
          <a:r>
            <a:rPr lang="fa-IR" sz="1400" b="1" dirty="0" smtClean="0">
              <a:solidFill>
                <a:schemeClr val="tx1"/>
              </a:solidFill>
              <a:cs typeface="B Mitra" pitchFamily="2" charset="-78"/>
            </a:rPr>
            <a:t>زنجیره ارزش دانش</a:t>
          </a:r>
        </a:p>
      </dgm:t>
    </dgm:pt>
    <dgm:pt modelId="{E250E8A2-1216-494F-9F7E-B62FFFE28B73}" type="parTrans" cxnId="{8149C044-6AC3-4C4E-A27B-11E73A842393}">
      <dgm:prSet/>
      <dgm:spPr/>
      <dgm:t>
        <a:bodyPr/>
        <a:lstStyle/>
        <a:p>
          <a:endParaRPr lang="en-US" sz="1100">
            <a:cs typeface="B Mitra" pitchFamily="2" charset="-78"/>
          </a:endParaRPr>
        </a:p>
      </dgm:t>
    </dgm:pt>
    <dgm:pt modelId="{E3FC4BF2-35AC-4415-8963-DBC11841B87A}" type="sibTrans" cxnId="{8149C044-6AC3-4C4E-A27B-11E73A842393}">
      <dgm:prSet custT="1"/>
      <dgm:spPr/>
      <dgm:t>
        <a:bodyPr/>
        <a:lstStyle/>
        <a:p>
          <a:r>
            <a:rPr lang="fa-IR" sz="1400" b="1" dirty="0" smtClean="0">
              <a:solidFill>
                <a:schemeClr val="tx1"/>
              </a:solidFill>
              <a:cs typeface="B Mitra" pitchFamily="2" charset="-78"/>
            </a:rPr>
            <a:t>مدل دانش محور</a:t>
          </a:r>
          <a:endParaRPr lang="en-US" sz="1400" b="1" dirty="0">
            <a:solidFill>
              <a:schemeClr val="tx1"/>
            </a:solidFill>
            <a:cs typeface="B Mitra" pitchFamily="2" charset="-78"/>
          </a:endParaRPr>
        </a:p>
      </dgm:t>
    </dgm:pt>
    <dgm:pt modelId="{3A68FE24-7348-46C1-B9E7-0A70D707DBAE}" type="pres">
      <dgm:prSet presAssocID="{7CA03FFF-0143-490E-869F-2C5F8E34EDA0}" presName="Name0" presStyleCnt="0">
        <dgm:presLayoutVars>
          <dgm:chMax/>
          <dgm:chPref/>
          <dgm:dir/>
          <dgm:animLvl val="lvl"/>
        </dgm:presLayoutVars>
      </dgm:prSet>
      <dgm:spPr/>
      <dgm:t>
        <a:bodyPr/>
        <a:lstStyle/>
        <a:p>
          <a:endParaRPr lang="en-US"/>
        </a:p>
      </dgm:t>
    </dgm:pt>
    <dgm:pt modelId="{02C6DF9D-8893-4214-B6E4-04D0FCE93A57}" type="pres">
      <dgm:prSet presAssocID="{A36447B0-BE14-4B90-A635-81B992A96525}" presName="composite" presStyleCnt="0"/>
      <dgm:spPr/>
    </dgm:pt>
    <dgm:pt modelId="{D59B93BB-0578-4045-B5DA-40E1E2B361EC}" type="pres">
      <dgm:prSet presAssocID="{A36447B0-BE14-4B90-A635-81B992A96525}" presName="Parent1" presStyleLbl="node1" presStyleIdx="0" presStyleCnt="12">
        <dgm:presLayoutVars>
          <dgm:chMax val="1"/>
          <dgm:chPref val="1"/>
          <dgm:bulletEnabled val="1"/>
        </dgm:presLayoutVars>
      </dgm:prSet>
      <dgm:spPr/>
      <dgm:t>
        <a:bodyPr/>
        <a:lstStyle/>
        <a:p>
          <a:endParaRPr lang="en-US"/>
        </a:p>
      </dgm:t>
    </dgm:pt>
    <dgm:pt modelId="{17336C7B-DAFE-43D7-B1E0-5AE3C0DD2ED4}" type="pres">
      <dgm:prSet presAssocID="{A36447B0-BE14-4B90-A635-81B992A96525}" presName="Childtext1" presStyleLbl="revTx" presStyleIdx="0" presStyleCnt="6">
        <dgm:presLayoutVars>
          <dgm:chMax val="0"/>
          <dgm:chPref val="0"/>
          <dgm:bulletEnabled val="1"/>
        </dgm:presLayoutVars>
      </dgm:prSet>
      <dgm:spPr/>
      <dgm:t>
        <a:bodyPr/>
        <a:lstStyle/>
        <a:p>
          <a:endParaRPr lang="en-US"/>
        </a:p>
      </dgm:t>
    </dgm:pt>
    <dgm:pt modelId="{64B39D97-A25D-497C-9625-1EF93EBC3379}" type="pres">
      <dgm:prSet presAssocID="{A36447B0-BE14-4B90-A635-81B992A96525}" presName="BalanceSpacing" presStyleCnt="0"/>
      <dgm:spPr/>
    </dgm:pt>
    <dgm:pt modelId="{52E9D7DB-4B2D-4F9A-B7B6-D8A1B77A6D04}" type="pres">
      <dgm:prSet presAssocID="{A36447B0-BE14-4B90-A635-81B992A96525}" presName="BalanceSpacing1" presStyleCnt="0"/>
      <dgm:spPr/>
    </dgm:pt>
    <dgm:pt modelId="{DBD07B30-06F2-439E-BF43-6F41801E4D62}" type="pres">
      <dgm:prSet presAssocID="{3533239B-94E7-463F-AC97-0AABC0ABE01D}" presName="Accent1Text" presStyleLbl="node1" presStyleIdx="1" presStyleCnt="12"/>
      <dgm:spPr/>
      <dgm:t>
        <a:bodyPr/>
        <a:lstStyle/>
        <a:p>
          <a:endParaRPr lang="en-US"/>
        </a:p>
      </dgm:t>
    </dgm:pt>
    <dgm:pt modelId="{D9433E36-0B5C-4023-B74F-C58FC2F7D340}" type="pres">
      <dgm:prSet presAssocID="{3533239B-94E7-463F-AC97-0AABC0ABE01D}" presName="spaceBetweenRectangles" presStyleCnt="0"/>
      <dgm:spPr/>
    </dgm:pt>
    <dgm:pt modelId="{4E0C45EE-3A1E-4AE1-85C6-034073611697}" type="pres">
      <dgm:prSet presAssocID="{EDCFC6D8-912B-45D1-A56D-59E916124B81}" presName="composite" presStyleCnt="0"/>
      <dgm:spPr/>
    </dgm:pt>
    <dgm:pt modelId="{4E57ACAE-124E-4CAF-B315-73AD7F876944}" type="pres">
      <dgm:prSet presAssocID="{EDCFC6D8-912B-45D1-A56D-59E916124B81}" presName="Parent1" presStyleLbl="node1" presStyleIdx="2" presStyleCnt="12">
        <dgm:presLayoutVars>
          <dgm:chMax val="1"/>
          <dgm:chPref val="1"/>
          <dgm:bulletEnabled val="1"/>
        </dgm:presLayoutVars>
      </dgm:prSet>
      <dgm:spPr/>
      <dgm:t>
        <a:bodyPr/>
        <a:lstStyle/>
        <a:p>
          <a:endParaRPr lang="en-US"/>
        </a:p>
      </dgm:t>
    </dgm:pt>
    <dgm:pt modelId="{90E2A3BD-FD88-40D3-87C5-CC6FE70304D7}" type="pres">
      <dgm:prSet presAssocID="{EDCFC6D8-912B-45D1-A56D-59E916124B81}" presName="Childtext1" presStyleLbl="revTx" presStyleIdx="1" presStyleCnt="6">
        <dgm:presLayoutVars>
          <dgm:chMax val="0"/>
          <dgm:chPref val="0"/>
          <dgm:bulletEnabled val="1"/>
        </dgm:presLayoutVars>
      </dgm:prSet>
      <dgm:spPr/>
      <dgm:t>
        <a:bodyPr/>
        <a:lstStyle/>
        <a:p>
          <a:endParaRPr lang="en-US"/>
        </a:p>
      </dgm:t>
    </dgm:pt>
    <dgm:pt modelId="{E3391BB2-1F3E-4CC3-BF88-7F05F102AFB1}" type="pres">
      <dgm:prSet presAssocID="{EDCFC6D8-912B-45D1-A56D-59E916124B81}" presName="BalanceSpacing" presStyleCnt="0"/>
      <dgm:spPr/>
    </dgm:pt>
    <dgm:pt modelId="{B151E6B7-C809-48DC-8A8D-469504D9A8C9}" type="pres">
      <dgm:prSet presAssocID="{EDCFC6D8-912B-45D1-A56D-59E916124B81}" presName="BalanceSpacing1" presStyleCnt="0"/>
      <dgm:spPr/>
    </dgm:pt>
    <dgm:pt modelId="{AE454F8E-D240-4EFD-AF80-D53098C108A8}" type="pres">
      <dgm:prSet presAssocID="{4168ECA1-83A9-47A1-9F83-16C5CE22DB00}" presName="Accent1Text" presStyleLbl="node1" presStyleIdx="3" presStyleCnt="12"/>
      <dgm:spPr/>
      <dgm:t>
        <a:bodyPr/>
        <a:lstStyle/>
        <a:p>
          <a:endParaRPr lang="en-US"/>
        </a:p>
      </dgm:t>
    </dgm:pt>
    <dgm:pt modelId="{56C63203-46EF-4565-A1F1-CAE3EF39BB82}" type="pres">
      <dgm:prSet presAssocID="{4168ECA1-83A9-47A1-9F83-16C5CE22DB00}" presName="spaceBetweenRectangles" presStyleCnt="0"/>
      <dgm:spPr/>
    </dgm:pt>
    <dgm:pt modelId="{44D92060-381C-4C96-BF9D-3EBBD164B6BF}" type="pres">
      <dgm:prSet presAssocID="{60A99A72-1B45-4A47-B3C1-606CBE863512}" presName="composite" presStyleCnt="0"/>
      <dgm:spPr/>
    </dgm:pt>
    <dgm:pt modelId="{01E7132E-257C-4AAE-8F68-007A86336949}" type="pres">
      <dgm:prSet presAssocID="{60A99A72-1B45-4A47-B3C1-606CBE863512}" presName="Parent1" presStyleLbl="node1" presStyleIdx="4" presStyleCnt="12" custLinFactNeighborX="55501" custLinFactNeighborY="-84308">
        <dgm:presLayoutVars>
          <dgm:chMax val="1"/>
          <dgm:chPref val="1"/>
          <dgm:bulletEnabled val="1"/>
        </dgm:presLayoutVars>
      </dgm:prSet>
      <dgm:spPr/>
      <dgm:t>
        <a:bodyPr/>
        <a:lstStyle/>
        <a:p>
          <a:endParaRPr lang="en-US"/>
        </a:p>
      </dgm:t>
    </dgm:pt>
    <dgm:pt modelId="{449DCAC5-C62E-46FF-B969-5AB7A317A275}" type="pres">
      <dgm:prSet presAssocID="{60A99A72-1B45-4A47-B3C1-606CBE863512}" presName="Childtext1" presStyleLbl="revTx" presStyleIdx="2" presStyleCnt="6">
        <dgm:presLayoutVars>
          <dgm:chMax val="0"/>
          <dgm:chPref val="0"/>
          <dgm:bulletEnabled val="1"/>
        </dgm:presLayoutVars>
      </dgm:prSet>
      <dgm:spPr/>
    </dgm:pt>
    <dgm:pt modelId="{811B8BB0-2A72-4E7F-8988-9FE14FF541D7}" type="pres">
      <dgm:prSet presAssocID="{60A99A72-1B45-4A47-B3C1-606CBE863512}" presName="BalanceSpacing" presStyleCnt="0"/>
      <dgm:spPr/>
    </dgm:pt>
    <dgm:pt modelId="{7310CC29-A7CC-405E-861A-613762D3F590}" type="pres">
      <dgm:prSet presAssocID="{60A99A72-1B45-4A47-B3C1-606CBE863512}" presName="BalanceSpacing1" presStyleCnt="0"/>
      <dgm:spPr/>
    </dgm:pt>
    <dgm:pt modelId="{DB8AD123-A7CC-4101-8313-78447C310550}" type="pres">
      <dgm:prSet presAssocID="{29334729-C45B-4F60-A28E-248FBAAF967E}" presName="Accent1Text" presStyleLbl="node1" presStyleIdx="5" presStyleCnt="12" custLinFactY="100000" custLinFactNeighborX="51689" custLinFactNeighborY="153192"/>
      <dgm:spPr/>
      <dgm:t>
        <a:bodyPr/>
        <a:lstStyle/>
        <a:p>
          <a:endParaRPr lang="en-US"/>
        </a:p>
      </dgm:t>
    </dgm:pt>
    <dgm:pt modelId="{B586E655-AAF7-4833-89E1-4A15DDED8C65}" type="pres">
      <dgm:prSet presAssocID="{29334729-C45B-4F60-A28E-248FBAAF967E}" presName="spaceBetweenRectangles" presStyleCnt="0"/>
      <dgm:spPr/>
    </dgm:pt>
    <dgm:pt modelId="{F92E3912-CA5B-4990-BDCD-B8A76D8A3A37}" type="pres">
      <dgm:prSet presAssocID="{FE9C8577-7B2F-4393-BAE8-AACB4F1CD8E9}" presName="composite" presStyleCnt="0"/>
      <dgm:spPr/>
    </dgm:pt>
    <dgm:pt modelId="{98224C82-97B2-4D5C-97A2-946BBCD48176}" type="pres">
      <dgm:prSet presAssocID="{FE9C8577-7B2F-4393-BAE8-AACB4F1CD8E9}" presName="Parent1" presStyleLbl="node1" presStyleIdx="6" presStyleCnt="12" custLinFactX="574" custLinFactNeighborX="100000" custLinFactNeighborY="-1582">
        <dgm:presLayoutVars>
          <dgm:chMax val="1"/>
          <dgm:chPref val="1"/>
          <dgm:bulletEnabled val="1"/>
        </dgm:presLayoutVars>
      </dgm:prSet>
      <dgm:spPr/>
      <dgm:t>
        <a:bodyPr/>
        <a:lstStyle/>
        <a:p>
          <a:endParaRPr lang="en-US"/>
        </a:p>
      </dgm:t>
    </dgm:pt>
    <dgm:pt modelId="{C5A7076D-05C0-4F94-8380-D12E9A79D30E}" type="pres">
      <dgm:prSet presAssocID="{FE9C8577-7B2F-4393-BAE8-AACB4F1CD8E9}" presName="Childtext1" presStyleLbl="revTx" presStyleIdx="3" presStyleCnt="6">
        <dgm:presLayoutVars>
          <dgm:chMax val="0"/>
          <dgm:chPref val="0"/>
          <dgm:bulletEnabled val="1"/>
        </dgm:presLayoutVars>
      </dgm:prSet>
      <dgm:spPr/>
    </dgm:pt>
    <dgm:pt modelId="{982C66F6-7A26-4F32-A05A-0319B1797690}" type="pres">
      <dgm:prSet presAssocID="{FE9C8577-7B2F-4393-BAE8-AACB4F1CD8E9}" presName="BalanceSpacing" presStyleCnt="0"/>
      <dgm:spPr/>
    </dgm:pt>
    <dgm:pt modelId="{6D62CB0F-4914-4AF6-ADF0-2A222AE43A1F}" type="pres">
      <dgm:prSet presAssocID="{FE9C8577-7B2F-4393-BAE8-AACB4F1CD8E9}" presName="BalanceSpacing1" presStyleCnt="0"/>
      <dgm:spPr/>
    </dgm:pt>
    <dgm:pt modelId="{15358C8A-88C8-4E05-8FFD-B85748D87CA3}" type="pres">
      <dgm:prSet presAssocID="{E3FC4BF2-35AC-4415-8963-DBC11841B87A}" presName="Accent1Text" presStyleLbl="node1" presStyleIdx="7" presStyleCnt="12" custLinFactX="-62714" custLinFactNeighborX="-100000" custLinFactNeighborY="85853"/>
      <dgm:spPr/>
      <dgm:t>
        <a:bodyPr/>
        <a:lstStyle/>
        <a:p>
          <a:endParaRPr lang="en-US"/>
        </a:p>
      </dgm:t>
    </dgm:pt>
    <dgm:pt modelId="{F3BB7C48-E12F-477A-B4AE-D7923C2954E7}" type="pres">
      <dgm:prSet presAssocID="{E3FC4BF2-35AC-4415-8963-DBC11841B87A}" presName="spaceBetweenRectangles" presStyleCnt="0"/>
      <dgm:spPr/>
    </dgm:pt>
    <dgm:pt modelId="{B41B1F34-1345-49C4-AE88-B6685CDEE988}" type="pres">
      <dgm:prSet presAssocID="{C2A2B8D2-8F77-4162-9B18-948B72996341}" presName="composite" presStyleCnt="0"/>
      <dgm:spPr/>
    </dgm:pt>
    <dgm:pt modelId="{FFC5408F-D852-4E39-A45A-13821672C639}" type="pres">
      <dgm:prSet presAssocID="{C2A2B8D2-8F77-4162-9B18-948B72996341}" presName="Parent1" presStyleLbl="node1" presStyleIdx="8" presStyleCnt="12" custLinFactX="-11927" custLinFactY="-70265" custLinFactNeighborX="-100000" custLinFactNeighborY="-100000">
        <dgm:presLayoutVars>
          <dgm:chMax val="1"/>
          <dgm:chPref val="1"/>
          <dgm:bulletEnabled val="1"/>
        </dgm:presLayoutVars>
      </dgm:prSet>
      <dgm:spPr/>
      <dgm:t>
        <a:bodyPr/>
        <a:lstStyle/>
        <a:p>
          <a:endParaRPr lang="en-US"/>
        </a:p>
      </dgm:t>
    </dgm:pt>
    <dgm:pt modelId="{7CBF61A0-E323-4271-95F9-86E6F70C0241}" type="pres">
      <dgm:prSet presAssocID="{C2A2B8D2-8F77-4162-9B18-948B72996341}" presName="Childtext1" presStyleLbl="revTx" presStyleIdx="4" presStyleCnt="6">
        <dgm:presLayoutVars>
          <dgm:chMax val="0"/>
          <dgm:chPref val="0"/>
          <dgm:bulletEnabled val="1"/>
        </dgm:presLayoutVars>
      </dgm:prSet>
      <dgm:spPr/>
    </dgm:pt>
    <dgm:pt modelId="{9F56B537-0F88-4FD8-85BE-D75514D0A5FA}" type="pres">
      <dgm:prSet presAssocID="{C2A2B8D2-8F77-4162-9B18-948B72996341}" presName="BalanceSpacing" presStyleCnt="0"/>
      <dgm:spPr/>
    </dgm:pt>
    <dgm:pt modelId="{C04BB17C-9B5A-4D1F-AB8A-DDCC66B5B31D}" type="pres">
      <dgm:prSet presAssocID="{C2A2B8D2-8F77-4162-9B18-948B72996341}" presName="BalanceSpacing1" presStyleCnt="0"/>
      <dgm:spPr/>
    </dgm:pt>
    <dgm:pt modelId="{D0F5CC91-1B01-44C8-A7BA-67B1AA0DF210}" type="pres">
      <dgm:prSet presAssocID="{2C5F80ED-CE6F-4465-B869-CDB28A7F333C}" presName="Accent1Text" presStyleLbl="node1" presStyleIdx="9" presStyleCnt="12" custLinFactX="9656" custLinFactNeighborX="100000" custLinFactNeighborY="4046"/>
      <dgm:spPr/>
      <dgm:t>
        <a:bodyPr/>
        <a:lstStyle/>
        <a:p>
          <a:endParaRPr lang="en-US"/>
        </a:p>
      </dgm:t>
    </dgm:pt>
    <dgm:pt modelId="{7AEF613A-D065-459A-9EDB-3B6B2CA6B81F}" type="pres">
      <dgm:prSet presAssocID="{2C5F80ED-CE6F-4465-B869-CDB28A7F333C}" presName="spaceBetweenRectangles" presStyleCnt="0"/>
      <dgm:spPr/>
    </dgm:pt>
    <dgm:pt modelId="{6A83ACCD-AA26-4C5F-8F7E-634B43EE85BF}" type="pres">
      <dgm:prSet presAssocID="{6F052142-10E3-46A7-A6C2-C99079BCAD76}" presName="composite" presStyleCnt="0"/>
      <dgm:spPr/>
    </dgm:pt>
    <dgm:pt modelId="{72583A61-AF33-47D9-8DE1-92E77067B398}" type="pres">
      <dgm:prSet presAssocID="{6F052142-10E3-46A7-A6C2-C99079BCAD76}" presName="Parent1" presStyleLbl="node1" presStyleIdx="10" presStyleCnt="12" custLinFactY="-70164" custLinFactNeighborX="-10003" custLinFactNeighborY="-100000">
        <dgm:presLayoutVars>
          <dgm:chMax val="1"/>
          <dgm:chPref val="1"/>
          <dgm:bulletEnabled val="1"/>
        </dgm:presLayoutVars>
      </dgm:prSet>
      <dgm:spPr/>
      <dgm:t>
        <a:bodyPr/>
        <a:lstStyle/>
        <a:p>
          <a:endParaRPr lang="en-US"/>
        </a:p>
      </dgm:t>
    </dgm:pt>
    <dgm:pt modelId="{9F8A1736-7CBC-431C-8F34-64E82858A1E1}" type="pres">
      <dgm:prSet presAssocID="{6F052142-10E3-46A7-A6C2-C99079BCAD76}" presName="Childtext1" presStyleLbl="revTx" presStyleIdx="5" presStyleCnt="6">
        <dgm:presLayoutVars>
          <dgm:chMax val="0"/>
          <dgm:chPref val="0"/>
          <dgm:bulletEnabled val="1"/>
        </dgm:presLayoutVars>
      </dgm:prSet>
      <dgm:spPr/>
    </dgm:pt>
    <dgm:pt modelId="{35CF2829-AE4B-4E5E-B990-C6D0B0BF478E}" type="pres">
      <dgm:prSet presAssocID="{6F052142-10E3-46A7-A6C2-C99079BCAD76}" presName="BalanceSpacing" presStyleCnt="0"/>
      <dgm:spPr/>
    </dgm:pt>
    <dgm:pt modelId="{1072F50E-C180-4A33-B476-D02156B703DF}" type="pres">
      <dgm:prSet presAssocID="{6F052142-10E3-46A7-A6C2-C99079BCAD76}" presName="BalanceSpacing1" presStyleCnt="0"/>
      <dgm:spPr/>
    </dgm:pt>
    <dgm:pt modelId="{21EFE223-EE44-44B6-A34B-BE576AF5AE33}" type="pres">
      <dgm:prSet presAssocID="{BFC6880A-3DC4-4818-83CC-545289DACB6A}" presName="Accent1Text" presStyleLbl="node1" presStyleIdx="11" presStyleCnt="12" custLinFactY="-100000" custLinFactNeighborX="-56088" custLinFactNeighborY="-155145"/>
      <dgm:spPr/>
      <dgm:t>
        <a:bodyPr/>
        <a:lstStyle/>
        <a:p>
          <a:endParaRPr lang="en-US"/>
        </a:p>
      </dgm:t>
    </dgm:pt>
  </dgm:ptLst>
  <dgm:cxnLst>
    <dgm:cxn modelId="{F099BFE2-8ECE-462F-B3E9-9FCA9E1CFD32}" type="presOf" srcId="{FE9C8577-7B2F-4393-BAE8-AACB4F1CD8E9}" destId="{98224C82-97B2-4D5C-97A2-946BBCD48176}" srcOrd="0" destOrd="0" presId="urn:microsoft.com/office/officeart/2008/layout/AlternatingHexagons"/>
    <dgm:cxn modelId="{9DDDC4F2-6F16-47C5-AC23-8B90AF2A33C6}" type="presOf" srcId="{E3FC4BF2-35AC-4415-8963-DBC11841B87A}" destId="{15358C8A-88C8-4E05-8FFD-B85748D87CA3}" srcOrd="0" destOrd="0" presId="urn:microsoft.com/office/officeart/2008/layout/AlternatingHexagons"/>
    <dgm:cxn modelId="{ABADAC24-ADC2-4D56-B4D0-C6840F5E645A}" type="presOf" srcId="{29334729-C45B-4F60-A28E-248FBAAF967E}" destId="{DB8AD123-A7CC-4101-8313-78447C310550}" srcOrd="0" destOrd="0" presId="urn:microsoft.com/office/officeart/2008/layout/AlternatingHexagons"/>
    <dgm:cxn modelId="{9F39F7EF-6AC0-48E1-92D7-5C56A6301D46}" type="presOf" srcId="{C2A2B8D2-8F77-4162-9B18-948B72996341}" destId="{FFC5408F-D852-4E39-A45A-13821672C639}" srcOrd="0" destOrd="0" presId="urn:microsoft.com/office/officeart/2008/layout/AlternatingHexagons"/>
    <dgm:cxn modelId="{3BCA1D32-7A88-443A-AA8D-9C80866BB7D1}" srcId="{7CA03FFF-0143-490E-869F-2C5F8E34EDA0}" destId="{A36447B0-BE14-4B90-A635-81B992A96525}" srcOrd="0" destOrd="0" parTransId="{F7DD0F2D-9415-4AD6-B2C9-35AC9454502D}" sibTransId="{3533239B-94E7-463F-AC97-0AABC0ABE01D}"/>
    <dgm:cxn modelId="{A50A14BB-DD92-465A-8340-7B6C434BD3AB}" type="presOf" srcId="{4168ECA1-83A9-47A1-9F83-16C5CE22DB00}" destId="{AE454F8E-D240-4EFD-AF80-D53098C108A8}" srcOrd="0" destOrd="0" presId="urn:microsoft.com/office/officeart/2008/layout/AlternatingHexagons"/>
    <dgm:cxn modelId="{FF69361F-72DE-442B-B6F4-0DF957090456}" type="presOf" srcId="{6F052142-10E3-46A7-A6C2-C99079BCAD76}" destId="{72583A61-AF33-47D9-8DE1-92E77067B398}" srcOrd="0" destOrd="0" presId="urn:microsoft.com/office/officeart/2008/layout/AlternatingHexagons"/>
    <dgm:cxn modelId="{BF947504-DA2B-4609-98A1-BE3E1D889706}" srcId="{7CA03FFF-0143-490E-869F-2C5F8E34EDA0}" destId="{C2A2B8D2-8F77-4162-9B18-948B72996341}" srcOrd="4" destOrd="0" parTransId="{C65E8B5B-E7CF-48FE-897F-E04E394EA774}" sibTransId="{2C5F80ED-CE6F-4465-B869-CDB28A7F333C}"/>
    <dgm:cxn modelId="{8149C044-6AC3-4C4E-A27B-11E73A842393}" srcId="{7CA03FFF-0143-490E-869F-2C5F8E34EDA0}" destId="{FE9C8577-7B2F-4393-BAE8-AACB4F1CD8E9}" srcOrd="3" destOrd="0" parTransId="{E250E8A2-1216-494F-9F7E-B62FFFE28B73}" sibTransId="{E3FC4BF2-35AC-4415-8963-DBC11841B87A}"/>
    <dgm:cxn modelId="{B54DB39D-512A-4FCB-93AE-26B28B7D60C8}" type="presOf" srcId="{A36447B0-BE14-4B90-A635-81B992A96525}" destId="{D59B93BB-0578-4045-B5DA-40E1E2B361EC}" srcOrd="0" destOrd="0" presId="urn:microsoft.com/office/officeart/2008/layout/AlternatingHexagons"/>
    <dgm:cxn modelId="{A1174BC1-B771-43D5-A418-94ABFA81E0BA}" srcId="{EDCFC6D8-912B-45D1-A56D-59E916124B81}" destId="{3619A3CC-8C42-46A5-BDC8-B1F6013A2C6D}" srcOrd="0" destOrd="0" parTransId="{6F43862F-635D-4456-B98F-E6F30A60D16C}" sibTransId="{D2B2F490-7DA9-4933-BCF7-6829FE706496}"/>
    <dgm:cxn modelId="{3B32A5F8-2F16-49A9-9991-89E9A30B91A6}" type="presOf" srcId="{2C5F80ED-CE6F-4465-B869-CDB28A7F333C}" destId="{D0F5CC91-1B01-44C8-A7BA-67B1AA0DF210}" srcOrd="0" destOrd="0" presId="urn:microsoft.com/office/officeart/2008/layout/AlternatingHexagons"/>
    <dgm:cxn modelId="{5F08FEE5-DD30-40DD-9FF8-505CD81E4318}" srcId="{7CA03FFF-0143-490E-869F-2C5F8E34EDA0}" destId="{60A99A72-1B45-4A47-B3C1-606CBE863512}" srcOrd="2" destOrd="0" parTransId="{F058A103-EBED-4DE1-BB6F-D26FFC8759D8}" sibTransId="{29334729-C45B-4F60-A28E-248FBAAF967E}"/>
    <dgm:cxn modelId="{3C90E3DB-8FEB-4ACA-80FE-69E084E66B17}" srcId="{7CA03FFF-0143-490E-869F-2C5F8E34EDA0}" destId="{EDCFC6D8-912B-45D1-A56D-59E916124B81}" srcOrd="1" destOrd="0" parTransId="{C6C6071B-98CF-471E-BF3A-F08B7BF41156}" sibTransId="{4168ECA1-83A9-47A1-9F83-16C5CE22DB00}"/>
    <dgm:cxn modelId="{1A95B61D-4E3D-4311-9BF6-839D6AAB2472}" type="presOf" srcId="{EDCFC6D8-912B-45D1-A56D-59E916124B81}" destId="{4E57ACAE-124E-4CAF-B315-73AD7F876944}" srcOrd="0" destOrd="0" presId="urn:microsoft.com/office/officeart/2008/layout/AlternatingHexagons"/>
    <dgm:cxn modelId="{395E6571-88AE-45C5-990C-148A75A31025}" type="presOf" srcId="{BFC6880A-3DC4-4818-83CC-545289DACB6A}" destId="{21EFE223-EE44-44B6-A34B-BE576AF5AE33}" srcOrd="0" destOrd="0" presId="urn:microsoft.com/office/officeart/2008/layout/AlternatingHexagons"/>
    <dgm:cxn modelId="{ADC5A5EB-8CA1-4FD8-8B0C-5FD1D74C8863}" type="presOf" srcId="{3619A3CC-8C42-46A5-BDC8-B1F6013A2C6D}" destId="{90E2A3BD-FD88-40D3-87C5-CC6FE70304D7}" srcOrd="0" destOrd="0" presId="urn:microsoft.com/office/officeart/2008/layout/AlternatingHexagons"/>
    <dgm:cxn modelId="{C767C398-236E-4480-BEE7-D331A3C23DE6}" type="presOf" srcId="{7CA03FFF-0143-490E-869F-2C5F8E34EDA0}" destId="{3A68FE24-7348-46C1-B9E7-0A70D707DBAE}" srcOrd="0" destOrd="0" presId="urn:microsoft.com/office/officeart/2008/layout/AlternatingHexagons"/>
    <dgm:cxn modelId="{E61D1E9C-AD27-4FDE-B3D6-0F29DE61486B}" type="presOf" srcId="{3533239B-94E7-463F-AC97-0AABC0ABE01D}" destId="{DBD07B30-06F2-439E-BF43-6F41801E4D62}" srcOrd="0" destOrd="0" presId="urn:microsoft.com/office/officeart/2008/layout/AlternatingHexagons"/>
    <dgm:cxn modelId="{F9F9AB2E-4C4A-4FB3-A4B1-F0E6E65C35AD}" type="presOf" srcId="{60A99A72-1B45-4A47-B3C1-606CBE863512}" destId="{01E7132E-257C-4AAE-8F68-007A86336949}" srcOrd="0" destOrd="0" presId="urn:microsoft.com/office/officeart/2008/layout/AlternatingHexagons"/>
    <dgm:cxn modelId="{E3AC7072-D0B1-48CD-9F91-2AAC58C5C0C2}" srcId="{7CA03FFF-0143-490E-869F-2C5F8E34EDA0}" destId="{6F052142-10E3-46A7-A6C2-C99079BCAD76}" srcOrd="5" destOrd="0" parTransId="{9422D9CD-625A-4BC9-A4C9-94E5E35A3823}" sibTransId="{BFC6880A-3DC4-4818-83CC-545289DACB6A}"/>
    <dgm:cxn modelId="{3A2ED185-231B-4EC6-9873-676BAE3A187C}" type="presParOf" srcId="{3A68FE24-7348-46C1-B9E7-0A70D707DBAE}" destId="{02C6DF9D-8893-4214-B6E4-04D0FCE93A57}" srcOrd="0" destOrd="0" presId="urn:microsoft.com/office/officeart/2008/layout/AlternatingHexagons"/>
    <dgm:cxn modelId="{ED9C5E7A-3E6D-495C-9FC6-02579FDD2C83}" type="presParOf" srcId="{02C6DF9D-8893-4214-B6E4-04D0FCE93A57}" destId="{D59B93BB-0578-4045-B5DA-40E1E2B361EC}" srcOrd="0" destOrd="0" presId="urn:microsoft.com/office/officeart/2008/layout/AlternatingHexagons"/>
    <dgm:cxn modelId="{6C9D5487-C6E8-42E9-ADCC-BFCD522A969E}" type="presParOf" srcId="{02C6DF9D-8893-4214-B6E4-04D0FCE93A57}" destId="{17336C7B-DAFE-43D7-B1E0-5AE3C0DD2ED4}" srcOrd="1" destOrd="0" presId="urn:microsoft.com/office/officeart/2008/layout/AlternatingHexagons"/>
    <dgm:cxn modelId="{20A57425-8E67-4BB1-8609-489193DEE81A}" type="presParOf" srcId="{02C6DF9D-8893-4214-B6E4-04D0FCE93A57}" destId="{64B39D97-A25D-497C-9625-1EF93EBC3379}" srcOrd="2" destOrd="0" presId="urn:microsoft.com/office/officeart/2008/layout/AlternatingHexagons"/>
    <dgm:cxn modelId="{605226C0-E55E-40E2-B075-AA249517FB0A}" type="presParOf" srcId="{02C6DF9D-8893-4214-B6E4-04D0FCE93A57}" destId="{52E9D7DB-4B2D-4F9A-B7B6-D8A1B77A6D04}" srcOrd="3" destOrd="0" presId="urn:microsoft.com/office/officeart/2008/layout/AlternatingHexagons"/>
    <dgm:cxn modelId="{920389F1-8CF9-4DCF-B13F-055CEB764FEC}" type="presParOf" srcId="{02C6DF9D-8893-4214-B6E4-04D0FCE93A57}" destId="{DBD07B30-06F2-439E-BF43-6F41801E4D62}" srcOrd="4" destOrd="0" presId="urn:microsoft.com/office/officeart/2008/layout/AlternatingHexagons"/>
    <dgm:cxn modelId="{BBB70FE3-1720-46F0-ACB5-AB6AF03377B7}" type="presParOf" srcId="{3A68FE24-7348-46C1-B9E7-0A70D707DBAE}" destId="{D9433E36-0B5C-4023-B74F-C58FC2F7D340}" srcOrd="1" destOrd="0" presId="urn:microsoft.com/office/officeart/2008/layout/AlternatingHexagons"/>
    <dgm:cxn modelId="{8ED4AC53-0AAF-4637-8BD8-D9565232825E}" type="presParOf" srcId="{3A68FE24-7348-46C1-B9E7-0A70D707DBAE}" destId="{4E0C45EE-3A1E-4AE1-85C6-034073611697}" srcOrd="2" destOrd="0" presId="urn:microsoft.com/office/officeart/2008/layout/AlternatingHexagons"/>
    <dgm:cxn modelId="{68910848-9837-41B8-989E-B88B663C58FB}" type="presParOf" srcId="{4E0C45EE-3A1E-4AE1-85C6-034073611697}" destId="{4E57ACAE-124E-4CAF-B315-73AD7F876944}" srcOrd="0" destOrd="0" presId="urn:microsoft.com/office/officeart/2008/layout/AlternatingHexagons"/>
    <dgm:cxn modelId="{DB637E54-26CB-4D6F-9A09-C96AA94B7698}" type="presParOf" srcId="{4E0C45EE-3A1E-4AE1-85C6-034073611697}" destId="{90E2A3BD-FD88-40D3-87C5-CC6FE70304D7}" srcOrd="1" destOrd="0" presId="urn:microsoft.com/office/officeart/2008/layout/AlternatingHexagons"/>
    <dgm:cxn modelId="{B22399BC-5A53-4BB2-9585-B46F2FF8FA84}" type="presParOf" srcId="{4E0C45EE-3A1E-4AE1-85C6-034073611697}" destId="{E3391BB2-1F3E-4CC3-BF88-7F05F102AFB1}" srcOrd="2" destOrd="0" presId="urn:microsoft.com/office/officeart/2008/layout/AlternatingHexagons"/>
    <dgm:cxn modelId="{72363FDD-F77D-4BE1-8755-C94041F97981}" type="presParOf" srcId="{4E0C45EE-3A1E-4AE1-85C6-034073611697}" destId="{B151E6B7-C809-48DC-8A8D-469504D9A8C9}" srcOrd="3" destOrd="0" presId="urn:microsoft.com/office/officeart/2008/layout/AlternatingHexagons"/>
    <dgm:cxn modelId="{22E53AD0-02D2-4907-8C70-53F40CD44103}" type="presParOf" srcId="{4E0C45EE-3A1E-4AE1-85C6-034073611697}" destId="{AE454F8E-D240-4EFD-AF80-D53098C108A8}" srcOrd="4" destOrd="0" presId="urn:microsoft.com/office/officeart/2008/layout/AlternatingHexagons"/>
    <dgm:cxn modelId="{A63401A0-938A-4700-B3B5-3D655D7B32F3}" type="presParOf" srcId="{3A68FE24-7348-46C1-B9E7-0A70D707DBAE}" destId="{56C63203-46EF-4565-A1F1-CAE3EF39BB82}" srcOrd="3" destOrd="0" presId="urn:microsoft.com/office/officeart/2008/layout/AlternatingHexagons"/>
    <dgm:cxn modelId="{2F8D59E1-AC20-488A-9B99-F15280874010}" type="presParOf" srcId="{3A68FE24-7348-46C1-B9E7-0A70D707DBAE}" destId="{44D92060-381C-4C96-BF9D-3EBBD164B6BF}" srcOrd="4" destOrd="0" presId="urn:microsoft.com/office/officeart/2008/layout/AlternatingHexagons"/>
    <dgm:cxn modelId="{B6C5740F-57E9-452C-89A9-8CB9C9316960}" type="presParOf" srcId="{44D92060-381C-4C96-BF9D-3EBBD164B6BF}" destId="{01E7132E-257C-4AAE-8F68-007A86336949}" srcOrd="0" destOrd="0" presId="urn:microsoft.com/office/officeart/2008/layout/AlternatingHexagons"/>
    <dgm:cxn modelId="{1EDE6F35-C587-4C3F-B6CD-C600A99769BC}" type="presParOf" srcId="{44D92060-381C-4C96-BF9D-3EBBD164B6BF}" destId="{449DCAC5-C62E-46FF-B969-5AB7A317A275}" srcOrd="1" destOrd="0" presId="urn:microsoft.com/office/officeart/2008/layout/AlternatingHexagons"/>
    <dgm:cxn modelId="{4EEAC810-6B39-4D3D-9115-F35EDCA7B210}" type="presParOf" srcId="{44D92060-381C-4C96-BF9D-3EBBD164B6BF}" destId="{811B8BB0-2A72-4E7F-8988-9FE14FF541D7}" srcOrd="2" destOrd="0" presId="urn:microsoft.com/office/officeart/2008/layout/AlternatingHexagons"/>
    <dgm:cxn modelId="{DF27101F-2E8D-43CA-A46A-D7A7EFD0D868}" type="presParOf" srcId="{44D92060-381C-4C96-BF9D-3EBBD164B6BF}" destId="{7310CC29-A7CC-405E-861A-613762D3F590}" srcOrd="3" destOrd="0" presId="urn:microsoft.com/office/officeart/2008/layout/AlternatingHexagons"/>
    <dgm:cxn modelId="{401890E6-4BA7-4436-89E3-A55755377D08}" type="presParOf" srcId="{44D92060-381C-4C96-BF9D-3EBBD164B6BF}" destId="{DB8AD123-A7CC-4101-8313-78447C310550}" srcOrd="4" destOrd="0" presId="urn:microsoft.com/office/officeart/2008/layout/AlternatingHexagons"/>
    <dgm:cxn modelId="{BE005B8C-3FEC-4D85-B950-206D96E0A9A7}" type="presParOf" srcId="{3A68FE24-7348-46C1-B9E7-0A70D707DBAE}" destId="{B586E655-AAF7-4833-89E1-4A15DDED8C65}" srcOrd="5" destOrd="0" presId="urn:microsoft.com/office/officeart/2008/layout/AlternatingHexagons"/>
    <dgm:cxn modelId="{B58D7D95-E161-41C3-A2DF-F735B98243C2}" type="presParOf" srcId="{3A68FE24-7348-46C1-B9E7-0A70D707DBAE}" destId="{F92E3912-CA5B-4990-BDCD-B8A76D8A3A37}" srcOrd="6" destOrd="0" presId="urn:microsoft.com/office/officeart/2008/layout/AlternatingHexagons"/>
    <dgm:cxn modelId="{4CA59F83-57D5-46A1-B5C8-1542B041CB81}" type="presParOf" srcId="{F92E3912-CA5B-4990-BDCD-B8A76D8A3A37}" destId="{98224C82-97B2-4D5C-97A2-946BBCD48176}" srcOrd="0" destOrd="0" presId="urn:microsoft.com/office/officeart/2008/layout/AlternatingHexagons"/>
    <dgm:cxn modelId="{9F0B2EA8-1879-4382-959E-1DBF8D2BE998}" type="presParOf" srcId="{F92E3912-CA5B-4990-BDCD-B8A76D8A3A37}" destId="{C5A7076D-05C0-4F94-8380-D12E9A79D30E}" srcOrd="1" destOrd="0" presId="urn:microsoft.com/office/officeart/2008/layout/AlternatingHexagons"/>
    <dgm:cxn modelId="{F1708083-7114-4174-BBB5-AAFBCD50AFB9}" type="presParOf" srcId="{F92E3912-CA5B-4990-BDCD-B8A76D8A3A37}" destId="{982C66F6-7A26-4F32-A05A-0319B1797690}" srcOrd="2" destOrd="0" presId="urn:microsoft.com/office/officeart/2008/layout/AlternatingHexagons"/>
    <dgm:cxn modelId="{E9B43F87-0753-45AF-9DB0-1C59C9E94438}" type="presParOf" srcId="{F92E3912-CA5B-4990-BDCD-B8A76D8A3A37}" destId="{6D62CB0F-4914-4AF6-ADF0-2A222AE43A1F}" srcOrd="3" destOrd="0" presId="urn:microsoft.com/office/officeart/2008/layout/AlternatingHexagons"/>
    <dgm:cxn modelId="{F4A1265B-6D13-420E-A532-13B2CDEFEE0F}" type="presParOf" srcId="{F92E3912-CA5B-4990-BDCD-B8A76D8A3A37}" destId="{15358C8A-88C8-4E05-8FFD-B85748D87CA3}" srcOrd="4" destOrd="0" presId="urn:microsoft.com/office/officeart/2008/layout/AlternatingHexagons"/>
    <dgm:cxn modelId="{F9947C7F-4B52-4F9C-BF7C-355586A9202A}" type="presParOf" srcId="{3A68FE24-7348-46C1-B9E7-0A70D707DBAE}" destId="{F3BB7C48-E12F-477A-B4AE-D7923C2954E7}" srcOrd="7" destOrd="0" presId="urn:microsoft.com/office/officeart/2008/layout/AlternatingHexagons"/>
    <dgm:cxn modelId="{804A80F8-121E-40C2-AFE6-221D44405B71}" type="presParOf" srcId="{3A68FE24-7348-46C1-B9E7-0A70D707DBAE}" destId="{B41B1F34-1345-49C4-AE88-B6685CDEE988}" srcOrd="8" destOrd="0" presId="urn:microsoft.com/office/officeart/2008/layout/AlternatingHexagons"/>
    <dgm:cxn modelId="{2CE36B6F-883C-469C-B622-1306AA0D1E63}" type="presParOf" srcId="{B41B1F34-1345-49C4-AE88-B6685CDEE988}" destId="{FFC5408F-D852-4E39-A45A-13821672C639}" srcOrd="0" destOrd="0" presId="urn:microsoft.com/office/officeart/2008/layout/AlternatingHexagons"/>
    <dgm:cxn modelId="{C4BF6C6A-931A-43F6-8255-D7FC5A7AC93E}" type="presParOf" srcId="{B41B1F34-1345-49C4-AE88-B6685CDEE988}" destId="{7CBF61A0-E323-4271-95F9-86E6F70C0241}" srcOrd="1" destOrd="0" presId="urn:microsoft.com/office/officeart/2008/layout/AlternatingHexagons"/>
    <dgm:cxn modelId="{0008F4AF-ACAD-4017-A1C2-FE4E5C83AB42}" type="presParOf" srcId="{B41B1F34-1345-49C4-AE88-B6685CDEE988}" destId="{9F56B537-0F88-4FD8-85BE-D75514D0A5FA}" srcOrd="2" destOrd="0" presId="urn:microsoft.com/office/officeart/2008/layout/AlternatingHexagons"/>
    <dgm:cxn modelId="{EE1A6EC6-3FDF-46BE-A04B-A6B126EBFE69}" type="presParOf" srcId="{B41B1F34-1345-49C4-AE88-B6685CDEE988}" destId="{C04BB17C-9B5A-4D1F-AB8A-DDCC66B5B31D}" srcOrd="3" destOrd="0" presId="urn:microsoft.com/office/officeart/2008/layout/AlternatingHexagons"/>
    <dgm:cxn modelId="{BB1780DD-FE46-4DE6-8E9D-B6FFDAA0F613}" type="presParOf" srcId="{B41B1F34-1345-49C4-AE88-B6685CDEE988}" destId="{D0F5CC91-1B01-44C8-A7BA-67B1AA0DF210}" srcOrd="4" destOrd="0" presId="urn:microsoft.com/office/officeart/2008/layout/AlternatingHexagons"/>
    <dgm:cxn modelId="{BCDE2DAA-0BDD-4730-9A92-9768704A223E}" type="presParOf" srcId="{3A68FE24-7348-46C1-B9E7-0A70D707DBAE}" destId="{7AEF613A-D065-459A-9EDB-3B6B2CA6B81F}" srcOrd="9" destOrd="0" presId="urn:microsoft.com/office/officeart/2008/layout/AlternatingHexagons"/>
    <dgm:cxn modelId="{893EE83C-26B7-4586-B11A-931F78BF4F8A}" type="presParOf" srcId="{3A68FE24-7348-46C1-B9E7-0A70D707DBAE}" destId="{6A83ACCD-AA26-4C5F-8F7E-634B43EE85BF}" srcOrd="10" destOrd="0" presId="urn:microsoft.com/office/officeart/2008/layout/AlternatingHexagons"/>
    <dgm:cxn modelId="{05D2E7AE-C28B-4827-B07F-19AD186EB2A5}" type="presParOf" srcId="{6A83ACCD-AA26-4C5F-8F7E-634B43EE85BF}" destId="{72583A61-AF33-47D9-8DE1-92E77067B398}" srcOrd="0" destOrd="0" presId="urn:microsoft.com/office/officeart/2008/layout/AlternatingHexagons"/>
    <dgm:cxn modelId="{05445000-9D2B-450E-ADEF-93DFB37BFAFE}" type="presParOf" srcId="{6A83ACCD-AA26-4C5F-8F7E-634B43EE85BF}" destId="{9F8A1736-7CBC-431C-8F34-64E82858A1E1}" srcOrd="1" destOrd="0" presId="urn:microsoft.com/office/officeart/2008/layout/AlternatingHexagons"/>
    <dgm:cxn modelId="{2248F50B-32BF-4618-B704-CA512F84C97D}" type="presParOf" srcId="{6A83ACCD-AA26-4C5F-8F7E-634B43EE85BF}" destId="{35CF2829-AE4B-4E5E-B990-C6D0B0BF478E}" srcOrd="2" destOrd="0" presId="urn:microsoft.com/office/officeart/2008/layout/AlternatingHexagons"/>
    <dgm:cxn modelId="{34196C90-2063-41AB-8D84-DAE78002B102}" type="presParOf" srcId="{6A83ACCD-AA26-4C5F-8F7E-634B43EE85BF}" destId="{1072F50E-C180-4A33-B476-D02156B703DF}" srcOrd="3" destOrd="0" presId="urn:microsoft.com/office/officeart/2008/layout/AlternatingHexagons"/>
    <dgm:cxn modelId="{F54B05BE-5ADE-407E-9436-21B254346485}" type="presParOf" srcId="{6A83ACCD-AA26-4C5F-8F7E-634B43EE85BF}" destId="{21EFE223-EE44-44B6-A34B-BE576AF5AE33}" srcOrd="4" destOrd="0" presId="urn:microsoft.com/office/officeart/2008/layout/AlternatingHexagon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CA03FFF-0143-490E-869F-2C5F8E34EDA0}" type="doc">
      <dgm:prSet loTypeId="urn:microsoft.com/office/officeart/2008/layout/AlternatingHexagons" loCatId="list" qsTypeId="urn:microsoft.com/office/officeart/2005/8/quickstyle/simple1" qsCatId="simple" csTypeId="urn:microsoft.com/office/officeart/2005/8/colors/accent1_1" csCatId="accent1" phldr="1"/>
      <dgm:spPr/>
      <dgm:t>
        <a:bodyPr/>
        <a:lstStyle/>
        <a:p>
          <a:endParaRPr lang="en-US"/>
        </a:p>
      </dgm:t>
    </dgm:pt>
    <dgm:pt modelId="{A36447B0-BE14-4B90-A635-81B992A96525}">
      <dgm:prSet phldrT="[Text]" custT="1"/>
      <dgm:spPr>
        <a:noFill/>
      </dgm:spPr>
      <dgm:t>
        <a:bodyPr/>
        <a:lstStyle/>
        <a:p>
          <a:r>
            <a:rPr lang="fa-IR" sz="1400" b="1" dirty="0" smtClean="0">
              <a:solidFill>
                <a:schemeClr val="tx1"/>
              </a:solidFill>
              <a:cs typeface="B Mitra" pitchFamily="2" charset="-78"/>
            </a:rPr>
            <a:t>مقدمه</a:t>
          </a:r>
          <a:endParaRPr lang="en-US" sz="1400" b="1" dirty="0">
            <a:solidFill>
              <a:schemeClr val="tx1"/>
            </a:solidFill>
            <a:cs typeface="B Mitra" pitchFamily="2" charset="-78"/>
          </a:endParaRPr>
        </a:p>
      </dgm:t>
    </dgm:pt>
    <dgm:pt modelId="{F7DD0F2D-9415-4AD6-B2C9-35AC9454502D}" type="parTrans" cxnId="{3BCA1D32-7A88-443A-AA8D-9C80866BB7D1}">
      <dgm:prSet/>
      <dgm:spPr/>
      <dgm:t>
        <a:bodyPr/>
        <a:lstStyle/>
        <a:p>
          <a:endParaRPr lang="en-US" sz="1100" b="0">
            <a:cs typeface="B Mitra" pitchFamily="2" charset="-78"/>
          </a:endParaRPr>
        </a:p>
      </dgm:t>
    </dgm:pt>
    <dgm:pt modelId="{3533239B-94E7-463F-AC97-0AABC0ABE01D}" type="sibTrans" cxnId="{3BCA1D32-7A88-443A-AA8D-9C80866BB7D1}">
      <dgm:prSet custT="1"/>
      <dgm:spPr>
        <a:noFill/>
      </dgm:spPr>
      <dgm:t>
        <a:bodyPr/>
        <a:lstStyle/>
        <a:p>
          <a:r>
            <a:rPr lang="fa-IR" sz="1400" b="1" dirty="0" smtClean="0">
              <a:solidFill>
                <a:schemeClr val="tx1"/>
              </a:solidFill>
              <a:cs typeface="B Mitra" pitchFamily="2" charset="-78"/>
            </a:rPr>
            <a:t>معرفی</a:t>
          </a:r>
          <a:endParaRPr lang="en-US" sz="1400" b="1" dirty="0">
            <a:solidFill>
              <a:schemeClr val="tx1"/>
            </a:solidFill>
            <a:cs typeface="B Mitra" pitchFamily="2" charset="-78"/>
          </a:endParaRPr>
        </a:p>
      </dgm:t>
    </dgm:pt>
    <dgm:pt modelId="{EDCFC6D8-912B-45D1-A56D-59E916124B81}">
      <dgm:prSet phldrT="[Text]" custT="1"/>
      <dgm:spPr/>
      <dgm:t>
        <a:bodyPr/>
        <a:lstStyle/>
        <a:p>
          <a:r>
            <a:rPr lang="fa-IR" sz="1400" b="1" dirty="0" smtClean="0">
              <a:solidFill>
                <a:schemeClr val="tx1"/>
              </a:solidFill>
              <a:cs typeface="B Mitra" pitchFamily="2" charset="-78"/>
            </a:rPr>
            <a:t>چشم انداز</a:t>
          </a:r>
          <a:endParaRPr lang="en-US" sz="1400" b="1" dirty="0">
            <a:solidFill>
              <a:schemeClr val="tx1"/>
            </a:solidFill>
            <a:cs typeface="B Mitra" pitchFamily="2" charset="-78"/>
          </a:endParaRPr>
        </a:p>
      </dgm:t>
    </dgm:pt>
    <dgm:pt modelId="{C6C6071B-98CF-471E-BF3A-F08B7BF41156}" type="parTrans" cxnId="{3C90E3DB-8FEB-4ACA-80FE-69E084E66B17}">
      <dgm:prSet/>
      <dgm:spPr/>
      <dgm:t>
        <a:bodyPr/>
        <a:lstStyle/>
        <a:p>
          <a:endParaRPr lang="en-US" sz="1100" b="0">
            <a:cs typeface="B Mitra" pitchFamily="2" charset="-78"/>
          </a:endParaRPr>
        </a:p>
      </dgm:t>
    </dgm:pt>
    <dgm:pt modelId="{4168ECA1-83A9-47A1-9F83-16C5CE22DB00}" type="sibTrans" cxnId="{3C90E3DB-8FEB-4ACA-80FE-69E084E66B17}">
      <dgm:prSet custT="1"/>
      <dgm:spPr/>
      <dgm:t>
        <a:bodyPr/>
        <a:lstStyle/>
        <a:p>
          <a:endParaRPr lang="en-US" sz="1400" b="1">
            <a:solidFill>
              <a:schemeClr val="tx1"/>
            </a:solidFill>
            <a:cs typeface="B Mitra" pitchFamily="2" charset="-78"/>
          </a:endParaRPr>
        </a:p>
      </dgm:t>
    </dgm:pt>
    <dgm:pt modelId="{3619A3CC-8C42-46A5-BDC8-B1F6013A2C6D}">
      <dgm:prSet phldrT="[Text]" custT="1"/>
      <dgm:spPr/>
      <dgm:t>
        <a:bodyPr/>
        <a:lstStyle/>
        <a:p>
          <a:r>
            <a:rPr lang="fa-IR" sz="1400" b="1" dirty="0" smtClean="0">
              <a:solidFill>
                <a:schemeClr val="tx1"/>
              </a:solidFill>
              <a:cs typeface="B Mitra" pitchFamily="2" charset="-78"/>
            </a:rPr>
            <a:t>.</a:t>
          </a:r>
          <a:endParaRPr lang="en-US" sz="1400" b="1" dirty="0">
            <a:solidFill>
              <a:schemeClr val="tx1"/>
            </a:solidFill>
            <a:cs typeface="B Mitra" pitchFamily="2" charset="-78"/>
          </a:endParaRPr>
        </a:p>
      </dgm:t>
    </dgm:pt>
    <dgm:pt modelId="{6F43862F-635D-4456-B98F-E6F30A60D16C}" type="parTrans" cxnId="{A1174BC1-B771-43D5-A418-94ABFA81E0BA}">
      <dgm:prSet/>
      <dgm:spPr/>
      <dgm:t>
        <a:bodyPr/>
        <a:lstStyle/>
        <a:p>
          <a:endParaRPr lang="en-US" sz="1100" b="0">
            <a:cs typeface="B Mitra" pitchFamily="2" charset="-78"/>
          </a:endParaRPr>
        </a:p>
      </dgm:t>
    </dgm:pt>
    <dgm:pt modelId="{D2B2F490-7DA9-4933-BCF7-6829FE706496}" type="sibTrans" cxnId="{A1174BC1-B771-43D5-A418-94ABFA81E0BA}">
      <dgm:prSet/>
      <dgm:spPr/>
      <dgm:t>
        <a:bodyPr/>
        <a:lstStyle/>
        <a:p>
          <a:endParaRPr lang="en-US" sz="1100" b="0">
            <a:cs typeface="B Mitra" pitchFamily="2" charset="-78"/>
          </a:endParaRPr>
        </a:p>
      </dgm:t>
    </dgm:pt>
    <dgm:pt modelId="{60A99A72-1B45-4A47-B3C1-606CBE863512}">
      <dgm:prSet custT="1"/>
      <dgm:spPr/>
      <dgm:t>
        <a:bodyPr/>
        <a:lstStyle/>
        <a:p>
          <a:pPr rtl="1"/>
          <a:r>
            <a:rPr lang="fa-IR" sz="1400" b="1" dirty="0" smtClean="0">
              <a:solidFill>
                <a:schemeClr val="tx1"/>
              </a:solidFill>
              <a:cs typeface="B Mitra" pitchFamily="2" charset="-78"/>
            </a:rPr>
            <a:t>دانش به عنوان منبع</a:t>
          </a:r>
          <a:endParaRPr lang="en-US" sz="1400" b="1" dirty="0" smtClean="0">
            <a:solidFill>
              <a:schemeClr val="tx1"/>
            </a:solidFill>
            <a:cs typeface="B Mitra" pitchFamily="2" charset="-78"/>
          </a:endParaRPr>
        </a:p>
      </dgm:t>
    </dgm:pt>
    <dgm:pt modelId="{F058A103-EBED-4DE1-BB6F-D26FFC8759D8}" type="parTrans" cxnId="{5F08FEE5-DD30-40DD-9FF8-505CD81E4318}">
      <dgm:prSet/>
      <dgm:spPr/>
      <dgm:t>
        <a:bodyPr/>
        <a:lstStyle/>
        <a:p>
          <a:endParaRPr lang="en-US" sz="1100">
            <a:cs typeface="B Mitra" pitchFamily="2" charset="-78"/>
          </a:endParaRPr>
        </a:p>
      </dgm:t>
    </dgm:pt>
    <dgm:pt modelId="{29334729-C45B-4F60-A28E-248FBAAF967E}" type="sibTrans" cxnId="{5F08FEE5-DD30-40DD-9FF8-505CD81E4318}">
      <dgm:prSet custT="1"/>
      <dgm:spPr/>
      <dgm:t>
        <a:bodyPr/>
        <a:lstStyle/>
        <a:p>
          <a:endParaRPr lang="en-US" sz="1400" b="1">
            <a:solidFill>
              <a:schemeClr val="tx1"/>
            </a:solidFill>
            <a:cs typeface="B Mitra" pitchFamily="2" charset="-78"/>
          </a:endParaRPr>
        </a:p>
      </dgm:t>
    </dgm:pt>
    <dgm:pt modelId="{C2A2B8D2-8F77-4162-9B18-948B72996341}">
      <dgm:prSet custT="1"/>
      <dgm:spPr>
        <a:solidFill>
          <a:schemeClr val="accent6"/>
        </a:solidFill>
      </dgm:spPr>
      <dgm:t>
        <a:bodyPr/>
        <a:lstStyle/>
        <a:p>
          <a:pPr rtl="1"/>
          <a:r>
            <a:rPr lang="fa-IR" sz="1400" b="1" dirty="0" smtClean="0">
              <a:solidFill>
                <a:schemeClr val="tx1"/>
              </a:solidFill>
              <a:cs typeface="B Mitra" pitchFamily="2" charset="-78"/>
            </a:rPr>
            <a:t>دانش و قابلیتها</a:t>
          </a:r>
        </a:p>
      </dgm:t>
    </dgm:pt>
    <dgm:pt modelId="{C65E8B5B-E7CF-48FE-897F-E04E394EA774}" type="parTrans" cxnId="{BF947504-DA2B-4609-98A1-BE3E1D889706}">
      <dgm:prSet/>
      <dgm:spPr/>
      <dgm:t>
        <a:bodyPr/>
        <a:lstStyle/>
        <a:p>
          <a:endParaRPr lang="en-US" sz="1100">
            <a:cs typeface="B Mitra" pitchFamily="2" charset="-78"/>
          </a:endParaRPr>
        </a:p>
      </dgm:t>
    </dgm:pt>
    <dgm:pt modelId="{2C5F80ED-CE6F-4465-B869-CDB28A7F333C}" type="sibTrans" cxnId="{BF947504-DA2B-4609-98A1-BE3E1D889706}">
      <dgm:prSet custT="1"/>
      <dgm:spPr/>
      <dgm:t>
        <a:bodyPr/>
        <a:lstStyle/>
        <a:p>
          <a:r>
            <a:rPr lang="fa-IR" sz="1400" b="1" dirty="0" smtClean="0">
              <a:solidFill>
                <a:schemeClr val="tx1"/>
              </a:solidFill>
              <a:cs typeface="B Mitra" pitchFamily="2" charset="-78"/>
            </a:rPr>
            <a:t>رهیافت ها</a:t>
          </a:r>
          <a:endParaRPr lang="en-US" sz="1400" b="1" dirty="0">
            <a:solidFill>
              <a:schemeClr val="tx1"/>
            </a:solidFill>
            <a:cs typeface="B Mitra" pitchFamily="2" charset="-78"/>
          </a:endParaRPr>
        </a:p>
      </dgm:t>
    </dgm:pt>
    <dgm:pt modelId="{6F052142-10E3-46A7-A6C2-C99079BCAD76}">
      <dgm:prSet custT="1"/>
      <dgm:spPr/>
      <dgm:t>
        <a:bodyPr/>
        <a:lstStyle/>
        <a:p>
          <a:pPr rtl="1"/>
          <a:r>
            <a:rPr lang="fa-IR" sz="1400" b="1" dirty="0" smtClean="0">
              <a:solidFill>
                <a:schemeClr val="tx1"/>
              </a:solidFill>
              <a:cs typeface="B Mitra" pitchFamily="2" charset="-78"/>
            </a:rPr>
            <a:t>استراتژی های دانش محور</a:t>
          </a:r>
        </a:p>
      </dgm:t>
    </dgm:pt>
    <dgm:pt modelId="{9422D9CD-625A-4BC9-A4C9-94E5E35A3823}" type="parTrans" cxnId="{E3AC7072-D0B1-48CD-9F91-2AAC58C5C0C2}">
      <dgm:prSet/>
      <dgm:spPr/>
      <dgm:t>
        <a:bodyPr/>
        <a:lstStyle/>
        <a:p>
          <a:endParaRPr lang="en-US" sz="1100">
            <a:cs typeface="B Mitra" pitchFamily="2" charset="-78"/>
          </a:endParaRPr>
        </a:p>
      </dgm:t>
    </dgm:pt>
    <dgm:pt modelId="{BFC6880A-3DC4-4818-83CC-545289DACB6A}" type="sibTrans" cxnId="{E3AC7072-D0B1-48CD-9F91-2AAC58C5C0C2}">
      <dgm:prSet custT="1"/>
      <dgm:spPr/>
      <dgm:t>
        <a:bodyPr/>
        <a:lstStyle/>
        <a:p>
          <a:r>
            <a:rPr lang="fa-IR" sz="1400" b="1" dirty="0" smtClean="0">
              <a:solidFill>
                <a:schemeClr val="tx1"/>
              </a:solidFill>
              <a:cs typeface="B Mitra" pitchFamily="2" charset="-78"/>
            </a:rPr>
            <a:t>اقتصاد الکترونیکی</a:t>
          </a:r>
          <a:endParaRPr lang="en-US" sz="1400" b="1" dirty="0">
            <a:solidFill>
              <a:schemeClr val="tx1"/>
            </a:solidFill>
            <a:cs typeface="B Mitra" pitchFamily="2" charset="-78"/>
          </a:endParaRPr>
        </a:p>
      </dgm:t>
    </dgm:pt>
    <dgm:pt modelId="{FE9C8577-7B2F-4393-BAE8-AACB4F1CD8E9}">
      <dgm:prSet custT="1"/>
      <dgm:spPr/>
      <dgm:t>
        <a:bodyPr/>
        <a:lstStyle/>
        <a:p>
          <a:pPr rtl="1"/>
          <a:r>
            <a:rPr lang="fa-IR" sz="1400" b="1" dirty="0" smtClean="0">
              <a:solidFill>
                <a:schemeClr val="tx1"/>
              </a:solidFill>
              <a:cs typeface="B Mitra" pitchFamily="2" charset="-78"/>
            </a:rPr>
            <a:t>زنجیره ارزش دانش</a:t>
          </a:r>
        </a:p>
      </dgm:t>
    </dgm:pt>
    <dgm:pt modelId="{E250E8A2-1216-494F-9F7E-B62FFFE28B73}" type="parTrans" cxnId="{8149C044-6AC3-4C4E-A27B-11E73A842393}">
      <dgm:prSet/>
      <dgm:spPr/>
      <dgm:t>
        <a:bodyPr/>
        <a:lstStyle/>
        <a:p>
          <a:endParaRPr lang="en-US" sz="1100">
            <a:cs typeface="B Mitra" pitchFamily="2" charset="-78"/>
          </a:endParaRPr>
        </a:p>
      </dgm:t>
    </dgm:pt>
    <dgm:pt modelId="{E3FC4BF2-35AC-4415-8963-DBC11841B87A}" type="sibTrans" cxnId="{8149C044-6AC3-4C4E-A27B-11E73A842393}">
      <dgm:prSet custT="1"/>
      <dgm:spPr/>
      <dgm:t>
        <a:bodyPr/>
        <a:lstStyle/>
        <a:p>
          <a:r>
            <a:rPr lang="fa-IR" sz="1400" b="1" dirty="0" smtClean="0">
              <a:solidFill>
                <a:schemeClr val="tx1"/>
              </a:solidFill>
              <a:cs typeface="B Mitra" pitchFamily="2" charset="-78"/>
            </a:rPr>
            <a:t>مدل دانش محور</a:t>
          </a:r>
          <a:endParaRPr lang="en-US" sz="1400" b="1" dirty="0">
            <a:solidFill>
              <a:schemeClr val="tx1"/>
            </a:solidFill>
            <a:cs typeface="B Mitra" pitchFamily="2" charset="-78"/>
          </a:endParaRPr>
        </a:p>
      </dgm:t>
    </dgm:pt>
    <dgm:pt modelId="{3A68FE24-7348-46C1-B9E7-0A70D707DBAE}" type="pres">
      <dgm:prSet presAssocID="{7CA03FFF-0143-490E-869F-2C5F8E34EDA0}" presName="Name0" presStyleCnt="0">
        <dgm:presLayoutVars>
          <dgm:chMax/>
          <dgm:chPref/>
          <dgm:dir/>
          <dgm:animLvl val="lvl"/>
        </dgm:presLayoutVars>
      </dgm:prSet>
      <dgm:spPr/>
      <dgm:t>
        <a:bodyPr/>
        <a:lstStyle/>
        <a:p>
          <a:endParaRPr lang="en-US"/>
        </a:p>
      </dgm:t>
    </dgm:pt>
    <dgm:pt modelId="{02C6DF9D-8893-4214-B6E4-04D0FCE93A57}" type="pres">
      <dgm:prSet presAssocID="{A36447B0-BE14-4B90-A635-81B992A96525}" presName="composite" presStyleCnt="0"/>
      <dgm:spPr/>
    </dgm:pt>
    <dgm:pt modelId="{D59B93BB-0578-4045-B5DA-40E1E2B361EC}" type="pres">
      <dgm:prSet presAssocID="{A36447B0-BE14-4B90-A635-81B992A96525}" presName="Parent1" presStyleLbl="node1" presStyleIdx="0" presStyleCnt="12">
        <dgm:presLayoutVars>
          <dgm:chMax val="1"/>
          <dgm:chPref val="1"/>
          <dgm:bulletEnabled val="1"/>
        </dgm:presLayoutVars>
      </dgm:prSet>
      <dgm:spPr/>
      <dgm:t>
        <a:bodyPr/>
        <a:lstStyle/>
        <a:p>
          <a:endParaRPr lang="en-US"/>
        </a:p>
      </dgm:t>
    </dgm:pt>
    <dgm:pt modelId="{17336C7B-DAFE-43D7-B1E0-5AE3C0DD2ED4}" type="pres">
      <dgm:prSet presAssocID="{A36447B0-BE14-4B90-A635-81B992A96525}" presName="Childtext1" presStyleLbl="revTx" presStyleIdx="0" presStyleCnt="6">
        <dgm:presLayoutVars>
          <dgm:chMax val="0"/>
          <dgm:chPref val="0"/>
          <dgm:bulletEnabled val="1"/>
        </dgm:presLayoutVars>
      </dgm:prSet>
      <dgm:spPr/>
      <dgm:t>
        <a:bodyPr/>
        <a:lstStyle/>
        <a:p>
          <a:endParaRPr lang="en-US"/>
        </a:p>
      </dgm:t>
    </dgm:pt>
    <dgm:pt modelId="{64B39D97-A25D-497C-9625-1EF93EBC3379}" type="pres">
      <dgm:prSet presAssocID="{A36447B0-BE14-4B90-A635-81B992A96525}" presName="BalanceSpacing" presStyleCnt="0"/>
      <dgm:spPr/>
    </dgm:pt>
    <dgm:pt modelId="{52E9D7DB-4B2D-4F9A-B7B6-D8A1B77A6D04}" type="pres">
      <dgm:prSet presAssocID="{A36447B0-BE14-4B90-A635-81B992A96525}" presName="BalanceSpacing1" presStyleCnt="0"/>
      <dgm:spPr/>
    </dgm:pt>
    <dgm:pt modelId="{DBD07B30-06F2-439E-BF43-6F41801E4D62}" type="pres">
      <dgm:prSet presAssocID="{3533239B-94E7-463F-AC97-0AABC0ABE01D}" presName="Accent1Text" presStyleLbl="node1" presStyleIdx="1" presStyleCnt="12"/>
      <dgm:spPr/>
      <dgm:t>
        <a:bodyPr/>
        <a:lstStyle/>
        <a:p>
          <a:endParaRPr lang="en-US"/>
        </a:p>
      </dgm:t>
    </dgm:pt>
    <dgm:pt modelId="{D9433E36-0B5C-4023-B74F-C58FC2F7D340}" type="pres">
      <dgm:prSet presAssocID="{3533239B-94E7-463F-AC97-0AABC0ABE01D}" presName="spaceBetweenRectangles" presStyleCnt="0"/>
      <dgm:spPr/>
    </dgm:pt>
    <dgm:pt modelId="{4E0C45EE-3A1E-4AE1-85C6-034073611697}" type="pres">
      <dgm:prSet presAssocID="{EDCFC6D8-912B-45D1-A56D-59E916124B81}" presName="composite" presStyleCnt="0"/>
      <dgm:spPr/>
    </dgm:pt>
    <dgm:pt modelId="{4E57ACAE-124E-4CAF-B315-73AD7F876944}" type="pres">
      <dgm:prSet presAssocID="{EDCFC6D8-912B-45D1-A56D-59E916124B81}" presName="Parent1" presStyleLbl="node1" presStyleIdx="2" presStyleCnt="12">
        <dgm:presLayoutVars>
          <dgm:chMax val="1"/>
          <dgm:chPref val="1"/>
          <dgm:bulletEnabled val="1"/>
        </dgm:presLayoutVars>
      </dgm:prSet>
      <dgm:spPr/>
      <dgm:t>
        <a:bodyPr/>
        <a:lstStyle/>
        <a:p>
          <a:endParaRPr lang="en-US"/>
        </a:p>
      </dgm:t>
    </dgm:pt>
    <dgm:pt modelId="{90E2A3BD-FD88-40D3-87C5-CC6FE70304D7}" type="pres">
      <dgm:prSet presAssocID="{EDCFC6D8-912B-45D1-A56D-59E916124B81}" presName="Childtext1" presStyleLbl="revTx" presStyleIdx="1" presStyleCnt="6">
        <dgm:presLayoutVars>
          <dgm:chMax val="0"/>
          <dgm:chPref val="0"/>
          <dgm:bulletEnabled val="1"/>
        </dgm:presLayoutVars>
      </dgm:prSet>
      <dgm:spPr/>
      <dgm:t>
        <a:bodyPr/>
        <a:lstStyle/>
        <a:p>
          <a:endParaRPr lang="en-US"/>
        </a:p>
      </dgm:t>
    </dgm:pt>
    <dgm:pt modelId="{E3391BB2-1F3E-4CC3-BF88-7F05F102AFB1}" type="pres">
      <dgm:prSet presAssocID="{EDCFC6D8-912B-45D1-A56D-59E916124B81}" presName="BalanceSpacing" presStyleCnt="0"/>
      <dgm:spPr/>
    </dgm:pt>
    <dgm:pt modelId="{B151E6B7-C809-48DC-8A8D-469504D9A8C9}" type="pres">
      <dgm:prSet presAssocID="{EDCFC6D8-912B-45D1-A56D-59E916124B81}" presName="BalanceSpacing1" presStyleCnt="0"/>
      <dgm:spPr/>
    </dgm:pt>
    <dgm:pt modelId="{AE454F8E-D240-4EFD-AF80-D53098C108A8}" type="pres">
      <dgm:prSet presAssocID="{4168ECA1-83A9-47A1-9F83-16C5CE22DB00}" presName="Accent1Text" presStyleLbl="node1" presStyleIdx="3" presStyleCnt="12"/>
      <dgm:spPr/>
      <dgm:t>
        <a:bodyPr/>
        <a:lstStyle/>
        <a:p>
          <a:endParaRPr lang="en-US"/>
        </a:p>
      </dgm:t>
    </dgm:pt>
    <dgm:pt modelId="{56C63203-46EF-4565-A1F1-CAE3EF39BB82}" type="pres">
      <dgm:prSet presAssocID="{4168ECA1-83A9-47A1-9F83-16C5CE22DB00}" presName="spaceBetweenRectangles" presStyleCnt="0"/>
      <dgm:spPr/>
    </dgm:pt>
    <dgm:pt modelId="{44D92060-381C-4C96-BF9D-3EBBD164B6BF}" type="pres">
      <dgm:prSet presAssocID="{60A99A72-1B45-4A47-B3C1-606CBE863512}" presName="composite" presStyleCnt="0"/>
      <dgm:spPr/>
    </dgm:pt>
    <dgm:pt modelId="{01E7132E-257C-4AAE-8F68-007A86336949}" type="pres">
      <dgm:prSet presAssocID="{60A99A72-1B45-4A47-B3C1-606CBE863512}" presName="Parent1" presStyleLbl="node1" presStyleIdx="4" presStyleCnt="12" custLinFactNeighborX="55501" custLinFactNeighborY="-84308">
        <dgm:presLayoutVars>
          <dgm:chMax val="1"/>
          <dgm:chPref val="1"/>
          <dgm:bulletEnabled val="1"/>
        </dgm:presLayoutVars>
      </dgm:prSet>
      <dgm:spPr/>
      <dgm:t>
        <a:bodyPr/>
        <a:lstStyle/>
        <a:p>
          <a:endParaRPr lang="en-US"/>
        </a:p>
      </dgm:t>
    </dgm:pt>
    <dgm:pt modelId="{449DCAC5-C62E-46FF-B969-5AB7A317A275}" type="pres">
      <dgm:prSet presAssocID="{60A99A72-1B45-4A47-B3C1-606CBE863512}" presName="Childtext1" presStyleLbl="revTx" presStyleIdx="2" presStyleCnt="6">
        <dgm:presLayoutVars>
          <dgm:chMax val="0"/>
          <dgm:chPref val="0"/>
          <dgm:bulletEnabled val="1"/>
        </dgm:presLayoutVars>
      </dgm:prSet>
      <dgm:spPr/>
    </dgm:pt>
    <dgm:pt modelId="{811B8BB0-2A72-4E7F-8988-9FE14FF541D7}" type="pres">
      <dgm:prSet presAssocID="{60A99A72-1B45-4A47-B3C1-606CBE863512}" presName="BalanceSpacing" presStyleCnt="0"/>
      <dgm:spPr/>
    </dgm:pt>
    <dgm:pt modelId="{7310CC29-A7CC-405E-861A-613762D3F590}" type="pres">
      <dgm:prSet presAssocID="{60A99A72-1B45-4A47-B3C1-606CBE863512}" presName="BalanceSpacing1" presStyleCnt="0"/>
      <dgm:spPr/>
    </dgm:pt>
    <dgm:pt modelId="{DB8AD123-A7CC-4101-8313-78447C310550}" type="pres">
      <dgm:prSet presAssocID="{29334729-C45B-4F60-A28E-248FBAAF967E}" presName="Accent1Text" presStyleLbl="node1" presStyleIdx="5" presStyleCnt="12" custLinFactY="100000" custLinFactNeighborX="51689" custLinFactNeighborY="153192"/>
      <dgm:spPr/>
      <dgm:t>
        <a:bodyPr/>
        <a:lstStyle/>
        <a:p>
          <a:endParaRPr lang="en-US"/>
        </a:p>
      </dgm:t>
    </dgm:pt>
    <dgm:pt modelId="{B586E655-AAF7-4833-89E1-4A15DDED8C65}" type="pres">
      <dgm:prSet presAssocID="{29334729-C45B-4F60-A28E-248FBAAF967E}" presName="spaceBetweenRectangles" presStyleCnt="0"/>
      <dgm:spPr/>
    </dgm:pt>
    <dgm:pt modelId="{F92E3912-CA5B-4990-BDCD-B8A76D8A3A37}" type="pres">
      <dgm:prSet presAssocID="{FE9C8577-7B2F-4393-BAE8-AACB4F1CD8E9}" presName="composite" presStyleCnt="0"/>
      <dgm:spPr/>
    </dgm:pt>
    <dgm:pt modelId="{98224C82-97B2-4D5C-97A2-946BBCD48176}" type="pres">
      <dgm:prSet presAssocID="{FE9C8577-7B2F-4393-BAE8-AACB4F1CD8E9}" presName="Parent1" presStyleLbl="node1" presStyleIdx="6" presStyleCnt="12" custLinFactX="574" custLinFactNeighborX="100000" custLinFactNeighborY="-1582">
        <dgm:presLayoutVars>
          <dgm:chMax val="1"/>
          <dgm:chPref val="1"/>
          <dgm:bulletEnabled val="1"/>
        </dgm:presLayoutVars>
      </dgm:prSet>
      <dgm:spPr/>
      <dgm:t>
        <a:bodyPr/>
        <a:lstStyle/>
        <a:p>
          <a:endParaRPr lang="en-US"/>
        </a:p>
      </dgm:t>
    </dgm:pt>
    <dgm:pt modelId="{C5A7076D-05C0-4F94-8380-D12E9A79D30E}" type="pres">
      <dgm:prSet presAssocID="{FE9C8577-7B2F-4393-BAE8-AACB4F1CD8E9}" presName="Childtext1" presStyleLbl="revTx" presStyleIdx="3" presStyleCnt="6">
        <dgm:presLayoutVars>
          <dgm:chMax val="0"/>
          <dgm:chPref val="0"/>
          <dgm:bulletEnabled val="1"/>
        </dgm:presLayoutVars>
      </dgm:prSet>
      <dgm:spPr/>
    </dgm:pt>
    <dgm:pt modelId="{982C66F6-7A26-4F32-A05A-0319B1797690}" type="pres">
      <dgm:prSet presAssocID="{FE9C8577-7B2F-4393-BAE8-AACB4F1CD8E9}" presName="BalanceSpacing" presStyleCnt="0"/>
      <dgm:spPr/>
    </dgm:pt>
    <dgm:pt modelId="{6D62CB0F-4914-4AF6-ADF0-2A222AE43A1F}" type="pres">
      <dgm:prSet presAssocID="{FE9C8577-7B2F-4393-BAE8-AACB4F1CD8E9}" presName="BalanceSpacing1" presStyleCnt="0"/>
      <dgm:spPr/>
    </dgm:pt>
    <dgm:pt modelId="{15358C8A-88C8-4E05-8FFD-B85748D87CA3}" type="pres">
      <dgm:prSet presAssocID="{E3FC4BF2-35AC-4415-8963-DBC11841B87A}" presName="Accent1Text" presStyleLbl="node1" presStyleIdx="7" presStyleCnt="12" custLinFactX="-62714" custLinFactNeighborX="-100000" custLinFactNeighborY="85853"/>
      <dgm:spPr/>
      <dgm:t>
        <a:bodyPr/>
        <a:lstStyle/>
        <a:p>
          <a:endParaRPr lang="en-US"/>
        </a:p>
      </dgm:t>
    </dgm:pt>
    <dgm:pt modelId="{F3BB7C48-E12F-477A-B4AE-D7923C2954E7}" type="pres">
      <dgm:prSet presAssocID="{E3FC4BF2-35AC-4415-8963-DBC11841B87A}" presName="spaceBetweenRectangles" presStyleCnt="0"/>
      <dgm:spPr/>
    </dgm:pt>
    <dgm:pt modelId="{B41B1F34-1345-49C4-AE88-B6685CDEE988}" type="pres">
      <dgm:prSet presAssocID="{C2A2B8D2-8F77-4162-9B18-948B72996341}" presName="composite" presStyleCnt="0"/>
      <dgm:spPr/>
    </dgm:pt>
    <dgm:pt modelId="{FFC5408F-D852-4E39-A45A-13821672C639}" type="pres">
      <dgm:prSet presAssocID="{C2A2B8D2-8F77-4162-9B18-948B72996341}" presName="Parent1" presStyleLbl="node1" presStyleIdx="8" presStyleCnt="12" custLinFactX="-11927" custLinFactY="-70265" custLinFactNeighborX="-100000" custLinFactNeighborY="-100000">
        <dgm:presLayoutVars>
          <dgm:chMax val="1"/>
          <dgm:chPref val="1"/>
          <dgm:bulletEnabled val="1"/>
        </dgm:presLayoutVars>
      </dgm:prSet>
      <dgm:spPr/>
      <dgm:t>
        <a:bodyPr/>
        <a:lstStyle/>
        <a:p>
          <a:endParaRPr lang="en-US"/>
        </a:p>
      </dgm:t>
    </dgm:pt>
    <dgm:pt modelId="{7CBF61A0-E323-4271-95F9-86E6F70C0241}" type="pres">
      <dgm:prSet presAssocID="{C2A2B8D2-8F77-4162-9B18-948B72996341}" presName="Childtext1" presStyleLbl="revTx" presStyleIdx="4" presStyleCnt="6">
        <dgm:presLayoutVars>
          <dgm:chMax val="0"/>
          <dgm:chPref val="0"/>
          <dgm:bulletEnabled val="1"/>
        </dgm:presLayoutVars>
      </dgm:prSet>
      <dgm:spPr/>
    </dgm:pt>
    <dgm:pt modelId="{9F56B537-0F88-4FD8-85BE-D75514D0A5FA}" type="pres">
      <dgm:prSet presAssocID="{C2A2B8D2-8F77-4162-9B18-948B72996341}" presName="BalanceSpacing" presStyleCnt="0"/>
      <dgm:spPr/>
    </dgm:pt>
    <dgm:pt modelId="{C04BB17C-9B5A-4D1F-AB8A-DDCC66B5B31D}" type="pres">
      <dgm:prSet presAssocID="{C2A2B8D2-8F77-4162-9B18-948B72996341}" presName="BalanceSpacing1" presStyleCnt="0"/>
      <dgm:spPr/>
    </dgm:pt>
    <dgm:pt modelId="{D0F5CC91-1B01-44C8-A7BA-67B1AA0DF210}" type="pres">
      <dgm:prSet presAssocID="{2C5F80ED-CE6F-4465-B869-CDB28A7F333C}" presName="Accent1Text" presStyleLbl="node1" presStyleIdx="9" presStyleCnt="12" custLinFactX="9656" custLinFactNeighborX="100000" custLinFactNeighborY="4046"/>
      <dgm:spPr/>
      <dgm:t>
        <a:bodyPr/>
        <a:lstStyle/>
        <a:p>
          <a:endParaRPr lang="en-US"/>
        </a:p>
      </dgm:t>
    </dgm:pt>
    <dgm:pt modelId="{7AEF613A-D065-459A-9EDB-3B6B2CA6B81F}" type="pres">
      <dgm:prSet presAssocID="{2C5F80ED-CE6F-4465-B869-CDB28A7F333C}" presName="spaceBetweenRectangles" presStyleCnt="0"/>
      <dgm:spPr/>
    </dgm:pt>
    <dgm:pt modelId="{6A83ACCD-AA26-4C5F-8F7E-634B43EE85BF}" type="pres">
      <dgm:prSet presAssocID="{6F052142-10E3-46A7-A6C2-C99079BCAD76}" presName="composite" presStyleCnt="0"/>
      <dgm:spPr/>
    </dgm:pt>
    <dgm:pt modelId="{72583A61-AF33-47D9-8DE1-92E77067B398}" type="pres">
      <dgm:prSet presAssocID="{6F052142-10E3-46A7-A6C2-C99079BCAD76}" presName="Parent1" presStyleLbl="node1" presStyleIdx="10" presStyleCnt="12" custLinFactY="-70164" custLinFactNeighborX="-10003" custLinFactNeighborY="-100000">
        <dgm:presLayoutVars>
          <dgm:chMax val="1"/>
          <dgm:chPref val="1"/>
          <dgm:bulletEnabled val="1"/>
        </dgm:presLayoutVars>
      </dgm:prSet>
      <dgm:spPr/>
      <dgm:t>
        <a:bodyPr/>
        <a:lstStyle/>
        <a:p>
          <a:endParaRPr lang="en-US"/>
        </a:p>
      </dgm:t>
    </dgm:pt>
    <dgm:pt modelId="{9F8A1736-7CBC-431C-8F34-64E82858A1E1}" type="pres">
      <dgm:prSet presAssocID="{6F052142-10E3-46A7-A6C2-C99079BCAD76}" presName="Childtext1" presStyleLbl="revTx" presStyleIdx="5" presStyleCnt="6">
        <dgm:presLayoutVars>
          <dgm:chMax val="0"/>
          <dgm:chPref val="0"/>
          <dgm:bulletEnabled val="1"/>
        </dgm:presLayoutVars>
      </dgm:prSet>
      <dgm:spPr/>
    </dgm:pt>
    <dgm:pt modelId="{35CF2829-AE4B-4E5E-B990-C6D0B0BF478E}" type="pres">
      <dgm:prSet presAssocID="{6F052142-10E3-46A7-A6C2-C99079BCAD76}" presName="BalanceSpacing" presStyleCnt="0"/>
      <dgm:spPr/>
    </dgm:pt>
    <dgm:pt modelId="{1072F50E-C180-4A33-B476-D02156B703DF}" type="pres">
      <dgm:prSet presAssocID="{6F052142-10E3-46A7-A6C2-C99079BCAD76}" presName="BalanceSpacing1" presStyleCnt="0"/>
      <dgm:spPr/>
    </dgm:pt>
    <dgm:pt modelId="{21EFE223-EE44-44B6-A34B-BE576AF5AE33}" type="pres">
      <dgm:prSet presAssocID="{BFC6880A-3DC4-4818-83CC-545289DACB6A}" presName="Accent1Text" presStyleLbl="node1" presStyleIdx="11" presStyleCnt="12" custLinFactY="-100000" custLinFactNeighborX="-56088" custLinFactNeighborY="-155145"/>
      <dgm:spPr/>
      <dgm:t>
        <a:bodyPr/>
        <a:lstStyle/>
        <a:p>
          <a:endParaRPr lang="en-US"/>
        </a:p>
      </dgm:t>
    </dgm:pt>
  </dgm:ptLst>
  <dgm:cxnLst>
    <dgm:cxn modelId="{5F08FEE5-DD30-40DD-9FF8-505CD81E4318}" srcId="{7CA03FFF-0143-490E-869F-2C5F8E34EDA0}" destId="{60A99A72-1B45-4A47-B3C1-606CBE863512}" srcOrd="2" destOrd="0" parTransId="{F058A103-EBED-4DE1-BB6F-D26FFC8759D8}" sibTransId="{29334729-C45B-4F60-A28E-248FBAAF967E}"/>
    <dgm:cxn modelId="{2F944AB4-BDC1-4E84-8465-95BEBEF459E8}" type="presOf" srcId="{6F052142-10E3-46A7-A6C2-C99079BCAD76}" destId="{72583A61-AF33-47D9-8DE1-92E77067B398}" srcOrd="0" destOrd="0" presId="urn:microsoft.com/office/officeart/2008/layout/AlternatingHexagons"/>
    <dgm:cxn modelId="{3BCA1D32-7A88-443A-AA8D-9C80866BB7D1}" srcId="{7CA03FFF-0143-490E-869F-2C5F8E34EDA0}" destId="{A36447B0-BE14-4B90-A635-81B992A96525}" srcOrd="0" destOrd="0" parTransId="{F7DD0F2D-9415-4AD6-B2C9-35AC9454502D}" sibTransId="{3533239B-94E7-463F-AC97-0AABC0ABE01D}"/>
    <dgm:cxn modelId="{51678D51-34D2-4603-A125-F8D38FB40611}" type="presOf" srcId="{3533239B-94E7-463F-AC97-0AABC0ABE01D}" destId="{DBD07B30-06F2-439E-BF43-6F41801E4D62}" srcOrd="0" destOrd="0" presId="urn:microsoft.com/office/officeart/2008/layout/AlternatingHexagons"/>
    <dgm:cxn modelId="{B45E590E-B8C3-4156-91DE-1E7683ED2F1A}" type="presOf" srcId="{BFC6880A-3DC4-4818-83CC-545289DACB6A}" destId="{21EFE223-EE44-44B6-A34B-BE576AF5AE33}" srcOrd="0" destOrd="0" presId="urn:microsoft.com/office/officeart/2008/layout/AlternatingHexagons"/>
    <dgm:cxn modelId="{E3AC7072-D0B1-48CD-9F91-2AAC58C5C0C2}" srcId="{7CA03FFF-0143-490E-869F-2C5F8E34EDA0}" destId="{6F052142-10E3-46A7-A6C2-C99079BCAD76}" srcOrd="5" destOrd="0" parTransId="{9422D9CD-625A-4BC9-A4C9-94E5E35A3823}" sibTransId="{BFC6880A-3DC4-4818-83CC-545289DACB6A}"/>
    <dgm:cxn modelId="{458DAD03-CE38-456D-BE1F-8895BEBA8EED}" type="presOf" srcId="{EDCFC6D8-912B-45D1-A56D-59E916124B81}" destId="{4E57ACAE-124E-4CAF-B315-73AD7F876944}" srcOrd="0" destOrd="0" presId="urn:microsoft.com/office/officeart/2008/layout/AlternatingHexagons"/>
    <dgm:cxn modelId="{BF947504-DA2B-4609-98A1-BE3E1D889706}" srcId="{7CA03FFF-0143-490E-869F-2C5F8E34EDA0}" destId="{C2A2B8D2-8F77-4162-9B18-948B72996341}" srcOrd="4" destOrd="0" parTransId="{C65E8B5B-E7CF-48FE-897F-E04E394EA774}" sibTransId="{2C5F80ED-CE6F-4465-B869-CDB28A7F333C}"/>
    <dgm:cxn modelId="{EB521678-CFE8-4312-9427-B877F037D118}" type="presOf" srcId="{7CA03FFF-0143-490E-869F-2C5F8E34EDA0}" destId="{3A68FE24-7348-46C1-B9E7-0A70D707DBAE}" srcOrd="0" destOrd="0" presId="urn:microsoft.com/office/officeart/2008/layout/AlternatingHexagons"/>
    <dgm:cxn modelId="{5C3B4D9C-0131-45E1-98EB-EF04CD819483}" type="presOf" srcId="{A36447B0-BE14-4B90-A635-81B992A96525}" destId="{D59B93BB-0578-4045-B5DA-40E1E2B361EC}" srcOrd="0" destOrd="0" presId="urn:microsoft.com/office/officeart/2008/layout/AlternatingHexagons"/>
    <dgm:cxn modelId="{CCE66049-465C-45F4-B92F-12D37B7506BA}" type="presOf" srcId="{FE9C8577-7B2F-4393-BAE8-AACB4F1CD8E9}" destId="{98224C82-97B2-4D5C-97A2-946BBCD48176}" srcOrd="0" destOrd="0" presId="urn:microsoft.com/office/officeart/2008/layout/AlternatingHexagons"/>
    <dgm:cxn modelId="{A1174BC1-B771-43D5-A418-94ABFA81E0BA}" srcId="{EDCFC6D8-912B-45D1-A56D-59E916124B81}" destId="{3619A3CC-8C42-46A5-BDC8-B1F6013A2C6D}" srcOrd="0" destOrd="0" parTransId="{6F43862F-635D-4456-B98F-E6F30A60D16C}" sibTransId="{D2B2F490-7DA9-4933-BCF7-6829FE706496}"/>
    <dgm:cxn modelId="{3C90E3DB-8FEB-4ACA-80FE-69E084E66B17}" srcId="{7CA03FFF-0143-490E-869F-2C5F8E34EDA0}" destId="{EDCFC6D8-912B-45D1-A56D-59E916124B81}" srcOrd="1" destOrd="0" parTransId="{C6C6071B-98CF-471E-BF3A-F08B7BF41156}" sibTransId="{4168ECA1-83A9-47A1-9F83-16C5CE22DB00}"/>
    <dgm:cxn modelId="{8149C044-6AC3-4C4E-A27B-11E73A842393}" srcId="{7CA03FFF-0143-490E-869F-2C5F8E34EDA0}" destId="{FE9C8577-7B2F-4393-BAE8-AACB4F1CD8E9}" srcOrd="3" destOrd="0" parTransId="{E250E8A2-1216-494F-9F7E-B62FFFE28B73}" sibTransId="{E3FC4BF2-35AC-4415-8963-DBC11841B87A}"/>
    <dgm:cxn modelId="{BB89F112-E781-4353-93B1-5951DF9D6CA4}" type="presOf" srcId="{29334729-C45B-4F60-A28E-248FBAAF967E}" destId="{DB8AD123-A7CC-4101-8313-78447C310550}" srcOrd="0" destOrd="0" presId="urn:microsoft.com/office/officeart/2008/layout/AlternatingHexagons"/>
    <dgm:cxn modelId="{BC42A7E9-EB09-418A-95B0-7479E46545D1}" type="presOf" srcId="{C2A2B8D2-8F77-4162-9B18-948B72996341}" destId="{FFC5408F-D852-4E39-A45A-13821672C639}" srcOrd="0" destOrd="0" presId="urn:microsoft.com/office/officeart/2008/layout/AlternatingHexagons"/>
    <dgm:cxn modelId="{B17AE5EF-E0BB-4176-9E3B-F1B1F5658AE8}" type="presOf" srcId="{2C5F80ED-CE6F-4465-B869-CDB28A7F333C}" destId="{D0F5CC91-1B01-44C8-A7BA-67B1AA0DF210}" srcOrd="0" destOrd="0" presId="urn:microsoft.com/office/officeart/2008/layout/AlternatingHexagons"/>
    <dgm:cxn modelId="{C6B85B5A-7B94-4F6D-81B5-4F4FEDF687C0}" type="presOf" srcId="{E3FC4BF2-35AC-4415-8963-DBC11841B87A}" destId="{15358C8A-88C8-4E05-8FFD-B85748D87CA3}" srcOrd="0" destOrd="0" presId="urn:microsoft.com/office/officeart/2008/layout/AlternatingHexagons"/>
    <dgm:cxn modelId="{8D97093F-0186-4E00-848D-E02BB3F143B5}" type="presOf" srcId="{4168ECA1-83A9-47A1-9F83-16C5CE22DB00}" destId="{AE454F8E-D240-4EFD-AF80-D53098C108A8}" srcOrd="0" destOrd="0" presId="urn:microsoft.com/office/officeart/2008/layout/AlternatingHexagons"/>
    <dgm:cxn modelId="{879D4A9D-6DA4-4CF7-84F6-09D51B8A9167}" type="presOf" srcId="{3619A3CC-8C42-46A5-BDC8-B1F6013A2C6D}" destId="{90E2A3BD-FD88-40D3-87C5-CC6FE70304D7}" srcOrd="0" destOrd="0" presId="urn:microsoft.com/office/officeart/2008/layout/AlternatingHexagons"/>
    <dgm:cxn modelId="{60B2766E-964D-45AA-A0FC-1E6BCF94EC93}" type="presOf" srcId="{60A99A72-1B45-4A47-B3C1-606CBE863512}" destId="{01E7132E-257C-4AAE-8F68-007A86336949}" srcOrd="0" destOrd="0" presId="urn:microsoft.com/office/officeart/2008/layout/AlternatingHexagons"/>
    <dgm:cxn modelId="{CF3FA356-0925-46D4-A899-3F70614513E0}" type="presParOf" srcId="{3A68FE24-7348-46C1-B9E7-0A70D707DBAE}" destId="{02C6DF9D-8893-4214-B6E4-04D0FCE93A57}" srcOrd="0" destOrd="0" presId="urn:microsoft.com/office/officeart/2008/layout/AlternatingHexagons"/>
    <dgm:cxn modelId="{3F551CCB-DC9F-49DF-8ECD-3FE2647064FF}" type="presParOf" srcId="{02C6DF9D-8893-4214-B6E4-04D0FCE93A57}" destId="{D59B93BB-0578-4045-B5DA-40E1E2B361EC}" srcOrd="0" destOrd="0" presId="urn:microsoft.com/office/officeart/2008/layout/AlternatingHexagons"/>
    <dgm:cxn modelId="{8F3D758F-967C-4436-8901-7C27DC4674CE}" type="presParOf" srcId="{02C6DF9D-8893-4214-B6E4-04D0FCE93A57}" destId="{17336C7B-DAFE-43D7-B1E0-5AE3C0DD2ED4}" srcOrd="1" destOrd="0" presId="urn:microsoft.com/office/officeart/2008/layout/AlternatingHexagons"/>
    <dgm:cxn modelId="{8F254140-5C7D-4413-866E-98B917C7E3E7}" type="presParOf" srcId="{02C6DF9D-8893-4214-B6E4-04D0FCE93A57}" destId="{64B39D97-A25D-497C-9625-1EF93EBC3379}" srcOrd="2" destOrd="0" presId="urn:microsoft.com/office/officeart/2008/layout/AlternatingHexagons"/>
    <dgm:cxn modelId="{2C519D6B-D7DC-4E21-B7B9-7D47D1DB2258}" type="presParOf" srcId="{02C6DF9D-8893-4214-B6E4-04D0FCE93A57}" destId="{52E9D7DB-4B2D-4F9A-B7B6-D8A1B77A6D04}" srcOrd="3" destOrd="0" presId="urn:microsoft.com/office/officeart/2008/layout/AlternatingHexagons"/>
    <dgm:cxn modelId="{1892E5EE-6339-4C8F-9B74-BDDD79F46435}" type="presParOf" srcId="{02C6DF9D-8893-4214-B6E4-04D0FCE93A57}" destId="{DBD07B30-06F2-439E-BF43-6F41801E4D62}" srcOrd="4" destOrd="0" presId="urn:microsoft.com/office/officeart/2008/layout/AlternatingHexagons"/>
    <dgm:cxn modelId="{4B1E7676-E1CC-4888-92DF-61171FD30BCB}" type="presParOf" srcId="{3A68FE24-7348-46C1-B9E7-0A70D707DBAE}" destId="{D9433E36-0B5C-4023-B74F-C58FC2F7D340}" srcOrd="1" destOrd="0" presId="urn:microsoft.com/office/officeart/2008/layout/AlternatingHexagons"/>
    <dgm:cxn modelId="{051CEC93-6B4E-42D9-9F9A-076EB7441528}" type="presParOf" srcId="{3A68FE24-7348-46C1-B9E7-0A70D707DBAE}" destId="{4E0C45EE-3A1E-4AE1-85C6-034073611697}" srcOrd="2" destOrd="0" presId="urn:microsoft.com/office/officeart/2008/layout/AlternatingHexagons"/>
    <dgm:cxn modelId="{3287EE7B-E9C7-497A-965C-122C5D0A40A1}" type="presParOf" srcId="{4E0C45EE-3A1E-4AE1-85C6-034073611697}" destId="{4E57ACAE-124E-4CAF-B315-73AD7F876944}" srcOrd="0" destOrd="0" presId="urn:microsoft.com/office/officeart/2008/layout/AlternatingHexagons"/>
    <dgm:cxn modelId="{9D5E29E0-FF16-4EAA-8DAC-6F61C8AB63D7}" type="presParOf" srcId="{4E0C45EE-3A1E-4AE1-85C6-034073611697}" destId="{90E2A3BD-FD88-40D3-87C5-CC6FE70304D7}" srcOrd="1" destOrd="0" presId="urn:microsoft.com/office/officeart/2008/layout/AlternatingHexagons"/>
    <dgm:cxn modelId="{445AA3A9-8FAA-436D-8BB9-9BAFDEBAF3A7}" type="presParOf" srcId="{4E0C45EE-3A1E-4AE1-85C6-034073611697}" destId="{E3391BB2-1F3E-4CC3-BF88-7F05F102AFB1}" srcOrd="2" destOrd="0" presId="urn:microsoft.com/office/officeart/2008/layout/AlternatingHexagons"/>
    <dgm:cxn modelId="{BC68BE92-8728-4D29-A6EC-D3F2210E0414}" type="presParOf" srcId="{4E0C45EE-3A1E-4AE1-85C6-034073611697}" destId="{B151E6B7-C809-48DC-8A8D-469504D9A8C9}" srcOrd="3" destOrd="0" presId="urn:microsoft.com/office/officeart/2008/layout/AlternatingHexagons"/>
    <dgm:cxn modelId="{530A257D-162F-4952-AB2C-8A9479B5D0DC}" type="presParOf" srcId="{4E0C45EE-3A1E-4AE1-85C6-034073611697}" destId="{AE454F8E-D240-4EFD-AF80-D53098C108A8}" srcOrd="4" destOrd="0" presId="urn:microsoft.com/office/officeart/2008/layout/AlternatingHexagons"/>
    <dgm:cxn modelId="{A71EE196-78D0-47CD-8F37-39FD51941193}" type="presParOf" srcId="{3A68FE24-7348-46C1-B9E7-0A70D707DBAE}" destId="{56C63203-46EF-4565-A1F1-CAE3EF39BB82}" srcOrd="3" destOrd="0" presId="urn:microsoft.com/office/officeart/2008/layout/AlternatingHexagons"/>
    <dgm:cxn modelId="{6466CE80-FCEE-45FB-AE04-784812555873}" type="presParOf" srcId="{3A68FE24-7348-46C1-B9E7-0A70D707DBAE}" destId="{44D92060-381C-4C96-BF9D-3EBBD164B6BF}" srcOrd="4" destOrd="0" presId="urn:microsoft.com/office/officeart/2008/layout/AlternatingHexagons"/>
    <dgm:cxn modelId="{76F84A6F-0C35-4CC7-BE15-6667444BE1BB}" type="presParOf" srcId="{44D92060-381C-4C96-BF9D-3EBBD164B6BF}" destId="{01E7132E-257C-4AAE-8F68-007A86336949}" srcOrd="0" destOrd="0" presId="urn:microsoft.com/office/officeart/2008/layout/AlternatingHexagons"/>
    <dgm:cxn modelId="{5DB11704-6D46-4DCE-B3DA-3D8D08E35E50}" type="presParOf" srcId="{44D92060-381C-4C96-BF9D-3EBBD164B6BF}" destId="{449DCAC5-C62E-46FF-B969-5AB7A317A275}" srcOrd="1" destOrd="0" presId="urn:microsoft.com/office/officeart/2008/layout/AlternatingHexagons"/>
    <dgm:cxn modelId="{6FC48CD3-0C3E-4A26-9C19-3852E9BB5C99}" type="presParOf" srcId="{44D92060-381C-4C96-BF9D-3EBBD164B6BF}" destId="{811B8BB0-2A72-4E7F-8988-9FE14FF541D7}" srcOrd="2" destOrd="0" presId="urn:microsoft.com/office/officeart/2008/layout/AlternatingHexagons"/>
    <dgm:cxn modelId="{0D01ACBC-31B9-4E79-9925-6801B02531A9}" type="presParOf" srcId="{44D92060-381C-4C96-BF9D-3EBBD164B6BF}" destId="{7310CC29-A7CC-405E-861A-613762D3F590}" srcOrd="3" destOrd="0" presId="urn:microsoft.com/office/officeart/2008/layout/AlternatingHexagons"/>
    <dgm:cxn modelId="{3BC629BC-3241-4A92-B810-7C8EA19A75CA}" type="presParOf" srcId="{44D92060-381C-4C96-BF9D-3EBBD164B6BF}" destId="{DB8AD123-A7CC-4101-8313-78447C310550}" srcOrd="4" destOrd="0" presId="urn:microsoft.com/office/officeart/2008/layout/AlternatingHexagons"/>
    <dgm:cxn modelId="{FE0D7D05-5079-48DC-B9A5-E5994839FC31}" type="presParOf" srcId="{3A68FE24-7348-46C1-B9E7-0A70D707DBAE}" destId="{B586E655-AAF7-4833-89E1-4A15DDED8C65}" srcOrd="5" destOrd="0" presId="urn:microsoft.com/office/officeart/2008/layout/AlternatingHexagons"/>
    <dgm:cxn modelId="{7BAB3646-C07B-4871-8EC1-D5AA6ABE8B02}" type="presParOf" srcId="{3A68FE24-7348-46C1-B9E7-0A70D707DBAE}" destId="{F92E3912-CA5B-4990-BDCD-B8A76D8A3A37}" srcOrd="6" destOrd="0" presId="urn:microsoft.com/office/officeart/2008/layout/AlternatingHexagons"/>
    <dgm:cxn modelId="{11AB7D2C-696D-4520-BCA7-4305006C0D32}" type="presParOf" srcId="{F92E3912-CA5B-4990-BDCD-B8A76D8A3A37}" destId="{98224C82-97B2-4D5C-97A2-946BBCD48176}" srcOrd="0" destOrd="0" presId="urn:microsoft.com/office/officeart/2008/layout/AlternatingHexagons"/>
    <dgm:cxn modelId="{E87EFD18-BA77-4B2A-BD0D-28C74998F67C}" type="presParOf" srcId="{F92E3912-CA5B-4990-BDCD-B8A76D8A3A37}" destId="{C5A7076D-05C0-4F94-8380-D12E9A79D30E}" srcOrd="1" destOrd="0" presId="urn:microsoft.com/office/officeart/2008/layout/AlternatingHexagons"/>
    <dgm:cxn modelId="{D300190F-FCAD-4AA8-A15C-909F80911D3B}" type="presParOf" srcId="{F92E3912-CA5B-4990-BDCD-B8A76D8A3A37}" destId="{982C66F6-7A26-4F32-A05A-0319B1797690}" srcOrd="2" destOrd="0" presId="urn:microsoft.com/office/officeart/2008/layout/AlternatingHexagons"/>
    <dgm:cxn modelId="{DB27A792-D485-4E0C-AC30-5440A364A3F5}" type="presParOf" srcId="{F92E3912-CA5B-4990-BDCD-B8A76D8A3A37}" destId="{6D62CB0F-4914-4AF6-ADF0-2A222AE43A1F}" srcOrd="3" destOrd="0" presId="urn:microsoft.com/office/officeart/2008/layout/AlternatingHexagons"/>
    <dgm:cxn modelId="{705FDB62-2D6B-4C45-8BF9-2CF8ECD71F05}" type="presParOf" srcId="{F92E3912-CA5B-4990-BDCD-B8A76D8A3A37}" destId="{15358C8A-88C8-4E05-8FFD-B85748D87CA3}" srcOrd="4" destOrd="0" presId="urn:microsoft.com/office/officeart/2008/layout/AlternatingHexagons"/>
    <dgm:cxn modelId="{B93B911D-479A-4E44-B9CE-19934A785E43}" type="presParOf" srcId="{3A68FE24-7348-46C1-B9E7-0A70D707DBAE}" destId="{F3BB7C48-E12F-477A-B4AE-D7923C2954E7}" srcOrd="7" destOrd="0" presId="urn:microsoft.com/office/officeart/2008/layout/AlternatingHexagons"/>
    <dgm:cxn modelId="{A1970C0A-6C83-49F1-8F5C-482B2CA2B21E}" type="presParOf" srcId="{3A68FE24-7348-46C1-B9E7-0A70D707DBAE}" destId="{B41B1F34-1345-49C4-AE88-B6685CDEE988}" srcOrd="8" destOrd="0" presId="urn:microsoft.com/office/officeart/2008/layout/AlternatingHexagons"/>
    <dgm:cxn modelId="{52926BA9-DDC1-4A4D-859A-BB4631B986CD}" type="presParOf" srcId="{B41B1F34-1345-49C4-AE88-B6685CDEE988}" destId="{FFC5408F-D852-4E39-A45A-13821672C639}" srcOrd="0" destOrd="0" presId="urn:microsoft.com/office/officeart/2008/layout/AlternatingHexagons"/>
    <dgm:cxn modelId="{49E66B41-20C4-4C08-963B-D6C625B189A7}" type="presParOf" srcId="{B41B1F34-1345-49C4-AE88-B6685CDEE988}" destId="{7CBF61A0-E323-4271-95F9-86E6F70C0241}" srcOrd="1" destOrd="0" presId="urn:microsoft.com/office/officeart/2008/layout/AlternatingHexagons"/>
    <dgm:cxn modelId="{7BD53712-2958-463F-9668-1F3C8D5F6EB7}" type="presParOf" srcId="{B41B1F34-1345-49C4-AE88-B6685CDEE988}" destId="{9F56B537-0F88-4FD8-85BE-D75514D0A5FA}" srcOrd="2" destOrd="0" presId="urn:microsoft.com/office/officeart/2008/layout/AlternatingHexagons"/>
    <dgm:cxn modelId="{3BB7D714-BD4D-4052-A4AB-7FE54EDDCD57}" type="presParOf" srcId="{B41B1F34-1345-49C4-AE88-B6685CDEE988}" destId="{C04BB17C-9B5A-4D1F-AB8A-DDCC66B5B31D}" srcOrd="3" destOrd="0" presId="urn:microsoft.com/office/officeart/2008/layout/AlternatingHexagons"/>
    <dgm:cxn modelId="{293FF83E-89CF-4153-9F3E-D75989ED2D23}" type="presParOf" srcId="{B41B1F34-1345-49C4-AE88-B6685CDEE988}" destId="{D0F5CC91-1B01-44C8-A7BA-67B1AA0DF210}" srcOrd="4" destOrd="0" presId="urn:microsoft.com/office/officeart/2008/layout/AlternatingHexagons"/>
    <dgm:cxn modelId="{6A339460-D2C7-48DC-8570-C080BF33DCF2}" type="presParOf" srcId="{3A68FE24-7348-46C1-B9E7-0A70D707DBAE}" destId="{7AEF613A-D065-459A-9EDB-3B6B2CA6B81F}" srcOrd="9" destOrd="0" presId="urn:microsoft.com/office/officeart/2008/layout/AlternatingHexagons"/>
    <dgm:cxn modelId="{440D9773-3744-4F48-B9D9-0B2AFCD2C350}" type="presParOf" srcId="{3A68FE24-7348-46C1-B9E7-0A70D707DBAE}" destId="{6A83ACCD-AA26-4C5F-8F7E-634B43EE85BF}" srcOrd="10" destOrd="0" presId="urn:microsoft.com/office/officeart/2008/layout/AlternatingHexagons"/>
    <dgm:cxn modelId="{CB6DF598-708F-4AB8-B620-F29AD5AC49C6}" type="presParOf" srcId="{6A83ACCD-AA26-4C5F-8F7E-634B43EE85BF}" destId="{72583A61-AF33-47D9-8DE1-92E77067B398}" srcOrd="0" destOrd="0" presId="urn:microsoft.com/office/officeart/2008/layout/AlternatingHexagons"/>
    <dgm:cxn modelId="{4D1B02FA-95A5-4452-99BD-C313709AAAD6}" type="presParOf" srcId="{6A83ACCD-AA26-4C5F-8F7E-634B43EE85BF}" destId="{9F8A1736-7CBC-431C-8F34-64E82858A1E1}" srcOrd="1" destOrd="0" presId="urn:microsoft.com/office/officeart/2008/layout/AlternatingHexagons"/>
    <dgm:cxn modelId="{5190C7BB-73A9-41A2-9B0B-BF92171C9FFD}" type="presParOf" srcId="{6A83ACCD-AA26-4C5F-8F7E-634B43EE85BF}" destId="{35CF2829-AE4B-4E5E-B990-C6D0B0BF478E}" srcOrd="2" destOrd="0" presId="urn:microsoft.com/office/officeart/2008/layout/AlternatingHexagons"/>
    <dgm:cxn modelId="{9E6D1E7E-4793-425E-8B6C-D17BE64CB33D}" type="presParOf" srcId="{6A83ACCD-AA26-4C5F-8F7E-634B43EE85BF}" destId="{1072F50E-C180-4A33-B476-D02156B703DF}" srcOrd="3" destOrd="0" presId="urn:microsoft.com/office/officeart/2008/layout/AlternatingHexagons"/>
    <dgm:cxn modelId="{A505D426-9673-42AF-B803-6F90EF4D0936}" type="presParOf" srcId="{6A83ACCD-AA26-4C5F-8F7E-634B43EE85BF}" destId="{21EFE223-EE44-44B6-A34B-BE576AF5AE33}" srcOrd="4" destOrd="0" presId="urn:microsoft.com/office/officeart/2008/layout/AlternatingHexagon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7CA03FFF-0143-490E-869F-2C5F8E34EDA0}" type="doc">
      <dgm:prSet loTypeId="urn:microsoft.com/office/officeart/2008/layout/AlternatingHexagons" loCatId="list" qsTypeId="urn:microsoft.com/office/officeart/2005/8/quickstyle/simple1" qsCatId="simple" csTypeId="urn:microsoft.com/office/officeart/2005/8/colors/accent1_1" csCatId="accent1" phldr="1"/>
      <dgm:spPr/>
      <dgm:t>
        <a:bodyPr/>
        <a:lstStyle/>
        <a:p>
          <a:endParaRPr lang="en-US"/>
        </a:p>
      </dgm:t>
    </dgm:pt>
    <dgm:pt modelId="{A36447B0-BE14-4B90-A635-81B992A96525}">
      <dgm:prSet phldrT="[Text]" custT="1"/>
      <dgm:spPr>
        <a:noFill/>
      </dgm:spPr>
      <dgm:t>
        <a:bodyPr/>
        <a:lstStyle/>
        <a:p>
          <a:r>
            <a:rPr lang="fa-IR" sz="1400" b="1" dirty="0" smtClean="0">
              <a:solidFill>
                <a:schemeClr val="tx1"/>
              </a:solidFill>
              <a:cs typeface="B Mitra" pitchFamily="2" charset="-78"/>
            </a:rPr>
            <a:t>مقدمه</a:t>
          </a:r>
          <a:endParaRPr lang="en-US" sz="1400" b="1" dirty="0">
            <a:solidFill>
              <a:schemeClr val="tx1"/>
            </a:solidFill>
            <a:cs typeface="B Mitra" pitchFamily="2" charset="-78"/>
          </a:endParaRPr>
        </a:p>
      </dgm:t>
    </dgm:pt>
    <dgm:pt modelId="{F7DD0F2D-9415-4AD6-B2C9-35AC9454502D}" type="parTrans" cxnId="{3BCA1D32-7A88-443A-AA8D-9C80866BB7D1}">
      <dgm:prSet/>
      <dgm:spPr/>
      <dgm:t>
        <a:bodyPr/>
        <a:lstStyle/>
        <a:p>
          <a:endParaRPr lang="en-US" sz="1100" b="0">
            <a:cs typeface="B Mitra" pitchFamily="2" charset="-78"/>
          </a:endParaRPr>
        </a:p>
      </dgm:t>
    </dgm:pt>
    <dgm:pt modelId="{3533239B-94E7-463F-AC97-0AABC0ABE01D}" type="sibTrans" cxnId="{3BCA1D32-7A88-443A-AA8D-9C80866BB7D1}">
      <dgm:prSet custT="1"/>
      <dgm:spPr>
        <a:noFill/>
      </dgm:spPr>
      <dgm:t>
        <a:bodyPr/>
        <a:lstStyle/>
        <a:p>
          <a:r>
            <a:rPr lang="fa-IR" sz="1400" b="1" dirty="0" smtClean="0">
              <a:solidFill>
                <a:schemeClr val="tx1"/>
              </a:solidFill>
              <a:cs typeface="B Mitra" pitchFamily="2" charset="-78"/>
            </a:rPr>
            <a:t>معرفی</a:t>
          </a:r>
          <a:endParaRPr lang="en-US" sz="1400" b="1" dirty="0">
            <a:solidFill>
              <a:schemeClr val="tx1"/>
            </a:solidFill>
            <a:cs typeface="B Mitra" pitchFamily="2" charset="-78"/>
          </a:endParaRPr>
        </a:p>
      </dgm:t>
    </dgm:pt>
    <dgm:pt modelId="{EDCFC6D8-912B-45D1-A56D-59E916124B81}">
      <dgm:prSet phldrT="[Text]" custT="1"/>
      <dgm:spPr/>
      <dgm:t>
        <a:bodyPr/>
        <a:lstStyle/>
        <a:p>
          <a:r>
            <a:rPr lang="fa-IR" sz="1400" b="1" dirty="0" smtClean="0">
              <a:solidFill>
                <a:schemeClr val="tx1"/>
              </a:solidFill>
              <a:cs typeface="B Mitra" pitchFamily="2" charset="-78"/>
            </a:rPr>
            <a:t>چشم انداز</a:t>
          </a:r>
          <a:endParaRPr lang="en-US" sz="1400" b="1" dirty="0">
            <a:solidFill>
              <a:schemeClr val="tx1"/>
            </a:solidFill>
            <a:cs typeface="B Mitra" pitchFamily="2" charset="-78"/>
          </a:endParaRPr>
        </a:p>
      </dgm:t>
    </dgm:pt>
    <dgm:pt modelId="{C6C6071B-98CF-471E-BF3A-F08B7BF41156}" type="parTrans" cxnId="{3C90E3DB-8FEB-4ACA-80FE-69E084E66B17}">
      <dgm:prSet/>
      <dgm:spPr/>
      <dgm:t>
        <a:bodyPr/>
        <a:lstStyle/>
        <a:p>
          <a:endParaRPr lang="en-US" sz="1100" b="0">
            <a:cs typeface="B Mitra" pitchFamily="2" charset="-78"/>
          </a:endParaRPr>
        </a:p>
      </dgm:t>
    </dgm:pt>
    <dgm:pt modelId="{4168ECA1-83A9-47A1-9F83-16C5CE22DB00}" type="sibTrans" cxnId="{3C90E3DB-8FEB-4ACA-80FE-69E084E66B17}">
      <dgm:prSet custT="1"/>
      <dgm:spPr/>
      <dgm:t>
        <a:bodyPr/>
        <a:lstStyle/>
        <a:p>
          <a:endParaRPr lang="en-US" sz="1400" b="1">
            <a:solidFill>
              <a:schemeClr val="tx1"/>
            </a:solidFill>
            <a:cs typeface="B Mitra" pitchFamily="2" charset="-78"/>
          </a:endParaRPr>
        </a:p>
      </dgm:t>
    </dgm:pt>
    <dgm:pt modelId="{3619A3CC-8C42-46A5-BDC8-B1F6013A2C6D}">
      <dgm:prSet phldrT="[Text]" custT="1"/>
      <dgm:spPr/>
      <dgm:t>
        <a:bodyPr/>
        <a:lstStyle/>
        <a:p>
          <a:r>
            <a:rPr lang="fa-IR" sz="1400" b="1" dirty="0" smtClean="0">
              <a:solidFill>
                <a:schemeClr val="tx1"/>
              </a:solidFill>
              <a:cs typeface="B Mitra" pitchFamily="2" charset="-78"/>
            </a:rPr>
            <a:t>.</a:t>
          </a:r>
          <a:endParaRPr lang="en-US" sz="1400" b="1" dirty="0">
            <a:solidFill>
              <a:schemeClr val="tx1"/>
            </a:solidFill>
            <a:cs typeface="B Mitra" pitchFamily="2" charset="-78"/>
          </a:endParaRPr>
        </a:p>
      </dgm:t>
    </dgm:pt>
    <dgm:pt modelId="{6F43862F-635D-4456-B98F-E6F30A60D16C}" type="parTrans" cxnId="{A1174BC1-B771-43D5-A418-94ABFA81E0BA}">
      <dgm:prSet/>
      <dgm:spPr/>
      <dgm:t>
        <a:bodyPr/>
        <a:lstStyle/>
        <a:p>
          <a:endParaRPr lang="en-US" sz="1100" b="0">
            <a:cs typeface="B Mitra" pitchFamily="2" charset="-78"/>
          </a:endParaRPr>
        </a:p>
      </dgm:t>
    </dgm:pt>
    <dgm:pt modelId="{D2B2F490-7DA9-4933-BCF7-6829FE706496}" type="sibTrans" cxnId="{A1174BC1-B771-43D5-A418-94ABFA81E0BA}">
      <dgm:prSet/>
      <dgm:spPr/>
      <dgm:t>
        <a:bodyPr/>
        <a:lstStyle/>
        <a:p>
          <a:endParaRPr lang="en-US" sz="1100" b="0">
            <a:cs typeface="B Mitra" pitchFamily="2" charset="-78"/>
          </a:endParaRPr>
        </a:p>
      </dgm:t>
    </dgm:pt>
    <dgm:pt modelId="{60A99A72-1B45-4A47-B3C1-606CBE863512}">
      <dgm:prSet custT="1"/>
      <dgm:spPr/>
      <dgm:t>
        <a:bodyPr/>
        <a:lstStyle/>
        <a:p>
          <a:pPr rtl="1"/>
          <a:r>
            <a:rPr lang="fa-IR" sz="1400" b="1" dirty="0" smtClean="0">
              <a:solidFill>
                <a:schemeClr val="tx1"/>
              </a:solidFill>
              <a:cs typeface="B Mitra" pitchFamily="2" charset="-78"/>
            </a:rPr>
            <a:t>دانش به عنوان منبع</a:t>
          </a:r>
          <a:endParaRPr lang="en-US" sz="1400" b="1" dirty="0" smtClean="0">
            <a:solidFill>
              <a:schemeClr val="tx1"/>
            </a:solidFill>
            <a:cs typeface="B Mitra" pitchFamily="2" charset="-78"/>
          </a:endParaRPr>
        </a:p>
      </dgm:t>
    </dgm:pt>
    <dgm:pt modelId="{F058A103-EBED-4DE1-BB6F-D26FFC8759D8}" type="parTrans" cxnId="{5F08FEE5-DD30-40DD-9FF8-505CD81E4318}">
      <dgm:prSet/>
      <dgm:spPr/>
      <dgm:t>
        <a:bodyPr/>
        <a:lstStyle/>
        <a:p>
          <a:endParaRPr lang="en-US" sz="1100">
            <a:cs typeface="B Mitra" pitchFamily="2" charset="-78"/>
          </a:endParaRPr>
        </a:p>
      </dgm:t>
    </dgm:pt>
    <dgm:pt modelId="{29334729-C45B-4F60-A28E-248FBAAF967E}" type="sibTrans" cxnId="{5F08FEE5-DD30-40DD-9FF8-505CD81E4318}">
      <dgm:prSet custT="1"/>
      <dgm:spPr/>
      <dgm:t>
        <a:bodyPr/>
        <a:lstStyle/>
        <a:p>
          <a:endParaRPr lang="en-US" sz="1400" b="1">
            <a:solidFill>
              <a:schemeClr val="tx1"/>
            </a:solidFill>
            <a:cs typeface="B Mitra" pitchFamily="2" charset="-78"/>
          </a:endParaRPr>
        </a:p>
      </dgm:t>
    </dgm:pt>
    <dgm:pt modelId="{C2A2B8D2-8F77-4162-9B18-948B72996341}">
      <dgm:prSet custT="1"/>
      <dgm:spPr>
        <a:solidFill>
          <a:schemeClr val="accent6"/>
        </a:solidFill>
      </dgm:spPr>
      <dgm:t>
        <a:bodyPr/>
        <a:lstStyle/>
        <a:p>
          <a:pPr rtl="1"/>
          <a:r>
            <a:rPr lang="fa-IR" sz="1400" b="1" dirty="0" smtClean="0">
              <a:solidFill>
                <a:schemeClr val="tx1"/>
              </a:solidFill>
              <a:cs typeface="B Mitra" pitchFamily="2" charset="-78"/>
            </a:rPr>
            <a:t>دانش و قابلیتها</a:t>
          </a:r>
        </a:p>
      </dgm:t>
    </dgm:pt>
    <dgm:pt modelId="{C65E8B5B-E7CF-48FE-897F-E04E394EA774}" type="parTrans" cxnId="{BF947504-DA2B-4609-98A1-BE3E1D889706}">
      <dgm:prSet/>
      <dgm:spPr/>
      <dgm:t>
        <a:bodyPr/>
        <a:lstStyle/>
        <a:p>
          <a:endParaRPr lang="en-US" sz="1100">
            <a:cs typeface="B Mitra" pitchFamily="2" charset="-78"/>
          </a:endParaRPr>
        </a:p>
      </dgm:t>
    </dgm:pt>
    <dgm:pt modelId="{2C5F80ED-CE6F-4465-B869-CDB28A7F333C}" type="sibTrans" cxnId="{BF947504-DA2B-4609-98A1-BE3E1D889706}">
      <dgm:prSet custT="1"/>
      <dgm:spPr/>
      <dgm:t>
        <a:bodyPr/>
        <a:lstStyle/>
        <a:p>
          <a:r>
            <a:rPr lang="fa-IR" sz="1400" b="1" dirty="0" smtClean="0">
              <a:solidFill>
                <a:schemeClr val="tx1"/>
              </a:solidFill>
              <a:cs typeface="B Mitra" pitchFamily="2" charset="-78"/>
            </a:rPr>
            <a:t>رهیافت ها</a:t>
          </a:r>
          <a:endParaRPr lang="en-US" sz="1400" b="1" dirty="0">
            <a:solidFill>
              <a:schemeClr val="tx1"/>
            </a:solidFill>
            <a:cs typeface="B Mitra" pitchFamily="2" charset="-78"/>
          </a:endParaRPr>
        </a:p>
      </dgm:t>
    </dgm:pt>
    <dgm:pt modelId="{6F052142-10E3-46A7-A6C2-C99079BCAD76}">
      <dgm:prSet custT="1"/>
      <dgm:spPr/>
      <dgm:t>
        <a:bodyPr/>
        <a:lstStyle/>
        <a:p>
          <a:pPr rtl="1"/>
          <a:r>
            <a:rPr lang="fa-IR" sz="1400" b="1" dirty="0" smtClean="0">
              <a:solidFill>
                <a:schemeClr val="tx1"/>
              </a:solidFill>
              <a:cs typeface="B Mitra" pitchFamily="2" charset="-78"/>
            </a:rPr>
            <a:t>استراتژی های دانش محور</a:t>
          </a:r>
        </a:p>
      </dgm:t>
    </dgm:pt>
    <dgm:pt modelId="{9422D9CD-625A-4BC9-A4C9-94E5E35A3823}" type="parTrans" cxnId="{E3AC7072-D0B1-48CD-9F91-2AAC58C5C0C2}">
      <dgm:prSet/>
      <dgm:spPr/>
      <dgm:t>
        <a:bodyPr/>
        <a:lstStyle/>
        <a:p>
          <a:endParaRPr lang="en-US" sz="1100">
            <a:cs typeface="B Mitra" pitchFamily="2" charset="-78"/>
          </a:endParaRPr>
        </a:p>
      </dgm:t>
    </dgm:pt>
    <dgm:pt modelId="{BFC6880A-3DC4-4818-83CC-545289DACB6A}" type="sibTrans" cxnId="{E3AC7072-D0B1-48CD-9F91-2AAC58C5C0C2}">
      <dgm:prSet custT="1"/>
      <dgm:spPr/>
      <dgm:t>
        <a:bodyPr/>
        <a:lstStyle/>
        <a:p>
          <a:r>
            <a:rPr lang="fa-IR" sz="1400" b="1" dirty="0" smtClean="0">
              <a:solidFill>
                <a:schemeClr val="tx1"/>
              </a:solidFill>
              <a:cs typeface="B Mitra" pitchFamily="2" charset="-78"/>
            </a:rPr>
            <a:t>اقتصاد الکترونیکی</a:t>
          </a:r>
          <a:endParaRPr lang="en-US" sz="1400" b="1" dirty="0">
            <a:solidFill>
              <a:schemeClr val="tx1"/>
            </a:solidFill>
            <a:cs typeface="B Mitra" pitchFamily="2" charset="-78"/>
          </a:endParaRPr>
        </a:p>
      </dgm:t>
    </dgm:pt>
    <dgm:pt modelId="{FE9C8577-7B2F-4393-BAE8-AACB4F1CD8E9}">
      <dgm:prSet custT="1"/>
      <dgm:spPr/>
      <dgm:t>
        <a:bodyPr/>
        <a:lstStyle/>
        <a:p>
          <a:pPr rtl="1"/>
          <a:r>
            <a:rPr lang="fa-IR" sz="1400" b="1" dirty="0" smtClean="0">
              <a:solidFill>
                <a:schemeClr val="tx1"/>
              </a:solidFill>
              <a:cs typeface="B Mitra" pitchFamily="2" charset="-78"/>
            </a:rPr>
            <a:t>زنجیره ارزش دانش</a:t>
          </a:r>
        </a:p>
      </dgm:t>
    </dgm:pt>
    <dgm:pt modelId="{E250E8A2-1216-494F-9F7E-B62FFFE28B73}" type="parTrans" cxnId="{8149C044-6AC3-4C4E-A27B-11E73A842393}">
      <dgm:prSet/>
      <dgm:spPr/>
      <dgm:t>
        <a:bodyPr/>
        <a:lstStyle/>
        <a:p>
          <a:endParaRPr lang="en-US" sz="1100">
            <a:cs typeface="B Mitra" pitchFamily="2" charset="-78"/>
          </a:endParaRPr>
        </a:p>
      </dgm:t>
    </dgm:pt>
    <dgm:pt modelId="{E3FC4BF2-35AC-4415-8963-DBC11841B87A}" type="sibTrans" cxnId="{8149C044-6AC3-4C4E-A27B-11E73A842393}">
      <dgm:prSet custT="1"/>
      <dgm:spPr/>
      <dgm:t>
        <a:bodyPr/>
        <a:lstStyle/>
        <a:p>
          <a:r>
            <a:rPr lang="fa-IR" sz="1400" b="1" dirty="0" smtClean="0">
              <a:solidFill>
                <a:schemeClr val="tx1"/>
              </a:solidFill>
              <a:cs typeface="B Mitra" pitchFamily="2" charset="-78"/>
            </a:rPr>
            <a:t>مدل دانش محور</a:t>
          </a:r>
          <a:endParaRPr lang="en-US" sz="1400" b="1" dirty="0">
            <a:solidFill>
              <a:schemeClr val="tx1"/>
            </a:solidFill>
            <a:cs typeface="B Mitra" pitchFamily="2" charset="-78"/>
          </a:endParaRPr>
        </a:p>
      </dgm:t>
    </dgm:pt>
    <dgm:pt modelId="{3A68FE24-7348-46C1-B9E7-0A70D707DBAE}" type="pres">
      <dgm:prSet presAssocID="{7CA03FFF-0143-490E-869F-2C5F8E34EDA0}" presName="Name0" presStyleCnt="0">
        <dgm:presLayoutVars>
          <dgm:chMax/>
          <dgm:chPref/>
          <dgm:dir/>
          <dgm:animLvl val="lvl"/>
        </dgm:presLayoutVars>
      </dgm:prSet>
      <dgm:spPr/>
      <dgm:t>
        <a:bodyPr/>
        <a:lstStyle/>
        <a:p>
          <a:endParaRPr lang="en-US"/>
        </a:p>
      </dgm:t>
    </dgm:pt>
    <dgm:pt modelId="{02C6DF9D-8893-4214-B6E4-04D0FCE93A57}" type="pres">
      <dgm:prSet presAssocID="{A36447B0-BE14-4B90-A635-81B992A96525}" presName="composite" presStyleCnt="0"/>
      <dgm:spPr/>
    </dgm:pt>
    <dgm:pt modelId="{D59B93BB-0578-4045-B5DA-40E1E2B361EC}" type="pres">
      <dgm:prSet presAssocID="{A36447B0-BE14-4B90-A635-81B992A96525}" presName="Parent1" presStyleLbl="node1" presStyleIdx="0" presStyleCnt="12">
        <dgm:presLayoutVars>
          <dgm:chMax val="1"/>
          <dgm:chPref val="1"/>
          <dgm:bulletEnabled val="1"/>
        </dgm:presLayoutVars>
      </dgm:prSet>
      <dgm:spPr/>
      <dgm:t>
        <a:bodyPr/>
        <a:lstStyle/>
        <a:p>
          <a:endParaRPr lang="en-US"/>
        </a:p>
      </dgm:t>
    </dgm:pt>
    <dgm:pt modelId="{17336C7B-DAFE-43D7-B1E0-5AE3C0DD2ED4}" type="pres">
      <dgm:prSet presAssocID="{A36447B0-BE14-4B90-A635-81B992A96525}" presName="Childtext1" presStyleLbl="revTx" presStyleIdx="0" presStyleCnt="6">
        <dgm:presLayoutVars>
          <dgm:chMax val="0"/>
          <dgm:chPref val="0"/>
          <dgm:bulletEnabled val="1"/>
        </dgm:presLayoutVars>
      </dgm:prSet>
      <dgm:spPr/>
      <dgm:t>
        <a:bodyPr/>
        <a:lstStyle/>
        <a:p>
          <a:endParaRPr lang="en-US"/>
        </a:p>
      </dgm:t>
    </dgm:pt>
    <dgm:pt modelId="{64B39D97-A25D-497C-9625-1EF93EBC3379}" type="pres">
      <dgm:prSet presAssocID="{A36447B0-BE14-4B90-A635-81B992A96525}" presName="BalanceSpacing" presStyleCnt="0"/>
      <dgm:spPr/>
    </dgm:pt>
    <dgm:pt modelId="{52E9D7DB-4B2D-4F9A-B7B6-D8A1B77A6D04}" type="pres">
      <dgm:prSet presAssocID="{A36447B0-BE14-4B90-A635-81B992A96525}" presName="BalanceSpacing1" presStyleCnt="0"/>
      <dgm:spPr/>
    </dgm:pt>
    <dgm:pt modelId="{DBD07B30-06F2-439E-BF43-6F41801E4D62}" type="pres">
      <dgm:prSet presAssocID="{3533239B-94E7-463F-AC97-0AABC0ABE01D}" presName="Accent1Text" presStyleLbl="node1" presStyleIdx="1" presStyleCnt="12"/>
      <dgm:spPr/>
      <dgm:t>
        <a:bodyPr/>
        <a:lstStyle/>
        <a:p>
          <a:endParaRPr lang="en-US"/>
        </a:p>
      </dgm:t>
    </dgm:pt>
    <dgm:pt modelId="{D9433E36-0B5C-4023-B74F-C58FC2F7D340}" type="pres">
      <dgm:prSet presAssocID="{3533239B-94E7-463F-AC97-0AABC0ABE01D}" presName="spaceBetweenRectangles" presStyleCnt="0"/>
      <dgm:spPr/>
    </dgm:pt>
    <dgm:pt modelId="{4E0C45EE-3A1E-4AE1-85C6-034073611697}" type="pres">
      <dgm:prSet presAssocID="{EDCFC6D8-912B-45D1-A56D-59E916124B81}" presName="composite" presStyleCnt="0"/>
      <dgm:spPr/>
    </dgm:pt>
    <dgm:pt modelId="{4E57ACAE-124E-4CAF-B315-73AD7F876944}" type="pres">
      <dgm:prSet presAssocID="{EDCFC6D8-912B-45D1-A56D-59E916124B81}" presName="Parent1" presStyleLbl="node1" presStyleIdx="2" presStyleCnt="12">
        <dgm:presLayoutVars>
          <dgm:chMax val="1"/>
          <dgm:chPref val="1"/>
          <dgm:bulletEnabled val="1"/>
        </dgm:presLayoutVars>
      </dgm:prSet>
      <dgm:spPr/>
      <dgm:t>
        <a:bodyPr/>
        <a:lstStyle/>
        <a:p>
          <a:endParaRPr lang="en-US"/>
        </a:p>
      </dgm:t>
    </dgm:pt>
    <dgm:pt modelId="{90E2A3BD-FD88-40D3-87C5-CC6FE70304D7}" type="pres">
      <dgm:prSet presAssocID="{EDCFC6D8-912B-45D1-A56D-59E916124B81}" presName="Childtext1" presStyleLbl="revTx" presStyleIdx="1" presStyleCnt="6">
        <dgm:presLayoutVars>
          <dgm:chMax val="0"/>
          <dgm:chPref val="0"/>
          <dgm:bulletEnabled val="1"/>
        </dgm:presLayoutVars>
      </dgm:prSet>
      <dgm:spPr/>
      <dgm:t>
        <a:bodyPr/>
        <a:lstStyle/>
        <a:p>
          <a:endParaRPr lang="en-US"/>
        </a:p>
      </dgm:t>
    </dgm:pt>
    <dgm:pt modelId="{E3391BB2-1F3E-4CC3-BF88-7F05F102AFB1}" type="pres">
      <dgm:prSet presAssocID="{EDCFC6D8-912B-45D1-A56D-59E916124B81}" presName="BalanceSpacing" presStyleCnt="0"/>
      <dgm:spPr/>
    </dgm:pt>
    <dgm:pt modelId="{B151E6B7-C809-48DC-8A8D-469504D9A8C9}" type="pres">
      <dgm:prSet presAssocID="{EDCFC6D8-912B-45D1-A56D-59E916124B81}" presName="BalanceSpacing1" presStyleCnt="0"/>
      <dgm:spPr/>
    </dgm:pt>
    <dgm:pt modelId="{AE454F8E-D240-4EFD-AF80-D53098C108A8}" type="pres">
      <dgm:prSet presAssocID="{4168ECA1-83A9-47A1-9F83-16C5CE22DB00}" presName="Accent1Text" presStyleLbl="node1" presStyleIdx="3" presStyleCnt="12"/>
      <dgm:spPr/>
      <dgm:t>
        <a:bodyPr/>
        <a:lstStyle/>
        <a:p>
          <a:endParaRPr lang="en-US"/>
        </a:p>
      </dgm:t>
    </dgm:pt>
    <dgm:pt modelId="{56C63203-46EF-4565-A1F1-CAE3EF39BB82}" type="pres">
      <dgm:prSet presAssocID="{4168ECA1-83A9-47A1-9F83-16C5CE22DB00}" presName="spaceBetweenRectangles" presStyleCnt="0"/>
      <dgm:spPr/>
    </dgm:pt>
    <dgm:pt modelId="{44D92060-381C-4C96-BF9D-3EBBD164B6BF}" type="pres">
      <dgm:prSet presAssocID="{60A99A72-1B45-4A47-B3C1-606CBE863512}" presName="composite" presStyleCnt="0"/>
      <dgm:spPr/>
    </dgm:pt>
    <dgm:pt modelId="{01E7132E-257C-4AAE-8F68-007A86336949}" type="pres">
      <dgm:prSet presAssocID="{60A99A72-1B45-4A47-B3C1-606CBE863512}" presName="Parent1" presStyleLbl="node1" presStyleIdx="4" presStyleCnt="12" custLinFactNeighborX="55501" custLinFactNeighborY="-84308">
        <dgm:presLayoutVars>
          <dgm:chMax val="1"/>
          <dgm:chPref val="1"/>
          <dgm:bulletEnabled val="1"/>
        </dgm:presLayoutVars>
      </dgm:prSet>
      <dgm:spPr/>
      <dgm:t>
        <a:bodyPr/>
        <a:lstStyle/>
        <a:p>
          <a:endParaRPr lang="en-US"/>
        </a:p>
      </dgm:t>
    </dgm:pt>
    <dgm:pt modelId="{449DCAC5-C62E-46FF-B969-5AB7A317A275}" type="pres">
      <dgm:prSet presAssocID="{60A99A72-1B45-4A47-B3C1-606CBE863512}" presName="Childtext1" presStyleLbl="revTx" presStyleIdx="2" presStyleCnt="6">
        <dgm:presLayoutVars>
          <dgm:chMax val="0"/>
          <dgm:chPref val="0"/>
          <dgm:bulletEnabled val="1"/>
        </dgm:presLayoutVars>
      </dgm:prSet>
      <dgm:spPr/>
    </dgm:pt>
    <dgm:pt modelId="{811B8BB0-2A72-4E7F-8988-9FE14FF541D7}" type="pres">
      <dgm:prSet presAssocID="{60A99A72-1B45-4A47-B3C1-606CBE863512}" presName="BalanceSpacing" presStyleCnt="0"/>
      <dgm:spPr/>
    </dgm:pt>
    <dgm:pt modelId="{7310CC29-A7CC-405E-861A-613762D3F590}" type="pres">
      <dgm:prSet presAssocID="{60A99A72-1B45-4A47-B3C1-606CBE863512}" presName="BalanceSpacing1" presStyleCnt="0"/>
      <dgm:spPr/>
    </dgm:pt>
    <dgm:pt modelId="{DB8AD123-A7CC-4101-8313-78447C310550}" type="pres">
      <dgm:prSet presAssocID="{29334729-C45B-4F60-A28E-248FBAAF967E}" presName="Accent1Text" presStyleLbl="node1" presStyleIdx="5" presStyleCnt="12" custLinFactY="100000" custLinFactNeighborX="51689" custLinFactNeighborY="153192"/>
      <dgm:spPr/>
      <dgm:t>
        <a:bodyPr/>
        <a:lstStyle/>
        <a:p>
          <a:endParaRPr lang="en-US"/>
        </a:p>
      </dgm:t>
    </dgm:pt>
    <dgm:pt modelId="{B586E655-AAF7-4833-89E1-4A15DDED8C65}" type="pres">
      <dgm:prSet presAssocID="{29334729-C45B-4F60-A28E-248FBAAF967E}" presName="spaceBetweenRectangles" presStyleCnt="0"/>
      <dgm:spPr/>
    </dgm:pt>
    <dgm:pt modelId="{F92E3912-CA5B-4990-BDCD-B8A76D8A3A37}" type="pres">
      <dgm:prSet presAssocID="{FE9C8577-7B2F-4393-BAE8-AACB4F1CD8E9}" presName="composite" presStyleCnt="0"/>
      <dgm:spPr/>
    </dgm:pt>
    <dgm:pt modelId="{98224C82-97B2-4D5C-97A2-946BBCD48176}" type="pres">
      <dgm:prSet presAssocID="{FE9C8577-7B2F-4393-BAE8-AACB4F1CD8E9}" presName="Parent1" presStyleLbl="node1" presStyleIdx="6" presStyleCnt="12" custLinFactX="574" custLinFactNeighborX="100000" custLinFactNeighborY="-1582">
        <dgm:presLayoutVars>
          <dgm:chMax val="1"/>
          <dgm:chPref val="1"/>
          <dgm:bulletEnabled val="1"/>
        </dgm:presLayoutVars>
      </dgm:prSet>
      <dgm:spPr/>
      <dgm:t>
        <a:bodyPr/>
        <a:lstStyle/>
        <a:p>
          <a:endParaRPr lang="en-US"/>
        </a:p>
      </dgm:t>
    </dgm:pt>
    <dgm:pt modelId="{C5A7076D-05C0-4F94-8380-D12E9A79D30E}" type="pres">
      <dgm:prSet presAssocID="{FE9C8577-7B2F-4393-BAE8-AACB4F1CD8E9}" presName="Childtext1" presStyleLbl="revTx" presStyleIdx="3" presStyleCnt="6">
        <dgm:presLayoutVars>
          <dgm:chMax val="0"/>
          <dgm:chPref val="0"/>
          <dgm:bulletEnabled val="1"/>
        </dgm:presLayoutVars>
      </dgm:prSet>
      <dgm:spPr/>
    </dgm:pt>
    <dgm:pt modelId="{982C66F6-7A26-4F32-A05A-0319B1797690}" type="pres">
      <dgm:prSet presAssocID="{FE9C8577-7B2F-4393-BAE8-AACB4F1CD8E9}" presName="BalanceSpacing" presStyleCnt="0"/>
      <dgm:spPr/>
    </dgm:pt>
    <dgm:pt modelId="{6D62CB0F-4914-4AF6-ADF0-2A222AE43A1F}" type="pres">
      <dgm:prSet presAssocID="{FE9C8577-7B2F-4393-BAE8-AACB4F1CD8E9}" presName="BalanceSpacing1" presStyleCnt="0"/>
      <dgm:spPr/>
    </dgm:pt>
    <dgm:pt modelId="{15358C8A-88C8-4E05-8FFD-B85748D87CA3}" type="pres">
      <dgm:prSet presAssocID="{E3FC4BF2-35AC-4415-8963-DBC11841B87A}" presName="Accent1Text" presStyleLbl="node1" presStyleIdx="7" presStyleCnt="12" custLinFactX="-62714" custLinFactNeighborX="-100000" custLinFactNeighborY="85853"/>
      <dgm:spPr/>
      <dgm:t>
        <a:bodyPr/>
        <a:lstStyle/>
        <a:p>
          <a:endParaRPr lang="en-US"/>
        </a:p>
      </dgm:t>
    </dgm:pt>
    <dgm:pt modelId="{F3BB7C48-E12F-477A-B4AE-D7923C2954E7}" type="pres">
      <dgm:prSet presAssocID="{E3FC4BF2-35AC-4415-8963-DBC11841B87A}" presName="spaceBetweenRectangles" presStyleCnt="0"/>
      <dgm:spPr/>
    </dgm:pt>
    <dgm:pt modelId="{B41B1F34-1345-49C4-AE88-B6685CDEE988}" type="pres">
      <dgm:prSet presAssocID="{C2A2B8D2-8F77-4162-9B18-948B72996341}" presName="composite" presStyleCnt="0"/>
      <dgm:spPr/>
    </dgm:pt>
    <dgm:pt modelId="{FFC5408F-D852-4E39-A45A-13821672C639}" type="pres">
      <dgm:prSet presAssocID="{C2A2B8D2-8F77-4162-9B18-948B72996341}" presName="Parent1" presStyleLbl="node1" presStyleIdx="8" presStyleCnt="12" custLinFactX="-11927" custLinFactY="-70265" custLinFactNeighborX="-100000" custLinFactNeighborY="-100000">
        <dgm:presLayoutVars>
          <dgm:chMax val="1"/>
          <dgm:chPref val="1"/>
          <dgm:bulletEnabled val="1"/>
        </dgm:presLayoutVars>
      </dgm:prSet>
      <dgm:spPr/>
      <dgm:t>
        <a:bodyPr/>
        <a:lstStyle/>
        <a:p>
          <a:endParaRPr lang="en-US"/>
        </a:p>
      </dgm:t>
    </dgm:pt>
    <dgm:pt modelId="{7CBF61A0-E323-4271-95F9-86E6F70C0241}" type="pres">
      <dgm:prSet presAssocID="{C2A2B8D2-8F77-4162-9B18-948B72996341}" presName="Childtext1" presStyleLbl="revTx" presStyleIdx="4" presStyleCnt="6">
        <dgm:presLayoutVars>
          <dgm:chMax val="0"/>
          <dgm:chPref val="0"/>
          <dgm:bulletEnabled val="1"/>
        </dgm:presLayoutVars>
      </dgm:prSet>
      <dgm:spPr/>
    </dgm:pt>
    <dgm:pt modelId="{9F56B537-0F88-4FD8-85BE-D75514D0A5FA}" type="pres">
      <dgm:prSet presAssocID="{C2A2B8D2-8F77-4162-9B18-948B72996341}" presName="BalanceSpacing" presStyleCnt="0"/>
      <dgm:spPr/>
    </dgm:pt>
    <dgm:pt modelId="{C04BB17C-9B5A-4D1F-AB8A-DDCC66B5B31D}" type="pres">
      <dgm:prSet presAssocID="{C2A2B8D2-8F77-4162-9B18-948B72996341}" presName="BalanceSpacing1" presStyleCnt="0"/>
      <dgm:spPr/>
    </dgm:pt>
    <dgm:pt modelId="{D0F5CC91-1B01-44C8-A7BA-67B1AA0DF210}" type="pres">
      <dgm:prSet presAssocID="{2C5F80ED-CE6F-4465-B869-CDB28A7F333C}" presName="Accent1Text" presStyleLbl="node1" presStyleIdx="9" presStyleCnt="12" custLinFactX="9656" custLinFactNeighborX="100000" custLinFactNeighborY="4046"/>
      <dgm:spPr/>
      <dgm:t>
        <a:bodyPr/>
        <a:lstStyle/>
        <a:p>
          <a:endParaRPr lang="en-US"/>
        </a:p>
      </dgm:t>
    </dgm:pt>
    <dgm:pt modelId="{7AEF613A-D065-459A-9EDB-3B6B2CA6B81F}" type="pres">
      <dgm:prSet presAssocID="{2C5F80ED-CE6F-4465-B869-CDB28A7F333C}" presName="spaceBetweenRectangles" presStyleCnt="0"/>
      <dgm:spPr/>
    </dgm:pt>
    <dgm:pt modelId="{6A83ACCD-AA26-4C5F-8F7E-634B43EE85BF}" type="pres">
      <dgm:prSet presAssocID="{6F052142-10E3-46A7-A6C2-C99079BCAD76}" presName="composite" presStyleCnt="0"/>
      <dgm:spPr/>
    </dgm:pt>
    <dgm:pt modelId="{72583A61-AF33-47D9-8DE1-92E77067B398}" type="pres">
      <dgm:prSet presAssocID="{6F052142-10E3-46A7-A6C2-C99079BCAD76}" presName="Parent1" presStyleLbl="node1" presStyleIdx="10" presStyleCnt="12" custLinFactY="-70164" custLinFactNeighborX="-10003" custLinFactNeighborY="-100000">
        <dgm:presLayoutVars>
          <dgm:chMax val="1"/>
          <dgm:chPref val="1"/>
          <dgm:bulletEnabled val="1"/>
        </dgm:presLayoutVars>
      </dgm:prSet>
      <dgm:spPr/>
      <dgm:t>
        <a:bodyPr/>
        <a:lstStyle/>
        <a:p>
          <a:endParaRPr lang="en-US"/>
        </a:p>
      </dgm:t>
    </dgm:pt>
    <dgm:pt modelId="{9F8A1736-7CBC-431C-8F34-64E82858A1E1}" type="pres">
      <dgm:prSet presAssocID="{6F052142-10E3-46A7-A6C2-C99079BCAD76}" presName="Childtext1" presStyleLbl="revTx" presStyleIdx="5" presStyleCnt="6">
        <dgm:presLayoutVars>
          <dgm:chMax val="0"/>
          <dgm:chPref val="0"/>
          <dgm:bulletEnabled val="1"/>
        </dgm:presLayoutVars>
      </dgm:prSet>
      <dgm:spPr/>
    </dgm:pt>
    <dgm:pt modelId="{35CF2829-AE4B-4E5E-B990-C6D0B0BF478E}" type="pres">
      <dgm:prSet presAssocID="{6F052142-10E3-46A7-A6C2-C99079BCAD76}" presName="BalanceSpacing" presStyleCnt="0"/>
      <dgm:spPr/>
    </dgm:pt>
    <dgm:pt modelId="{1072F50E-C180-4A33-B476-D02156B703DF}" type="pres">
      <dgm:prSet presAssocID="{6F052142-10E3-46A7-A6C2-C99079BCAD76}" presName="BalanceSpacing1" presStyleCnt="0"/>
      <dgm:spPr/>
    </dgm:pt>
    <dgm:pt modelId="{21EFE223-EE44-44B6-A34B-BE576AF5AE33}" type="pres">
      <dgm:prSet presAssocID="{BFC6880A-3DC4-4818-83CC-545289DACB6A}" presName="Accent1Text" presStyleLbl="node1" presStyleIdx="11" presStyleCnt="12" custLinFactY="-100000" custLinFactNeighborX="-56088" custLinFactNeighborY="-155145"/>
      <dgm:spPr/>
      <dgm:t>
        <a:bodyPr/>
        <a:lstStyle/>
        <a:p>
          <a:endParaRPr lang="en-US"/>
        </a:p>
      </dgm:t>
    </dgm:pt>
  </dgm:ptLst>
  <dgm:cxnLst>
    <dgm:cxn modelId="{3BCA1D32-7A88-443A-AA8D-9C80866BB7D1}" srcId="{7CA03FFF-0143-490E-869F-2C5F8E34EDA0}" destId="{A36447B0-BE14-4B90-A635-81B992A96525}" srcOrd="0" destOrd="0" parTransId="{F7DD0F2D-9415-4AD6-B2C9-35AC9454502D}" sibTransId="{3533239B-94E7-463F-AC97-0AABC0ABE01D}"/>
    <dgm:cxn modelId="{5F08FEE5-DD30-40DD-9FF8-505CD81E4318}" srcId="{7CA03FFF-0143-490E-869F-2C5F8E34EDA0}" destId="{60A99A72-1B45-4A47-B3C1-606CBE863512}" srcOrd="2" destOrd="0" parTransId="{F058A103-EBED-4DE1-BB6F-D26FFC8759D8}" sibTransId="{29334729-C45B-4F60-A28E-248FBAAF967E}"/>
    <dgm:cxn modelId="{6CFC3620-E337-45DB-9B0F-3054CF029094}" type="presOf" srcId="{EDCFC6D8-912B-45D1-A56D-59E916124B81}" destId="{4E57ACAE-124E-4CAF-B315-73AD7F876944}" srcOrd="0" destOrd="0" presId="urn:microsoft.com/office/officeart/2008/layout/AlternatingHexagons"/>
    <dgm:cxn modelId="{973328ED-0B5C-4082-9BCA-D1E65BB8F9C9}" type="presOf" srcId="{60A99A72-1B45-4A47-B3C1-606CBE863512}" destId="{01E7132E-257C-4AAE-8F68-007A86336949}" srcOrd="0" destOrd="0" presId="urn:microsoft.com/office/officeart/2008/layout/AlternatingHexagons"/>
    <dgm:cxn modelId="{E3AC7072-D0B1-48CD-9F91-2AAC58C5C0C2}" srcId="{7CA03FFF-0143-490E-869F-2C5F8E34EDA0}" destId="{6F052142-10E3-46A7-A6C2-C99079BCAD76}" srcOrd="5" destOrd="0" parTransId="{9422D9CD-625A-4BC9-A4C9-94E5E35A3823}" sibTransId="{BFC6880A-3DC4-4818-83CC-545289DACB6A}"/>
    <dgm:cxn modelId="{66712B01-311A-42DB-A0E4-D784417D4D32}" type="presOf" srcId="{A36447B0-BE14-4B90-A635-81B992A96525}" destId="{D59B93BB-0578-4045-B5DA-40E1E2B361EC}" srcOrd="0" destOrd="0" presId="urn:microsoft.com/office/officeart/2008/layout/AlternatingHexagons"/>
    <dgm:cxn modelId="{D8F2AEDD-75E5-4034-83F6-CEAA7E0F5F68}" type="presOf" srcId="{2C5F80ED-CE6F-4465-B869-CDB28A7F333C}" destId="{D0F5CC91-1B01-44C8-A7BA-67B1AA0DF210}" srcOrd="0" destOrd="0" presId="urn:microsoft.com/office/officeart/2008/layout/AlternatingHexagons"/>
    <dgm:cxn modelId="{BF947504-DA2B-4609-98A1-BE3E1D889706}" srcId="{7CA03FFF-0143-490E-869F-2C5F8E34EDA0}" destId="{C2A2B8D2-8F77-4162-9B18-948B72996341}" srcOrd="4" destOrd="0" parTransId="{C65E8B5B-E7CF-48FE-897F-E04E394EA774}" sibTransId="{2C5F80ED-CE6F-4465-B869-CDB28A7F333C}"/>
    <dgm:cxn modelId="{81DE9B71-BB80-41A4-A7EB-2AC9D48598B7}" type="presOf" srcId="{29334729-C45B-4F60-A28E-248FBAAF967E}" destId="{DB8AD123-A7CC-4101-8313-78447C310550}" srcOrd="0" destOrd="0" presId="urn:microsoft.com/office/officeart/2008/layout/AlternatingHexagons"/>
    <dgm:cxn modelId="{CFFD329F-30A6-4D5D-9881-0AD2901EB0A0}" type="presOf" srcId="{4168ECA1-83A9-47A1-9F83-16C5CE22DB00}" destId="{AE454F8E-D240-4EFD-AF80-D53098C108A8}" srcOrd="0" destOrd="0" presId="urn:microsoft.com/office/officeart/2008/layout/AlternatingHexagons"/>
    <dgm:cxn modelId="{6B6DB800-1597-452E-A214-E55FF940CCFE}" type="presOf" srcId="{E3FC4BF2-35AC-4415-8963-DBC11841B87A}" destId="{15358C8A-88C8-4E05-8FFD-B85748D87CA3}" srcOrd="0" destOrd="0" presId="urn:microsoft.com/office/officeart/2008/layout/AlternatingHexagons"/>
    <dgm:cxn modelId="{A1174BC1-B771-43D5-A418-94ABFA81E0BA}" srcId="{EDCFC6D8-912B-45D1-A56D-59E916124B81}" destId="{3619A3CC-8C42-46A5-BDC8-B1F6013A2C6D}" srcOrd="0" destOrd="0" parTransId="{6F43862F-635D-4456-B98F-E6F30A60D16C}" sibTransId="{D2B2F490-7DA9-4933-BCF7-6829FE706496}"/>
    <dgm:cxn modelId="{3C90E3DB-8FEB-4ACA-80FE-69E084E66B17}" srcId="{7CA03FFF-0143-490E-869F-2C5F8E34EDA0}" destId="{EDCFC6D8-912B-45D1-A56D-59E916124B81}" srcOrd="1" destOrd="0" parTransId="{C6C6071B-98CF-471E-BF3A-F08B7BF41156}" sibTransId="{4168ECA1-83A9-47A1-9F83-16C5CE22DB00}"/>
    <dgm:cxn modelId="{D192633A-97C2-41D5-BF28-1F462C9F8943}" type="presOf" srcId="{BFC6880A-3DC4-4818-83CC-545289DACB6A}" destId="{21EFE223-EE44-44B6-A34B-BE576AF5AE33}" srcOrd="0" destOrd="0" presId="urn:microsoft.com/office/officeart/2008/layout/AlternatingHexagons"/>
    <dgm:cxn modelId="{16D632AA-9C7E-41E5-98A1-67BE252A71C7}" type="presOf" srcId="{C2A2B8D2-8F77-4162-9B18-948B72996341}" destId="{FFC5408F-D852-4E39-A45A-13821672C639}" srcOrd="0" destOrd="0" presId="urn:microsoft.com/office/officeart/2008/layout/AlternatingHexagons"/>
    <dgm:cxn modelId="{8149C044-6AC3-4C4E-A27B-11E73A842393}" srcId="{7CA03FFF-0143-490E-869F-2C5F8E34EDA0}" destId="{FE9C8577-7B2F-4393-BAE8-AACB4F1CD8E9}" srcOrd="3" destOrd="0" parTransId="{E250E8A2-1216-494F-9F7E-B62FFFE28B73}" sibTransId="{E3FC4BF2-35AC-4415-8963-DBC11841B87A}"/>
    <dgm:cxn modelId="{9F49CA1C-CA08-4284-96F2-638F548DA1F9}" type="presOf" srcId="{3619A3CC-8C42-46A5-BDC8-B1F6013A2C6D}" destId="{90E2A3BD-FD88-40D3-87C5-CC6FE70304D7}" srcOrd="0" destOrd="0" presId="urn:microsoft.com/office/officeart/2008/layout/AlternatingHexagons"/>
    <dgm:cxn modelId="{18876FA6-C903-4AF6-B54F-B76CDA5BCD7A}" type="presOf" srcId="{6F052142-10E3-46A7-A6C2-C99079BCAD76}" destId="{72583A61-AF33-47D9-8DE1-92E77067B398}" srcOrd="0" destOrd="0" presId="urn:microsoft.com/office/officeart/2008/layout/AlternatingHexagons"/>
    <dgm:cxn modelId="{951BB32E-84C3-4FEA-835B-A175F9AAC04E}" type="presOf" srcId="{3533239B-94E7-463F-AC97-0AABC0ABE01D}" destId="{DBD07B30-06F2-439E-BF43-6F41801E4D62}" srcOrd="0" destOrd="0" presId="urn:microsoft.com/office/officeart/2008/layout/AlternatingHexagons"/>
    <dgm:cxn modelId="{A074DE88-C9E5-4435-8F08-CD97957BDA04}" type="presOf" srcId="{FE9C8577-7B2F-4393-BAE8-AACB4F1CD8E9}" destId="{98224C82-97B2-4D5C-97A2-946BBCD48176}" srcOrd="0" destOrd="0" presId="urn:microsoft.com/office/officeart/2008/layout/AlternatingHexagons"/>
    <dgm:cxn modelId="{3159BAFC-0151-478A-B547-E96EF077D77C}" type="presOf" srcId="{7CA03FFF-0143-490E-869F-2C5F8E34EDA0}" destId="{3A68FE24-7348-46C1-B9E7-0A70D707DBAE}" srcOrd="0" destOrd="0" presId="urn:microsoft.com/office/officeart/2008/layout/AlternatingHexagons"/>
    <dgm:cxn modelId="{86C2A729-22D1-4790-8307-E773B95D6D4A}" type="presParOf" srcId="{3A68FE24-7348-46C1-B9E7-0A70D707DBAE}" destId="{02C6DF9D-8893-4214-B6E4-04D0FCE93A57}" srcOrd="0" destOrd="0" presId="urn:microsoft.com/office/officeart/2008/layout/AlternatingHexagons"/>
    <dgm:cxn modelId="{E400A573-601E-471F-84AD-0612A3D2A051}" type="presParOf" srcId="{02C6DF9D-8893-4214-B6E4-04D0FCE93A57}" destId="{D59B93BB-0578-4045-B5DA-40E1E2B361EC}" srcOrd="0" destOrd="0" presId="urn:microsoft.com/office/officeart/2008/layout/AlternatingHexagons"/>
    <dgm:cxn modelId="{303ECAE9-58F9-4131-8E1B-0C531DB65E0A}" type="presParOf" srcId="{02C6DF9D-8893-4214-B6E4-04D0FCE93A57}" destId="{17336C7B-DAFE-43D7-B1E0-5AE3C0DD2ED4}" srcOrd="1" destOrd="0" presId="urn:microsoft.com/office/officeart/2008/layout/AlternatingHexagons"/>
    <dgm:cxn modelId="{2AC05016-1BBE-4594-8D53-60CB4EE61745}" type="presParOf" srcId="{02C6DF9D-8893-4214-B6E4-04D0FCE93A57}" destId="{64B39D97-A25D-497C-9625-1EF93EBC3379}" srcOrd="2" destOrd="0" presId="urn:microsoft.com/office/officeart/2008/layout/AlternatingHexagons"/>
    <dgm:cxn modelId="{D066AAF3-052F-4CA5-AD5C-77B56EB3FEA4}" type="presParOf" srcId="{02C6DF9D-8893-4214-B6E4-04D0FCE93A57}" destId="{52E9D7DB-4B2D-4F9A-B7B6-D8A1B77A6D04}" srcOrd="3" destOrd="0" presId="urn:microsoft.com/office/officeart/2008/layout/AlternatingHexagons"/>
    <dgm:cxn modelId="{4ECA08FA-C370-4908-B407-464805561BEA}" type="presParOf" srcId="{02C6DF9D-8893-4214-B6E4-04D0FCE93A57}" destId="{DBD07B30-06F2-439E-BF43-6F41801E4D62}" srcOrd="4" destOrd="0" presId="urn:microsoft.com/office/officeart/2008/layout/AlternatingHexagons"/>
    <dgm:cxn modelId="{9CE65819-E03F-4B4C-BAEB-717DEE850631}" type="presParOf" srcId="{3A68FE24-7348-46C1-B9E7-0A70D707DBAE}" destId="{D9433E36-0B5C-4023-B74F-C58FC2F7D340}" srcOrd="1" destOrd="0" presId="urn:microsoft.com/office/officeart/2008/layout/AlternatingHexagons"/>
    <dgm:cxn modelId="{9E4289C2-AF20-48F7-8810-9F9A428E853D}" type="presParOf" srcId="{3A68FE24-7348-46C1-B9E7-0A70D707DBAE}" destId="{4E0C45EE-3A1E-4AE1-85C6-034073611697}" srcOrd="2" destOrd="0" presId="urn:microsoft.com/office/officeart/2008/layout/AlternatingHexagons"/>
    <dgm:cxn modelId="{6A8A7664-A922-425D-B589-E112B09BA0FD}" type="presParOf" srcId="{4E0C45EE-3A1E-4AE1-85C6-034073611697}" destId="{4E57ACAE-124E-4CAF-B315-73AD7F876944}" srcOrd="0" destOrd="0" presId="urn:microsoft.com/office/officeart/2008/layout/AlternatingHexagons"/>
    <dgm:cxn modelId="{4B91F18B-FEA7-4A0D-AAA9-13B2274192FF}" type="presParOf" srcId="{4E0C45EE-3A1E-4AE1-85C6-034073611697}" destId="{90E2A3BD-FD88-40D3-87C5-CC6FE70304D7}" srcOrd="1" destOrd="0" presId="urn:microsoft.com/office/officeart/2008/layout/AlternatingHexagons"/>
    <dgm:cxn modelId="{2F155703-148E-44D3-9219-580602E6359A}" type="presParOf" srcId="{4E0C45EE-3A1E-4AE1-85C6-034073611697}" destId="{E3391BB2-1F3E-4CC3-BF88-7F05F102AFB1}" srcOrd="2" destOrd="0" presId="urn:microsoft.com/office/officeart/2008/layout/AlternatingHexagons"/>
    <dgm:cxn modelId="{78FE5DDF-9C63-4568-AAC3-990D68CE2FC2}" type="presParOf" srcId="{4E0C45EE-3A1E-4AE1-85C6-034073611697}" destId="{B151E6B7-C809-48DC-8A8D-469504D9A8C9}" srcOrd="3" destOrd="0" presId="urn:microsoft.com/office/officeart/2008/layout/AlternatingHexagons"/>
    <dgm:cxn modelId="{0115DD1E-3BAC-44F0-A400-900F5FE06919}" type="presParOf" srcId="{4E0C45EE-3A1E-4AE1-85C6-034073611697}" destId="{AE454F8E-D240-4EFD-AF80-D53098C108A8}" srcOrd="4" destOrd="0" presId="urn:microsoft.com/office/officeart/2008/layout/AlternatingHexagons"/>
    <dgm:cxn modelId="{9521C701-55A0-4873-BBBF-90607059D236}" type="presParOf" srcId="{3A68FE24-7348-46C1-B9E7-0A70D707DBAE}" destId="{56C63203-46EF-4565-A1F1-CAE3EF39BB82}" srcOrd="3" destOrd="0" presId="urn:microsoft.com/office/officeart/2008/layout/AlternatingHexagons"/>
    <dgm:cxn modelId="{BAFF23F1-F1BA-4AB6-8406-CEA56740A5F7}" type="presParOf" srcId="{3A68FE24-7348-46C1-B9E7-0A70D707DBAE}" destId="{44D92060-381C-4C96-BF9D-3EBBD164B6BF}" srcOrd="4" destOrd="0" presId="urn:microsoft.com/office/officeart/2008/layout/AlternatingHexagons"/>
    <dgm:cxn modelId="{D90D2F75-868C-4AB5-8FDE-A0751193A028}" type="presParOf" srcId="{44D92060-381C-4C96-BF9D-3EBBD164B6BF}" destId="{01E7132E-257C-4AAE-8F68-007A86336949}" srcOrd="0" destOrd="0" presId="urn:microsoft.com/office/officeart/2008/layout/AlternatingHexagons"/>
    <dgm:cxn modelId="{484C0A7E-CDC9-4FB8-B097-C6E4B6C26180}" type="presParOf" srcId="{44D92060-381C-4C96-BF9D-3EBBD164B6BF}" destId="{449DCAC5-C62E-46FF-B969-5AB7A317A275}" srcOrd="1" destOrd="0" presId="urn:microsoft.com/office/officeart/2008/layout/AlternatingHexagons"/>
    <dgm:cxn modelId="{FD9ED61E-7976-4A27-A167-9A8684945BF1}" type="presParOf" srcId="{44D92060-381C-4C96-BF9D-3EBBD164B6BF}" destId="{811B8BB0-2A72-4E7F-8988-9FE14FF541D7}" srcOrd="2" destOrd="0" presId="urn:microsoft.com/office/officeart/2008/layout/AlternatingHexagons"/>
    <dgm:cxn modelId="{081EDB96-5DF3-4C0A-A764-736BF4555AB0}" type="presParOf" srcId="{44D92060-381C-4C96-BF9D-3EBBD164B6BF}" destId="{7310CC29-A7CC-405E-861A-613762D3F590}" srcOrd="3" destOrd="0" presId="urn:microsoft.com/office/officeart/2008/layout/AlternatingHexagons"/>
    <dgm:cxn modelId="{E50120EB-0A80-45BF-89D3-304CD86EB264}" type="presParOf" srcId="{44D92060-381C-4C96-BF9D-3EBBD164B6BF}" destId="{DB8AD123-A7CC-4101-8313-78447C310550}" srcOrd="4" destOrd="0" presId="urn:microsoft.com/office/officeart/2008/layout/AlternatingHexagons"/>
    <dgm:cxn modelId="{C580C0A9-24A8-4882-B756-21DC94C31103}" type="presParOf" srcId="{3A68FE24-7348-46C1-B9E7-0A70D707DBAE}" destId="{B586E655-AAF7-4833-89E1-4A15DDED8C65}" srcOrd="5" destOrd="0" presId="urn:microsoft.com/office/officeart/2008/layout/AlternatingHexagons"/>
    <dgm:cxn modelId="{CAE54AB7-A75D-468E-9348-DD21B194083E}" type="presParOf" srcId="{3A68FE24-7348-46C1-B9E7-0A70D707DBAE}" destId="{F92E3912-CA5B-4990-BDCD-B8A76D8A3A37}" srcOrd="6" destOrd="0" presId="urn:microsoft.com/office/officeart/2008/layout/AlternatingHexagons"/>
    <dgm:cxn modelId="{7F2FF8F7-F85E-4A3F-BF9C-F6F85CDFDDA8}" type="presParOf" srcId="{F92E3912-CA5B-4990-BDCD-B8A76D8A3A37}" destId="{98224C82-97B2-4D5C-97A2-946BBCD48176}" srcOrd="0" destOrd="0" presId="urn:microsoft.com/office/officeart/2008/layout/AlternatingHexagons"/>
    <dgm:cxn modelId="{401C3DD0-FC37-4450-9BF8-BCC74D35FCE3}" type="presParOf" srcId="{F92E3912-CA5B-4990-BDCD-B8A76D8A3A37}" destId="{C5A7076D-05C0-4F94-8380-D12E9A79D30E}" srcOrd="1" destOrd="0" presId="urn:microsoft.com/office/officeart/2008/layout/AlternatingHexagons"/>
    <dgm:cxn modelId="{8C5C003B-58CD-497A-B655-25F283D1C263}" type="presParOf" srcId="{F92E3912-CA5B-4990-BDCD-B8A76D8A3A37}" destId="{982C66F6-7A26-4F32-A05A-0319B1797690}" srcOrd="2" destOrd="0" presId="urn:microsoft.com/office/officeart/2008/layout/AlternatingHexagons"/>
    <dgm:cxn modelId="{BEC68A74-3C59-49EA-BD17-C3175D6F99A8}" type="presParOf" srcId="{F92E3912-CA5B-4990-BDCD-B8A76D8A3A37}" destId="{6D62CB0F-4914-4AF6-ADF0-2A222AE43A1F}" srcOrd="3" destOrd="0" presId="urn:microsoft.com/office/officeart/2008/layout/AlternatingHexagons"/>
    <dgm:cxn modelId="{36903560-202D-4B71-AA31-0E846F599A12}" type="presParOf" srcId="{F92E3912-CA5B-4990-BDCD-B8A76D8A3A37}" destId="{15358C8A-88C8-4E05-8FFD-B85748D87CA3}" srcOrd="4" destOrd="0" presId="urn:microsoft.com/office/officeart/2008/layout/AlternatingHexagons"/>
    <dgm:cxn modelId="{0999B9AA-821A-4B35-9CFB-B7BC9E123EE3}" type="presParOf" srcId="{3A68FE24-7348-46C1-B9E7-0A70D707DBAE}" destId="{F3BB7C48-E12F-477A-B4AE-D7923C2954E7}" srcOrd="7" destOrd="0" presId="urn:microsoft.com/office/officeart/2008/layout/AlternatingHexagons"/>
    <dgm:cxn modelId="{3FAD8974-813F-4601-A6A3-A944FE08AF4E}" type="presParOf" srcId="{3A68FE24-7348-46C1-B9E7-0A70D707DBAE}" destId="{B41B1F34-1345-49C4-AE88-B6685CDEE988}" srcOrd="8" destOrd="0" presId="urn:microsoft.com/office/officeart/2008/layout/AlternatingHexagons"/>
    <dgm:cxn modelId="{750FFA0F-A5E9-4D08-BF12-E7DD30BAB629}" type="presParOf" srcId="{B41B1F34-1345-49C4-AE88-B6685CDEE988}" destId="{FFC5408F-D852-4E39-A45A-13821672C639}" srcOrd="0" destOrd="0" presId="urn:microsoft.com/office/officeart/2008/layout/AlternatingHexagons"/>
    <dgm:cxn modelId="{C50DC1EF-5275-40A1-A183-8C90324492B0}" type="presParOf" srcId="{B41B1F34-1345-49C4-AE88-B6685CDEE988}" destId="{7CBF61A0-E323-4271-95F9-86E6F70C0241}" srcOrd="1" destOrd="0" presId="urn:microsoft.com/office/officeart/2008/layout/AlternatingHexagons"/>
    <dgm:cxn modelId="{8627CAEA-F969-439B-8546-893619138B56}" type="presParOf" srcId="{B41B1F34-1345-49C4-AE88-B6685CDEE988}" destId="{9F56B537-0F88-4FD8-85BE-D75514D0A5FA}" srcOrd="2" destOrd="0" presId="urn:microsoft.com/office/officeart/2008/layout/AlternatingHexagons"/>
    <dgm:cxn modelId="{4A09D651-0BD3-41BB-B4A1-19654BA26CCD}" type="presParOf" srcId="{B41B1F34-1345-49C4-AE88-B6685CDEE988}" destId="{C04BB17C-9B5A-4D1F-AB8A-DDCC66B5B31D}" srcOrd="3" destOrd="0" presId="urn:microsoft.com/office/officeart/2008/layout/AlternatingHexagons"/>
    <dgm:cxn modelId="{68458630-7A51-4CD9-A0CB-F0EFB6593248}" type="presParOf" srcId="{B41B1F34-1345-49C4-AE88-B6685CDEE988}" destId="{D0F5CC91-1B01-44C8-A7BA-67B1AA0DF210}" srcOrd="4" destOrd="0" presId="urn:microsoft.com/office/officeart/2008/layout/AlternatingHexagons"/>
    <dgm:cxn modelId="{0C2B337A-5A8E-49DC-9BB7-3BD11D7587AB}" type="presParOf" srcId="{3A68FE24-7348-46C1-B9E7-0A70D707DBAE}" destId="{7AEF613A-D065-459A-9EDB-3B6B2CA6B81F}" srcOrd="9" destOrd="0" presId="urn:microsoft.com/office/officeart/2008/layout/AlternatingHexagons"/>
    <dgm:cxn modelId="{7EBDD44C-62CC-4A4B-8D50-F9109600F3E2}" type="presParOf" srcId="{3A68FE24-7348-46C1-B9E7-0A70D707DBAE}" destId="{6A83ACCD-AA26-4C5F-8F7E-634B43EE85BF}" srcOrd="10" destOrd="0" presId="urn:microsoft.com/office/officeart/2008/layout/AlternatingHexagons"/>
    <dgm:cxn modelId="{FC30BE23-702B-47F8-810E-0010EDE406A5}" type="presParOf" srcId="{6A83ACCD-AA26-4C5F-8F7E-634B43EE85BF}" destId="{72583A61-AF33-47D9-8DE1-92E77067B398}" srcOrd="0" destOrd="0" presId="urn:microsoft.com/office/officeart/2008/layout/AlternatingHexagons"/>
    <dgm:cxn modelId="{E1B07EDA-185A-484C-A58A-550555FA5A46}" type="presParOf" srcId="{6A83ACCD-AA26-4C5F-8F7E-634B43EE85BF}" destId="{9F8A1736-7CBC-431C-8F34-64E82858A1E1}" srcOrd="1" destOrd="0" presId="urn:microsoft.com/office/officeart/2008/layout/AlternatingHexagons"/>
    <dgm:cxn modelId="{14328687-F32E-4489-8499-D3644F506183}" type="presParOf" srcId="{6A83ACCD-AA26-4C5F-8F7E-634B43EE85BF}" destId="{35CF2829-AE4B-4E5E-B990-C6D0B0BF478E}" srcOrd="2" destOrd="0" presId="urn:microsoft.com/office/officeart/2008/layout/AlternatingHexagons"/>
    <dgm:cxn modelId="{48D9138E-419D-46A8-AA2B-726BD669A810}" type="presParOf" srcId="{6A83ACCD-AA26-4C5F-8F7E-634B43EE85BF}" destId="{1072F50E-C180-4A33-B476-D02156B703DF}" srcOrd="3" destOrd="0" presId="urn:microsoft.com/office/officeart/2008/layout/AlternatingHexagons"/>
    <dgm:cxn modelId="{B32B6A7F-65CB-4E01-BE75-0A240D885599}" type="presParOf" srcId="{6A83ACCD-AA26-4C5F-8F7E-634B43EE85BF}" destId="{21EFE223-EE44-44B6-A34B-BE576AF5AE33}" srcOrd="4" destOrd="0" presId="urn:microsoft.com/office/officeart/2008/layout/AlternatingHexagon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9B93BB-0578-4045-B5DA-40E1E2B361EC}">
      <dsp:nvSpPr>
        <dsp:cNvPr id="0" name=""/>
        <dsp:cNvSpPr/>
      </dsp:nvSpPr>
      <dsp:spPr>
        <a:xfrm rot="5400000">
          <a:off x="1690386" y="944501"/>
          <a:ext cx="1108916" cy="964756"/>
        </a:xfrm>
        <a:prstGeom prst="hexagon">
          <a:avLst>
            <a:gd name="adj" fmla="val 25000"/>
            <a:gd name="vf" fmla="val 11547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fa-IR" sz="1400" b="1" kern="1200" dirty="0" smtClean="0">
              <a:solidFill>
                <a:schemeClr val="tx1"/>
              </a:solidFill>
              <a:cs typeface="B Mitra" pitchFamily="2" charset="-78"/>
            </a:rPr>
            <a:t>مقدمه</a:t>
          </a:r>
          <a:endParaRPr lang="en-US" sz="1400" b="1" kern="1200" dirty="0">
            <a:solidFill>
              <a:schemeClr val="tx1"/>
            </a:solidFill>
            <a:cs typeface="B Mitra" pitchFamily="2" charset="-78"/>
          </a:endParaRPr>
        </a:p>
      </dsp:txBody>
      <dsp:txXfrm rot="-5400000">
        <a:off x="1912807" y="1045227"/>
        <a:ext cx="664074" cy="763304"/>
      </dsp:txXfrm>
    </dsp:sp>
    <dsp:sp modelId="{17336C7B-DAFE-43D7-B1E0-5AE3C0DD2ED4}">
      <dsp:nvSpPr>
        <dsp:cNvPr id="0" name=""/>
        <dsp:cNvSpPr/>
      </dsp:nvSpPr>
      <dsp:spPr>
        <a:xfrm>
          <a:off x="2756498" y="1094205"/>
          <a:ext cx="1237550" cy="6653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fa-IR" sz="1400" b="1" kern="1200" dirty="0" smtClean="0">
              <a:solidFill>
                <a:schemeClr val="tx1"/>
              </a:solidFill>
              <a:cs typeface="B Mitra" pitchFamily="2" charset="-78"/>
            </a:rPr>
            <a:t>.</a:t>
          </a:r>
          <a:endParaRPr lang="en-US" sz="1400" b="1" kern="1200" dirty="0">
            <a:solidFill>
              <a:schemeClr val="tx1"/>
            </a:solidFill>
            <a:cs typeface="B Mitra" pitchFamily="2" charset="-78"/>
          </a:endParaRPr>
        </a:p>
      </dsp:txBody>
      <dsp:txXfrm>
        <a:off x="2756498" y="1094205"/>
        <a:ext cx="1237550" cy="665349"/>
      </dsp:txXfrm>
    </dsp:sp>
    <dsp:sp modelId="{DBD07B30-06F2-439E-BF43-6F41801E4D62}">
      <dsp:nvSpPr>
        <dsp:cNvPr id="0" name=""/>
        <dsp:cNvSpPr/>
      </dsp:nvSpPr>
      <dsp:spPr>
        <a:xfrm rot="5400000">
          <a:off x="648449" y="944501"/>
          <a:ext cx="1108916" cy="964756"/>
        </a:xfrm>
        <a:prstGeom prst="hexagon">
          <a:avLst>
            <a:gd name="adj" fmla="val 25000"/>
            <a:gd name="vf" fmla="val 115470"/>
          </a:avLst>
        </a:prstGeom>
        <a:solidFill>
          <a:schemeClr val="accent6"/>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r>
            <a:rPr lang="fa-IR" sz="1400" b="1" kern="1200" dirty="0" smtClean="0">
              <a:solidFill>
                <a:schemeClr val="tx1"/>
              </a:solidFill>
              <a:cs typeface="B Mitra" pitchFamily="2" charset="-78"/>
            </a:rPr>
            <a:t>معرفی</a:t>
          </a:r>
          <a:endParaRPr lang="en-US" sz="1400" b="1" kern="1200" dirty="0">
            <a:solidFill>
              <a:schemeClr val="tx1"/>
            </a:solidFill>
            <a:cs typeface="B Mitra" pitchFamily="2" charset="-78"/>
          </a:endParaRPr>
        </a:p>
      </dsp:txBody>
      <dsp:txXfrm rot="-5400000">
        <a:off x="870870" y="1045227"/>
        <a:ext cx="664074" cy="763304"/>
      </dsp:txXfrm>
    </dsp:sp>
    <dsp:sp modelId="{4E57ACAE-124E-4CAF-B315-73AD7F876944}">
      <dsp:nvSpPr>
        <dsp:cNvPr id="0" name=""/>
        <dsp:cNvSpPr/>
      </dsp:nvSpPr>
      <dsp:spPr>
        <a:xfrm rot="5400000">
          <a:off x="1167421" y="1885749"/>
          <a:ext cx="1108916" cy="964756"/>
        </a:xfrm>
        <a:prstGeom prst="hexagon">
          <a:avLst>
            <a:gd name="adj" fmla="val 25000"/>
            <a:gd name="vf" fmla="val 11547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fa-IR" sz="1400" b="1" kern="1200" dirty="0" smtClean="0">
              <a:solidFill>
                <a:schemeClr val="tx1"/>
              </a:solidFill>
              <a:cs typeface="B Mitra" pitchFamily="2" charset="-78"/>
            </a:rPr>
            <a:t>چشم انداز</a:t>
          </a:r>
          <a:endParaRPr lang="en-US" sz="1400" b="1" kern="1200" dirty="0">
            <a:solidFill>
              <a:schemeClr val="tx1"/>
            </a:solidFill>
            <a:cs typeface="B Mitra" pitchFamily="2" charset="-78"/>
          </a:endParaRPr>
        </a:p>
      </dsp:txBody>
      <dsp:txXfrm rot="-5400000">
        <a:off x="1389842" y="1986475"/>
        <a:ext cx="664074" cy="763304"/>
      </dsp:txXfrm>
    </dsp:sp>
    <dsp:sp modelId="{90E2A3BD-FD88-40D3-87C5-CC6FE70304D7}">
      <dsp:nvSpPr>
        <dsp:cNvPr id="0" name=""/>
        <dsp:cNvSpPr/>
      </dsp:nvSpPr>
      <dsp:spPr>
        <a:xfrm>
          <a:off x="1951" y="2035453"/>
          <a:ext cx="1197629" cy="6653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r" defTabSz="622300">
            <a:lnSpc>
              <a:spcPct val="90000"/>
            </a:lnSpc>
            <a:spcBef>
              <a:spcPct val="0"/>
            </a:spcBef>
            <a:spcAft>
              <a:spcPct val="35000"/>
            </a:spcAft>
          </a:pPr>
          <a:r>
            <a:rPr lang="fa-IR" sz="1400" b="1" kern="1200" dirty="0" smtClean="0">
              <a:solidFill>
                <a:schemeClr val="tx1"/>
              </a:solidFill>
              <a:cs typeface="B Mitra" pitchFamily="2" charset="-78"/>
            </a:rPr>
            <a:t>.</a:t>
          </a:r>
          <a:endParaRPr lang="en-US" sz="1400" b="1" kern="1200" dirty="0">
            <a:solidFill>
              <a:schemeClr val="tx1"/>
            </a:solidFill>
            <a:cs typeface="B Mitra" pitchFamily="2" charset="-78"/>
          </a:endParaRPr>
        </a:p>
      </dsp:txBody>
      <dsp:txXfrm>
        <a:off x="1951" y="2035453"/>
        <a:ext cx="1197629" cy="665349"/>
      </dsp:txXfrm>
    </dsp:sp>
    <dsp:sp modelId="{AE454F8E-D240-4EFD-AF80-D53098C108A8}">
      <dsp:nvSpPr>
        <dsp:cNvPr id="0" name=""/>
        <dsp:cNvSpPr/>
      </dsp:nvSpPr>
      <dsp:spPr>
        <a:xfrm rot="5400000">
          <a:off x="2209359" y="1885749"/>
          <a:ext cx="1108916" cy="964756"/>
        </a:xfrm>
        <a:prstGeom prst="hexagon">
          <a:avLst>
            <a:gd name="adj" fmla="val 25000"/>
            <a:gd name="vf" fmla="val 11547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b="1" kern="1200">
            <a:solidFill>
              <a:schemeClr val="tx1"/>
            </a:solidFill>
            <a:cs typeface="B Mitra" pitchFamily="2" charset="-78"/>
          </a:endParaRPr>
        </a:p>
      </dsp:txBody>
      <dsp:txXfrm rot="-5400000">
        <a:off x="2431780" y="1986475"/>
        <a:ext cx="664074" cy="763304"/>
      </dsp:txXfrm>
    </dsp:sp>
    <dsp:sp modelId="{01E7132E-257C-4AAE-8F68-007A86336949}">
      <dsp:nvSpPr>
        <dsp:cNvPr id="0" name=""/>
        <dsp:cNvSpPr/>
      </dsp:nvSpPr>
      <dsp:spPr>
        <a:xfrm rot="5400000">
          <a:off x="2225836" y="1892092"/>
          <a:ext cx="1108916" cy="964756"/>
        </a:xfrm>
        <a:prstGeom prst="hexagon">
          <a:avLst>
            <a:gd name="adj" fmla="val 25000"/>
            <a:gd name="vf" fmla="val 11547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1">
            <a:lnSpc>
              <a:spcPct val="90000"/>
            </a:lnSpc>
            <a:spcBef>
              <a:spcPct val="0"/>
            </a:spcBef>
            <a:spcAft>
              <a:spcPct val="35000"/>
            </a:spcAft>
          </a:pPr>
          <a:r>
            <a:rPr lang="fa-IR" sz="1400" b="1" kern="1200" dirty="0" smtClean="0">
              <a:solidFill>
                <a:schemeClr val="tx1"/>
              </a:solidFill>
              <a:cs typeface="B Mitra" pitchFamily="2" charset="-78"/>
            </a:rPr>
            <a:t>دانش به عنوان منبع</a:t>
          </a:r>
          <a:endParaRPr lang="en-US" sz="1400" b="1" kern="1200" dirty="0" smtClean="0">
            <a:solidFill>
              <a:schemeClr val="tx1"/>
            </a:solidFill>
            <a:cs typeface="B Mitra" pitchFamily="2" charset="-78"/>
          </a:endParaRPr>
        </a:p>
      </dsp:txBody>
      <dsp:txXfrm rot="-5400000">
        <a:off x="2448257" y="1992818"/>
        <a:ext cx="664074" cy="763304"/>
      </dsp:txXfrm>
    </dsp:sp>
    <dsp:sp modelId="{449DCAC5-C62E-46FF-B969-5AB7A317A275}">
      <dsp:nvSpPr>
        <dsp:cNvPr id="0" name=""/>
        <dsp:cNvSpPr/>
      </dsp:nvSpPr>
      <dsp:spPr>
        <a:xfrm>
          <a:off x="2756498" y="2976701"/>
          <a:ext cx="1237550" cy="665349"/>
        </a:xfrm>
        <a:prstGeom prst="rect">
          <a:avLst/>
        </a:prstGeom>
        <a:noFill/>
        <a:ln>
          <a:noFill/>
        </a:ln>
        <a:effectLst/>
      </dsp:spPr>
      <dsp:style>
        <a:lnRef idx="0">
          <a:scrgbClr r="0" g="0" b="0"/>
        </a:lnRef>
        <a:fillRef idx="0">
          <a:scrgbClr r="0" g="0" b="0"/>
        </a:fillRef>
        <a:effectRef idx="0">
          <a:scrgbClr r="0" g="0" b="0"/>
        </a:effectRef>
        <a:fontRef idx="minor"/>
      </dsp:style>
    </dsp:sp>
    <dsp:sp modelId="{DB8AD123-A7CC-4101-8313-78447C310550}">
      <dsp:nvSpPr>
        <dsp:cNvPr id="0" name=""/>
        <dsp:cNvSpPr/>
      </dsp:nvSpPr>
      <dsp:spPr>
        <a:xfrm rot="5400000">
          <a:off x="1668255" y="4680007"/>
          <a:ext cx="1108916" cy="964756"/>
        </a:xfrm>
        <a:prstGeom prst="hexagon">
          <a:avLst>
            <a:gd name="adj" fmla="val 25000"/>
            <a:gd name="vf" fmla="val 11547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b="1" kern="1200">
            <a:solidFill>
              <a:schemeClr val="tx1"/>
            </a:solidFill>
            <a:cs typeface="B Mitra" pitchFamily="2" charset="-78"/>
          </a:endParaRPr>
        </a:p>
      </dsp:txBody>
      <dsp:txXfrm rot="-5400000">
        <a:off x="1890676" y="4780733"/>
        <a:ext cx="664074" cy="763304"/>
      </dsp:txXfrm>
    </dsp:sp>
    <dsp:sp modelId="{98224C82-97B2-4D5C-97A2-946BBCD48176}">
      <dsp:nvSpPr>
        <dsp:cNvPr id="0" name=""/>
        <dsp:cNvSpPr/>
      </dsp:nvSpPr>
      <dsp:spPr>
        <a:xfrm rot="5400000">
          <a:off x="1168145" y="3750702"/>
          <a:ext cx="1108916" cy="964756"/>
        </a:xfrm>
        <a:prstGeom prst="hexagon">
          <a:avLst>
            <a:gd name="adj" fmla="val 25000"/>
            <a:gd name="vf" fmla="val 11547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1">
            <a:lnSpc>
              <a:spcPct val="90000"/>
            </a:lnSpc>
            <a:spcBef>
              <a:spcPct val="0"/>
            </a:spcBef>
            <a:spcAft>
              <a:spcPct val="35000"/>
            </a:spcAft>
          </a:pPr>
          <a:r>
            <a:rPr lang="fa-IR" sz="1400" b="1" kern="1200" dirty="0" smtClean="0">
              <a:solidFill>
                <a:schemeClr val="tx1"/>
              </a:solidFill>
              <a:cs typeface="B Mitra" pitchFamily="2" charset="-78"/>
            </a:rPr>
            <a:t>زنجیره ارزش دانش</a:t>
          </a:r>
        </a:p>
      </dsp:txBody>
      <dsp:txXfrm rot="-5400000">
        <a:off x="1390566" y="3851428"/>
        <a:ext cx="664074" cy="763304"/>
      </dsp:txXfrm>
    </dsp:sp>
    <dsp:sp modelId="{C5A7076D-05C0-4F94-8380-D12E9A79D30E}">
      <dsp:nvSpPr>
        <dsp:cNvPr id="0" name=""/>
        <dsp:cNvSpPr/>
      </dsp:nvSpPr>
      <dsp:spPr>
        <a:xfrm>
          <a:off x="1951" y="3917949"/>
          <a:ext cx="1197629" cy="665349"/>
        </a:xfrm>
        <a:prstGeom prst="rect">
          <a:avLst/>
        </a:prstGeom>
        <a:noFill/>
        <a:ln>
          <a:noFill/>
        </a:ln>
        <a:effectLst/>
      </dsp:spPr>
      <dsp:style>
        <a:lnRef idx="0">
          <a:scrgbClr r="0" g="0" b="0"/>
        </a:lnRef>
        <a:fillRef idx="0">
          <a:scrgbClr r="0" g="0" b="0"/>
        </a:fillRef>
        <a:effectRef idx="0">
          <a:scrgbClr r="0" g="0" b="0"/>
        </a:effectRef>
        <a:fontRef idx="minor"/>
      </dsp:style>
    </dsp:sp>
    <dsp:sp modelId="{15358C8A-88C8-4E05-8FFD-B85748D87CA3}">
      <dsp:nvSpPr>
        <dsp:cNvPr id="0" name=""/>
        <dsp:cNvSpPr/>
      </dsp:nvSpPr>
      <dsp:spPr>
        <a:xfrm rot="5400000">
          <a:off x="2225827" y="3768245"/>
          <a:ext cx="1108916" cy="964756"/>
        </a:xfrm>
        <a:prstGeom prst="hexagon">
          <a:avLst>
            <a:gd name="adj" fmla="val 25000"/>
            <a:gd name="vf" fmla="val 11547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r>
            <a:rPr lang="fa-IR" sz="1400" b="1" kern="1200" dirty="0" smtClean="0">
              <a:solidFill>
                <a:schemeClr val="tx1"/>
              </a:solidFill>
              <a:cs typeface="B Mitra" pitchFamily="2" charset="-78"/>
            </a:rPr>
            <a:t>مدل دانش محور</a:t>
          </a:r>
          <a:endParaRPr lang="en-US" sz="1400" b="1" kern="1200" dirty="0">
            <a:solidFill>
              <a:schemeClr val="tx1"/>
            </a:solidFill>
            <a:cs typeface="B Mitra" pitchFamily="2" charset="-78"/>
          </a:endParaRPr>
        </a:p>
      </dsp:txBody>
      <dsp:txXfrm rot="-5400000">
        <a:off x="2448248" y="3868971"/>
        <a:ext cx="664074" cy="763304"/>
      </dsp:txXfrm>
    </dsp:sp>
    <dsp:sp modelId="{FFC5408F-D852-4E39-A45A-13821672C639}">
      <dsp:nvSpPr>
        <dsp:cNvPr id="0" name=""/>
        <dsp:cNvSpPr/>
      </dsp:nvSpPr>
      <dsp:spPr>
        <a:xfrm rot="5400000">
          <a:off x="610563" y="2821397"/>
          <a:ext cx="1108916" cy="964756"/>
        </a:xfrm>
        <a:prstGeom prst="hexagon">
          <a:avLst>
            <a:gd name="adj" fmla="val 25000"/>
            <a:gd name="vf" fmla="val 11547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1">
            <a:lnSpc>
              <a:spcPct val="90000"/>
            </a:lnSpc>
            <a:spcBef>
              <a:spcPct val="0"/>
            </a:spcBef>
            <a:spcAft>
              <a:spcPct val="35000"/>
            </a:spcAft>
          </a:pPr>
          <a:r>
            <a:rPr lang="fa-IR" sz="1400" b="1" kern="1200" dirty="0" smtClean="0">
              <a:solidFill>
                <a:schemeClr val="tx1"/>
              </a:solidFill>
              <a:cs typeface="B Mitra" pitchFamily="2" charset="-78"/>
            </a:rPr>
            <a:t>دانش و قابلیتها</a:t>
          </a:r>
        </a:p>
      </dsp:txBody>
      <dsp:txXfrm rot="-5400000">
        <a:off x="832984" y="2922123"/>
        <a:ext cx="664074" cy="763304"/>
      </dsp:txXfrm>
    </dsp:sp>
    <dsp:sp modelId="{7CBF61A0-E323-4271-95F9-86E6F70C0241}">
      <dsp:nvSpPr>
        <dsp:cNvPr id="0" name=""/>
        <dsp:cNvSpPr/>
      </dsp:nvSpPr>
      <dsp:spPr>
        <a:xfrm>
          <a:off x="2756498" y="4859197"/>
          <a:ext cx="1237550" cy="665349"/>
        </a:xfrm>
        <a:prstGeom prst="rect">
          <a:avLst/>
        </a:prstGeom>
        <a:noFill/>
        <a:ln>
          <a:noFill/>
        </a:ln>
        <a:effectLst/>
      </dsp:spPr>
      <dsp:style>
        <a:lnRef idx="0">
          <a:scrgbClr r="0" g="0" b="0"/>
        </a:lnRef>
        <a:fillRef idx="0">
          <a:scrgbClr r="0" g="0" b="0"/>
        </a:fillRef>
        <a:effectRef idx="0">
          <a:scrgbClr r="0" g="0" b="0"/>
        </a:effectRef>
        <a:fontRef idx="minor"/>
      </dsp:style>
    </dsp:sp>
    <dsp:sp modelId="{D0F5CC91-1B01-44C8-A7BA-67B1AA0DF210}">
      <dsp:nvSpPr>
        <dsp:cNvPr id="0" name=""/>
        <dsp:cNvSpPr/>
      </dsp:nvSpPr>
      <dsp:spPr>
        <a:xfrm rot="5400000">
          <a:off x="648449" y="4709493"/>
          <a:ext cx="1108916" cy="964756"/>
        </a:xfrm>
        <a:prstGeom prst="hexagon">
          <a:avLst>
            <a:gd name="adj" fmla="val 25000"/>
            <a:gd name="vf" fmla="val 11547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r>
            <a:rPr lang="fa-IR" sz="1400" b="1" kern="1200" dirty="0" smtClean="0">
              <a:solidFill>
                <a:schemeClr val="tx1"/>
              </a:solidFill>
              <a:cs typeface="B Mitra" pitchFamily="2" charset="-78"/>
            </a:rPr>
            <a:t>رهیافت ها</a:t>
          </a:r>
          <a:endParaRPr lang="en-US" sz="1400" b="1" kern="1200" dirty="0">
            <a:solidFill>
              <a:schemeClr val="tx1"/>
            </a:solidFill>
            <a:cs typeface="B Mitra" pitchFamily="2" charset="-78"/>
          </a:endParaRPr>
        </a:p>
      </dsp:txBody>
      <dsp:txXfrm rot="-5400000">
        <a:off x="870870" y="4810219"/>
        <a:ext cx="664074" cy="763304"/>
      </dsp:txXfrm>
    </dsp:sp>
    <dsp:sp modelId="{72583A61-AF33-47D9-8DE1-92E77067B398}">
      <dsp:nvSpPr>
        <dsp:cNvPr id="0" name=""/>
        <dsp:cNvSpPr/>
      </dsp:nvSpPr>
      <dsp:spPr>
        <a:xfrm rot="5400000">
          <a:off x="2783409" y="2821397"/>
          <a:ext cx="1108916" cy="964756"/>
        </a:xfrm>
        <a:prstGeom prst="hexagon">
          <a:avLst>
            <a:gd name="adj" fmla="val 25000"/>
            <a:gd name="vf" fmla="val 11547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1">
            <a:lnSpc>
              <a:spcPct val="90000"/>
            </a:lnSpc>
            <a:spcBef>
              <a:spcPct val="0"/>
            </a:spcBef>
            <a:spcAft>
              <a:spcPct val="35000"/>
            </a:spcAft>
          </a:pPr>
          <a:r>
            <a:rPr lang="fa-IR" sz="1400" b="1" kern="1200" dirty="0" smtClean="0">
              <a:solidFill>
                <a:schemeClr val="tx1"/>
              </a:solidFill>
              <a:cs typeface="B Mitra" pitchFamily="2" charset="-78"/>
            </a:rPr>
            <a:t>استراتژی های دانش محور</a:t>
          </a:r>
        </a:p>
      </dsp:txBody>
      <dsp:txXfrm rot="-5400000">
        <a:off x="3005830" y="2922123"/>
        <a:ext cx="664074" cy="763304"/>
      </dsp:txXfrm>
    </dsp:sp>
    <dsp:sp modelId="{9F8A1736-7CBC-431C-8F34-64E82858A1E1}">
      <dsp:nvSpPr>
        <dsp:cNvPr id="0" name=""/>
        <dsp:cNvSpPr/>
      </dsp:nvSpPr>
      <dsp:spPr>
        <a:xfrm>
          <a:off x="1951" y="5800444"/>
          <a:ext cx="1197629" cy="665349"/>
        </a:xfrm>
        <a:prstGeom prst="rect">
          <a:avLst/>
        </a:prstGeom>
        <a:noFill/>
        <a:ln>
          <a:noFill/>
        </a:ln>
        <a:effectLst/>
      </dsp:spPr>
      <dsp:style>
        <a:lnRef idx="0">
          <a:scrgbClr r="0" g="0" b="0"/>
        </a:lnRef>
        <a:fillRef idx="0">
          <a:scrgbClr r="0" g="0" b="0"/>
        </a:fillRef>
        <a:effectRef idx="0">
          <a:scrgbClr r="0" g="0" b="0"/>
        </a:effectRef>
        <a:fontRef idx="minor"/>
      </dsp:style>
    </dsp:sp>
    <dsp:sp modelId="{21EFE223-EE44-44B6-A34B-BE576AF5AE33}">
      <dsp:nvSpPr>
        <dsp:cNvPr id="0" name=""/>
        <dsp:cNvSpPr/>
      </dsp:nvSpPr>
      <dsp:spPr>
        <a:xfrm rot="5400000">
          <a:off x="1668246" y="2821397"/>
          <a:ext cx="1108916" cy="964756"/>
        </a:xfrm>
        <a:prstGeom prst="hexagon">
          <a:avLst>
            <a:gd name="adj" fmla="val 25000"/>
            <a:gd name="vf" fmla="val 11547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r>
            <a:rPr lang="fa-IR" sz="1400" b="1" kern="1200" dirty="0" smtClean="0">
              <a:solidFill>
                <a:schemeClr val="tx1"/>
              </a:solidFill>
              <a:cs typeface="B Mitra" pitchFamily="2" charset="-78"/>
            </a:rPr>
            <a:t>اقتصاد الکترونیکی</a:t>
          </a:r>
          <a:endParaRPr lang="en-US" sz="1400" b="1" kern="1200" dirty="0">
            <a:solidFill>
              <a:schemeClr val="tx1"/>
            </a:solidFill>
            <a:cs typeface="B Mitra" pitchFamily="2" charset="-78"/>
          </a:endParaRPr>
        </a:p>
      </dsp:txBody>
      <dsp:txXfrm rot="-5400000">
        <a:off x="1890667" y="2922123"/>
        <a:ext cx="664074" cy="763304"/>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9B93BB-0578-4045-B5DA-40E1E2B361EC}">
      <dsp:nvSpPr>
        <dsp:cNvPr id="0" name=""/>
        <dsp:cNvSpPr/>
      </dsp:nvSpPr>
      <dsp:spPr>
        <a:xfrm rot="5400000">
          <a:off x="1690386" y="944501"/>
          <a:ext cx="1108916" cy="964756"/>
        </a:xfrm>
        <a:prstGeom prst="hexagon">
          <a:avLst>
            <a:gd name="adj" fmla="val 25000"/>
            <a:gd name="vf" fmla="val 115470"/>
          </a:avLst>
        </a:prstGeom>
        <a:no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fa-IR" sz="1400" b="1" kern="1200" dirty="0" smtClean="0">
              <a:solidFill>
                <a:schemeClr val="tx1"/>
              </a:solidFill>
              <a:cs typeface="B Mitra" pitchFamily="2" charset="-78"/>
            </a:rPr>
            <a:t>مقدمه</a:t>
          </a:r>
          <a:endParaRPr lang="en-US" sz="1400" b="1" kern="1200" dirty="0">
            <a:solidFill>
              <a:schemeClr val="tx1"/>
            </a:solidFill>
            <a:cs typeface="B Mitra" pitchFamily="2" charset="-78"/>
          </a:endParaRPr>
        </a:p>
      </dsp:txBody>
      <dsp:txXfrm rot="-5400000">
        <a:off x="1912807" y="1045227"/>
        <a:ext cx="664074" cy="763304"/>
      </dsp:txXfrm>
    </dsp:sp>
    <dsp:sp modelId="{17336C7B-DAFE-43D7-B1E0-5AE3C0DD2ED4}">
      <dsp:nvSpPr>
        <dsp:cNvPr id="0" name=""/>
        <dsp:cNvSpPr/>
      </dsp:nvSpPr>
      <dsp:spPr>
        <a:xfrm>
          <a:off x="2756498" y="1094205"/>
          <a:ext cx="1237550" cy="665349"/>
        </a:xfrm>
        <a:prstGeom prst="rect">
          <a:avLst/>
        </a:prstGeom>
        <a:noFill/>
        <a:ln>
          <a:noFill/>
        </a:ln>
        <a:effectLst/>
      </dsp:spPr>
      <dsp:style>
        <a:lnRef idx="0">
          <a:scrgbClr r="0" g="0" b="0"/>
        </a:lnRef>
        <a:fillRef idx="0">
          <a:scrgbClr r="0" g="0" b="0"/>
        </a:fillRef>
        <a:effectRef idx="0">
          <a:scrgbClr r="0" g="0" b="0"/>
        </a:effectRef>
        <a:fontRef idx="minor"/>
      </dsp:style>
    </dsp:sp>
    <dsp:sp modelId="{DBD07B30-06F2-439E-BF43-6F41801E4D62}">
      <dsp:nvSpPr>
        <dsp:cNvPr id="0" name=""/>
        <dsp:cNvSpPr/>
      </dsp:nvSpPr>
      <dsp:spPr>
        <a:xfrm rot="5400000">
          <a:off x="648449" y="944501"/>
          <a:ext cx="1108916" cy="964756"/>
        </a:xfrm>
        <a:prstGeom prst="hexagon">
          <a:avLst>
            <a:gd name="adj" fmla="val 25000"/>
            <a:gd name="vf" fmla="val 115470"/>
          </a:avLst>
        </a:prstGeom>
        <a:no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r>
            <a:rPr lang="fa-IR" sz="1400" b="1" kern="1200" dirty="0" smtClean="0">
              <a:solidFill>
                <a:schemeClr val="tx1"/>
              </a:solidFill>
              <a:cs typeface="B Mitra" pitchFamily="2" charset="-78"/>
            </a:rPr>
            <a:t>معرفی</a:t>
          </a:r>
          <a:endParaRPr lang="en-US" sz="1400" b="1" kern="1200" dirty="0">
            <a:solidFill>
              <a:schemeClr val="tx1"/>
            </a:solidFill>
            <a:cs typeface="B Mitra" pitchFamily="2" charset="-78"/>
          </a:endParaRPr>
        </a:p>
      </dsp:txBody>
      <dsp:txXfrm rot="-5400000">
        <a:off x="870870" y="1045227"/>
        <a:ext cx="664074" cy="763304"/>
      </dsp:txXfrm>
    </dsp:sp>
    <dsp:sp modelId="{4E57ACAE-124E-4CAF-B315-73AD7F876944}">
      <dsp:nvSpPr>
        <dsp:cNvPr id="0" name=""/>
        <dsp:cNvSpPr/>
      </dsp:nvSpPr>
      <dsp:spPr>
        <a:xfrm rot="5400000">
          <a:off x="1167421" y="1885749"/>
          <a:ext cx="1108916" cy="964756"/>
        </a:xfrm>
        <a:prstGeom prst="hexagon">
          <a:avLst>
            <a:gd name="adj" fmla="val 25000"/>
            <a:gd name="vf" fmla="val 11547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fa-IR" sz="1400" b="1" kern="1200" dirty="0" smtClean="0">
              <a:solidFill>
                <a:schemeClr val="tx1"/>
              </a:solidFill>
              <a:cs typeface="B Mitra" pitchFamily="2" charset="-78"/>
            </a:rPr>
            <a:t>چشم انداز</a:t>
          </a:r>
          <a:endParaRPr lang="en-US" sz="1400" b="1" kern="1200" dirty="0">
            <a:solidFill>
              <a:schemeClr val="tx1"/>
            </a:solidFill>
            <a:cs typeface="B Mitra" pitchFamily="2" charset="-78"/>
          </a:endParaRPr>
        </a:p>
      </dsp:txBody>
      <dsp:txXfrm rot="-5400000">
        <a:off x="1389842" y="1986475"/>
        <a:ext cx="664074" cy="763304"/>
      </dsp:txXfrm>
    </dsp:sp>
    <dsp:sp modelId="{90E2A3BD-FD88-40D3-87C5-CC6FE70304D7}">
      <dsp:nvSpPr>
        <dsp:cNvPr id="0" name=""/>
        <dsp:cNvSpPr/>
      </dsp:nvSpPr>
      <dsp:spPr>
        <a:xfrm>
          <a:off x="1951" y="2035453"/>
          <a:ext cx="1197629" cy="6653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r" defTabSz="622300">
            <a:lnSpc>
              <a:spcPct val="90000"/>
            </a:lnSpc>
            <a:spcBef>
              <a:spcPct val="0"/>
            </a:spcBef>
            <a:spcAft>
              <a:spcPct val="35000"/>
            </a:spcAft>
          </a:pPr>
          <a:r>
            <a:rPr lang="fa-IR" sz="1400" b="1" kern="1200" dirty="0" smtClean="0">
              <a:solidFill>
                <a:schemeClr val="tx1"/>
              </a:solidFill>
              <a:cs typeface="B Mitra" pitchFamily="2" charset="-78"/>
            </a:rPr>
            <a:t>.</a:t>
          </a:r>
          <a:endParaRPr lang="en-US" sz="1400" b="1" kern="1200" dirty="0">
            <a:solidFill>
              <a:schemeClr val="tx1"/>
            </a:solidFill>
            <a:cs typeface="B Mitra" pitchFamily="2" charset="-78"/>
          </a:endParaRPr>
        </a:p>
      </dsp:txBody>
      <dsp:txXfrm>
        <a:off x="1951" y="2035453"/>
        <a:ext cx="1197629" cy="665349"/>
      </dsp:txXfrm>
    </dsp:sp>
    <dsp:sp modelId="{AE454F8E-D240-4EFD-AF80-D53098C108A8}">
      <dsp:nvSpPr>
        <dsp:cNvPr id="0" name=""/>
        <dsp:cNvSpPr/>
      </dsp:nvSpPr>
      <dsp:spPr>
        <a:xfrm rot="5400000">
          <a:off x="2209359" y="1885749"/>
          <a:ext cx="1108916" cy="964756"/>
        </a:xfrm>
        <a:prstGeom prst="hexagon">
          <a:avLst>
            <a:gd name="adj" fmla="val 25000"/>
            <a:gd name="vf" fmla="val 11547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b="1" kern="1200">
            <a:solidFill>
              <a:schemeClr val="tx1"/>
            </a:solidFill>
            <a:cs typeface="B Mitra" pitchFamily="2" charset="-78"/>
          </a:endParaRPr>
        </a:p>
      </dsp:txBody>
      <dsp:txXfrm rot="-5400000">
        <a:off x="2431780" y="1986475"/>
        <a:ext cx="664074" cy="763304"/>
      </dsp:txXfrm>
    </dsp:sp>
    <dsp:sp modelId="{01E7132E-257C-4AAE-8F68-007A86336949}">
      <dsp:nvSpPr>
        <dsp:cNvPr id="0" name=""/>
        <dsp:cNvSpPr/>
      </dsp:nvSpPr>
      <dsp:spPr>
        <a:xfrm rot="5400000">
          <a:off x="2225836" y="1892092"/>
          <a:ext cx="1108916" cy="964756"/>
        </a:xfrm>
        <a:prstGeom prst="hexagon">
          <a:avLst>
            <a:gd name="adj" fmla="val 25000"/>
            <a:gd name="vf" fmla="val 11547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1">
            <a:lnSpc>
              <a:spcPct val="90000"/>
            </a:lnSpc>
            <a:spcBef>
              <a:spcPct val="0"/>
            </a:spcBef>
            <a:spcAft>
              <a:spcPct val="35000"/>
            </a:spcAft>
          </a:pPr>
          <a:r>
            <a:rPr lang="fa-IR" sz="1400" b="1" kern="1200" dirty="0" smtClean="0">
              <a:solidFill>
                <a:schemeClr val="tx1"/>
              </a:solidFill>
              <a:cs typeface="B Mitra" pitchFamily="2" charset="-78"/>
            </a:rPr>
            <a:t>دانش به عنوان منبع</a:t>
          </a:r>
          <a:endParaRPr lang="en-US" sz="1400" b="1" kern="1200" dirty="0" smtClean="0">
            <a:solidFill>
              <a:schemeClr val="tx1"/>
            </a:solidFill>
            <a:cs typeface="B Mitra" pitchFamily="2" charset="-78"/>
          </a:endParaRPr>
        </a:p>
      </dsp:txBody>
      <dsp:txXfrm rot="-5400000">
        <a:off x="2448257" y="1992818"/>
        <a:ext cx="664074" cy="763304"/>
      </dsp:txXfrm>
    </dsp:sp>
    <dsp:sp modelId="{449DCAC5-C62E-46FF-B969-5AB7A317A275}">
      <dsp:nvSpPr>
        <dsp:cNvPr id="0" name=""/>
        <dsp:cNvSpPr/>
      </dsp:nvSpPr>
      <dsp:spPr>
        <a:xfrm>
          <a:off x="2756498" y="2976701"/>
          <a:ext cx="1237550" cy="665349"/>
        </a:xfrm>
        <a:prstGeom prst="rect">
          <a:avLst/>
        </a:prstGeom>
        <a:noFill/>
        <a:ln>
          <a:noFill/>
        </a:ln>
        <a:effectLst/>
      </dsp:spPr>
      <dsp:style>
        <a:lnRef idx="0">
          <a:scrgbClr r="0" g="0" b="0"/>
        </a:lnRef>
        <a:fillRef idx="0">
          <a:scrgbClr r="0" g="0" b="0"/>
        </a:fillRef>
        <a:effectRef idx="0">
          <a:scrgbClr r="0" g="0" b="0"/>
        </a:effectRef>
        <a:fontRef idx="minor"/>
      </dsp:style>
    </dsp:sp>
    <dsp:sp modelId="{DB8AD123-A7CC-4101-8313-78447C310550}">
      <dsp:nvSpPr>
        <dsp:cNvPr id="0" name=""/>
        <dsp:cNvSpPr/>
      </dsp:nvSpPr>
      <dsp:spPr>
        <a:xfrm rot="5400000">
          <a:off x="1147122" y="5634684"/>
          <a:ext cx="1108916" cy="964756"/>
        </a:xfrm>
        <a:prstGeom prst="hexagon">
          <a:avLst>
            <a:gd name="adj" fmla="val 25000"/>
            <a:gd name="vf" fmla="val 11547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b="1" kern="1200">
            <a:solidFill>
              <a:schemeClr val="tx1"/>
            </a:solidFill>
            <a:cs typeface="B Mitra" pitchFamily="2" charset="-78"/>
          </a:endParaRPr>
        </a:p>
      </dsp:txBody>
      <dsp:txXfrm rot="-5400000">
        <a:off x="1369543" y="5735410"/>
        <a:ext cx="664074" cy="763304"/>
      </dsp:txXfrm>
    </dsp:sp>
    <dsp:sp modelId="{98224C82-97B2-4D5C-97A2-946BBCD48176}">
      <dsp:nvSpPr>
        <dsp:cNvPr id="0" name=""/>
        <dsp:cNvSpPr/>
      </dsp:nvSpPr>
      <dsp:spPr>
        <a:xfrm rot="5400000">
          <a:off x="2137716" y="3750702"/>
          <a:ext cx="1108916" cy="964756"/>
        </a:xfrm>
        <a:prstGeom prst="hexagon">
          <a:avLst>
            <a:gd name="adj" fmla="val 25000"/>
            <a:gd name="vf" fmla="val 11547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1">
            <a:lnSpc>
              <a:spcPct val="90000"/>
            </a:lnSpc>
            <a:spcBef>
              <a:spcPct val="0"/>
            </a:spcBef>
            <a:spcAft>
              <a:spcPct val="35000"/>
            </a:spcAft>
          </a:pPr>
          <a:r>
            <a:rPr lang="fa-IR" sz="1400" b="1" kern="1200" dirty="0" smtClean="0">
              <a:solidFill>
                <a:schemeClr val="tx1"/>
              </a:solidFill>
              <a:cs typeface="B Mitra" pitchFamily="2" charset="-78"/>
            </a:rPr>
            <a:t>زنجیره ارزش دانش</a:t>
          </a:r>
        </a:p>
      </dsp:txBody>
      <dsp:txXfrm rot="-5400000">
        <a:off x="2360137" y="3851428"/>
        <a:ext cx="664074" cy="763304"/>
      </dsp:txXfrm>
    </dsp:sp>
    <dsp:sp modelId="{C5A7076D-05C0-4F94-8380-D12E9A79D30E}">
      <dsp:nvSpPr>
        <dsp:cNvPr id="0" name=""/>
        <dsp:cNvSpPr/>
      </dsp:nvSpPr>
      <dsp:spPr>
        <a:xfrm>
          <a:off x="1951" y="3917949"/>
          <a:ext cx="1197629" cy="665349"/>
        </a:xfrm>
        <a:prstGeom prst="rect">
          <a:avLst/>
        </a:prstGeom>
        <a:noFill/>
        <a:ln>
          <a:noFill/>
        </a:ln>
        <a:effectLst/>
      </dsp:spPr>
      <dsp:style>
        <a:lnRef idx="0">
          <a:scrgbClr r="0" g="0" b="0"/>
        </a:lnRef>
        <a:fillRef idx="0">
          <a:scrgbClr r="0" g="0" b="0"/>
        </a:fillRef>
        <a:effectRef idx="0">
          <a:scrgbClr r="0" g="0" b="0"/>
        </a:effectRef>
        <a:fontRef idx="minor"/>
      </dsp:style>
    </dsp:sp>
    <dsp:sp modelId="{15358C8A-88C8-4E05-8FFD-B85748D87CA3}">
      <dsp:nvSpPr>
        <dsp:cNvPr id="0" name=""/>
        <dsp:cNvSpPr/>
      </dsp:nvSpPr>
      <dsp:spPr>
        <a:xfrm rot="5400000">
          <a:off x="639564" y="4720283"/>
          <a:ext cx="1108916" cy="964756"/>
        </a:xfrm>
        <a:prstGeom prst="hexagon">
          <a:avLst>
            <a:gd name="adj" fmla="val 25000"/>
            <a:gd name="vf" fmla="val 11547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r>
            <a:rPr lang="fa-IR" sz="1400" b="1" kern="1200" dirty="0" smtClean="0">
              <a:solidFill>
                <a:schemeClr val="tx1"/>
              </a:solidFill>
              <a:cs typeface="B Mitra" pitchFamily="2" charset="-78"/>
            </a:rPr>
            <a:t>مدل دانش محور</a:t>
          </a:r>
          <a:endParaRPr lang="en-US" sz="1400" b="1" kern="1200" dirty="0">
            <a:solidFill>
              <a:schemeClr val="tx1"/>
            </a:solidFill>
            <a:cs typeface="B Mitra" pitchFamily="2" charset="-78"/>
          </a:endParaRPr>
        </a:p>
      </dsp:txBody>
      <dsp:txXfrm rot="-5400000">
        <a:off x="861985" y="4821009"/>
        <a:ext cx="664074" cy="763304"/>
      </dsp:txXfrm>
    </dsp:sp>
    <dsp:sp modelId="{FFC5408F-D852-4E39-A45A-13821672C639}">
      <dsp:nvSpPr>
        <dsp:cNvPr id="0" name=""/>
        <dsp:cNvSpPr/>
      </dsp:nvSpPr>
      <dsp:spPr>
        <a:xfrm rot="5400000">
          <a:off x="610563" y="2821397"/>
          <a:ext cx="1108916" cy="964756"/>
        </a:xfrm>
        <a:prstGeom prst="hexagon">
          <a:avLst>
            <a:gd name="adj" fmla="val 25000"/>
            <a:gd name="vf" fmla="val 115470"/>
          </a:avLst>
        </a:prstGeom>
        <a:solidFill>
          <a:schemeClr val="accent6"/>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1">
            <a:lnSpc>
              <a:spcPct val="90000"/>
            </a:lnSpc>
            <a:spcBef>
              <a:spcPct val="0"/>
            </a:spcBef>
            <a:spcAft>
              <a:spcPct val="35000"/>
            </a:spcAft>
          </a:pPr>
          <a:r>
            <a:rPr lang="fa-IR" sz="1400" b="1" kern="1200" dirty="0" smtClean="0">
              <a:solidFill>
                <a:schemeClr val="tx1"/>
              </a:solidFill>
              <a:cs typeface="B Mitra" pitchFamily="2" charset="-78"/>
            </a:rPr>
            <a:t>دانش و قابلیتها</a:t>
          </a:r>
        </a:p>
      </dsp:txBody>
      <dsp:txXfrm rot="-5400000">
        <a:off x="832984" y="2922123"/>
        <a:ext cx="664074" cy="763304"/>
      </dsp:txXfrm>
    </dsp:sp>
    <dsp:sp modelId="{7CBF61A0-E323-4271-95F9-86E6F70C0241}">
      <dsp:nvSpPr>
        <dsp:cNvPr id="0" name=""/>
        <dsp:cNvSpPr/>
      </dsp:nvSpPr>
      <dsp:spPr>
        <a:xfrm>
          <a:off x="2756498" y="4859197"/>
          <a:ext cx="1237550" cy="665349"/>
        </a:xfrm>
        <a:prstGeom prst="rect">
          <a:avLst/>
        </a:prstGeom>
        <a:noFill/>
        <a:ln>
          <a:noFill/>
        </a:ln>
        <a:effectLst/>
      </dsp:spPr>
      <dsp:style>
        <a:lnRef idx="0">
          <a:scrgbClr r="0" g="0" b="0"/>
        </a:lnRef>
        <a:fillRef idx="0">
          <a:scrgbClr r="0" g="0" b="0"/>
        </a:fillRef>
        <a:effectRef idx="0">
          <a:scrgbClr r="0" g="0" b="0"/>
        </a:effectRef>
        <a:fontRef idx="minor"/>
      </dsp:style>
    </dsp:sp>
    <dsp:sp modelId="{D0F5CC91-1B01-44C8-A7BA-67B1AA0DF210}">
      <dsp:nvSpPr>
        <dsp:cNvPr id="0" name=""/>
        <dsp:cNvSpPr/>
      </dsp:nvSpPr>
      <dsp:spPr>
        <a:xfrm rot="5400000">
          <a:off x="1706363" y="4754360"/>
          <a:ext cx="1108916" cy="964756"/>
        </a:xfrm>
        <a:prstGeom prst="hexagon">
          <a:avLst>
            <a:gd name="adj" fmla="val 25000"/>
            <a:gd name="vf" fmla="val 11547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r>
            <a:rPr lang="fa-IR" sz="1400" b="1" kern="1200" dirty="0" smtClean="0">
              <a:solidFill>
                <a:schemeClr val="tx1"/>
              </a:solidFill>
              <a:cs typeface="B Mitra" pitchFamily="2" charset="-78"/>
            </a:rPr>
            <a:t>رهیافت ها</a:t>
          </a:r>
          <a:endParaRPr lang="en-US" sz="1400" b="1" kern="1200" dirty="0">
            <a:solidFill>
              <a:schemeClr val="tx1"/>
            </a:solidFill>
            <a:cs typeface="B Mitra" pitchFamily="2" charset="-78"/>
          </a:endParaRPr>
        </a:p>
      </dsp:txBody>
      <dsp:txXfrm rot="-5400000">
        <a:off x="1928784" y="4855086"/>
        <a:ext cx="664074" cy="763304"/>
      </dsp:txXfrm>
    </dsp:sp>
    <dsp:sp modelId="{72583A61-AF33-47D9-8DE1-92E77067B398}">
      <dsp:nvSpPr>
        <dsp:cNvPr id="0" name=""/>
        <dsp:cNvSpPr/>
      </dsp:nvSpPr>
      <dsp:spPr>
        <a:xfrm rot="5400000">
          <a:off x="1070917" y="3763765"/>
          <a:ext cx="1108916" cy="964756"/>
        </a:xfrm>
        <a:prstGeom prst="hexagon">
          <a:avLst>
            <a:gd name="adj" fmla="val 25000"/>
            <a:gd name="vf" fmla="val 11547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1">
            <a:lnSpc>
              <a:spcPct val="90000"/>
            </a:lnSpc>
            <a:spcBef>
              <a:spcPct val="0"/>
            </a:spcBef>
            <a:spcAft>
              <a:spcPct val="35000"/>
            </a:spcAft>
          </a:pPr>
          <a:r>
            <a:rPr lang="fa-IR" sz="1400" b="1" kern="1200" dirty="0" smtClean="0">
              <a:solidFill>
                <a:schemeClr val="tx1"/>
              </a:solidFill>
              <a:cs typeface="B Mitra" pitchFamily="2" charset="-78"/>
            </a:rPr>
            <a:t>استراتژی های دانش محور</a:t>
          </a:r>
        </a:p>
      </dsp:txBody>
      <dsp:txXfrm rot="-5400000">
        <a:off x="1293338" y="3864491"/>
        <a:ext cx="664074" cy="763304"/>
      </dsp:txXfrm>
    </dsp:sp>
    <dsp:sp modelId="{9F8A1736-7CBC-431C-8F34-64E82858A1E1}">
      <dsp:nvSpPr>
        <dsp:cNvPr id="0" name=""/>
        <dsp:cNvSpPr/>
      </dsp:nvSpPr>
      <dsp:spPr>
        <a:xfrm>
          <a:off x="1951" y="5800444"/>
          <a:ext cx="1197629" cy="665349"/>
        </a:xfrm>
        <a:prstGeom prst="rect">
          <a:avLst/>
        </a:prstGeom>
        <a:noFill/>
        <a:ln>
          <a:noFill/>
        </a:ln>
        <a:effectLst/>
      </dsp:spPr>
      <dsp:style>
        <a:lnRef idx="0">
          <a:scrgbClr r="0" g="0" b="0"/>
        </a:lnRef>
        <a:fillRef idx="0">
          <a:scrgbClr r="0" g="0" b="0"/>
        </a:fillRef>
        <a:effectRef idx="0">
          <a:scrgbClr r="0" g="0" b="0"/>
        </a:effectRef>
        <a:fontRef idx="minor"/>
      </dsp:style>
    </dsp:sp>
    <dsp:sp modelId="{21EFE223-EE44-44B6-A34B-BE576AF5AE33}">
      <dsp:nvSpPr>
        <dsp:cNvPr id="0" name=""/>
        <dsp:cNvSpPr/>
      </dsp:nvSpPr>
      <dsp:spPr>
        <a:xfrm rot="5400000">
          <a:off x="1668246" y="2821397"/>
          <a:ext cx="1108916" cy="964756"/>
        </a:xfrm>
        <a:prstGeom prst="hexagon">
          <a:avLst>
            <a:gd name="adj" fmla="val 25000"/>
            <a:gd name="vf" fmla="val 11547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r>
            <a:rPr lang="fa-IR" sz="1400" b="1" kern="1200" dirty="0" smtClean="0">
              <a:solidFill>
                <a:schemeClr val="tx1"/>
              </a:solidFill>
              <a:cs typeface="B Mitra" pitchFamily="2" charset="-78"/>
            </a:rPr>
            <a:t>اقتصاد الکترونیکی</a:t>
          </a:r>
          <a:endParaRPr lang="en-US" sz="1400" b="1" kern="1200" dirty="0">
            <a:solidFill>
              <a:schemeClr val="tx1"/>
            </a:solidFill>
            <a:cs typeface="B Mitra" pitchFamily="2" charset="-78"/>
          </a:endParaRPr>
        </a:p>
      </dsp:txBody>
      <dsp:txXfrm rot="-5400000">
        <a:off x="1890667" y="2922123"/>
        <a:ext cx="664074" cy="763304"/>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9B93BB-0578-4045-B5DA-40E1E2B361EC}">
      <dsp:nvSpPr>
        <dsp:cNvPr id="0" name=""/>
        <dsp:cNvSpPr/>
      </dsp:nvSpPr>
      <dsp:spPr>
        <a:xfrm rot="5400000">
          <a:off x="1690386" y="944501"/>
          <a:ext cx="1108916" cy="964756"/>
        </a:xfrm>
        <a:prstGeom prst="hexagon">
          <a:avLst>
            <a:gd name="adj" fmla="val 25000"/>
            <a:gd name="vf" fmla="val 115470"/>
          </a:avLst>
        </a:prstGeom>
        <a:no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fa-IR" sz="1400" b="1" kern="1200" dirty="0" smtClean="0">
              <a:solidFill>
                <a:schemeClr val="tx1"/>
              </a:solidFill>
              <a:cs typeface="B Mitra" pitchFamily="2" charset="-78"/>
            </a:rPr>
            <a:t>مقدمه</a:t>
          </a:r>
          <a:endParaRPr lang="en-US" sz="1400" b="1" kern="1200" dirty="0">
            <a:solidFill>
              <a:schemeClr val="tx1"/>
            </a:solidFill>
            <a:cs typeface="B Mitra" pitchFamily="2" charset="-78"/>
          </a:endParaRPr>
        </a:p>
      </dsp:txBody>
      <dsp:txXfrm rot="-5400000">
        <a:off x="1912807" y="1045227"/>
        <a:ext cx="664074" cy="763304"/>
      </dsp:txXfrm>
    </dsp:sp>
    <dsp:sp modelId="{17336C7B-DAFE-43D7-B1E0-5AE3C0DD2ED4}">
      <dsp:nvSpPr>
        <dsp:cNvPr id="0" name=""/>
        <dsp:cNvSpPr/>
      </dsp:nvSpPr>
      <dsp:spPr>
        <a:xfrm>
          <a:off x="2756498" y="1094205"/>
          <a:ext cx="1237550" cy="665349"/>
        </a:xfrm>
        <a:prstGeom prst="rect">
          <a:avLst/>
        </a:prstGeom>
        <a:noFill/>
        <a:ln>
          <a:noFill/>
        </a:ln>
        <a:effectLst/>
      </dsp:spPr>
      <dsp:style>
        <a:lnRef idx="0">
          <a:scrgbClr r="0" g="0" b="0"/>
        </a:lnRef>
        <a:fillRef idx="0">
          <a:scrgbClr r="0" g="0" b="0"/>
        </a:fillRef>
        <a:effectRef idx="0">
          <a:scrgbClr r="0" g="0" b="0"/>
        </a:effectRef>
        <a:fontRef idx="minor"/>
      </dsp:style>
    </dsp:sp>
    <dsp:sp modelId="{DBD07B30-06F2-439E-BF43-6F41801E4D62}">
      <dsp:nvSpPr>
        <dsp:cNvPr id="0" name=""/>
        <dsp:cNvSpPr/>
      </dsp:nvSpPr>
      <dsp:spPr>
        <a:xfrm rot="5400000">
          <a:off x="648449" y="944501"/>
          <a:ext cx="1108916" cy="964756"/>
        </a:xfrm>
        <a:prstGeom prst="hexagon">
          <a:avLst>
            <a:gd name="adj" fmla="val 25000"/>
            <a:gd name="vf" fmla="val 115470"/>
          </a:avLst>
        </a:prstGeom>
        <a:no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r>
            <a:rPr lang="fa-IR" sz="1400" b="1" kern="1200" dirty="0" smtClean="0">
              <a:solidFill>
                <a:schemeClr val="tx1"/>
              </a:solidFill>
              <a:cs typeface="B Mitra" pitchFamily="2" charset="-78"/>
            </a:rPr>
            <a:t>معرفی</a:t>
          </a:r>
          <a:endParaRPr lang="en-US" sz="1400" b="1" kern="1200" dirty="0">
            <a:solidFill>
              <a:schemeClr val="tx1"/>
            </a:solidFill>
            <a:cs typeface="B Mitra" pitchFamily="2" charset="-78"/>
          </a:endParaRPr>
        </a:p>
      </dsp:txBody>
      <dsp:txXfrm rot="-5400000">
        <a:off x="870870" y="1045227"/>
        <a:ext cx="664074" cy="763304"/>
      </dsp:txXfrm>
    </dsp:sp>
    <dsp:sp modelId="{4E57ACAE-124E-4CAF-B315-73AD7F876944}">
      <dsp:nvSpPr>
        <dsp:cNvPr id="0" name=""/>
        <dsp:cNvSpPr/>
      </dsp:nvSpPr>
      <dsp:spPr>
        <a:xfrm rot="5400000">
          <a:off x="1167421" y="1885749"/>
          <a:ext cx="1108916" cy="964756"/>
        </a:xfrm>
        <a:prstGeom prst="hexagon">
          <a:avLst>
            <a:gd name="adj" fmla="val 25000"/>
            <a:gd name="vf" fmla="val 11547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fa-IR" sz="1400" b="1" kern="1200" dirty="0" smtClean="0">
              <a:solidFill>
                <a:schemeClr val="tx1"/>
              </a:solidFill>
              <a:cs typeface="B Mitra" pitchFamily="2" charset="-78"/>
            </a:rPr>
            <a:t>چشم انداز</a:t>
          </a:r>
          <a:endParaRPr lang="en-US" sz="1400" b="1" kern="1200" dirty="0">
            <a:solidFill>
              <a:schemeClr val="tx1"/>
            </a:solidFill>
            <a:cs typeface="B Mitra" pitchFamily="2" charset="-78"/>
          </a:endParaRPr>
        </a:p>
      </dsp:txBody>
      <dsp:txXfrm rot="-5400000">
        <a:off x="1389842" y="1986475"/>
        <a:ext cx="664074" cy="763304"/>
      </dsp:txXfrm>
    </dsp:sp>
    <dsp:sp modelId="{90E2A3BD-FD88-40D3-87C5-CC6FE70304D7}">
      <dsp:nvSpPr>
        <dsp:cNvPr id="0" name=""/>
        <dsp:cNvSpPr/>
      </dsp:nvSpPr>
      <dsp:spPr>
        <a:xfrm>
          <a:off x="1951" y="2035453"/>
          <a:ext cx="1197629" cy="6653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r" defTabSz="622300">
            <a:lnSpc>
              <a:spcPct val="90000"/>
            </a:lnSpc>
            <a:spcBef>
              <a:spcPct val="0"/>
            </a:spcBef>
            <a:spcAft>
              <a:spcPct val="35000"/>
            </a:spcAft>
          </a:pPr>
          <a:r>
            <a:rPr lang="fa-IR" sz="1400" b="1" kern="1200" dirty="0" smtClean="0">
              <a:solidFill>
                <a:schemeClr val="tx1"/>
              </a:solidFill>
              <a:cs typeface="B Mitra" pitchFamily="2" charset="-78"/>
            </a:rPr>
            <a:t>.</a:t>
          </a:r>
          <a:endParaRPr lang="en-US" sz="1400" b="1" kern="1200" dirty="0">
            <a:solidFill>
              <a:schemeClr val="tx1"/>
            </a:solidFill>
            <a:cs typeface="B Mitra" pitchFamily="2" charset="-78"/>
          </a:endParaRPr>
        </a:p>
      </dsp:txBody>
      <dsp:txXfrm>
        <a:off x="1951" y="2035453"/>
        <a:ext cx="1197629" cy="665349"/>
      </dsp:txXfrm>
    </dsp:sp>
    <dsp:sp modelId="{AE454F8E-D240-4EFD-AF80-D53098C108A8}">
      <dsp:nvSpPr>
        <dsp:cNvPr id="0" name=""/>
        <dsp:cNvSpPr/>
      </dsp:nvSpPr>
      <dsp:spPr>
        <a:xfrm rot="5400000">
          <a:off x="2209359" y="1885749"/>
          <a:ext cx="1108916" cy="964756"/>
        </a:xfrm>
        <a:prstGeom prst="hexagon">
          <a:avLst>
            <a:gd name="adj" fmla="val 25000"/>
            <a:gd name="vf" fmla="val 11547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b="1" kern="1200">
            <a:solidFill>
              <a:schemeClr val="tx1"/>
            </a:solidFill>
            <a:cs typeface="B Mitra" pitchFamily="2" charset="-78"/>
          </a:endParaRPr>
        </a:p>
      </dsp:txBody>
      <dsp:txXfrm rot="-5400000">
        <a:off x="2431780" y="1986475"/>
        <a:ext cx="664074" cy="763304"/>
      </dsp:txXfrm>
    </dsp:sp>
    <dsp:sp modelId="{01E7132E-257C-4AAE-8F68-007A86336949}">
      <dsp:nvSpPr>
        <dsp:cNvPr id="0" name=""/>
        <dsp:cNvSpPr/>
      </dsp:nvSpPr>
      <dsp:spPr>
        <a:xfrm rot="5400000">
          <a:off x="2225836" y="1892092"/>
          <a:ext cx="1108916" cy="964756"/>
        </a:xfrm>
        <a:prstGeom prst="hexagon">
          <a:avLst>
            <a:gd name="adj" fmla="val 25000"/>
            <a:gd name="vf" fmla="val 11547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1">
            <a:lnSpc>
              <a:spcPct val="90000"/>
            </a:lnSpc>
            <a:spcBef>
              <a:spcPct val="0"/>
            </a:spcBef>
            <a:spcAft>
              <a:spcPct val="35000"/>
            </a:spcAft>
          </a:pPr>
          <a:r>
            <a:rPr lang="fa-IR" sz="1400" b="1" kern="1200" dirty="0" smtClean="0">
              <a:solidFill>
                <a:schemeClr val="tx1"/>
              </a:solidFill>
              <a:cs typeface="B Mitra" pitchFamily="2" charset="-78"/>
            </a:rPr>
            <a:t>دانش به عنوان منبع</a:t>
          </a:r>
          <a:endParaRPr lang="en-US" sz="1400" b="1" kern="1200" dirty="0" smtClean="0">
            <a:solidFill>
              <a:schemeClr val="tx1"/>
            </a:solidFill>
            <a:cs typeface="B Mitra" pitchFamily="2" charset="-78"/>
          </a:endParaRPr>
        </a:p>
      </dsp:txBody>
      <dsp:txXfrm rot="-5400000">
        <a:off x="2448257" y="1992818"/>
        <a:ext cx="664074" cy="763304"/>
      </dsp:txXfrm>
    </dsp:sp>
    <dsp:sp modelId="{449DCAC5-C62E-46FF-B969-5AB7A317A275}">
      <dsp:nvSpPr>
        <dsp:cNvPr id="0" name=""/>
        <dsp:cNvSpPr/>
      </dsp:nvSpPr>
      <dsp:spPr>
        <a:xfrm>
          <a:off x="2756498" y="2976701"/>
          <a:ext cx="1237550" cy="665349"/>
        </a:xfrm>
        <a:prstGeom prst="rect">
          <a:avLst/>
        </a:prstGeom>
        <a:noFill/>
        <a:ln>
          <a:noFill/>
        </a:ln>
        <a:effectLst/>
      </dsp:spPr>
      <dsp:style>
        <a:lnRef idx="0">
          <a:scrgbClr r="0" g="0" b="0"/>
        </a:lnRef>
        <a:fillRef idx="0">
          <a:scrgbClr r="0" g="0" b="0"/>
        </a:fillRef>
        <a:effectRef idx="0">
          <a:scrgbClr r="0" g="0" b="0"/>
        </a:effectRef>
        <a:fontRef idx="minor"/>
      </dsp:style>
    </dsp:sp>
    <dsp:sp modelId="{DB8AD123-A7CC-4101-8313-78447C310550}">
      <dsp:nvSpPr>
        <dsp:cNvPr id="0" name=""/>
        <dsp:cNvSpPr/>
      </dsp:nvSpPr>
      <dsp:spPr>
        <a:xfrm rot="5400000">
          <a:off x="1147122" y="5634684"/>
          <a:ext cx="1108916" cy="964756"/>
        </a:xfrm>
        <a:prstGeom prst="hexagon">
          <a:avLst>
            <a:gd name="adj" fmla="val 25000"/>
            <a:gd name="vf" fmla="val 11547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b="1" kern="1200">
            <a:solidFill>
              <a:schemeClr val="tx1"/>
            </a:solidFill>
            <a:cs typeface="B Mitra" pitchFamily="2" charset="-78"/>
          </a:endParaRPr>
        </a:p>
      </dsp:txBody>
      <dsp:txXfrm rot="-5400000">
        <a:off x="1369543" y="5735410"/>
        <a:ext cx="664074" cy="763304"/>
      </dsp:txXfrm>
    </dsp:sp>
    <dsp:sp modelId="{98224C82-97B2-4D5C-97A2-946BBCD48176}">
      <dsp:nvSpPr>
        <dsp:cNvPr id="0" name=""/>
        <dsp:cNvSpPr/>
      </dsp:nvSpPr>
      <dsp:spPr>
        <a:xfrm rot="5400000">
          <a:off x="2137716" y="3750702"/>
          <a:ext cx="1108916" cy="964756"/>
        </a:xfrm>
        <a:prstGeom prst="hexagon">
          <a:avLst>
            <a:gd name="adj" fmla="val 25000"/>
            <a:gd name="vf" fmla="val 11547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1">
            <a:lnSpc>
              <a:spcPct val="90000"/>
            </a:lnSpc>
            <a:spcBef>
              <a:spcPct val="0"/>
            </a:spcBef>
            <a:spcAft>
              <a:spcPct val="35000"/>
            </a:spcAft>
          </a:pPr>
          <a:r>
            <a:rPr lang="fa-IR" sz="1400" b="1" kern="1200" dirty="0" smtClean="0">
              <a:solidFill>
                <a:schemeClr val="tx1"/>
              </a:solidFill>
              <a:cs typeface="B Mitra" pitchFamily="2" charset="-78"/>
            </a:rPr>
            <a:t>زنجیره ارزش دانش</a:t>
          </a:r>
        </a:p>
      </dsp:txBody>
      <dsp:txXfrm rot="-5400000">
        <a:off x="2360137" y="3851428"/>
        <a:ext cx="664074" cy="763304"/>
      </dsp:txXfrm>
    </dsp:sp>
    <dsp:sp modelId="{C5A7076D-05C0-4F94-8380-D12E9A79D30E}">
      <dsp:nvSpPr>
        <dsp:cNvPr id="0" name=""/>
        <dsp:cNvSpPr/>
      </dsp:nvSpPr>
      <dsp:spPr>
        <a:xfrm>
          <a:off x="1951" y="3917949"/>
          <a:ext cx="1197629" cy="665349"/>
        </a:xfrm>
        <a:prstGeom prst="rect">
          <a:avLst/>
        </a:prstGeom>
        <a:noFill/>
        <a:ln>
          <a:noFill/>
        </a:ln>
        <a:effectLst/>
      </dsp:spPr>
      <dsp:style>
        <a:lnRef idx="0">
          <a:scrgbClr r="0" g="0" b="0"/>
        </a:lnRef>
        <a:fillRef idx="0">
          <a:scrgbClr r="0" g="0" b="0"/>
        </a:fillRef>
        <a:effectRef idx="0">
          <a:scrgbClr r="0" g="0" b="0"/>
        </a:effectRef>
        <a:fontRef idx="minor"/>
      </dsp:style>
    </dsp:sp>
    <dsp:sp modelId="{15358C8A-88C8-4E05-8FFD-B85748D87CA3}">
      <dsp:nvSpPr>
        <dsp:cNvPr id="0" name=""/>
        <dsp:cNvSpPr/>
      </dsp:nvSpPr>
      <dsp:spPr>
        <a:xfrm rot="5400000">
          <a:off x="639564" y="4720283"/>
          <a:ext cx="1108916" cy="964756"/>
        </a:xfrm>
        <a:prstGeom prst="hexagon">
          <a:avLst>
            <a:gd name="adj" fmla="val 25000"/>
            <a:gd name="vf" fmla="val 11547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r>
            <a:rPr lang="fa-IR" sz="1400" b="1" kern="1200" dirty="0" smtClean="0">
              <a:solidFill>
                <a:schemeClr val="tx1"/>
              </a:solidFill>
              <a:cs typeface="B Mitra" pitchFamily="2" charset="-78"/>
            </a:rPr>
            <a:t>مدل دانش محور</a:t>
          </a:r>
          <a:endParaRPr lang="en-US" sz="1400" b="1" kern="1200" dirty="0">
            <a:solidFill>
              <a:schemeClr val="tx1"/>
            </a:solidFill>
            <a:cs typeface="B Mitra" pitchFamily="2" charset="-78"/>
          </a:endParaRPr>
        </a:p>
      </dsp:txBody>
      <dsp:txXfrm rot="-5400000">
        <a:off x="861985" y="4821009"/>
        <a:ext cx="664074" cy="763304"/>
      </dsp:txXfrm>
    </dsp:sp>
    <dsp:sp modelId="{FFC5408F-D852-4E39-A45A-13821672C639}">
      <dsp:nvSpPr>
        <dsp:cNvPr id="0" name=""/>
        <dsp:cNvSpPr/>
      </dsp:nvSpPr>
      <dsp:spPr>
        <a:xfrm rot="5400000">
          <a:off x="610563" y="2821397"/>
          <a:ext cx="1108916" cy="964756"/>
        </a:xfrm>
        <a:prstGeom prst="hexagon">
          <a:avLst>
            <a:gd name="adj" fmla="val 25000"/>
            <a:gd name="vf" fmla="val 115470"/>
          </a:avLst>
        </a:prstGeom>
        <a:solidFill>
          <a:schemeClr val="accent6"/>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1">
            <a:lnSpc>
              <a:spcPct val="90000"/>
            </a:lnSpc>
            <a:spcBef>
              <a:spcPct val="0"/>
            </a:spcBef>
            <a:spcAft>
              <a:spcPct val="35000"/>
            </a:spcAft>
          </a:pPr>
          <a:r>
            <a:rPr lang="fa-IR" sz="1400" b="1" kern="1200" dirty="0" smtClean="0">
              <a:solidFill>
                <a:schemeClr val="tx1"/>
              </a:solidFill>
              <a:cs typeface="B Mitra" pitchFamily="2" charset="-78"/>
            </a:rPr>
            <a:t>دانش و قابلیتها</a:t>
          </a:r>
        </a:p>
      </dsp:txBody>
      <dsp:txXfrm rot="-5400000">
        <a:off x="832984" y="2922123"/>
        <a:ext cx="664074" cy="763304"/>
      </dsp:txXfrm>
    </dsp:sp>
    <dsp:sp modelId="{7CBF61A0-E323-4271-95F9-86E6F70C0241}">
      <dsp:nvSpPr>
        <dsp:cNvPr id="0" name=""/>
        <dsp:cNvSpPr/>
      </dsp:nvSpPr>
      <dsp:spPr>
        <a:xfrm>
          <a:off x="2756498" y="4859197"/>
          <a:ext cx="1237550" cy="665349"/>
        </a:xfrm>
        <a:prstGeom prst="rect">
          <a:avLst/>
        </a:prstGeom>
        <a:noFill/>
        <a:ln>
          <a:noFill/>
        </a:ln>
        <a:effectLst/>
      </dsp:spPr>
      <dsp:style>
        <a:lnRef idx="0">
          <a:scrgbClr r="0" g="0" b="0"/>
        </a:lnRef>
        <a:fillRef idx="0">
          <a:scrgbClr r="0" g="0" b="0"/>
        </a:fillRef>
        <a:effectRef idx="0">
          <a:scrgbClr r="0" g="0" b="0"/>
        </a:effectRef>
        <a:fontRef idx="minor"/>
      </dsp:style>
    </dsp:sp>
    <dsp:sp modelId="{D0F5CC91-1B01-44C8-A7BA-67B1AA0DF210}">
      <dsp:nvSpPr>
        <dsp:cNvPr id="0" name=""/>
        <dsp:cNvSpPr/>
      </dsp:nvSpPr>
      <dsp:spPr>
        <a:xfrm rot="5400000">
          <a:off x="1706363" y="4754360"/>
          <a:ext cx="1108916" cy="964756"/>
        </a:xfrm>
        <a:prstGeom prst="hexagon">
          <a:avLst>
            <a:gd name="adj" fmla="val 25000"/>
            <a:gd name="vf" fmla="val 11547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r>
            <a:rPr lang="fa-IR" sz="1400" b="1" kern="1200" dirty="0" smtClean="0">
              <a:solidFill>
                <a:schemeClr val="tx1"/>
              </a:solidFill>
              <a:cs typeface="B Mitra" pitchFamily="2" charset="-78"/>
            </a:rPr>
            <a:t>رهیافت ها</a:t>
          </a:r>
          <a:endParaRPr lang="en-US" sz="1400" b="1" kern="1200" dirty="0">
            <a:solidFill>
              <a:schemeClr val="tx1"/>
            </a:solidFill>
            <a:cs typeface="B Mitra" pitchFamily="2" charset="-78"/>
          </a:endParaRPr>
        </a:p>
      </dsp:txBody>
      <dsp:txXfrm rot="-5400000">
        <a:off x="1928784" y="4855086"/>
        <a:ext cx="664074" cy="763304"/>
      </dsp:txXfrm>
    </dsp:sp>
    <dsp:sp modelId="{72583A61-AF33-47D9-8DE1-92E77067B398}">
      <dsp:nvSpPr>
        <dsp:cNvPr id="0" name=""/>
        <dsp:cNvSpPr/>
      </dsp:nvSpPr>
      <dsp:spPr>
        <a:xfrm rot="5400000">
          <a:off x="1070917" y="3763765"/>
          <a:ext cx="1108916" cy="964756"/>
        </a:xfrm>
        <a:prstGeom prst="hexagon">
          <a:avLst>
            <a:gd name="adj" fmla="val 25000"/>
            <a:gd name="vf" fmla="val 11547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1">
            <a:lnSpc>
              <a:spcPct val="90000"/>
            </a:lnSpc>
            <a:spcBef>
              <a:spcPct val="0"/>
            </a:spcBef>
            <a:spcAft>
              <a:spcPct val="35000"/>
            </a:spcAft>
          </a:pPr>
          <a:r>
            <a:rPr lang="fa-IR" sz="1400" b="1" kern="1200" dirty="0" smtClean="0">
              <a:solidFill>
                <a:schemeClr val="tx1"/>
              </a:solidFill>
              <a:cs typeface="B Mitra" pitchFamily="2" charset="-78"/>
            </a:rPr>
            <a:t>استراتژی های دانش محور</a:t>
          </a:r>
        </a:p>
      </dsp:txBody>
      <dsp:txXfrm rot="-5400000">
        <a:off x="1293338" y="3864491"/>
        <a:ext cx="664074" cy="763304"/>
      </dsp:txXfrm>
    </dsp:sp>
    <dsp:sp modelId="{9F8A1736-7CBC-431C-8F34-64E82858A1E1}">
      <dsp:nvSpPr>
        <dsp:cNvPr id="0" name=""/>
        <dsp:cNvSpPr/>
      </dsp:nvSpPr>
      <dsp:spPr>
        <a:xfrm>
          <a:off x="1951" y="5800444"/>
          <a:ext cx="1197629" cy="665349"/>
        </a:xfrm>
        <a:prstGeom prst="rect">
          <a:avLst/>
        </a:prstGeom>
        <a:noFill/>
        <a:ln>
          <a:noFill/>
        </a:ln>
        <a:effectLst/>
      </dsp:spPr>
      <dsp:style>
        <a:lnRef idx="0">
          <a:scrgbClr r="0" g="0" b="0"/>
        </a:lnRef>
        <a:fillRef idx="0">
          <a:scrgbClr r="0" g="0" b="0"/>
        </a:fillRef>
        <a:effectRef idx="0">
          <a:scrgbClr r="0" g="0" b="0"/>
        </a:effectRef>
        <a:fontRef idx="minor"/>
      </dsp:style>
    </dsp:sp>
    <dsp:sp modelId="{21EFE223-EE44-44B6-A34B-BE576AF5AE33}">
      <dsp:nvSpPr>
        <dsp:cNvPr id="0" name=""/>
        <dsp:cNvSpPr/>
      </dsp:nvSpPr>
      <dsp:spPr>
        <a:xfrm rot="5400000">
          <a:off x="1668246" y="2821397"/>
          <a:ext cx="1108916" cy="964756"/>
        </a:xfrm>
        <a:prstGeom prst="hexagon">
          <a:avLst>
            <a:gd name="adj" fmla="val 25000"/>
            <a:gd name="vf" fmla="val 11547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r>
            <a:rPr lang="fa-IR" sz="1400" b="1" kern="1200" dirty="0" smtClean="0">
              <a:solidFill>
                <a:schemeClr val="tx1"/>
              </a:solidFill>
              <a:cs typeface="B Mitra" pitchFamily="2" charset="-78"/>
            </a:rPr>
            <a:t>اقتصاد الکترونیکی</a:t>
          </a:r>
          <a:endParaRPr lang="en-US" sz="1400" b="1" kern="1200" dirty="0">
            <a:solidFill>
              <a:schemeClr val="tx1"/>
            </a:solidFill>
            <a:cs typeface="B Mitra" pitchFamily="2" charset="-78"/>
          </a:endParaRPr>
        </a:p>
      </dsp:txBody>
      <dsp:txXfrm rot="-5400000">
        <a:off x="1890667" y="2922123"/>
        <a:ext cx="664074" cy="763304"/>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9B93BB-0578-4045-B5DA-40E1E2B361EC}">
      <dsp:nvSpPr>
        <dsp:cNvPr id="0" name=""/>
        <dsp:cNvSpPr/>
      </dsp:nvSpPr>
      <dsp:spPr>
        <a:xfrm rot="5400000">
          <a:off x="1690386" y="944501"/>
          <a:ext cx="1108916" cy="964756"/>
        </a:xfrm>
        <a:prstGeom prst="hexagon">
          <a:avLst>
            <a:gd name="adj" fmla="val 25000"/>
            <a:gd name="vf" fmla="val 115470"/>
          </a:avLst>
        </a:prstGeom>
        <a:no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fa-IR" sz="1400" b="1" kern="1200" dirty="0" smtClean="0">
              <a:solidFill>
                <a:schemeClr val="tx1"/>
              </a:solidFill>
              <a:cs typeface="B Mitra" pitchFamily="2" charset="-78"/>
            </a:rPr>
            <a:t>مقدمه</a:t>
          </a:r>
          <a:endParaRPr lang="en-US" sz="1400" b="1" kern="1200" dirty="0">
            <a:solidFill>
              <a:schemeClr val="tx1"/>
            </a:solidFill>
            <a:cs typeface="B Mitra" pitchFamily="2" charset="-78"/>
          </a:endParaRPr>
        </a:p>
      </dsp:txBody>
      <dsp:txXfrm rot="-5400000">
        <a:off x="1912807" y="1045227"/>
        <a:ext cx="664074" cy="763304"/>
      </dsp:txXfrm>
    </dsp:sp>
    <dsp:sp modelId="{17336C7B-DAFE-43D7-B1E0-5AE3C0DD2ED4}">
      <dsp:nvSpPr>
        <dsp:cNvPr id="0" name=""/>
        <dsp:cNvSpPr/>
      </dsp:nvSpPr>
      <dsp:spPr>
        <a:xfrm>
          <a:off x="2756498" y="1094205"/>
          <a:ext cx="1237550" cy="665349"/>
        </a:xfrm>
        <a:prstGeom prst="rect">
          <a:avLst/>
        </a:prstGeom>
        <a:noFill/>
        <a:ln>
          <a:noFill/>
        </a:ln>
        <a:effectLst/>
      </dsp:spPr>
      <dsp:style>
        <a:lnRef idx="0">
          <a:scrgbClr r="0" g="0" b="0"/>
        </a:lnRef>
        <a:fillRef idx="0">
          <a:scrgbClr r="0" g="0" b="0"/>
        </a:fillRef>
        <a:effectRef idx="0">
          <a:scrgbClr r="0" g="0" b="0"/>
        </a:effectRef>
        <a:fontRef idx="minor"/>
      </dsp:style>
    </dsp:sp>
    <dsp:sp modelId="{DBD07B30-06F2-439E-BF43-6F41801E4D62}">
      <dsp:nvSpPr>
        <dsp:cNvPr id="0" name=""/>
        <dsp:cNvSpPr/>
      </dsp:nvSpPr>
      <dsp:spPr>
        <a:xfrm rot="5400000">
          <a:off x="648449" y="944501"/>
          <a:ext cx="1108916" cy="964756"/>
        </a:xfrm>
        <a:prstGeom prst="hexagon">
          <a:avLst>
            <a:gd name="adj" fmla="val 25000"/>
            <a:gd name="vf" fmla="val 115470"/>
          </a:avLst>
        </a:prstGeom>
        <a:no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r>
            <a:rPr lang="fa-IR" sz="1400" b="1" kern="1200" dirty="0" smtClean="0">
              <a:solidFill>
                <a:schemeClr val="tx1"/>
              </a:solidFill>
              <a:cs typeface="B Mitra" pitchFamily="2" charset="-78"/>
            </a:rPr>
            <a:t>معرفی</a:t>
          </a:r>
          <a:endParaRPr lang="en-US" sz="1400" b="1" kern="1200" dirty="0">
            <a:solidFill>
              <a:schemeClr val="tx1"/>
            </a:solidFill>
            <a:cs typeface="B Mitra" pitchFamily="2" charset="-78"/>
          </a:endParaRPr>
        </a:p>
      </dsp:txBody>
      <dsp:txXfrm rot="-5400000">
        <a:off x="870870" y="1045227"/>
        <a:ext cx="664074" cy="763304"/>
      </dsp:txXfrm>
    </dsp:sp>
    <dsp:sp modelId="{4E57ACAE-124E-4CAF-B315-73AD7F876944}">
      <dsp:nvSpPr>
        <dsp:cNvPr id="0" name=""/>
        <dsp:cNvSpPr/>
      </dsp:nvSpPr>
      <dsp:spPr>
        <a:xfrm rot="5400000">
          <a:off x="1167421" y="1885749"/>
          <a:ext cx="1108916" cy="964756"/>
        </a:xfrm>
        <a:prstGeom prst="hexagon">
          <a:avLst>
            <a:gd name="adj" fmla="val 25000"/>
            <a:gd name="vf" fmla="val 11547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fa-IR" sz="1400" b="1" kern="1200" dirty="0" smtClean="0">
              <a:solidFill>
                <a:schemeClr val="tx1"/>
              </a:solidFill>
              <a:cs typeface="B Mitra" pitchFamily="2" charset="-78"/>
            </a:rPr>
            <a:t>چشم انداز</a:t>
          </a:r>
          <a:endParaRPr lang="en-US" sz="1400" b="1" kern="1200" dirty="0">
            <a:solidFill>
              <a:schemeClr val="tx1"/>
            </a:solidFill>
            <a:cs typeface="B Mitra" pitchFamily="2" charset="-78"/>
          </a:endParaRPr>
        </a:p>
      </dsp:txBody>
      <dsp:txXfrm rot="-5400000">
        <a:off x="1389842" y="1986475"/>
        <a:ext cx="664074" cy="763304"/>
      </dsp:txXfrm>
    </dsp:sp>
    <dsp:sp modelId="{90E2A3BD-FD88-40D3-87C5-CC6FE70304D7}">
      <dsp:nvSpPr>
        <dsp:cNvPr id="0" name=""/>
        <dsp:cNvSpPr/>
      </dsp:nvSpPr>
      <dsp:spPr>
        <a:xfrm>
          <a:off x="1951" y="2035453"/>
          <a:ext cx="1197629" cy="6653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r" defTabSz="622300">
            <a:lnSpc>
              <a:spcPct val="90000"/>
            </a:lnSpc>
            <a:spcBef>
              <a:spcPct val="0"/>
            </a:spcBef>
            <a:spcAft>
              <a:spcPct val="35000"/>
            </a:spcAft>
          </a:pPr>
          <a:r>
            <a:rPr lang="fa-IR" sz="1400" b="1" kern="1200" dirty="0" smtClean="0">
              <a:solidFill>
                <a:schemeClr val="tx1"/>
              </a:solidFill>
              <a:cs typeface="B Mitra" pitchFamily="2" charset="-78"/>
            </a:rPr>
            <a:t>.</a:t>
          </a:r>
          <a:endParaRPr lang="en-US" sz="1400" b="1" kern="1200" dirty="0">
            <a:solidFill>
              <a:schemeClr val="tx1"/>
            </a:solidFill>
            <a:cs typeface="B Mitra" pitchFamily="2" charset="-78"/>
          </a:endParaRPr>
        </a:p>
      </dsp:txBody>
      <dsp:txXfrm>
        <a:off x="1951" y="2035453"/>
        <a:ext cx="1197629" cy="665349"/>
      </dsp:txXfrm>
    </dsp:sp>
    <dsp:sp modelId="{AE454F8E-D240-4EFD-AF80-D53098C108A8}">
      <dsp:nvSpPr>
        <dsp:cNvPr id="0" name=""/>
        <dsp:cNvSpPr/>
      </dsp:nvSpPr>
      <dsp:spPr>
        <a:xfrm rot="5400000">
          <a:off x="2209359" y="1885749"/>
          <a:ext cx="1108916" cy="964756"/>
        </a:xfrm>
        <a:prstGeom prst="hexagon">
          <a:avLst>
            <a:gd name="adj" fmla="val 25000"/>
            <a:gd name="vf" fmla="val 11547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b="1" kern="1200">
            <a:solidFill>
              <a:schemeClr val="tx1"/>
            </a:solidFill>
            <a:cs typeface="B Mitra" pitchFamily="2" charset="-78"/>
          </a:endParaRPr>
        </a:p>
      </dsp:txBody>
      <dsp:txXfrm rot="-5400000">
        <a:off x="2431780" y="1986475"/>
        <a:ext cx="664074" cy="763304"/>
      </dsp:txXfrm>
    </dsp:sp>
    <dsp:sp modelId="{01E7132E-257C-4AAE-8F68-007A86336949}">
      <dsp:nvSpPr>
        <dsp:cNvPr id="0" name=""/>
        <dsp:cNvSpPr/>
      </dsp:nvSpPr>
      <dsp:spPr>
        <a:xfrm rot="5400000">
          <a:off x="2225836" y="1892092"/>
          <a:ext cx="1108916" cy="964756"/>
        </a:xfrm>
        <a:prstGeom prst="hexagon">
          <a:avLst>
            <a:gd name="adj" fmla="val 25000"/>
            <a:gd name="vf" fmla="val 11547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1">
            <a:lnSpc>
              <a:spcPct val="90000"/>
            </a:lnSpc>
            <a:spcBef>
              <a:spcPct val="0"/>
            </a:spcBef>
            <a:spcAft>
              <a:spcPct val="35000"/>
            </a:spcAft>
          </a:pPr>
          <a:r>
            <a:rPr lang="fa-IR" sz="1400" b="1" kern="1200" dirty="0" smtClean="0">
              <a:solidFill>
                <a:schemeClr val="tx1"/>
              </a:solidFill>
              <a:cs typeface="B Mitra" pitchFamily="2" charset="-78"/>
            </a:rPr>
            <a:t>دانش به عنوان منبع</a:t>
          </a:r>
          <a:endParaRPr lang="en-US" sz="1400" b="1" kern="1200" dirty="0" smtClean="0">
            <a:solidFill>
              <a:schemeClr val="tx1"/>
            </a:solidFill>
            <a:cs typeface="B Mitra" pitchFamily="2" charset="-78"/>
          </a:endParaRPr>
        </a:p>
      </dsp:txBody>
      <dsp:txXfrm rot="-5400000">
        <a:off x="2448257" y="1992818"/>
        <a:ext cx="664074" cy="763304"/>
      </dsp:txXfrm>
    </dsp:sp>
    <dsp:sp modelId="{449DCAC5-C62E-46FF-B969-5AB7A317A275}">
      <dsp:nvSpPr>
        <dsp:cNvPr id="0" name=""/>
        <dsp:cNvSpPr/>
      </dsp:nvSpPr>
      <dsp:spPr>
        <a:xfrm>
          <a:off x="2756498" y="2976701"/>
          <a:ext cx="1237550" cy="665349"/>
        </a:xfrm>
        <a:prstGeom prst="rect">
          <a:avLst/>
        </a:prstGeom>
        <a:noFill/>
        <a:ln>
          <a:noFill/>
        </a:ln>
        <a:effectLst/>
      </dsp:spPr>
      <dsp:style>
        <a:lnRef idx="0">
          <a:scrgbClr r="0" g="0" b="0"/>
        </a:lnRef>
        <a:fillRef idx="0">
          <a:scrgbClr r="0" g="0" b="0"/>
        </a:fillRef>
        <a:effectRef idx="0">
          <a:scrgbClr r="0" g="0" b="0"/>
        </a:effectRef>
        <a:fontRef idx="minor"/>
      </dsp:style>
    </dsp:sp>
    <dsp:sp modelId="{DB8AD123-A7CC-4101-8313-78447C310550}">
      <dsp:nvSpPr>
        <dsp:cNvPr id="0" name=""/>
        <dsp:cNvSpPr/>
      </dsp:nvSpPr>
      <dsp:spPr>
        <a:xfrm rot="5400000">
          <a:off x="1147122" y="5634684"/>
          <a:ext cx="1108916" cy="964756"/>
        </a:xfrm>
        <a:prstGeom prst="hexagon">
          <a:avLst>
            <a:gd name="adj" fmla="val 25000"/>
            <a:gd name="vf" fmla="val 11547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b="1" kern="1200">
            <a:solidFill>
              <a:schemeClr val="tx1"/>
            </a:solidFill>
            <a:cs typeface="B Mitra" pitchFamily="2" charset="-78"/>
          </a:endParaRPr>
        </a:p>
      </dsp:txBody>
      <dsp:txXfrm rot="-5400000">
        <a:off x="1369543" y="5735410"/>
        <a:ext cx="664074" cy="763304"/>
      </dsp:txXfrm>
    </dsp:sp>
    <dsp:sp modelId="{98224C82-97B2-4D5C-97A2-946BBCD48176}">
      <dsp:nvSpPr>
        <dsp:cNvPr id="0" name=""/>
        <dsp:cNvSpPr/>
      </dsp:nvSpPr>
      <dsp:spPr>
        <a:xfrm rot="5400000">
          <a:off x="2137716" y="3750702"/>
          <a:ext cx="1108916" cy="964756"/>
        </a:xfrm>
        <a:prstGeom prst="hexagon">
          <a:avLst>
            <a:gd name="adj" fmla="val 25000"/>
            <a:gd name="vf" fmla="val 11547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1">
            <a:lnSpc>
              <a:spcPct val="90000"/>
            </a:lnSpc>
            <a:spcBef>
              <a:spcPct val="0"/>
            </a:spcBef>
            <a:spcAft>
              <a:spcPct val="35000"/>
            </a:spcAft>
          </a:pPr>
          <a:r>
            <a:rPr lang="fa-IR" sz="1400" b="1" kern="1200" dirty="0" smtClean="0">
              <a:solidFill>
                <a:schemeClr val="tx1"/>
              </a:solidFill>
              <a:cs typeface="B Mitra" pitchFamily="2" charset="-78"/>
            </a:rPr>
            <a:t>زنجیره ارزش دانش</a:t>
          </a:r>
        </a:p>
      </dsp:txBody>
      <dsp:txXfrm rot="-5400000">
        <a:off x="2360137" y="3851428"/>
        <a:ext cx="664074" cy="763304"/>
      </dsp:txXfrm>
    </dsp:sp>
    <dsp:sp modelId="{C5A7076D-05C0-4F94-8380-D12E9A79D30E}">
      <dsp:nvSpPr>
        <dsp:cNvPr id="0" name=""/>
        <dsp:cNvSpPr/>
      </dsp:nvSpPr>
      <dsp:spPr>
        <a:xfrm>
          <a:off x="1951" y="3917949"/>
          <a:ext cx="1197629" cy="665349"/>
        </a:xfrm>
        <a:prstGeom prst="rect">
          <a:avLst/>
        </a:prstGeom>
        <a:noFill/>
        <a:ln>
          <a:noFill/>
        </a:ln>
        <a:effectLst/>
      </dsp:spPr>
      <dsp:style>
        <a:lnRef idx="0">
          <a:scrgbClr r="0" g="0" b="0"/>
        </a:lnRef>
        <a:fillRef idx="0">
          <a:scrgbClr r="0" g="0" b="0"/>
        </a:fillRef>
        <a:effectRef idx="0">
          <a:scrgbClr r="0" g="0" b="0"/>
        </a:effectRef>
        <a:fontRef idx="minor"/>
      </dsp:style>
    </dsp:sp>
    <dsp:sp modelId="{15358C8A-88C8-4E05-8FFD-B85748D87CA3}">
      <dsp:nvSpPr>
        <dsp:cNvPr id="0" name=""/>
        <dsp:cNvSpPr/>
      </dsp:nvSpPr>
      <dsp:spPr>
        <a:xfrm rot="5400000">
          <a:off x="639564" y="4720283"/>
          <a:ext cx="1108916" cy="964756"/>
        </a:xfrm>
        <a:prstGeom prst="hexagon">
          <a:avLst>
            <a:gd name="adj" fmla="val 25000"/>
            <a:gd name="vf" fmla="val 11547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r>
            <a:rPr lang="fa-IR" sz="1400" b="1" kern="1200" dirty="0" smtClean="0">
              <a:solidFill>
                <a:schemeClr val="tx1"/>
              </a:solidFill>
              <a:cs typeface="B Mitra" pitchFamily="2" charset="-78"/>
            </a:rPr>
            <a:t>مدل دانش محور</a:t>
          </a:r>
          <a:endParaRPr lang="en-US" sz="1400" b="1" kern="1200" dirty="0">
            <a:solidFill>
              <a:schemeClr val="tx1"/>
            </a:solidFill>
            <a:cs typeface="B Mitra" pitchFamily="2" charset="-78"/>
          </a:endParaRPr>
        </a:p>
      </dsp:txBody>
      <dsp:txXfrm rot="-5400000">
        <a:off x="861985" y="4821009"/>
        <a:ext cx="664074" cy="763304"/>
      </dsp:txXfrm>
    </dsp:sp>
    <dsp:sp modelId="{FFC5408F-D852-4E39-A45A-13821672C639}">
      <dsp:nvSpPr>
        <dsp:cNvPr id="0" name=""/>
        <dsp:cNvSpPr/>
      </dsp:nvSpPr>
      <dsp:spPr>
        <a:xfrm rot="5400000">
          <a:off x="610563" y="2821397"/>
          <a:ext cx="1108916" cy="964756"/>
        </a:xfrm>
        <a:prstGeom prst="hexagon">
          <a:avLst>
            <a:gd name="adj" fmla="val 25000"/>
            <a:gd name="vf" fmla="val 11547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1">
            <a:lnSpc>
              <a:spcPct val="90000"/>
            </a:lnSpc>
            <a:spcBef>
              <a:spcPct val="0"/>
            </a:spcBef>
            <a:spcAft>
              <a:spcPct val="35000"/>
            </a:spcAft>
          </a:pPr>
          <a:r>
            <a:rPr lang="fa-IR" sz="1400" b="1" kern="1200" dirty="0" smtClean="0">
              <a:solidFill>
                <a:schemeClr val="tx1"/>
              </a:solidFill>
              <a:cs typeface="B Mitra" pitchFamily="2" charset="-78"/>
            </a:rPr>
            <a:t>دانش و قابلیتها</a:t>
          </a:r>
        </a:p>
      </dsp:txBody>
      <dsp:txXfrm rot="-5400000">
        <a:off x="832984" y="2922123"/>
        <a:ext cx="664074" cy="763304"/>
      </dsp:txXfrm>
    </dsp:sp>
    <dsp:sp modelId="{7CBF61A0-E323-4271-95F9-86E6F70C0241}">
      <dsp:nvSpPr>
        <dsp:cNvPr id="0" name=""/>
        <dsp:cNvSpPr/>
      </dsp:nvSpPr>
      <dsp:spPr>
        <a:xfrm>
          <a:off x="2756498" y="4859197"/>
          <a:ext cx="1237550" cy="665349"/>
        </a:xfrm>
        <a:prstGeom prst="rect">
          <a:avLst/>
        </a:prstGeom>
        <a:noFill/>
        <a:ln>
          <a:noFill/>
        </a:ln>
        <a:effectLst/>
      </dsp:spPr>
      <dsp:style>
        <a:lnRef idx="0">
          <a:scrgbClr r="0" g="0" b="0"/>
        </a:lnRef>
        <a:fillRef idx="0">
          <a:scrgbClr r="0" g="0" b="0"/>
        </a:fillRef>
        <a:effectRef idx="0">
          <a:scrgbClr r="0" g="0" b="0"/>
        </a:effectRef>
        <a:fontRef idx="minor"/>
      </dsp:style>
    </dsp:sp>
    <dsp:sp modelId="{D0F5CC91-1B01-44C8-A7BA-67B1AA0DF210}">
      <dsp:nvSpPr>
        <dsp:cNvPr id="0" name=""/>
        <dsp:cNvSpPr/>
      </dsp:nvSpPr>
      <dsp:spPr>
        <a:xfrm rot="5400000">
          <a:off x="1706363" y="4754360"/>
          <a:ext cx="1108916" cy="964756"/>
        </a:xfrm>
        <a:prstGeom prst="hexagon">
          <a:avLst>
            <a:gd name="adj" fmla="val 25000"/>
            <a:gd name="vf" fmla="val 11547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r>
            <a:rPr lang="fa-IR" sz="1400" b="1" kern="1200" dirty="0" smtClean="0">
              <a:solidFill>
                <a:schemeClr val="tx1"/>
              </a:solidFill>
              <a:cs typeface="B Mitra" pitchFamily="2" charset="-78"/>
            </a:rPr>
            <a:t>رهیافت ها</a:t>
          </a:r>
          <a:endParaRPr lang="en-US" sz="1400" b="1" kern="1200" dirty="0">
            <a:solidFill>
              <a:schemeClr val="tx1"/>
            </a:solidFill>
            <a:cs typeface="B Mitra" pitchFamily="2" charset="-78"/>
          </a:endParaRPr>
        </a:p>
      </dsp:txBody>
      <dsp:txXfrm rot="-5400000">
        <a:off x="1928784" y="4855086"/>
        <a:ext cx="664074" cy="763304"/>
      </dsp:txXfrm>
    </dsp:sp>
    <dsp:sp modelId="{72583A61-AF33-47D9-8DE1-92E77067B398}">
      <dsp:nvSpPr>
        <dsp:cNvPr id="0" name=""/>
        <dsp:cNvSpPr/>
      </dsp:nvSpPr>
      <dsp:spPr>
        <a:xfrm rot="5400000">
          <a:off x="1070917" y="3763765"/>
          <a:ext cx="1108916" cy="964756"/>
        </a:xfrm>
        <a:prstGeom prst="hexagon">
          <a:avLst>
            <a:gd name="adj" fmla="val 25000"/>
            <a:gd name="vf" fmla="val 11547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1">
            <a:lnSpc>
              <a:spcPct val="90000"/>
            </a:lnSpc>
            <a:spcBef>
              <a:spcPct val="0"/>
            </a:spcBef>
            <a:spcAft>
              <a:spcPct val="35000"/>
            </a:spcAft>
          </a:pPr>
          <a:r>
            <a:rPr lang="fa-IR" sz="1400" b="1" kern="1200" dirty="0" smtClean="0">
              <a:solidFill>
                <a:schemeClr val="tx1"/>
              </a:solidFill>
              <a:cs typeface="B Mitra" pitchFamily="2" charset="-78"/>
            </a:rPr>
            <a:t>استراتژی های دانش محور</a:t>
          </a:r>
        </a:p>
      </dsp:txBody>
      <dsp:txXfrm rot="-5400000">
        <a:off x="1293338" y="3864491"/>
        <a:ext cx="664074" cy="763304"/>
      </dsp:txXfrm>
    </dsp:sp>
    <dsp:sp modelId="{9F8A1736-7CBC-431C-8F34-64E82858A1E1}">
      <dsp:nvSpPr>
        <dsp:cNvPr id="0" name=""/>
        <dsp:cNvSpPr/>
      </dsp:nvSpPr>
      <dsp:spPr>
        <a:xfrm>
          <a:off x="1951" y="5800444"/>
          <a:ext cx="1197629" cy="665349"/>
        </a:xfrm>
        <a:prstGeom prst="rect">
          <a:avLst/>
        </a:prstGeom>
        <a:noFill/>
        <a:ln>
          <a:noFill/>
        </a:ln>
        <a:effectLst/>
      </dsp:spPr>
      <dsp:style>
        <a:lnRef idx="0">
          <a:scrgbClr r="0" g="0" b="0"/>
        </a:lnRef>
        <a:fillRef idx="0">
          <a:scrgbClr r="0" g="0" b="0"/>
        </a:fillRef>
        <a:effectRef idx="0">
          <a:scrgbClr r="0" g="0" b="0"/>
        </a:effectRef>
        <a:fontRef idx="minor"/>
      </dsp:style>
    </dsp:sp>
    <dsp:sp modelId="{21EFE223-EE44-44B6-A34B-BE576AF5AE33}">
      <dsp:nvSpPr>
        <dsp:cNvPr id="0" name=""/>
        <dsp:cNvSpPr/>
      </dsp:nvSpPr>
      <dsp:spPr>
        <a:xfrm rot="5400000">
          <a:off x="1668246" y="2821397"/>
          <a:ext cx="1108916" cy="964756"/>
        </a:xfrm>
        <a:prstGeom prst="hexagon">
          <a:avLst>
            <a:gd name="adj" fmla="val 25000"/>
            <a:gd name="vf" fmla="val 115470"/>
          </a:avLst>
        </a:prstGeom>
        <a:solidFill>
          <a:schemeClr val="accent6"/>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r>
            <a:rPr lang="fa-IR" sz="1400" b="1" kern="1200" dirty="0" smtClean="0">
              <a:solidFill>
                <a:schemeClr val="tx1"/>
              </a:solidFill>
              <a:cs typeface="B Mitra" pitchFamily="2" charset="-78"/>
            </a:rPr>
            <a:t>اقتصاد الکترونیکی</a:t>
          </a:r>
          <a:endParaRPr lang="en-US" sz="1400" b="1" kern="1200" dirty="0">
            <a:solidFill>
              <a:schemeClr val="tx1"/>
            </a:solidFill>
            <a:cs typeface="B Mitra" pitchFamily="2" charset="-78"/>
          </a:endParaRPr>
        </a:p>
      </dsp:txBody>
      <dsp:txXfrm rot="-5400000">
        <a:off x="1890667" y="2922123"/>
        <a:ext cx="664074" cy="763304"/>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9B93BB-0578-4045-B5DA-40E1E2B361EC}">
      <dsp:nvSpPr>
        <dsp:cNvPr id="0" name=""/>
        <dsp:cNvSpPr/>
      </dsp:nvSpPr>
      <dsp:spPr>
        <a:xfrm rot="5400000">
          <a:off x="1690386" y="944501"/>
          <a:ext cx="1108916" cy="964756"/>
        </a:xfrm>
        <a:prstGeom prst="hexagon">
          <a:avLst>
            <a:gd name="adj" fmla="val 25000"/>
            <a:gd name="vf" fmla="val 115470"/>
          </a:avLst>
        </a:prstGeom>
        <a:no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fa-IR" sz="1400" b="1" kern="1200" dirty="0" smtClean="0">
              <a:solidFill>
                <a:schemeClr val="tx1"/>
              </a:solidFill>
              <a:cs typeface="B Mitra" pitchFamily="2" charset="-78"/>
            </a:rPr>
            <a:t>مقدمه</a:t>
          </a:r>
          <a:endParaRPr lang="en-US" sz="1400" b="1" kern="1200" dirty="0">
            <a:solidFill>
              <a:schemeClr val="tx1"/>
            </a:solidFill>
            <a:cs typeface="B Mitra" pitchFamily="2" charset="-78"/>
          </a:endParaRPr>
        </a:p>
      </dsp:txBody>
      <dsp:txXfrm rot="-5400000">
        <a:off x="1912807" y="1045227"/>
        <a:ext cx="664074" cy="763304"/>
      </dsp:txXfrm>
    </dsp:sp>
    <dsp:sp modelId="{17336C7B-DAFE-43D7-B1E0-5AE3C0DD2ED4}">
      <dsp:nvSpPr>
        <dsp:cNvPr id="0" name=""/>
        <dsp:cNvSpPr/>
      </dsp:nvSpPr>
      <dsp:spPr>
        <a:xfrm>
          <a:off x="2756498" y="1094205"/>
          <a:ext cx="1237550" cy="665349"/>
        </a:xfrm>
        <a:prstGeom prst="rect">
          <a:avLst/>
        </a:prstGeom>
        <a:noFill/>
        <a:ln>
          <a:noFill/>
        </a:ln>
        <a:effectLst/>
      </dsp:spPr>
      <dsp:style>
        <a:lnRef idx="0">
          <a:scrgbClr r="0" g="0" b="0"/>
        </a:lnRef>
        <a:fillRef idx="0">
          <a:scrgbClr r="0" g="0" b="0"/>
        </a:fillRef>
        <a:effectRef idx="0">
          <a:scrgbClr r="0" g="0" b="0"/>
        </a:effectRef>
        <a:fontRef idx="minor"/>
      </dsp:style>
    </dsp:sp>
    <dsp:sp modelId="{DBD07B30-06F2-439E-BF43-6F41801E4D62}">
      <dsp:nvSpPr>
        <dsp:cNvPr id="0" name=""/>
        <dsp:cNvSpPr/>
      </dsp:nvSpPr>
      <dsp:spPr>
        <a:xfrm rot="5400000">
          <a:off x="648449" y="944501"/>
          <a:ext cx="1108916" cy="964756"/>
        </a:xfrm>
        <a:prstGeom prst="hexagon">
          <a:avLst>
            <a:gd name="adj" fmla="val 25000"/>
            <a:gd name="vf" fmla="val 115470"/>
          </a:avLst>
        </a:prstGeom>
        <a:no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r>
            <a:rPr lang="fa-IR" sz="1400" b="1" kern="1200" dirty="0" smtClean="0">
              <a:solidFill>
                <a:schemeClr val="tx1"/>
              </a:solidFill>
              <a:cs typeface="B Mitra" pitchFamily="2" charset="-78"/>
            </a:rPr>
            <a:t>معرفی</a:t>
          </a:r>
          <a:endParaRPr lang="en-US" sz="1400" b="1" kern="1200" dirty="0">
            <a:solidFill>
              <a:schemeClr val="tx1"/>
            </a:solidFill>
            <a:cs typeface="B Mitra" pitchFamily="2" charset="-78"/>
          </a:endParaRPr>
        </a:p>
      </dsp:txBody>
      <dsp:txXfrm rot="-5400000">
        <a:off x="870870" y="1045227"/>
        <a:ext cx="664074" cy="763304"/>
      </dsp:txXfrm>
    </dsp:sp>
    <dsp:sp modelId="{4E57ACAE-124E-4CAF-B315-73AD7F876944}">
      <dsp:nvSpPr>
        <dsp:cNvPr id="0" name=""/>
        <dsp:cNvSpPr/>
      </dsp:nvSpPr>
      <dsp:spPr>
        <a:xfrm rot="5400000">
          <a:off x="1167421" y="1885749"/>
          <a:ext cx="1108916" cy="964756"/>
        </a:xfrm>
        <a:prstGeom prst="hexagon">
          <a:avLst>
            <a:gd name="adj" fmla="val 25000"/>
            <a:gd name="vf" fmla="val 11547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fa-IR" sz="1400" b="1" kern="1200" dirty="0" smtClean="0">
              <a:solidFill>
                <a:schemeClr val="tx1"/>
              </a:solidFill>
              <a:cs typeface="B Mitra" pitchFamily="2" charset="-78"/>
            </a:rPr>
            <a:t>چشم انداز</a:t>
          </a:r>
          <a:endParaRPr lang="en-US" sz="1400" b="1" kern="1200" dirty="0">
            <a:solidFill>
              <a:schemeClr val="tx1"/>
            </a:solidFill>
            <a:cs typeface="B Mitra" pitchFamily="2" charset="-78"/>
          </a:endParaRPr>
        </a:p>
      </dsp:txBody>
      <dsp:txXfrm rot="-5400000">
        <a:off x="1389842" y="1986475"/>
        <a:ext cx="664074" cy="763304"/>
      </dsp:txXfrm>
    </dsp:sp>
    <dsp:sp modelId="{90E2A3BD-FD88-40D3-87C5-CC6FE70304D7}">
      <dsp:nvSpPr>
        <dsp:cNvPr id="0" name=""/>
        <dsp:cNvSpPr/>
      </dsp:nvSpPr>
      <dsp:spPr>
        <a:xfrm>
          <a:off x="1951" y="2035453"/>
          <a:ext cx="1197629" cy="6653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r" defTabSz="622300">
            <a:lnSpc>
              <a:spcPct val="90000"/>
            </a:lnSpc>
            <a:spcBef>
              <a:spcPct val="0"/>
            </a:spcBef>
            <a:spcAft>
              <a:spcPct val="35000"/>
            </a:spcAft>
          </a:pPr>
          <a:r>
            <a:rPr lang="fa-IR" sz="1400" b="1" kern="1200" dirty="0" smtClean="0">
              <a:solidFill>
                <a:schemeClr val="tx1"/>
              </a:solidFill>
              <a:cs typeface="B Mitra" pitchFamily="2" charset="-78"/>
            </a:rPr>
            <a:t>.</a:t>
          </a:r>
          <a:endParaRPr lang="en-US" sz="1400" b="1" kern="1200" dirty="0">
            <a:solidFill>
              <a:schemeClr val="tx1"/>
            </a:solidFill>
            <a:cs typeface="B Mitra" pitchFamily="2" charset="-78"/>
          </a:endParaRPr>
        </a:p>
      </dsp:txBody>
      <dsp:txXfrm>
        <a:off x="1951" y="2035453"/>
        <a:ext cx="1197629" cy="665349"/>
      </dsp:txXfrm>
    </dsp:sp>
    <dsp:sp modelId="{AE454F8E-D240-4EFD-AF80-D53098C108A8}">
      <dsp:nvSpPr>
        <dsp:cNvPr id="0" name=""/>
        <dsp:cNvSpPr/>
      </dsp:nvSpPr>
      <dsp:spPr>
        <a:xfrm rot="5400000">
          <a:off x="2209359" y="1885749"/>
          <a:ext cx="1108916" cy="964756"/>
        </a:xfrm>
        <a:prstGeom prst="hexagon">
          <a:avLst>
            <a:gd name="adj" fmla="val 25000"/>
            <a:gd name="vf" fmla="val 11547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b="1" kern="1200">
            <a:solidFill>
              <a:schemeClr val="tx1"/>
            </a:solidFill>
            <a:cs typeface="B Mitra" pitchFamily="2" charset="-78"/>
          </a:endParaRPr>
        </a:p>
      </dsp:txBody>
      <dsp:txXfrm rot="-5400000">
        <a:off x="2431780" y="1986475"/>
        <a:ext cx="664074" cy="763304"/>
      </dsp:txXfrm>
    </dsp:sp>
    <dsp:sp modelId="{01E7132E-257C-4AAE-8F68-007A86336949}">
      <dsp:nvSpPr>
        <dsp:cNvPr id="0" name=""/>
        <dsp:cNvSpPr/>
      </dsp:nvSpPr>
      <dsp:spPr>
        <a:xfrm rot="5400000">
          <a:off x="2225836" y="1892092"/>
          <a:ext cx="1108916" cy="964756"/>
        </a:xfrm>
        <a:prstGeom prst="hexagon">
          <a:avLst>
            <a:gd name="adj" fmla="val 25000"/>
            <a:gd name="vf" fmla="val 11547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1">
            <a:lnSpc>
              <a:spcPct val="90000"/>
            </a:lnSpc>
            <a:spcBef>
              <a:spcPct val="0"/>
            </a:spcBef>
            <a:spcAft>
              <a:spcPct val="35000"/>
            </a:spcAft>
          </a:pPr>
          <a:r>
            <a:rPr lang="fa-IR" sz="1400" b="1" kern="1200" dirty="0" smtClean="0">
              <a:solidFill>
                <a:schemeClr val="tx1"/>
              </a:solidFill>
              <a:cs typeface="B Mitra" pitchFamily="2" charset="-78"/>
            </a:rPr>
            <a:t>دانش به عنوان منبع</a:t>
          </a:r>
          <a:endParaRPr lang="en-US" sz="1400" b="1" kern="1200" dirty="0" smtClean="0">
            <a:solidFill>
              <a:schemeClr val="tx1"/>
            </a:solidFill>
            <a:cs typeface="B Mitra" pitchFamily="2" charset="-78"/>
          </a:endParaRPr>
        </a:p>
      </dsp:txBody>
      <dsp:txXfrm rot="-5400000">
        <a:off x="2448257" y="1992818"/>
        <a:ext cx="664074" cy="763304"/>
      </dsp:txXfrm>
    </dsp:sp>
    <dsp:sp modelId="{449DCAC5-C62E-46FF-B969-5AB7A317A275}">
      <dsp:nvSpPr>
        <dsp:cNvPr id="0" name=""/>
        <dsp:cNvSpPr/>
      </dsp:nvSpPr>
      <dsp:spPr>
        <a:xfrm>
          <a:off x="2756498" y="2976701"/>
          <a:ext cx="1237550" cy="665349"/>
        </a:xfrm>
        <a:prstGeom prst="rect">
          <a:avLst/>
        </a:prstGeom>
        <a:noFill/>
        <a:ln>
          <a:noFill/>
        </a:ln>
        <a:effectLst/>
      </dsp:spPr>
      <dsp:style>
        <a:lnRef idx="0">
          <a:scrgbClr r="0" g="0" b="0"/>
        </a:lnRef>
        <a:fillRef idx="0">
          <a:scrgbClr r="0" g="0" b="0"/>
        </a:fillRef>
        <a:effectRef idx="0">
          <a:scrgbClr r="0" g="0" b="0"/>
        </a:effectRef>
        <a:fontRef idx="minor"/>
      </dsp:style>
    </dsp:sp>
    <dsp:sp modelId="{DB8AD123-A7CC-4101-8313-78447C310550}">
      <dsp:nvSpPr>
        <dsp:cNvPr id="0" name=""/>
        <dsp:cNvSpPr/>
      </dsp:nvSpPr>
      <dsp:spPr>
        <a:xfrm rot="5400000">
          <a:off x="1147122" y="5634684"/>
          <a:ext cx="1108916" cy="964756"/>
        </a:xfrm>
        <a:prstGeom prst="hexagon">
          <a:avLst>
            <a:gd name="adj" fmla="val 25000"/>
            <a:gd name="vf" fmla="val 11547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b="1" kern="1200">
            <a:solidFill>
              <a:schemeClr val="tx1"/>
            </a:solidFill>
            <a:cs typeface="B Mitra" pitchFamily="2" charset="-78"/>
          </a:endParaRPr>
        </a:p>
      </dsp:txBody>
      <dsp:txXfrm rot="-5400000">
        <a:off x="1369543" y="5735410"/>
        <a:ext cx="664074" cy="763304"/>
      </dsp:txXfrm>
    </dsp:sp>
    <dsp:sp modelId="{98224C82-97B2-4D5C-97A2-946BBCD48176}">
      <dsp:nvSpPr>
        <dsp:cNvPr id="0" name=""/>
        <dsp:cNvSpPr/>
      </dsp:nvSpPr>
      <dsp:spPr>
        <a:xfrm rot="5400000">
          <a:off x="2137716" y="3750702"/>
          <a:ext cx="1108916" cy="964756"/>
        </a:xfrm>
        <a:prstGeom prst="hexagon">
          <a:avLst>
            <a:gd name="adj" fmla="val 25000"/>
            <a:gd name="vf" fmla="val 11547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1">
            <a:lnSpc>
              <a:spcPct val="90000"/>
            </a:lnSpc>
            <a:spcBef>
              <a:spcPct val="0"/>
            </a:spcBef>
            <a:spcAft>
              <a:spcPct val="35000"/>
            </a:spcAft>
          </a:pPr>
          <a:r>
            <a:rPr lang="fa-IR" sz="1400" b="1" kern="1200" dirty="0" smtClean="0">
              <a:solidFill>
                <a:schemeClr val="tx1"/>
              </a:solidFill>
              <a:cs typeface="B Mitra" pitchFamily="2" charset="-78"/>
            </a:rPr>
            <a:t>زنجیره ارزش دانش</a:t>
          </a:r>
        </a:p>
      </dsp:txBody>
      <dsp:txXfrm rot="-5400000">
        <a:off x="2360137" y="3851428"/>
        <a:ext cx="664074" cy="763304"/>
      </dsp:txXfrm>
    </dsp:sp>
    <dsp:sp modelId="{C5A7076D-05C0-4F94-8380-D12E9A79D30E}">
      <dsp:nvSpPr>
        <dsp:cNvPr id="0" name=""/>
        <dsp:cNvSpPr/>
      </dsp:nvSpPr>
      <dsp:spPr>
        <a:xfrm>
          <a:off x="1951" y="3917949"/>
          <a:ext cx="1197629" cy="665349"/>
        </a:xfrm>
        <a:prstGeom prst="rect">
          <a:avLst/>
        </a:prstGeom>
        <a:noFill/>
        <a:ln>
          <a:noFill/>
        </a:ln>
        <a:effectLst/>
      </dsp:spPr>
      <dsp:style>
        <a:lnRef idx="0">
          <a:scrgbClr r="0" g="0" b="0"/>
        </a:lnRef>
        <a:fillRef idx="0">
          <a:scrgbClr r="0" g="0" b="0"/>
        </a:fillRef>
        <a:effectRef idx="0">
          <a:scrgbClr r="0" g="0" b="0"/>
        </a:effectRef>
        <a:fontRef idx="minor"/>
      </dsp:style>
    </dsp:sp>
    <dsp:sp modelId="{15358C8A-88C8-4E05-8FFD-B85748D87CA3}">
      <dsp:nvSpPr>
        <dsp:cNvPr id="0" name=""/>
        <dsp:cNvSpPr/>
      </dsp:nvSpPr>
      <dsp:spPr>
        <a:xfrm rot="5400000">
          <a:off x="639564" y="4720283"/>
          <a:ext cx="1108916" cy="964756"/>
        </a:xfrm>
        <a:prstGeom prst="hexagon">
          <a:avLst>
            <a:gd name="adj" fmla="val 25000"/>
            <a:gd name="vf" fmla="val 11547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r>
            <a:rPr lang="fa-IR" sz="1400" b="1" kern="1200" dirty="0" smtClean="0">
              <a:solidFill>
                <a:schemeClr val="tx1"/>
              </a:solidFill>
              <a:cs typeface="B Mitra" pitchFamily="2" charset="-78"/>
            </a:rPr>
            <a:t>مدل دانش محور</a:t>
          </a:r>
          <a:endParaRPr lang="en-US" sz="1400" b="1" kern="1200" dirty="0">
            <a:solidFill>
              <a:schemeClr val="tx1"/>
            </a:solidFill>
            <a:cs typeface="B Mitra" pitchFamily="2" charset="-78"/>
          </a:endParaRPr>
        </a:p>
      </dsp:txBody>
      <dsp:txXfrm rot="-5400000">
        <a:off x="861985" y="4821009"/>
        <a:ext cx="664074" cy="763304"/>
      </dsp:txXfrm>
    </dsp:sp>
    <dsp:sp modelId="{FFC5408F-D852-4E39-A45A-13821672C639}">
      <dsp:nvSpPr>
        <dsp:cNvPr id="0" name=""/>
        <dsp:cNvSpPr/>
      </dsp:nvSpPr>
      <dsp:spPr>
        <a:xfrm rot="5400000">
          <a:off x="610563" y="2821397"/>
          <a:ext cx="1108916" cy="964756"/>
        </a:xfrm>
        <a:prstGeom prst="hexagon">
          <a:avLst>
            <a:gd name="adj" fmla="val 25000"/>
            <a:gd name="vf" fmla="val 11547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1">
            <a:lnSpc>
              <a:spcPct val="90000"/>
            </a:lnSpc>
            <a:spcBef>
              <a:spcPct val="0"/>
            </a:spcBef>
            <a:spcAft>
              <a:spcPct val="35000"/>
            </a:spcAft>
          </a:pPr>
          <a:r>
            <a:rPr lang="fa-IR" sz="1400" b="1" kern="1200" dirty="0" smtClean="0">
              <a:solidFill>
                <a:schemeClr val="tx1"/>
              </a:solidFill>
              <a:cs typeface="B Mitra" pitchFamily="2" charset="-78"/>
            </a:rPr>
            <a:t>دانش و قابلیتها</a:t>
          </a:r>
        </a:p>
      </dsp:txBody>
      <dsp:txXfrm rot="-5400000">
        <a:off x="832984" y="2922123"/>
        <a:ext cx="664074" cy="763304"/>
      </dsp:txXfrm>
    </dsp:sp>
    <dsp:sp modelId="{7CBF61A0-E323-4271-95F9-86E6F70C0241}">
      <dsp:nvSpPr>
        <dsp:cNvPr id="0" name=""/>
        <dsp:cNvSpPr/>
      </dsp:nvSpPr>
      <dsp:spPr>
        <a:xfrm>
          <a:off x="2756498" y="4859197"/>
          <a:ext cx="1237550" cy="665349"/>
        </a:xfrm>
        <a:prstGeom prst="rect">
          <a:avLst/>
        </a:prstGeom>
        <a:noFill/>
        <a:ln>
          <a:noFill/>
        </a:ln>
        <a:effectLst/>
      </dsp:spPr>
      <dsp:style>
        <a:lnRef idx="0">
          <a:scrgbClr r="0" g="0" b="0"/>
        </a:lnRef>
        <a:fillRef idx="0">
          <a:scrgbClr r="0" g="0" b="0"/>
        </a:fillRef>
        <a:effectRef idx="0">
          <a:scrgbClr r="0" g="0" b="0"/>
        </a:effectRef>
        <a:fontRef idx="minor"/>
      </dsp:style>
    </dsp:sp>
    <dsp:sp modelId="{D0F5CC91-1B01-44C8-A7BA-67B1AA0DF210}">
      <dsp:nvSpPr>
        <dsp:cNvPr id="0" name=""/>
        <dsp:cNvSpPr/>
      </dsp:nvSpPr>
      <dsp:spPr>
        <a:xfrm rot="5400000">
          <a:off x="1706363" y="4754360"/>
          <a:ext cx="1108916" cy="964756"/>
        </a:xfrm>
        <a:prstGeom prst="hexagon">
          <a:avLst>
            <a:gd name="adj" fmla="val 25000"/>
            <a:gd name="vf" fmla="val 11547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r>
            <a:rPr lang="fa-IR" sz="1400" b="1" kern="1200" dirty="0" smtClean="0">
              <a:solidFill>
                <a:schemeClr val="tx1"/>
              </a:solidFill>
              <a:cs typeface="B Mitra" pitchFamily="2" charset="-78"/>
            </a:rPr>
            <a:t>رهیافت ها</a:t>
          </a:r>
          <a:endParaRPr lang="en-US" sz="1400" b="1" kern="1200" dirty="0">
            <a:solidFill>
              <a:schemeClr val="tx1"/>
            </a:solidFill>
            <a:cs typeface="B Mitra" pitchFamily="2" charset="-78"/>
          </a:endParaRPr>
        </a:p>
      </dsp:txBody>
      <dsp:txXfrm rot="-5400000">
        <a:off x="1928784" y="4855086"/>
        <a:ext cx="664074" cy="763304"/>
      </dsp:txXfrm>
    </dsp:sp>
    <dsp:sp modelId="{72583A61-AF33-47D9-8DE1-92E77067B398}">
      <dsp:nvSpPr>
        <dsp:cNvPr id="0" name=""/>
        <dsp:cNvSpPr/>
      </dsp:nvSpPr>
      <dsp:spPr>
        <a:xfrm rot="5400000">
          <a:off x="1070917" y="3763765"/>
          <a:ext cx="1108916" cy="964756"/>
        </a:xfrm>
        <a:prstGeom prst="hexagon">
          <a:avLst>
            <a:gd name="adj" fmla="val 25000"/>
            <a:gd name="vf" fmla="val 11547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1">
            <a:lnSpc>
              <a:spcPct val="90000"/>
            </a:lnSpc>
            <a:spcBef>
              <a:spcPct val="0"/>
            </a:spcBef>
            <a:spcAft>
              <a:spcPct val="35000"/>
            </a:spcAft>
          </a:pPr>
          <a:r>
            <a:rPr lang="fa-IR" sz="1400" b="1" kern="1200" dirty="0" smtClean="0">
              <a:solidFill>
                <a:schemeClr val="tx1"/>
              </a:solidFill>
              <a:cs typeface="B Mitra" pitchFamily="2" charset="-78"/>
            </a:rPr>
            <a:t>استراتژی های دانش محور</a:t>
          </a:r>
        </a:p>
      </dsp:txBody>
      <dsp:txXfrm rot="-5400000">
        <a:off x="1293338" y="3864491"/>
        <a:ext cx="664074" cy="763304"/>
      </dsp:txXfrm>
    </dsp:sp>
    <dsp:sp modelId="{9F8A1736-7CBC-431C-8F34-64E82858A1E1}">
      <dsp:nvSpPr>
        <dsp:cNvPr id="0" name=""/>
        <dsp:cNvSpPr/>
      </dsp:nvSpPr>
      <dsp:spPr>
        <a:xfrm>
          <a:off x="1951" y="5800444"/>
          <a:ext cx="1197629" cy="665349"/>
        </a:xfrm>
        <a:prstGeom prst="rect">
          <a:avLst/>
        </a:prstGeom>
        <a:noFill/>
        <a:ln>
          <a:noFill/>
        </a:ln>
        <a:effectLst/>
      </dsp:spPr>
      <dsp:style>
        <a:lnRef idx="0">
          <a:scrgbClr r="0" g="0" b="0"/>
        </a:lnRef>
        <a:fillRef idx="0">
          <a:scrgbClr r="0" g="0" b="0"/>
        </a:fillRef>
        <a:effectRef idx="0">
          <a:scrgbClr r="0" g="0" b="0"/>
        </a:effectRef>
        <a:fontRef idx="minor"/>
      </dsp:style>
    </dsp:sp>
    <dsp:sp modelId="{21EFE223-EE44-44B6-A34B-BE576AF5AE33}">
      <dsp:nvSpPr>
        <dsp:cNvPr id="0" name=""/>
        <dsp:cNvSpPr/>
      </dsp:nvSpPr>
      <dsp:spPr>
        <a:xfrm rot="5400000">
          <a:off x="1668246" y="2821397"/>
          <a:ext cx="1108916" cy="964756"/>
        </a:xfrm>
        <a:prstGeom prst="hexagon">
          <a:avLst>
            <a:gd name="adj" fmla="val 25000"/>
            <a:gd name="vf" fmla="val 115470"/>
          </a:avLst>
        </a:prstGeom>
        <a:solidFill>
          <a:schemeClr val="accent6"/>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r>
            <a:rPr lang="fa-IR" sz="1400" b="1" kern="1200" dirty="0" smtClean="0">
              <a:solidFill>
                <a:schemeClr val="tx1"/>
              </a:solidFill>
              <a:cs typeface="B Mitra" pitchFamily="2" charset="-78"/>
            </a:rPr>
            <a:t>اقتصاد الکترونیکی</a:t>
          </a:r>
          <a:endParaRPr lang="en-US" sz="1400" b="1" kern="1200" dirty="0">
            <a:solidFill>
              <a:schemeClr val="tx1"/>
            </a:solidFill>
            <a:cs typeface="B Mitra" pitchFamily="2" charset="-78"/>
          </a:endParaRPr>
        </a:p>
      </dsp:txBody>
      <dsp:txXfrm rot="-5400000">
        <a:off x="1890667" y="2922123"/>
        <a:ext cx="664074" cy="763304"/>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9B93BB-0578-4045-B5DA-40E1E2B361EC}">
      <dsp:nvSpPr>
        <dsp:cNvPr id="0" name=""/>
        <dsp:cNvSpPr/>
      </dsp:nvSpPr>
      <dsp:spPr>
        <a:xfrm rot="5400000">
          <a:off x="1690386" y="944501"/>
          <a:ext cx="1108916" cy="964756"/>
        </a:xfrm>
        <a:prstGeom prst="hexagon">
          <a:avLst>
            <a:gd name="adj" fmla="val 25000"/>
            <a:gd name="vf" fmla="val 115470"/>
          </a:avLst>
        </a:prstGeom>
        <a:no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fa-IR" sz="1400" b="1" kern="1200" dirty="0" smtClean="0">
              <a:solidFill>
                <a:schemeClr val="tx1"/>
              </a:solidFill>
              <a:cs typeface="B Mitra" pitchFamily="2" charset="-78"/>
            </a:rPr>
            <a:t>مقدمه</a:t>
          </a:r>
          <a:endParaRPr lang="en-US" sz="1400" b="1" kern="1200" dirty="0">
            <a:solidFill>
              <a:schemeClr val="tx1"/>
            </a:solidFill>
            <a:cs typeface="B Mitra" pitchFamily="2" charset="-78"/>
          </a:endParaRPr>
        </a:p>
      </dsp:txBody>
      <dsp:txXfrm rot="-5400000">
        <a:off x="1912807" y="1045227"/>
        <a:ext cx="664074" cy="763304"/>
      </dsp:txXfrm>
    </dsp:sp>
    <dsp:sp modelId="{17336C7B-DAFE-43D7-B1E0-5AE3C0DD2ED4}">
      <dsp:nvSpPr>
        <dsp:cNvPr id="0" name=""/>
        <dsp:cNvSpPr/>
      </dsp:nvSpPr>
      <dsp:spPr>
        <a:xfrm>
          <a:off x="2756498" y="1094205"/>
          <a:ext cx="1237550" cy="665349"/>
        </a:xfrm>
        <a:prstGeom prst="rect">
          <a:avLst/>
        </a:prstGeom>
        <a:noFill/>
        <a:ln>
          <a:noFill/>
        </a:ln>
        <a:effectLst/>
      </dsp:spPr>
      <dsp:style>
        <a:lnRef idx="0">
          <a:scrgbClr r="0" g="0" b="0"/>
        </a:lnRef>
        <a:fillRef idx="0">
          <a:scrgbClr r="0" g="0" b="0"/>
        </a:fillRef>
        <a:effectRef idx="0">
          <a:scrgbClr r="0" g="0" b="0"/>
        </a:effectRef>
        <a:fontRef idx="minor"/>
      </dsp:style>
    </dsp:sp>
    <dsp:sp modelId="{DBD07B30-06F2-439E-BF43-6F41801E4D62}">
      <dsp:nvSpPr>
        <dsp:cNvPr id="0" name=""/>
        <dsp:cNvSpPr/>
      </dsp:nvSpPr>
      <dsp:spPr>
        <a:xfrm rot="5400000">
          <a:off x="648449" y="944501"/>
          <a:ext cx="1108916" cy="964756"/>
        </a:xfrm>
        <a:prstGeom prst="hexagon">
          <a:avLst>
            <a:gd name="adj" fmla="val 25000"/>
            <a:gd name="vf" fmla="val 115470"/>
          </a:avLst>
        </a:prstGeom>
        <a:no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r>
            <a:rPr lang="fa-IR" sz="1400" b="1" kern="1200" dirty="0" smtClean="0">
              <a:solidFill>
                <a:schemeClr val="tx1"/>
              </a:solidFill>
              <a:cs typeface="B Mitra" pitchFamily="2" charset="-78"/>
            </a:rPr>
            <a:t>معرفی</a:t>
          </a:r>
          <a:endParaRPr lang="en-US" sz="1400" b="1" kern="1200" dirty="0">
            <a:solidFill>
              <a:schemeClr val="tx1"/>
            </a:solidFill>
            <a:cs typeface="B Mitra" pitchFamily="2" charset="-78"/>
          </a:endParaRPr>
        </a:p>
      </dsp:txBody>
      <dsp:txXfrm rot="-5400000">
        <a:off x="870870" y="1045227"/>
        <a:ext cx="664074" cy="763304"/>
      </dsp:txXfrm>
    </dsp:sp>
    <dsp:sp modelId="{4E57ACAE-124E-4CAF-B315-73AD7F876944}">
      <dsp:nvSpPr>
        <dsp:cNvPr id="0" name=""/>
        <dsp:cNvSpPr/>
      </dsp:nvSpPr>
      <dsp:spPr>
        <a:xfrm rot="5400000">
          <a:off x="1167421" y="1885749"/>
          <a:ext cx="1108916" cy="964756"/>
        </a:xfrm>
        <a:prstGeom prst="hexagon">
          <a:avLst>
            <a:gd name="adj" fmla="val 25000"/>
            <a:gd name="vf" fmla="val 11547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fa-IR" sz="1400" b="1" kern="1200" dirty="0" smtClean="0">
              <a:solidFill>
                <a:schemeClr val="tx1"/>
              </a:solidFill>
              <a:cs typeface="B Mitra" pitchFamily="2" charset="-78"/>
            </a:rPr>
            <a:t>چشم انداز</a:t>
          </a:r>
          <a:endParaRPr lang="en-US" sz="1400" b="1" kern="1200" dirty="0">
            <a:solidFill>
              <a:schemeClr val="tx1"/>
            </a:solidFill>
            <a:cs typeface="B Mitra" pitchFamily="2" charset="-78"/>
          </a:endParaRPr>
        </a:p>
      </dsp:txBody>
      <dsp:txXfrm rot="-5400000">
        <a:off x="1389842" y="1986475"/>
        <a:ext cx="664074" cy="763304"/>
      </dsp:txXfrm>
    </dsp:sp>
    <dsp:sp modelId="{90E2A3BD-FD88-40D3-87C5-CC6FE70304D7}">
      <dsp:nvSpPr>
        <dsp:cNvPr id="0" name=""/>
        <dsp:cNvSpPr/>
      </dsp:nvSpPr>
      <dsp:spPr>
        <a:xfrm>
          <a:off x="1951" y="2035453"/>
          <a:ext cx="1197629" cy="6653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r" defTabSz="622300">
            <a:lnSpc>
              <a:spcPct val="90000"/>
            </a:lnSpc>
            <a:spcBef>
              <a:spcPct val="0"/>
            </a:spcBef>
            <a:spcAft>
              <a:spcPct val="35000"/>
            </a:spcAft>
          </a:pPr>
          <a:r>
            <a:rPr lang="fa-IR" sz="1400" b="1" kern="1200" dirty="0" smtClean="0">
              <a:solidFill>
                <a:schemeClr val="tx1"/>
              </a:solidFill>
              <a:cs typeface="B Mitra" pitchFamily="2" charset="-78"/>
            </a:rPr>
            <a:t>.</a:t>
          </a:r>
          <a:endParaRPr lang="en-US" sz="1400" b="1" kern="1200" dirty="0">
            <a:solidFill>
              <a:schemeClr val="tx1"/>
            </a:solidFill>
            <a:cs typeface="B Mitra" pitchFamily="2" charset="-78"/>
          </a:endParaRPr>
        </a:p>
      </dsp:txBody>
      <dsp:txXfrm>
        <a:off x="1951" y="2035453"/>
        <a:ext cx="1197629" cy="665349"/>
      </dsp:txXfrm>
    </dsp:sp>
    <dsp:sp modelId="{AE454F8E-D240-4EFD-AF80-D53098C108A8}">
      <dsp:nvSpPr>
        <dsp:cNvPr id="0" name=""/>
        <dsp:cNvSpPr/>
      </dsp:nvSpPr>
      <dsp:spPr>
        <a:xfrm rot="5400000">
          <a:off x="2209359" y="1885749"/>
          <a:ext cx="1108916" cy="964756"/>
        </a:xfrm>
        <a:prstGeom prst="hexagon">
          <a:avLst>
            <a:gd name="adj" fmla="val 25000"/>
            <a:gd name="vf" fmla="val 11547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b="1" kern="1200">
            <a:solidFill>
              <a:schemeClr val="tx1"/>
            </a:solidFill>
            <a:cs typeface="B Mitra" pitchFamily="2" charset="-78"/>
          </a:endParaRPr>
        </a:p>
      </dsp:txBody>
      <dsp:txXfrm rot="-5400000">
        <a:off x="2431780" y="1986475"/>
        <a:ext cx="664074" cy="763304"/>
      </dsp:txXfrm>
    </dsp:sp>
    <dsp:sp modelId="{01E7132E-257C-4AAE-8F68-007A86336949}">
      <dsp:nvSpPr>
        <dsp:cNvPr id="0" name=""/>
        <dsp:cNvSpPr/>
      </dsp:nvSpPr>
      <dsp:spPr>
        <a:xfrm rot="5400000">
          <a:off x="2225836" y="1892092"/>
          <a:ext cx="1108916" cy="964756"/>
        </a:xfrm>
        <a:prstGeom prst="hexagon">
          <a:avLst>
            <a:gd name="adj" fmla="val 25000"/>
            <a:gd name="vf" fmla="val 11547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1">
            <a:lnSpc>
              <a:spcPct val="90000"/>
            </a:lnSpc>
            <a:spcBef>
              <a:spcPct val="0"/>
            </a:spcBef>
            <a:spcAft>
              <a:spcPct val="35000"/>
            </a:spcAft>
          </a:pPr>
          <a:r>
            <a:rPr lang="fa-IR" sz="1400" b="1" kern="1200" dirty="0" smtClean="0">
              <a:solidFill>
                <a:schemeClr val="tx1"/>
              </a:solidFill>
              <a:cs typeface="B Mitra" pitchFamily="2" charset="-78"/>
            </a:rPr>
            <a:t>دانش به عنوان منبع</a:t>
          </a:r>
          <a:endParaRPr lang="en-US" sz="1400" b="1" kern="1200" dirty="0" smtClean="0">
            <a:solidFill>
              <a:schemeClr val="tx1"/>
            </a:solidFill>
            <a:cs typeface="B Mitra" pitchFamily="2" charset="-78"/>
          </a:endParaRPr>
        </a:p>
      </dsp:txBody>
      <dsp:txXfrm rot="-5400000">
        <a:off x="2448257" y="1992818"/>
        <a:ext cx="664074" cy="763304"/>
      </dsp:txXfrm>
    </dsp:sp>
    <dsp:sp modelId="{449DCAC5-C62E-46FF-B969-5AB7A317A275}">
      <dsp:nvSpPr>
        <dsp:cNvPr id="0" name=""/>
        <dsp:cNvSpPr/>
      </dsp:nvSpPr>
      <dsp:spPr>
        <a:xfrm>
          <a:off x="2756498" y="2976701"/>
          <a:ext cx="1237550" cy="665349"/>
        </a:xfrm>
        <a:prstGeom prst="rect">
          <a:avLst/>
        </a:prstGeom>
        <a:noFill/>
        <a:ln>
          <a:noFill/>
        </a:ln>
        <a:effectLst/>
      </dsp:spPr>
      <dsp:style>
        <a:lnRef idx="0">
          <a:scrgbClr r="0" g="0" b="0"/>
        </a:lnRef>
        <a:fillRef idx="0">
          <a:scrgbClr r="0" g="0" b="0"/>
        </a:fillRef>
        <a:effectRef idx="0">
          <a:scrgbClr r="0" g="0" b="0"/>
        </a:effectRef>
        <a:fontRef idx="minor"/>
      </dsp:style>
    </dsp:sp>
    <dsp:sp modelId="{DB8AD123-A7CC-4101-8313-78447C310550}">
      <dsp:nvSpPr>
        <dsp:cNvPr id="0" name=""/>
        <dsp:cNvSpPr/>
      </dsp:nvSpPr>
      <dsp:spPr>
        <a:xfrm rot="5400000">
          <a:off x="1147122" y="5634684"/>
          <a:ext cx="1108916" cy="964756"/>
        </a:xfrm>
        <a:prstGeom prst="hexagon">
          <a:avLst>
            <a:gd name="adj" fmla="val 25000"/>
            <a:gd name="vf" fmla="val 11547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b="1" kern="1200">
            <a:solidFill>
              <a:schemeClr val="tx1"/>
            </a:solidFill>
            <a:cs typeface="B Mitra" pitchFamily="2" charset="-78"/>
          </a:endParaRPr>
        </a:p>
      </dsp:txBody>
      <dsp:txXfrm rot="-5400000">
        <a:off x="1369543" y="5735410"/>
        <a:ext cx="664074" cy="763304"/>
      </dsp:txXfrm>
    </dsp:sp>
    <dsp:sp modelId="{98224C82-97B2-4D5C-97A2-946BBCD48176}">
      <dsp:nvSpPr>
        <dsp:cNvPr id="0" name=""/>
        <dsp:cNvSpPr/>
      </dsp:nvSpPr>
      <dsp:spPr>
        <a:xfrm rot="5400000">
          <a:off x="2137716" y="3750702"/>
          <a:ext cx="1108916" cy="964756"/>
        </a:xfrm>
        <a:prstGeom prst="hexagon">
          <a:avLst>
            <a:gd name="adj" fmla="val 25000"/>
            <a:gd name="vf" fmla="val 11547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1">
            <a:lnSpc>
              <a:spcPct val="90000"/>
            </a:lnSpc>
            <a:spcBef>
              <a:spcPct val="0"/>
            </a:spcBef>
            <a:spcAft>
              <a:spcPct val="35000"/>
            </a:spcAft>
          </a:pPr>
          <a:r>
            <a:rPr lang="fa-IR" sz="1400" b="1" kern="1200" dirty="0" smtClean="0">
              <a:solidFill>
                <a:schemeClr val="tx1"/>
              </a:solidFill>
              <a:cs typeface="B Mitra" pitchFamily="2" charset="-78"/>
            </a:rPr>
            <a:t>زنجیره ارزش دانش</a:t>
          </a:r>
        </a:p>
      </dsp:txBody>
      <dsp:txXfrm rot="-5400000">
        <a:off x="2360137" y="3851428"/>
        <a:ext cx="664074" cy="763304"/>
      </dsp:txXfrm>
    </dsp:sp>
    <dsp:sp modelId="{C5A7076D-05C0-4F94-8380-D12E9A79D30E}">
      <dsp:nvSpPr>
        <dsp:cNvPr id="0" name=""/>
        <dsp:cNvSpPr/>
      </dsp:nvSpPr>
      <dsp:spPr>
        <a:xfrm>
          <a:off x="1951" y="3917949"/>
          <a:ext cx="1197629" cy="665349"/>
        </a:xfrm>
        <a:prstGeom prst="rect">
          <a:avLst/>
        </a:prstGeom>
        <a:noFill/>
        <a:ln>
          <a:noFill/>
        </a:ln>
        <a:effectLst/>
      </dsp:spPr>
      <dsp:style>
        <a:lnRef idx="0">
          <a:scrgbClr r="0" g="0" b="0"/>
        </a:lnRef>
        <a:fillRef idx="0">
          <a:scrgbClr r="0" g="0" b="0"/>
        </a:fillRef>
        <a:effectRef idx="0">
          <a:scrgbClr r="0" g="0" b="0"/>
        </a:effectRef>
        <a:fontRef idx="minor"/>
      </dsp:style>
    </dsp:sp>
    <dsp:sp modelId="{15358C8A-88C8-4E05-8FFD-B85748D87CA3}">
      <dsp:nvSpPr>
        <dsp:cNvPr id="0" name=""/>
        <dsp:cNvSpPr/>
      </dsp:nvSpPr>
      <dsp:spPr>
        <a:xfrm rot="5400000">
          <a:off x="639564" y="4720283"/>
          <a:ext cx="1108916" cy="964756"/>
        </a:xfrm>
        <a:prstGeom prst="hexagon">
          <a:avLst>
            <a:gd name="adj" fmla="val 25000"/>
            <a:gd name="vf" fmla="val 11547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r>
            <a:rPr lang="fa-IR" sz="1400" b="1" kern="1200" dirty="0" smtClean="0">
              <a:solidFill>
                <a:schemeClr val="tx1"/>
              </a:solidFill>
              <a:cs typeface="B Mitra" pitchFamily="2" charset="-78"/>
            </a:rPr>
            <a:t>مدل دانش محور</a:t>
          </a:r>
          <a:endParaRPr lang="en-US" sz="1400" b="1" kern="1200" dirty="0">
            <a:solidFill>
              <a:schemeClr val="tx1"/>
            </a:solidFill>
            <a:cs typeface="B Mitra" pitchFamily="2" charset="-78"/>
          </a:endParaRPr>
        </a:p>
      </dsp:txBody>
      <dsp:txXfrm rot="-5400000">
        <a:off x="861985" y="4821009"/>
        <a:ext cx="664074" cy="763304"/>
      </dsp:txXfrm>
    </dsp:sp>
    <dsp:sp modelId="{FFC5408F-D852-4E39-A45A-13821672C639}">
      <dsp:nvSpPr>
        <dsp:cNvPr id="0" name=""/>
        <dsp:cNvSpPr/>
      </dsp:nvSpPr>
      <dsp:spPr>
        <a:xfrm rot="5400000">
          <a:off x="610563" y="2821397"/>
          <a:ext cx="1108916" cy="964756"/>
        </a:xfrm>
        <a:prstGeom prst="hexagon">
          <a:avLst>
            <a:gd name="adj" fmla="val 25000"/>
            <a:gd name="vf" fmla="val 11547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1">
            <a:lnSpc>
              <a:spcPct val="90000"/>
            </a:lnSpc>
            <a:spcBef>
              <a:spcPct val="0"/>
            </a:spcBef>
            <a:spcAft>
              <a:spcPct val="35000"/>
            </a:spcAft>
          </a:pPr>
          <a:r>
            <a:rPr lang="fa-IR" sz="1400" b="1" kern="1200" dirty="0" smtClean="0">
              <a:solidFill>
                <a:schemeClr val="tx1"/>
              </a:solidFill>
              <a:cs typeface="B Mitra" pitchFamily="2" charset="-78"/>
            </a:rPr>
            <a:t>دانش و قابلیتها</a:t>
          </a:r>
        </a:p>
      </dsp:txBody>
      <dsp:txXfrm rot="-5400000">
        <a:off x="832984" y="2922123"/>
        <a:ext cx="664074" cy="763304"/>
      </dsp:txXfrm>
    </dsp:sp>
    <dsp:sp modelId="{7CBF61A0-E323-4271-95F9-86E6F70C0241}">
      <dsp:nvSpPr>
        <dsp:cNvPr id="0" name=""/>
        <dsp:cNvSpPr/>
      </dsp:nvSpPr>
      <dsp:spPr>
        <a:xfrm>
          <a:off x="2756498" y="4859197"/>
          <a:ext cx="1237550" cy="665349"/>
        </a:xfrm>
        <a:prstGeom prst="rect">
          <a:avLst/>
        </a:prstGeom>
        <a:noFill/>
        <a:ln>
          <a:noFill/>
        </a:ln>
        <a:effectLst/>
      </dsp:spPr>
      <dsp:style>
        <a:lnRef idx="0">
          <a:scrgbClr r="0" g="0" b="0"/>
        </a:lnRef>
        <a:fillRef idx="0">
          <a:scrgbClr r="0" g="0" b="0"/>
        </a:fillRef>
        <a:effectRef idx="0">
          <a:scrgbClr r="0" g="0" b="0"/>
        </a:effectRef>
        <a:fontRef idx="minor"/>
      </dsp:style>
    </dsp:sp>
    <dsp:sp modelId="{D0F5CC91-1B01-44C8-A7BA-67B1AA0DF210}">
      <dsp:nvSpPr>
        <dsp:cNvPr id="0" name=""/>
        <dsp:cNvSpPr/>
      </dsp:nvSpPr>
      <dsp:spPr>
        <a:xfrm rot="5400000">
          <a:off x="1706363" y="4754360"/>
          <a:ext cx="1108916" cy="964756"/>
        </a:xfrm>
        <a:prstGeom prst="hexagon">
          <a:avLst>
            <a:gd name="adj" fmla="val 25000"/>
            <a:gd name="vf" fmla="val 11547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r>
            <a:rPr lang="fa-IR" sz="1400" b="1" kern="1200" dirty="0" smtClean="0">
              <a:solidFill>
                <a:schemeClr val="tx1"/>
              </a:solidFill>
              <a:cs typeface="B Mitra" pitchFamily="2" charset="-78"/>
            </a:rPr>
            <a:t>رهیافت ها</a:t>
          </a:r>
          <a:endParaRPr lang="en-US" sz="1400" b="1" kern="1200" dirty="0">
            <a:solidFill>
              <a:schemeClr val="tx1"/>
            </a:solidFill>
            <a:cs typeface="B Mitra" pitchFamily="2" charset="-78"/>
          </a:endParaRPr>
        </a:p>
      </dsp:txBody>
      <dsp:txXfrm rot="-5400000">
        <a:off x="1928784" y="4855086"/>
        <a:ext cx="664074" cy="763304"/>
      </dsp:txXfrm>
    </dsp:sp>
    <dsp:sp modelId="{72583A61-AF33-47D9-8DE1-92E77067B398}">
      <dsp:nvSpPr>
        <dsp:cNvPr id="0" name=""/>
        <dsp:cNvSpPr/>
      </dsp:nvSpPr>
      <dsp:spPr>
        <a:xfrm rot="5400000">
          <a:off x="1070917" y="3763765"/>
          <a:ext cx="1108916" cy="964756"/>
        </a:xfrm>
        <a:prstGeom prst="hexagon">
          <a:avLst>
            <a:gd name="adj" fmla="val 25000"/>
            <a:gd name="vf" fmla="val 11547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1">
            <a:lnSpc>
              <a:spcPct val="90000"/>
            </a:lnSpc>
            <a:spcBef>
              <a:spcPct val="0"/>
            </a:spcBef>
            <a:spcAft>
              <a:spcPct val="35000"/>
            </a:spcAft>
          </a:pPr>
          <a:r>
            <a:rPr lang="fa-IR" sz="1400" b="1" kern="1200" dirty="0" smtClean="0">
              <a:solidFill>
                <a:schemeClr val="tx1"/>
              </a:solidFill>
              <a:cs typeface="B Mitra" pitchFamily="2" charset="-78"/>
            </a:rPr>
            <a:t>استراتژی های دانش محور</a:t>
          </a:r>
        </a:p>
      </dsp:txBody>
      <dsp:txXfrm rot="-5400000">
        <a:off x="1293338" y="3864491"/>
        <a:ext cx="664074" cy="763304"/>
      </dsp:txXfrm>
    </dsp:sp>
    <dsp:sp modelId="{9F8A1736-7CBC-431C-8F34-64E82858A1E1}">
      <dsp:nvSpPr>
        <dsp:cNvPr id="0" name=""/>
        <dsp:cNvSpPr/>
      </dsp:nvSpPr>
      <dsp:spPr>
        <a:xfrm>
          <a:off x="1951" y="5800444"/>
          <a:ext cx="1197629" cy="665349"/>
        </a:xfrm>
        <a:prstGeom prst="rect">
          <a:avLst/>
        </a:prstGeom>
        <a:noFill/>
        <a:ln>
          <a:noFill/>
        </a:ln>
        <a:effectLst/>
      </dsp:spPr>
      <dsp:style>
        <a:lnRef idx="0">
          <a:scrgbClr r="0" g="0" b="0"/>
        </a:lnRef>
        <a:fillRef idx="0">
          <a:scrgbClr r="0" g="0" b="0"/>
        </a:fillRef>
        <a:effectRef idx="0">
          <a:scrgbClr r="0" g="0" b="0"/>
        </a:effectRef>
        <a:fontRef idx="minor"/>
      </dsp:style>
    </dsp:sp>
    <dsp:sp modelId="{21EFE223-EE44-44B6-A34B-BE576AF5AE33}">
      <dsp:nvSpPr>
        <dsp:cNvPr id="0" name=""/>
        <dsp:cNvSpPr/>
      </dsp:nvSpPr>
      <dsp:spPr>
        <a:xfrm rot="5400000">
          <a:off x="1668246" y="2821397"/>
          <a:ext cx="1108916" cy="964756"/>
        </a:xfrm>
        <a:prstGeom prst="hexagon">
          <a:avLst>
            <a:gd name="adj" fmla="val 25000"/>
            <a:gd name="vf" fmla="val 115470"/>
          </a:avLst>
        </a:prstGeom>
        <a:solidFill>
          <a:schemeClr val="accent6"/>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r>
            <a:rPr lang="fa-IR" sz="1400" b="1" kern="1200" dirty="0" smtClean="0">
              <a:solidFill>
                <a:schemeClr val="tx1"/>
              </a:solidFill>
              <a:cs typeface="B Mitra" pitchFamily="2" charset="-78"/>
            </a:rPr>
            <a:t>اقتصاد الکترونیکی</a:t>
          </a:r>
          <a:endParaRPr lang="en-US" sz="1400" b="1" kern="1200" dirty="0">
            <a:solidFill>
              <a:schemeClr val="tx1"/>
            </a:solidFill>
            <a:cs typeface="B Mitra" pitchFamily="2" charset="-78"/>
          </a:endParaRPr>
        </a:p>
      </dsp:txBody>
      <dsp:txXfrm rot="-5400000">
        <a:off x="1890667" y="2922123"/>
        <a:ext cx="664074" cy="763304"/>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9B93BB-0578-4045-B5DA-40E1E2B361EC}">
      <dsp:nvSpPr>
        <dsp:cNvPr id="0" name=""/>
        <dsp:cNvSpPr/>
      </dsp:nvSpPr>
      <dsp:spPr>
        <a:xfrm rot="5400000">
          <a:off x="1690386" y="944501"/>
          <a:ext cx="1108916" cy="964756"/>
        </a:xfrm>
        <a:prstGeom prst="hexagon">
          <a:avLst>
            <a:gd name="adj" fmla="val 25000"/>
            <a:gd name="vf" fmla="val 115470"/>
          </a:avLst>
        </a:prstGeom>
        <a:solidFill>
          <a:srgbClr val="FFC000"/>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fa-IR" sz="1400" b="1" kern="1200" dirty="0" smtClean="0">
              <a:solidFill>
                <a:schemeClr val="tx1"/>
              </a:solidFill>
              <a:cs typeface="B Mitra" pitchFamily="2" charset="-78"/>
            </a:rPr>
            <a:t>مقدمه</a:t>
          </a:r>
          <a:endParaRPr lang="en-US" sz="1400" b="1" kern="1200" dirty="0">
            <a:solidFill>
              <a:schemeClr val="tx1"/>
            </a:solidFill>
            <a:cs typeface="B Mitra" pitchFamily="2" charset="-78"/>
          </a:endParaRPr>
        </a:p>
      </dsp:txBody>
      <dsp:txXfrm rot="-5400000">
        <a:off x="1912807" y="1045227"/>
        <a:ext cx="664074" cy="763304"/>
      </dsp:txXfrm>
    </dsp:sp>
    <dsp:sp modelId="{17336C7B-DAFE-43D7-B1E0-5AE3C0DD2ED4}">
      <dsp:nvSpPr>
        <dsp:cNvPr id="0" name=""/>
        <dsp:cNvSpPr/>
      </dsp:nvSpPr>
      <dsp:spPr>
        <a:xfrm>
          <a:off x="2756498" y="1094205"/>
          <a:ext cx="1237550" cy="6653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fa-IR" sz="1400" b="1" kern="1200" dirty="0" smtClean="0">
              <a:solidFill>
                <a:schemeClr val="tx1"/>
              </a:solidFill>
              <a:cs typeface="B Mitra" pitchFamily="2" charset="-78"/>
            </a:rPr>
            <a:t>.</a:t>
          </a:r>
          <a:endParaRPr lang="en-US" sz="1400" b="1" kern="1200" dirty="0">
            <a:solidFill>
              <a:schemeClr val="tx1"/>
            </a:solidFill>
            <a:cs typeface="B Mitra" pitchFamily="2" charset="-78"/>
          </a:endParaRPr>
        </a:p>
      </dsp:txBody>
      <dsp:txXfrm>
        <a:off x="2756498" y="1094205"/>
        <a:ext cx="1237550" cy="665349"/>
      </dsp:txXfrm>
    </dsp:sp>
    <dsp:sp modelId="{DBD07B30-06F2-439E-BF43-6F41801E4D62}">
      <dsp:nvSpPr>
        <dsp:cNvPr id="0" name=""/>
        <dsp:cNvSpPr/>
      </dsp:nvSpPr>
      <dsp:spPr>
        <a:xfrm rot="5400000">
          <a:off x="648449" y="944501"/>
          <a:ext cx="1108916" cy="964756"/>
        </a:xfrm>
        <a:prstGeom prst="hexagon">
          <a:avLst>
            <a:gd name="adj" fmla="val 25000"/>
            <a:gd name="vf" fmla="val 115470"/>
          </a:avLst>
        </a:prstGeom>
        <a:no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r>
            <a:rPr lang="fa-IR" sz="1400" b="1" kern="1200" dirty="0" smtClean="0">
              <a:solidFill>
                <a:schemeClr val="tx1"/>
              </a:solidFill>
              <a:cs typeface="B Mitra" pitchFamily="2" charset="-78"/>
            </a:rPr>
            <a:t>معرفی</a:t>
          </a:r>
          <a:endParaRPr lang="en-US" sz="1400" b="1" kern="1200" dirty="0">
            <a:solidFill>
              <a:schemeClr val="tx1"/>
            </a:solidFill>
            <a:cs typeface="B Mitra" pitchFamily="2" charset="-78"/>
          </a:endParaRPr>
        </a:p>
      </dsp:txBody>
      <dsp:txXfrm rot="-5400000">
        <a:off x="870870" y="1045227"/>
        <a:ext cx="664074" cy="763304"/>
      </dsp:txXfrm>
    </dsp:sp>
    <dsp:sp modelId="{4E57ACAE-124E-4CAF-B315-73AD7F876944}">
      <dsp:nvSpPr>
        <dsp:cNvPr id="0" name=""/>
        <dsp:cNvSpPr/>
      </dsp:nvSpPr>
      <dsp:spPr>
        <a:xfrm rot="5400000">
          <a:off x="1167421" y="1885749"/>
          <a:ext cx="1108916" cy="964756"/>
        </a:xfrm>
        <a:prstGeom prst="hexagon">
          <a:avLst>
            <a:gd name="adj" fmla="val 25000"/>
            <a:gd name="vf" fmla="val 11547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fa-IR" sz="1400" b="1" kern="1200" dirty="0" smtClean="0">
              <a:solidFill>
                <a:schemeClr val="tx1"/>
              </a:solidFill>
              <a:cs typeface="B Mitra" pitchFamily="2" charset="-78"/>
            </a:rPr>
            <a:t>چشم انداز</a:t>
          </a:r>
          <a:endParaRPr lang="en-US" sz="1400" b="1" kern="1200" dirty="0">
            <a:solidFill>
              <a:schemeClr val="tx1"/>
            </a:solidFill>
            <a:cs typeface="B Mitra" pitchFamily="2" charset="-78"/>
          </a:endParaRPr>
        </a:p>
      </dsp:txBody>
      <dsp:txXfrm rot="-5400000">
        <a:off x="1389842" y="1986475"/>
        <a:ext cx="664074" cy="763304"/>
      </dsp:txXfrm>
    </dsp:sp>
    <dsp:sp modelId="{90E2A3BD-FD88-40D3-87C5-CC6FE70304D7}">
      <dsp:nvSpPr>
        <dsp:cNvPr id="0" name=""/>
        <dsp:cNvSpPr/>
      </dsp:nvSpPr>
      <dsp:spPr>
        <a:xfrm>
          <a:off x="1951" y="2035453"/>
          <a:ext cx="1197629" cy="6653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r" defTabSz="622300">
            <a:lnSpc>
              <a:spcPct val="90000"/>
            </a:lnSpc>
            <a:spcBef>
              <a:spcPct val="0"/>
            </a:spcBef>
            <a:spcAft>
              <a:spcPct val="35000"/>
            </a:spcAft>
          </a:pPr>
          <a:r>
            <a:rPr lang="fa-IR" sz="1400" b="1" kern="1200" dirty="0" smtClean="0">
              <a:solidFill>
                <a:schemeClr val="tx1"/>
              </a:solidFill>
              <a:cs typeface="B Mitra" pitchFamily="2" charset="-78"/>
            </a:rPr>
            <a:t>.</a:t>
          </a:r>
          <a:endParaRPr lang="en-US" sz="1400" b="1" kern="1200" dirty="0">
            <a:solidFill>
              <a:schemeClr val="tx1"/>
            </a:solidFill>
            <a:cs typeface="B Mitra" pitchFamily="2" charset="-78"/>
          </a:endParaRPr>
        </a:p>
      </dsp:txBody>
      <dsp:txXfrm>
        <a:off x="1951" y="2035453"/>
        <a:ext cx="1197629" cy="665349"/>
      </dsp:txXfrm>
    </dsp:sp>
    <dsp:sp modelId="{AE454F8E-D240-4EFD-AF80-D53098C108A8}">
      <dsp:nvSpPr>
        <dsp:cNvPr id="0" name=""/>
        <dsp:cNvSpPr/>
      </dsp:nvSpPr>
      <dsp:spPr>
        <a:xfrm rot="5400000">
          <a:off x="2209359" y="1885749"/>
          <a:ext cx="1108916" cy="964756"/>
        </a:xfrm>
        <a:prstGeom prst="hexagon">
          <a:avLst>
            <a:gd name="adj" fmla="val 25000"/>
            <a:gd name="vf" fmla="val 11547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b="1" kern="1200">
            <a:solidFill>
              <a:schemeClr val="tx1"/>
            </a:solidFill>
            <a:cs typeface="B Mitra" pitchFamily="2" charset="-78"/>
          </a:endParaRPr>
        </a:p>
      </dsp:txBody>
      <dsp:txXfrm rot="-5400000">
        <a:off x="2431780" y="1986475"/>
        <a:ext cx="664074" cy="763304"/>
      </dsp:txXfrm>
    </dsp:sp>
    <dsp:sp modelId="{01E7132E-257C-4AAE-8F68-007A86336949}">
      <dsp:nvSpPr>
        <dsp:cNvPr id="0" name=""/>
        <dsp:cNvSpPr/>
      </dsp:nvSpPr>
      <dsp:spPr>
        <a:xfrm rot="5400000">
          <a:off x="2225836" y="1892092"/>
          <a:ext cx="1108916" cy="964756"/>
        </a:xfrm>
        <a:prstGeom prst="hexagon">
          <a:avLst>
            <a:gd name="adj" fmla="val 25000"/>
            <a:gd name="vf" fmla="val 11547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1">
            <a:lnSpc>
              <a:spcPct val="90000"/>
            </a:lnSpc>
            <a:spcBef>
              <a:spcPct val="0"/>
            </a:spcBef>
            <a:spcAft>
              <a:spcPct val="35000"/>
            </a:spcAft>
          </a:pPr>
          <a:r>
            <a:rPr lang="fa-IR" sz="1400" b="1" kern="1200" dirty="0" smtClean="0">
              <a:solidFill>
                <a:schemeClr val="tx1"/>
              </a:solidFill>
              <a:cs typeface="B Mitra" pitchFamily="2" charset="-78"/>
            </a:rPr>
            <a:t>دانش به عنوان منبع</a:t>
          </a:r>
          <a:endParaRPr lang="en-US" sz="1400" b="1" kern="1200" dirty="0" smtClean="0">
            <a:solidFill>
              <a:schemeClr val="tx1"/>
            </a:solidFill>
            <a:cs typeface="B Mitra" pitchFamily="2" charset="-78"/>
          </a:endParaRPr>
        </a:p>
      </dsp:txBody>
      <dsp:txXfrm rot="-5400000">
        <a:off x="2448257" y="1992818"/>
        <a:ext cx="664074" cy="763304"/>
      </dsp:txXfrm>
    </dsp:sp>
    <dsp:sp modelId="{449DCAC5-C62E-46FF-B969-5AB7A317A275}">
      <dsp:nvSpPr>
        <dsp:cNvPr id="0" name=""/>
        <dsp:cNvSpPr/>
      </dsp:nvSpPr>
      <dsp:spPr>
        <a:xfrm>
          <a:off x="2756498" y="2976701"/>
          <a:ext cx="1237550" cy="665349"/>
        </a:xfrm>
        <a:prstGeom prst="rect">
          <a:avLst/>
        </a:prstGeom>
        <a:noFill/>
        <a:ln>
          <a:noFill/>
        </a:ln>
        <a:effectLst/>
      </dsp:spPr>
      <dsp:style>
        <a:lnRef idx="0">
          <a:scrgbClr r="0" g="0" b="0"/>
        </a:lnRef>
        <a:fillRef idx="0">
          <a:scrgbClr r="0" g="0" b="0"/>
        </a:fillRef>
        <a:effectRef idx="0">
          <a:scrgbClr r="0" g="0" b="0"/>
        </a:effectRef>
        <a:fontRef idx="minor"/>
      </dsp:style>
    </dsp:sp>
    <dsp:sp modelId="{DB8AD123-A7CC-4101-8313-78447C310550}">
      <dsp:nvSpPr>
        <dsp:cNvPr id="0" name=""/>
        <dsp:cNvSpPr/>
      </dsp:nvSpPr>
      <dsp:spPr>
        <a:xfrm rot="5400000">
          <a:off x="1668255" y="4680007"/>
          <a:ext cx="1108916" cy="964756"/>
        </a:xfrm>
        <a:prstGeom prst="hexagon">
          <a:avLst>
            <a:gd name="adj" fmla="val 25000"/>
            <a:gd name="vf" fmla="val 11547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b="1" kern="1200">
            <a:solidFill>
              <a:schemeClr val="tx1"/>
            </a:solidFill>
            <a:cs typeface="B Mitra" pitchFamily="2" charset="-78"/>
          </a:endParaRPr>
        </a:p>
      </dsp:txBody>
      <dsp:txXfrm rot="-5400000">
        <a:off x="1890676" y="4780733"/>
        <a:ext cx="664074" cy="763304"/>
      </dsp:txXfrm>
    </dsp:sp>
    <dsp:sp modelId="{98224C82-97B2-4D5C-97A2-946BBCD48176}">
      <dsp:nvSpPr>
        <dsp:cNvPr id="0" name=""/>
        <dsp:cNvSpPr/>
      </dsp:nvSpPr>
      <dsp:spPr>
        <a:xfrm rot="5400000">
          <a:off x="1168145" y="3750702"/>
          <a:ext cx="1108916" cy="964756"/>
        </a:xfrm>
        <a:prstGeom prst="hexagon">
          <a:avLst>
            <a:gd name="adj" fmla="val 25000"/>
            <a:gd name="vf" fmla="val 11547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1">
            <a:lnSpc>
              <a:spcPct val="90000"/>
            </a:lnSpc>
            <a:spcBef>
              <a:spcPct val="0"/>
            </a:spcBef>
            <a:spcAft>
              <a:spcPct val="35000"/>
            </a:spcAft>
          </a:pPr>
          <a:r>
            <a:rPr lang="fa-IR" sz="1400" b="1" kern="1200" dirty="0" smtClean="0">
              <a:solidFill>
                <a:schemeClr val="tx1"/>
              </a:solidFill>
              <a:cs typeface="B Mitra" pitchFamily="2" charset="-78"/>
            </a:rPr>
            <a:t>زنجیره ارزش دانش</a:t>
          </a:r>
        </a:p>
      </dsp:txBody>
      <dsp:txXfrm rot="-5400000">
        <a:off x="1390566" y="3851428"/>
        <a:ext cx="664074" cy="763304"/>
      </dsp:txXfrm>
    </dsp:sp>
    <dsp:sp modelId="{C5A7076D-05C0-4F94-8380-D12E9A79D30E}">
      <dsp:nvSpPr>
        <dsp:cNvPr id="0" name=""/>
        <dsp:cNvSpPr/>
      </dsp:nvSpPr>
      <dsp:spPr>
        <a:xfrm>
          <a:off x="1951" y="3917949"/>
          <a:ext cx="1197629" cy="665349"/>
        </a:xfrm>
        <a:prstGeom prst="rect">
          <a:avLst/>
        </a:prstGeom>
        <a:noFill/>
        <a:ln>
          <a:noFill/>
        </a:ln>
        <a:effectLst/>
      </dsp:spPr>
      <dsp:style>
        <a:lnRef idx="0">
          <a:scrgbClr r="0" g="0" b="0"/>
        </a:lnRef>
        <a:fillRef idx="0">
          <a:scrgbClr r="0" g="0" b="0"/>
        </a:fillRef>
        <a:effectRef idx="0">
          <a:scrgbClr r="0" g="0" b="0"/>
        </a:effectRef>
        <a:fontRef idx="minor"/>
      </dsp:style>
    </dsp:sp>
    <dsp:sp modelId="{15358C8A-88C8-4E05-8FFD-B85748D87CA3}">
      <dsp:nvSpPr>
        <dsp:cNvPr id="0" name=""/>
        <dsp:cNvSpPr/>
      </dsp:nvSpPr>
      <dsp:spPr>
        <a:xfrm rot="5400000">
          <a:off x="2225827" y="3768245"/>
          <a:ext cx="1108916" cy="964756"/>
        </a:xfrm>
        <a:prstGeom prst="hexagon">
          <a:avLst>
            <a:gd name="adj" fmla="val 25000"/>
            <a:gd name="vf" fmla="val 11547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r>
            <a:rPr lang="fa-IR" sz="1400" b="1" kern="1200" dirty="0" smtClean="0">
              <a:solidFill>
                <a:schemeClr val="tx1"/>
              </a:solidFill>
              <a:cs typeface="B Mitra" pitchFamily="2" charset="-78"/>
            </a:rPr>
            <a:t>مدل دانش محور</a:t>
          </a:r>
          <a:endParaRPr lang="en-US" sz="1400" b="1" kern="1200" dirty="0">
            <a:solidFill>
              <a:schemeClr val="tx1"/>
            </a:solidFill>
            <a:cs typeface="B Mitra" pitchFamily="2" charset="-78"/>
          </a:endParaRPr>
        </a:p>
      </dsp:txBody>
      <dsp:txXfrm rot="-5400000">
        <a:off x="2448248" y="3868971"/>
        <a:ext cx="664074" cy="763304"/>
      </dsp:txXfrm>
    </dsp:sp>
    <dsp:sp modelId="{FFC5408F-D852-4E39-A45A-13821672C639}">
      <dsp:nvSpPr>
        <dsp:cNvPr id="0" name=""/>
        <dsp:cNvSpPr/>
      </dsp:nvSpPr>
      <dsp:spPr>
        <a:xfrm rot="5400000">
          <a:off x="610563" y="2821397"/>
          <a:ext cx="1108916" cy="964756"/>
        </a:xfrm>
        <a:prstGeom prst="hexagon">
          <a:avLst>
            <a:gd name="adj" fmla="val 25000"/>
            <a:gd name="vf" fmla="val 11547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1">
            <a:lnSpc>
              <a:spcPct val="90000"/>
            </a:lnSpc>
            <a:spcBef>
              <a:spcPct val="0"/>
            </a:spcBef>
            <a:spcAft>
              <a:spcPct val="35000"/>
            </a:spcAft>
          </a:pPr>
          <a:r>
            <a:rPr lang="fa-IR" sz="1400" b="1" kern="1200" dirty="0" smtClean="0">
              <a:solidFill>
                <a:schemeClr val="tx1"/>
              </a:solidFill>
              <a:cs typeface="B Mitra" pitchFamily="2" charset="-78"/>
            </a:rPr>
            <a:t>دانش و قابلیتها</a:t>
          </a:r>
        </a:p>
      </dsp:txBody>
      <dsp:txXfrm rot="-5400000">
        <a:off x="832984" y="2922123"/>
        <a:ext cx="664074" cy="763304"/>
      </dsp:txXfrm>
    </dsp:sp>
    <dsp:sp modelId="{7CBF61A0-E323-4271-95F9-86E6F70C0241}">
      <dsp:nvSpPr>
        <dsp:cNvPr id="0" name=""/>
        <dsp:cNvSpPr/>
      </dsp:nvSpPr>
      <dsp:spPr>
        <a:xfrm>
          <a:off x="2756498" y="4859197"/>
          <a:ext cx="1237550" cy="665349"/>
        </a:xfrm>
        <a:prstGeom prst="rect">
          <a:avLst/>
        </a:prstGeom>
        <a:noFill/>
        <a:ln>
          <a:noFill/>
        </a:ln>
        <a:effectLst/>
      </dsp:spPr>
      <dsp:style>
        <a:lnRef idx="0">
          <a:scrgbClr r="0" g="0" b="0"/>
        </a:lnRef>
        <a:fillRef idx="0">
          <a:scrgbClr r="0" g="0" b="0"/>
        </a:fillRef>
        <a:effectRef idx="0">
          <a:scrgbClr r="0" g="0" b="0"/>
        </a:effectRef>
        <a:fontRef idx="minor"/>
      </dsp:style>
    </dsp:sp>
    <dsp:sp modelId="{D0F5CC91-1B01-44C8-A7BA-67B1AA0DF210}">
      <dsp:nvSpPr>
        <dsp:cNvPr id="0" name=""/>
        <dsp:cNvSpPr/>
      </dsp:nvSpPr>
      <dsp:spPr>
        <a:xfrm rot="5400000">
          <a:off x="648449" y="4709493"/>
          <a:ext cx="1108916" cy="964756"/>
        </a:xfrm>
        <a:prstGeom prst="hexagon">
          <a:avLst>
            <a:gd name="adj" fmla="val 25000"/>
            <a:gd name="vf" fmla="val 11547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r>
            <a:rPr lang="fa-IR" sz="1400" b="1" kern="1200" dirty="0" smtClean="0">
              <a:solidFill>
                <a:schemeClr val="tx1"/>
              </a:solidFill>
              <a:cs typeface="B Mitra" pitchFamily="2" charset="-78"/>
            </a:rPr>
            <a:t>رهیافت ها</a:t>
          </a:r>
          <a:endParaRPr lang="en-US" sz="1400" b="1" kern="1200" dirty="0">
            <a:solidFill>
              <a:schemeClr val="tx1"/>
            </a:solidFill>
            <a:cs typeface="B Mitra" pitchFamily="2" charset="-78"/>
          </a:endParaRPr>
        </a:p>
      </dsp:txBody>
      <dsp:txXfrm rot="-5400000">
        <a:off x="870870" y="4810219"/>
        <a:ext cx="664074" cy="763304"/>
      </dsp:txXfrm>
    </dsp:sp>
    <dsp:sp modelId="{72583A61-AF33-47D9-8DE1-92E77067B398}">
      <dsp:nvSpPr>
        <dsp:cNvPr id="0" name=""/>
        <dsp:cNvSpPr/>
      </dsp:nvSpPr>
      <dsp:spPr>
        <a:xfrm rot="5400000">
          <a:off x="2783409" y="2821397"/>
          <a:ext cx="1108916" cy="964756"/>
        </a:xfrm>
        <a:prstGeom prst="hexagon">
          <a:avLst>
            <a:gd name="adj" fmla="val 25000"/>
            <a:gd name="vf" fmla="val 11547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1">
            <a:lnSpc>
              <a:spcPct val="90000"/>
            </a:lnSpc>
            <a:spcBef>
              <a:spcPct val="0"/>
            </a:spcBef>
            <a:spcAft>
              <a:spcPct val="35000"/>
            </a:spcAft>
          </a:pPr>
          <a:r>
            <a:rPr lang="fa-IR" sz="1400" b="1" kern="1200" dirty="0" smtClean="0">
              <a:solidFill>
                <a:schemeClr val="tx1"/>
              </a:solidFill>
              <a:cs typeface="B Mitra" pitchFamily="2" charset="-78"/>
            </a:rPr>
            <a:t>استراتژی های دانش محور</a:t>
          </a:r>
        </a:p>
      </dsp:txBody>
      <dsp:txXfrm rot="-5400000">
        <a:off x="3005830" y="2922123"/>
        <a:ext cx="664074" cy="763304"/>
      </dsp:txXfrm>
    </dsp:sp>
    <dsp:sp modelId="{9F8A1736-7CBC-431C-8F34-64E82858A1E1}">
      <dsp:nvSpPr>
        <dsp:cNvPr id="0" name=""/>
        <dsp:cNvSpPr/>
      </dsp:nvSpPr>
      <dsp:spPr>
        <a:xfrm>
          <a:off x="1951" y="5800444"/>
          <a:ext cx="1197629" cy="665349"/>
        </a:xfrm>
        <a:prstGeom prst="rect">
          <a:avLst/>
        </a:prstGeom>
        <a:noFill/>
        <a:ln>
          <a:noFill/>
        </a:ln>
        <a:effectLst/>
      </dsp:spPr>
      <dsp:style>
        <a:lnRef idx="0">
          <a:scrgbClr r="0" g="0" b="0"/>
        </a:lnRef>
        <a:fillRef idx="0">
          <a:scrgbClr r="0" g="0" b="0"/>
        </a:fillRef>
        <a:effectRef idx="0">
          <a:scrgbClr r="0" g="0" b="0"/>
        </a:effectRef>
        <a:fontRef idx="minor"/>
      </dsp:style>
    </dsp:sp>
    <dsp:sp modelId="{21EFE223-EE44-44B6-A34B-BE576AF5AE33}">
      <dsp:nvSpPr>
        <dsp:cNvPr id="0" name=""/>
        <dsp:cNvSpPr/>
      </dsp:nvSpPr>
      <dsp:spPr>
        <a:xfrm rot="5400000">
          <a:off x="1668246" y="2821397"/>
          <a:ext cx="1108916" cy="964756"/>
        </a:xfrm>
        <a:prstGeom prst="hexagon">
          <a:avLst>
            <a:gd name="adj" fmla="val 25000"/>
            <a:gd name="vf" fmla="val 11547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r>
            <a:rPr lang="fa-IR" sz="1400" b="1" kern="1200" dirty="0" smtClean="0">
              <a:solidFill>
                <a:schemeClr val="tx1"/>
              </a:solidFill>
              <a:cs typeface="B Mitra" pitchFamily="2" charset="-78"/>
            </a:rPr>
            <a:t>اقتصاد الکترونیکی</a:t>
          </a:r>
          <a:endParaRPr lang="en-US" sz="1400" b="1" kern="1200" dirty="0">
            <a:solidFill>
              <a:schemeClr val="tx1"/>
            </a:solidFill>
            <a:cs typeface="B Mitra" pitchFamily="2" charset="-78"/>
          </a:endParaRPr>
        </a:p>
      </dsp:txBody>
      <dsp:txXfrm rot="-5400000">
        <a:off x="1890667" y="2922123"/>
        <a:ext cx="664074" cy="763304"/>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9B93BB-0578-4045-B5DA-40E1E2B361EC}">
      <dsp:nvSpPr>
        <dsp:cNvPr id="0" name=""/>
        <dsp:cNvSpPr/>
      </dsp:nvSpPr>
      <dsp:spPr>
        <a:xfrm rot="5400000">
          <a:off x="1690386" y="944501"/>
          <a:ext cx="1108916" cy="964756"/>
        </a:xfrm>
        <a:prstGeom prst="hexagon">
          <a:avLst>
            <a:gd name="adj" fmla="val 25000"/>
            <a:gd name="vf" fmla="val 115470"/>
          </a:avLst>
        </a:prstGeom>
        <a:no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fa-IR" sz="1400" b="1" kern="1200" dirty="0" smtClean="0">
              <a:solidFill>
                <a:schemeClr val="tx1"/>
              </a:solidFill>
              <a:cs typeface="B Mitra" pitchFamily="2" charset="-78"/>
            </a:rPr>
            <a:t>مقدمه</a:t>
          </a:r>
          <a:endParaRPr lang="en-US" sz="1400" b="1" kern="1200" dirty="0">
            <a:solidFill>
              <a:schemeClr val="tx1"/>
            </a:solidFill>
            <a:cs typeface="B Mitra" pitchFamily="2" charset="-78"/>
          </a:endParaRPr>
        </a:p>
      </dsp:txBody>
      <dsp:txXfrm rot="-5400000">
        <a:off x="1912807" y="1045227"/>
        <a:ext cx="664074" cy="763304"/>
      </dsp:txXfrm>
    </dsp:sp>
    <dsp:sp modelId="{17336C7B-DAFE-43D7-B1E0-5AE3C0DD2ED4}">
      <dsp:nvSpPr>
        <dsp:cNvPr id="0" name=""/>
        <dsp:cNvSpPr/>
      </dsp:nvSpPr>
      <dsp:spPr>
        <a:xfrm>
          <a:off x="2756498" y="1094205"/>
          <a:ext cx="1237550" cy="665349"/>
        </a:xfrm>
        <a:prstGeom prst="rect">
          <a:avLst/>
        </a:prstGeom>
        <a:noFill/>
        <a:ln>
          <a:noFill/>
        </a:ln>
        <a:effectLst/>
      </dsp:spPr>
      <dsp:style>
        <a:lnRef idx="0">
          <a:scrgbClr r="0" g="0" b="0"/>
        </a:lnRef>
        <a:fillRef idx="0">
          <a:scrgbClr r="0" g="0" b="0"/>
        </a:fillRef>
        <a:effectRef idx="0">
          <a:scrgbClr r="0" g="0" b="0"/>
        </a:effectRef>
        <a:fontRef idx="minor"/>
      </dsp:style>
    </dsp:sp>
    <dsp:sp modelId="{DBD07B30-06F2-439E-BF43-6F41801E4D62}">
      <dsp:nvSpPr>
        <dsp:cNvPr id="0" name=""/>
        <dsp:cNvSpPr/>
      </dsp:nvSpPr>
      <dsp:spPr>
        <a:xfrm rot="5400000">
          <a:off x="648449" y="944501"/>
          <a:ext cx="1108916" cy="964756"/>
        </a:xfrm>
        <a:prstGeom prst="hexagon">
          <a:avLst>
            <a:gd name="adj" fmla="val 25000"/>
            <a:gd name="vf" fmla="val 115470"/>
          </a:avLst>
        </a:prstGeom>
        <a:no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r>
            <a:rPr lang="fa-IR" sz="1400" b="1" kern="1200" dirty="0" smtClean="0">
              <a:solidFill>
                <a:schemeClr val="tx1"/>
              </a:solidFill>
              <a:cs typeface="B Mitra" pitchFamily="2" charset="-78"/>
            </a:rPr>
            <a:t>معرفی</a:t>
          </a:r>
          <a:endParaRPr lang="en-US" sz="1400" b="1" kern="1200" dirty="0">
            <a:solidFill>
              <a:schemeClr val="tx1"/>
            </a:solidFill>
            <a:cs typeface="B Mitra" pitchFamily="2" charset="-78"/>
          </a:endParaRPr>
        </a:p>
      </dsp:txBody>
      <dsp:txXfrm rot="-5400000">
        <a:off x="870870" y="1045227"/>
        <a:ext cx="664074" cy="763304"/>
      </dsp:txXfrm>
    </dsp:sp>
    <dsp:sp modelId="{4E57ACAE-124E-4CAF-B315-73AD7F876944}">
      <dsp:nvSpPr>
        <dsp:cNvPr id="0" name=""/>
        <dsp:cNvSpPr/>
      </dsp:nvSpPr>
      <dsp:spPr>
        <a:xfrm rot="5400000">
          <a:off x="1167421" y="1885749"/>
          <a:ext cx="1108916" cy="964756"/>
        </a:xfrm>
        <a:prstGeom prst="hexagon">
          <a:avLst>
            <a:gd name="adj" fmla="val 25000"/>
            <a:gd name="vf" fmla="val 115470"/>
          </a:avLst>
        </a:prstGeom>
        <a:solidFill>
          <a:srgbClr val="FFC000"/>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fa-IR" sz="1400" b="1" kern="1200" dirty="0" smtClean="0">
              <a:solidFill>
                <a:schemeClr val="tx1"/>
              </a:solidFill>
              <a:cs typeface="B Mitra" pitchFamily="2" charset="-78"/>
            </a:rPr>
            <a:t>چشم انداز</a:t>
          </a:r>
          <a:endParaRPr lang="en-US" sz="1400" b="1" kern="1200" dirty="0">
            <a:solidFill>
              <a:schemeClr val="tx1"/>
            </a:solidFill>
            <a:cs typeface="B Mitra" pitchFamily="2" charset="-78"/>
          </a:endParaRPr>
        </a:p>
      </dsp:txBody>
      <dsp:txXfrm rot="-5400000">
        <a:off x="1389842" y="1986475"/>
        <a:ext cx="664074" cy="763304"/>
      </dsp:txXfrm>
    </dsp:sp>
    <dsp:sp modelId="{90E2A3BD-FD88-40D3-87C5-CC6FE70304D7}">
      <dsp:nvSpPr>
        <dsp:cNvPr id="0" name=""/>
        <dsp:cNvSpPr/>
      </dsp:nvSpPr>
      <dsp:spPr>
        <a:xfrm>
          <a:off x="1951" y="2035453"/>
          <a:ext cx="1197629" cy="6653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r" defTabSz="622300">
            <a:lnSpc>
              <a:spcPct val="90000"/>
            </a:lnSpc>
            <a:spcBef>
              <a:spcPct val="0"/>
            </a:spcBef>
            <a:spcAft>
              <a:spcPct val="35000"/>
            </a:spcAft>
          </a:pPr>
          <a:r>
            <a:rPr lang="fa-IR" sz="1400" b="1" kern="1200" dirty="0" smtClean="0">
              <a:solidFill>
                <a:schemeClr val="tx1"/>
              </a:solidFill>
              <a:cs typeface="B Mitra" pitchFamily="2" charset="-78"/>
            </a:rPr>
            <a:t>.</a:t>
          </a:r>
          <a:endParaRPr lang="en-US" sz="1400" b="1" kern="1200" dirty="0">
            <a:solidFill>
              <a:schemeClr val="tx1"/>
            </a:solidFill>
            <a:cs typeface="B Mitra" pitchFamily="2" charset="-78"/>
          </a:endParaRPr>
        </a:p>
      </dsp:txBody>
      <dsp:txXfrm>
        <a:off x="1951" y="2035453"/>
        <a:ext cx="1197629" cy="665349"/>
      </dsp:txXfrm>
    </dsp:sp>
    <dsp:sp modelId="{AE454F8E-D240-4EFD-AF80-D53098C108A8}">
      <dsp:nvSpPr>
        <dsp:cNvPr id="0" name=""/>
        <dsp:cNvSpPr/>
      </dsp:nvSpPr>
      <dsp:spPr>
        <a:xfrm rot="5400000">
          <a:off x="2209359" y="1885749"/>
          <a:ext cx="1108916" cy="964756"/>
        </a:xfrm>
        <a:prstGeom prst="hexagon">
          <a:avLst>
            <a:gd name="adj" fmla="val 25000"/>
            <a:gd name="vf" fmla="val 11547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b="1" kern="1200">
            <a:solidFill>
              <a:schemeClr val="tx1"/>
            </a:solidFill>
            <a:cs typeface="B Mitra" pitchFamily="2" charset="-78"/>
          </a:endParaRPr>
        </a:p>
      </dsp:txBody>
      <dsp:txXfrm rot="-5400000">
        <a:off x="2431780" y="1986475"/>
        <a:ext cx="664074" cy="763304"/>
      </dsp:txXfrm>
    </dsp:sp>
    <dsp:sp modelId="{01E7132E-257C-4AAE-8F68-007A86336949}">
      <dsp:nvSpPr>
        <dsp:cNvPr id="0" name=""/>
        <dsp:cNvSpPr/>
      </dsp:nvSpPr>
      <dsp:spPr>
        <a:xfrm rot="5400000">
          <a:off x="2225836" y="1892092"/>
          <a:ext cx="1108916" cy="964756"/>
        </a:xfrm>
        <a:prstGeom prst="hexagon">
          <a:avLst>
            <a:gd name="adj" fmla="val 25000"/>
            <a:gd name="vf" fmla="val 11547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1">
            <a:lnSpc>
              <a:spcPct val="90000"/>
            </a:lnSpc>
            <a:spcBef>
              <a:spcPct val="0"/>
            </a:spcBef>
            <a:spcAft>
              <a:spcPct val="35000"/>
            </a:spcAft>
          </a:pPr>
          <a:r>
            <a:rPr lang="fa-IR" sz="1400" b="1" kern="1200" dirty="0" smtClean="0">
              <a:solidFill>
                <a:schemeClr val="tx1"/>
              </a:solidFill>
              <a:cs typeface="B Mitra" pitchFamily="2" charset="-78"/>
            </a:rPr>
            <a:t>دانش به عنوان منبع</a:t>
          </a:r>
          <a:endParaRPr lang="en-US" sz="1400" b="1" kern="1200" dirty="0" smtClean="0">
            <a:solidFill>
              <a:schemeClr val="tx1"/>
            </a:solidFill>
            <a:cs typeface="B Mitra" pitchFamily="2" charset="-78"/>
          </a:endParaRPr>
        </a:p>
      </dsp:txBody>
      <dsp:txXfrm rot="-5400000">
        <a:off x="2448257" y="1992818"/>
        <a:ext cx="664074" cy="763304"/>
      </dsp:txXfrm>
    </dsp:sp>
    <dsp:sp modelId="{449DCAC5-C62E-46FF-B969-5AB7A317A275}">
      <dsp:nvSpPr>
        <dsp:cNvPr id="0" name=""/>
        <dsp:cNvSpPr/>
      </dsp:nvSpPr>
      <dsp:spPr>
        <a:xfrm>
          <a:off x="2756498" y="2976701"/>
          <a:ext cx="1237550" cy="665349"/>
        </a:xfrm>
        <a:prstGeom prst="rect">
          <a:avLst/>
        </a:prstGeom>
        <a:noFill/>
        <a:ln>
          <a:noFill/>
        </a:ln>
        <a:effectLst/>
      </dsp:spPr>
      <dsp:style>
        <a:lnRef idx="0">
          <a:scrgbClr r="0" g="0" b="0"/>
        </a:lnRef>
        <a:fillRef idx="0">
          <a:scrgbClr r="0" g="0" b="0"/>
        </a:fillRef>
        <a:effectRef idx="0">
          <a:scrgbClr r="0" g="0" b="0"/>
        </a:effectRef>
        <a:fontRef idx="minor"/>
      </dsp:style>
    </dsp:sp>
    <dsp:sp modelId="{DB8AD123-A7CC-4101-8313-78447C310550}">
      <dsp:nvSpPr>
        <dsp:cNvPr id="0" name=""/>
        <dsp:cNvSpPr/>
      </dsp:nvSpPr>
      <dsp:spPr>
        <a:xfrm rot="5400000">
          <a:off x="1147122" y="5634684"/>
          <a:ext cx="1108916" cy="964756"/>
        </a:xfrm>
        <a:prstGeom prst="hexagon">
          <a:avLst>
            <a:gd name="adj" fmla="val 25000"/>
            <a:gd name="vf" fmla="val 11547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b="1" kern="1200">
            <a:solidFill>
              <a:schemeClr val="tx1"/>
            </a:solidFill>
            <a:cs typeface="B Mitra" pitchFamily="2" charset="-78"/>
          </a:endParaRPr>
        </a:p>
      </dsp:txBody>
      <dsp:txXfrm rot="-5400000">
        <a:off x="1369543" y="5735410"/>
        <a:ext cx="664074" cy="763304"/>
      </dsp:txXfrm>
    </dsp:sp>
    <dsp:sp modelId="{98224C82-97B2-4D5C-97A2-946BBCD48176}">
      <dsp:nvSpPr>
        <dsp:cNvPr id="0" name=""/>
        <dsp:cNvSpPr/>
      </dsp:nvSpPr>
      <dsp:spPr>
        <a:xfrm rot="5400000">
          <a:off x="2137716" y="3750702"/>
          <a:ext cx="1108916" cy="964756"/>
        </a:xfrm>
        <a:prstGeom prst="hexagon">
          <a:avLst>
            <a:gd name="adj" fmla="val 25000"/>
            <a:gd name="vf" fmla="val 11547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1">
            <a:lnSpc>
              <a:spcPct val="90000"/>
            </a:lnSpc>
            <a:spcBef>
              <a:spcPct val="0"/>
            </a:spcBef>
            <a:spcAft>
              <a:spcPct val="35000"/>
            </a:spcAft>
          </a:pPr>
          <a:r>
            <a:rPr lang="fa-IR" sz="1400" b="1" kern="1200" dirty="0" smtClean="0">
              <a:solidFill>
                <a:schemeClr val="tx1"/>
              </a:solidFill>
              <a:cs typeface="B Mitra" pitchFamily="2" charset="-78"/>
            </a:rPr>
            <a:t>زنجیره ارزش دانش</a:t>
          </a:r>
        </a:p>
      </dsp:txBody>
      <dsp:txXfrm rot="-5400000">
        <a:off x="2360137" y="3851428"/>
        <a:ext cx="664074" cy="763304"/>
      </dsp:txXfrm>
    </dsp:sp>
    <dsp:sp modelId="{C5A7076D-05C0-4F94-8380-D12E9A79D30E}">
      <dsp:nvSpPr>
        <dsp:cNvPr id="0" name=""/>
        <dsp:cNvSpPr/>
      </dsp:nvSpPr>
      <dsp:spPr>
        <a:xfrm>
          <a:off x="1951" y="3917949"/>
          <a:ext cx="1197629" cy="665349"/>
        </a:xfrm>
        <a:prstGeom prst="rect">
          <a:avLst/>
        </a:prstGeom>
        <a:noFill/>
        <a:ln>
          <a:noFill/>
        </a:ln>
        <a:effectLst/>
      </dsp:spPr>
      <dsp:style>
        <a:lnRef idx="0">
          <a:scrgbClr r="0" g="0" b="0"/>
        </a:lnRef>
        <a:fillRef idx="0">
          <a:scrgbClr r="0" g="0" b="0"/>
        </a:fillRef>
        <a:effectRef idx="0">
          <a:scrgbClr r="0" g="0" b="0"/>
        </a:effectRef>
        <a:fontRef idx="minor"/>
      </dsp:style>
    </dsp:sp>
    <dsp:sp modelId="{15358C8A-88C8-4E05-8FFD-B85748D87CA3}">
      <dsp:nvSpPr>
        <dsp:cNvPr id="0" name=""/>
        <dsp:cNvSpPr/>
      </dsp:nvSpPr>
      <dsp:spPr>
        <a:xfrm rot="5400000">
          <a:off x="639564" y="4720283"/>
          <a:ext cx="1108916" cy="964756"/>
        </a:xfrm>
        <a:prstGeom prst="hexagon">
          <a:avLst>
            <a:gd name="adj" fmla="val 25000"/>
            <a:gd name="vf" fmla="val 11547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r>
            <a:rPr lang="fa-IR" sz="1400" b="1" kern="1200" dirty="0" smtClean="0">
              <a:solidFill>
                <a:schemeClr val="tx1"/>
              </a:solidFill>
              <a:cs typeface="B Mitra" pitchFamily="2" charset="-78"/>
            </a:rPr>
            <a:t>مدل دانش محور</a:t>
          </a:r>
          <a:endParaRPr lang="en-US" sz="1400" b="1" kern="1200" dirty="0">
            <a:solidFill>
              <a:schemeClr val="tx1"/>
            </a:solidFill>
            <a:cs typeface="B Mitra" pitchFamily="2" charset="-78"/>
          </a:endParaRPr>
        </a:p>
      </dsp:txBody>
      <dsp:txXfrm rot="-5400000">
        <a:off x="861985" y="4821009"/>
        <a:ext cx="664074" cy="763304"/>
      </dsp:txXfrm>
    </dsp:sp>
    <dsp:sp modelId="{FFC5408F-D852-4E39-A45A-13821672C639}">
      <dsp:nvSpPr>
        <dsp:cNvPr id="0" name=""/>
        <dsp:cNvSpPr/>
      </dsp:nvSpPr>
      <dsp:spPr>
        <a:xfrm rot="5400000">
          <a:off x="610563" y="2821397"/>
          <a:ext cx="1108916" cy="964756"/>
        </a:xfrm>
        <a:prstGeom prst="hexagon">
          <a:avLst>
            <a:gd name="adj" fmla="val 25000"/>
            <a:gd name="vf" fmla="val 11547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1">
            <a:lnSpc>
              <a:spcPct val="90000"/>
            </a:lnSpc>
            <a:spcBef>
              <a:spcPct val="0"/>
            </a:spcBef>
            <a:spcAft>
              <a:spcPct val="35000"/>
            </a:spcAft>
          </a:pPr>
          <a:r>
            <a:rPr lang="fa-IR" sz="1400" b="1" kern="1200" dirty="0" smtClean="0">
              <a:solidFill>
                <a:schemeClr val="tx1"/>
              </a:solidFill>
              <a:cs typeface="B Mitra" pitchFamily="2" charset="-78"/>
            </a:rPr>
            <a:t>دانش و قابلیتها</a:t>
          </a:r>
        </a:p>
      </dsp:txBody>
      <dsp:txXfrm rot="-5400000">
        <a:off x="832984" y="2922123"/>
        <a:ext cx="664074" cy="763304"/>
      </dsp:txXfrm>
    </dsp:sp>
    <dsp:sp modelId="{7CBF61A0-E323-4271-95F9-86E6F70C0241}">
      <dsp:nvSpPr>
        <dsp:cNvPr id="0" name=""/>
        <dsp:cNvSpPr/>
      </dsp:nvSpPr>
      <dsp:spPr>
        <a:xfrm>
          <a:off x="2756498" y="4859197"/>
          <a:ext cx="1237550" cy="665349"/>
        </a:xfrm>
        <a:prstGeom prst="rect">
          <a:avLst/>
        </a:prstGeom>
        <a:noFill/>
        <a:ln>
          <a:noFill/>
        </a:ln>
        <a:effectLst/>
      </dsp:spPr>
      <dsp:style>
        <a:lnRef idx="0">
          <a:scrgbClr r="0" g="0" b="0"/>
        </a:lnRef>
        <a:fillRef idx="0">
          <a:scrgbClr r="0" g="0" b="0"/>
        </a:fillRef>
        <a:effectRef idx="0">
          <a:scrgbClr r="0" g="0" b="0"/>
        </a:effectRef>
        <a:fontRef idx="minor"/>
      </dsp:style>
    </dsp:sp>
    <dsp:sp modelId="{D0F5CC91-1B01-44C8-A7BA-67B1AA0DF210}">
      <dsp:nvSpPr>
        <dsp:cNvPr id="0" name=""/>
        <dsp:cNvSpPr/>
      </dsp:nvSpPr>
      <dsp:spPr>
        <a:xfrm rot="5400000">
          <a:off x="1706363" y="4754360"/>
          <a:ext cx="1108916" cy="964756"/>
        </a:xfrm>
        <a:prstGeom prst="hexagon">
          <a:avLst>
            <a:gd name="adj" fmla="val 25000"/>
            <a:gd name="vf" fmla="val 11547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r>
            <a:rPr lang="fa-IR" sz="1400" b="1" kern="1200" dirty="0" smtClean="0">
              <a:solidFill>
                <a:schemeClr val="tx1"/>
              </a:solidFill>
              <a:cs typeface="B Mitra" pitchFamily="2" charset="-78"/>
            </a:rPr>
            <a:t>رهیافت ها</a:t>
          </a:r>
          <a:endParaRPr lang="en-US" sz="1400" b="1" kern="1200" dirty="0">
            <a:solidFill>
              <a:schemeClr val="tx1"/>
            </a:solidFill>
            <a:cs typeface="B Mitra" pitchFamily="2" charset="-78"/>
          </a:endParaRPr>
        </a:p>
      </dsp:txBody>
      <dsp:txXfrm rot="-5400000">
        <a:off x="1928784" y="4855086"/>
        <a:ext cx="664074" cy="763304"/>
      </dsp:txXfrm>
    </dsp:sp>
    <dsp:sp modelId="{72583A61-AF33-47D9-8DE1-92E77067B398}">
      <dsp:nvSpPr>
        <dsp:cNvPr id="0" name=""/>
        <dsp:cNvSpPr/>
      </dsp:nvSpPr>
      <dsp:spPr>
        <a:xfrm rot="5400000">
          <a:off x="1070917" y="3763765"/>
          <a:ext cx="1108916" cy="964756"/>
        </a:xfrm>
        <a:prstGeom prst="hexagon">
          <a:avLst>
            <a:gd name="adj" fmla="val 25000"/>
            <a:gd name="vf" fmla="val 11547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1">
            <a:lnSpc>
              <a:spcPct val="90000"/>
            </a:lnSpc>
            <a:spcBef>
              <a:spcPct val="0"/>
            </a:spcBef>
            <a:spcAft>
              <a:spcPct val="35000"/>
            </a:spcAft>
          </a:pPr>
          <a:r>
            <a:rPr lang="fa-IR" sz="1400" b="1" kern="1200" dirty="0" smtClean="0">
              <a:solidFill>
                <a:schemeClr val="tx1"/>
              </a:solidFill>
              <a:cs typeface="B Mitra" pitchFamily="2" charset="-78"/>
            </a:rPr>
            <a:t>استراتژی های دانش محور</a:t>
          </a:r>
        </a:p>
      </dsp:txBody>
      <dsp:txXfrm rot="-5400000">
        <a:off x="1293338" y="3864491"/>
        <a:ext cx="664074" cy="763304"/>
      </dsp:txXfrm>
    </dsp:sp>
    <dsp:sp modelId="{9F8A1736-7CBC-431C-8F34-64E82858A1E1}">
      <dsp:nvSpPr>
        <dsp:cNvPr id="0" name=""/>
        <dsp:cNvSpPr/>
      </dsp:nvSpPr>
      <dsp:spPr>
        <a:xfrm>
          <a:off x="1951" y="5800444"/>
          <a:ext cx="1197629" cy="665349"/>
        </a:xfrm>
        <a:prstGeom prst="rect">
          <a:avLst/>
        </a:prstGeom>
        <a:noFill/>
        <a:ln>
          <a:noFill/>
        </a:ln>
        <a:effectLst/>
      </dsp:spPr>
      <dsp:style>
        <a:lnRef idx="0">
          <a:scrgbClr r="0" g="0" b="0"/>
        </a:lnRef>
        <a:fillRef idx="0">
          <a:scrgbClr r="0" g="0" b="0"/>
        </a:fillRef>
        <a:effectRef idx="0">
          <a:scrgbClr r="0" g="0" b="0"/>
        </a:effectRef>
        <a:fontRef idx="minor"/>
      </dsp:style>
    </dsp:sp>
    <dsp:sp modelId="{21EFE223-EE44-44B6-A34B-BE576AF5AE33}">
      <dsp:nvSpPr>
        <dsp:cNvPr id="0" name=""/>
        <dsp:cNvSpPr/>
      </dsp:nvSpPr>
      <dsp:spPr>
        <a:xfrm rot="5400000">
          <a:off x="1668246" y="2821397"/>
          <a:ext cx="1108916" cy="964756"/>
        </a:xfrm>
        <a:prstGeom prst="hexagon">
          <a:avLst>
            <a:gd name="adj" fmla="val 25000"/>
            <a:gd name="vf" fmla="val 11547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r>
            <a:rPr lang="fa-IR" sz="1400" b="1" kern="1200" dirty="0" smtClean="0">
              <a:solidFill>
                <a:schemeClr val="tx1"/>
              </a:solidFill>
              <a:cs typeface="B Mitra" pitchFamily="2" charset="-78"/>
            </a:rPr>
            <a:t>اقتصاد الکترونیکی</a:t>
          </a:r>
          <a:endParaRPr lang="en-US" sz="1400" b="1" kern="1200" dirty="0">
            <a:solidFill>
              <a:schemeClr val="tx1"/>
            </a:solidFill>
            <a:cs typeface="B Mitra" pitchFamily="2" charset="-78"/>
          </a:endParaRPr>
        </a:p>
      </dsp:txBody>
      <dsp:txXfrm rot="-5400000">
        <a:off x="1890667" y="2922123"/>
        <a:ext cx="664074" cy="76330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9B93BB-0578-4045-B5DA-40E1E2B361EC}">
      <dsp:nvSpPr>
        <dsp:cNvPr id="0" name=""/>
        <dsp:cNvSpPr/>
      </dsp:nvSpPr>
      <dsp:spPr>
        <a:xfrm rot="5400000">
          <a:off x="1690386" y="944501"/>
          <a:ext cx="1108916" cy="964756"/>
        </a:xfrm>
        <a:prstGeom prst="hexagon">
          <a:avLst>
            <a:gd name="adj" fmla="val 25000"/>
            <a:gd name="vf" fmla="val 115470"/>
          </a:avLst>
        </a:prstGeom>
        <a:no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fa-IR" sz="1400" b="1" kern="1200" dirty="0" smtClean="0">
              <a:solidFill>
                <a:schemeClr val="tx1"/>
              </a:solidFill>
              <a:cs typeface="B Mitra" pitchFamily="2" charset="-78"/>
            </a:rPr>
            <a:t>مقدمه</a:t>
          </a:r>
          <a:endParaRPr lang="en-US" sz="1400" b="1" kern="1200" dirty="0">
            <a:solidFill>
              <a:schemeClr val="tx1"/>
            </a:solidFill>
            <a:cs typeface="B Mitra" pitchFamily="2" charset="-78"/>
          </a:endParaRPr>
        </a:p>
      </dsp:txBody>
      <dsp:txXfrm rot="-5400000">
        <a:off x="1912807" y="1045227"/>
        <a:ext cx="664074" cy="763304"/>
      </dsp:txXfrm>
    </dsp:sp>
    <dsp:sp modelId="{17336C7B-DAFE-43D7-B1E0-5AE3C0DD2ED4}">
      <dsp:nvSpPr>
        <dsp:cNvPr id="0" name=""/>
        <dsp:cNvSpPr/>
      </dsp:nvSpPr>
      <dsp:spPr>
        <a:xfrm>
          <a:off x="2756498" y="1094205"/>
          <a:ext cx="1237550" cy="665349"/>
        </a:xfrm>
        <a:prstGeom prst="rect">
          <a:avLst/>
        </a:prstGeom>
        <a:noFill/>
        <a:ln>
          <a:noFill/>
        </a:ln>
        <a:effectLst/>
      </dsp:spPr>
      <dsp:style>
        <a:lnRef idx="0">
          <a:scrgbClr r="0" g="0" b="0"/>
        </a:lnRef>
        <a:fillRef idx="0">
          <a:scrgbClr r="0" g="0" b="0"/>
        </a:fillRef>
        <a:effectRef idx="0">
          <a:scrgbClr r="0" g="0" b="0"/>
        </a:effectRef>
        <a:fontRef idx="minor"/>
      </dsp:style>
    </dsp:sp>
    <dsp:sp modelId="{DBD07B30-06F2-439E-BF43-6F41801E4D62}">
      <dsp:nvSpPr>
        <dsp:cNvPr id="0" name=""/>
        <dsp:cNvSpPr/>
      </dsp:nvSpPr>
      <dsp:spPr>
        <a:xfrm rot="5400000">
          <a:off x="648449" y="944501"/>
          <a:ext cx="1108916" cy="964756"/>
        </a:xfrm>
        <a:prstGeom prst="hexagon">
          <a:avLst>
            <a:gd name="adj" fmla="val 25000"/>
            <a:gd name="vf" fmla="val 115470"/>
          </a:avLst>
        </a:prstGeom>
        <a:no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r>
            <a:rPr lang="fa-IR" sz="1400" b="1" kern="1200" dirty="0" smtClean="0">
              <a:solidFill>
                <a:schemeClr val="tx1"/>
              </a:solidFill>
              <a:cs typeface="B Mitra" pitchFamily="2" charset="-78"/>
            </a:rPr>
            <a:t>معرفی</a:t>
          </a:r>
          <a:endParaRPr lang="en-US" sz="1400" b="1" kern="1200" dirty="0">
            <a:solidFill>
              <a:schemeClr val="tx1"/>
            </a:solidFill>
            <a:cs typeface="B Mitra" pitchFamily="2" charset="-78"/>
          </a:endParaRPr>
        </a:p>
      </dsp:txBody>
      <dsp:txXfrm rot="-5400000">
        <a:off x="870870" y="1045227"/>
        <a:ext cx="664074" cy="763304"/>
      </dsp:txXfrm>
    </dsp:sp>
    <dsp:sp modelId="{4E57ACAE-124E-4CAF-B315-73AD7F876944}">
      <dsp:nvSpPr>
        <dsp:cNvPr id="0" name=""/>
        <dsp:cNvSpPr/>
      </dsp:nvSpPr>
      <dsp:spPr>
        <a:xfrm rot="5400000">
          <a:off x="1167421" y="1885749"/>
          <a:ext cx="1108916" cy="964756"/>
        </a:xfrm>
        <a:prstGeom prst="hexagon">
          <a:avLst>
            <a:gd name="adj" fmla="val 25000"/>
            <a:gd name="vf" fmla="val 11547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fa-IR" sz="1400" b="1" kern="1200" dirty="0" smtClean="0">
              <a:solidFill>
                <a:schemeClr val="tx1"/>
              </a:solidFill>
              <a:cs typeface="B Mitra" pitchFamily="2" charset="-78"/>
            </a:rPr>
            <a:t>چشم انداز</a:t>
          </a:r>
          <a:endParaRPr lang="en-US" sz="1400" b="1" kern="1200" dirty="0">
            <a:solidFill>
              <a:schemeClr val="tx1"/>
            </a:solidFill>
            <a:cs typeface="B Mitra" pitchFamily="2" charset="-78"/>
          </a:endParaRPr>
        </a:p>
      </dsp:txBody>
      <dsp:txXfrm rot="-5400000">
        <a:off x="1389842" y="1986475"/>
        <a:ext cx="664074" cy="763304"/>
      </dsp:txXfrm>
    </dsp:sp>
    <dsp:sp modelId="{90E2A3BD-FD88-40D3-87C5-CC6FE70304D7}">
      <dsp:nvSpPr>
        <dsp:cNvPr id="0" name=""/>
        <dsp:cNvSpPr/>
      </dsp:nvSpPr>
      <dsp:spPr>
        <a:xfrm>
          <a:off x="1951" y="2035453"/>
          <a:ext cx="1197629" cy="6653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r" defTabSz="622300">
            <a:lnSpc>
              <a:spcPct val="90000"/>
            </a:lnSpc>
            <a:spcBef>
              <a:spcPct val="0"/>
            </a:spcBef>
            <a:spcAft>
              <a:spcPct val="35000"/>
            </a:spcAft>
          </a:pPr>
          <a:r>
            <a:rPr lang="fa-IR" sz="1400" b="1" kern="1200" dirty="0" smtClean="0">
              <a:solidFill>
                <a:schemeClr val="tx1"/>
              </a:solidFill>
              <a:cs typeface="B Mitra" pitchFamily="2" charset="-78"/>
            </a:rPr>
            <a:t>.</a:t>
          </a:r>
          <a:endParaRPr lang="en-US" sz="1400" b="1" kern="1200" dirty="0">
            <a:solidFill>
              <a:schemeClr val="tx1"/>
            </a:solidFill>
            <a:cs typeface="B Mitra" pitchFamily="2" charset="-78"/>
          </a:endParaRPr>
        </a:p>
      </dsp:txBody>
      <dsp:txXfrm>
        <a:off x="1951" y="2035453"/>
        <a:ext cx="1197629" cy="665349"/>
      </dsp:txXfrm>
    </dsp:sp>
    <dsp:sp modelId="{AE454F8E-D240-4EFD-AF80-D53098C108A8}">
      <dsp:nvSpPr>
        <dsp:cNvPr id="0" name=""/>
        <dsp:cNvSpPr/>
      </dsp:nvSpPr>
      <dsp:spPr>
        <a:xfrm rot="5400000">
          <a:off x="2209359" y="1885749"/>
          <a:ext cx="1108916" cy="964756"/>
        </a:xfrm>
        <a:prstGeom prst="hexagon">
          <a:avLst>
            <a:gd name="adj" fmla="val 25000"/>
            <a:gd name="vf" fmla="val 11547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b="1" kern="1200">
            <a:solidFill>
              <a:schemeClr val="tx1"/>
            </a:solidFill>
            <a:cs typeface="B Mitra" pitchFamily="2" charset="-78"/>
          </a:endParaRPr>
        </a:p>
      </dsp:txBody>
      <dsp:txXfrm rot="-5400000">
        <a:off x="2431780" y="1986475"/>
        <a:ext cx="664074" cy="763304"/>
      </dsp:txXfrm>
    </dsp:sp>
    <dsp:sp modelId="{01E7132E-257C-4AAE-8F68-007A86336949}">
      <dsp:nvSpPr>
        <dsp:cNvPr id="0" name=""/>
        <dsp:cNvSpPr/>
      </dsp:nvSpPr>
      <dsp:spPr>
        <a:xfrm rot="5400000">
          <a:off x="2225836" y="1892092"/>
          <a:ext cx="1108916" cy="964756"/>
        </a:xfrm>
        <a:prstGeom prst="hexagon">
          <a:avLst>
            <a:gd name="adj" fmla="val 25000"/>
            <a:gd name="vf" fmla="val 115470"/>
          </a:avLst>
        </a:prstGeom>
        <a:solidFill>
          <a:srgbClr val="FFC000"/>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1">
            <a:lnSpc>
              <a:spcPct val="90000"/>
            </a:lnSpc>
            <a:spcBef>
              <a:spcPct val="0"/>
            </a:spcBef>
            <a:spcAft>
              <a:spcPct val="35000"/>
            </a:spcAft>
          </a:pPr>
          <a:r>
            <a:rPr lang="fa-IR" sz="1400" b="1" kern="1200" dirty="0" smtClean="0">
              <a:solidFill>
                <a:schemeClr val="tx1"/>
              </a:solidFill>
              <a:cs typeface="B Mitra" pitchFamily="2" charset="-78"/>
            </a:rPr>
            <a:t>دانش به عنوان منبع</a:t>
          </a:r>
          <a:endParaRPr lang="en-US" sz="1400" b="1" kern="1200" dirty="0" smtClean="0">
            <a:solidFill>
              <a:schemeClr val="tx1"/>
            </a:solidFill>
            <a:cs typeface="B Mitra" pitchFamily="2" charset="-78"/>
          </a:endParaRPr>
        </a:p>
      </dsp:txBody>
      <dsp:txXfrm rot="-5400000">
        <a:off x="2448257" y="1992818"/>
        <a:ext cx="664074" cy="763304"/>
      </dsp:txXfrm>
    </dsp:sp>
    <dsp:sp modelId="{449DCAC5-C62E-46FF-B969-5AB7A317A275}">
      <dsp:nvSpPr>
        <dsp:cNvPr id="0" name=""/>
        <dsp:cNvSpPr/>
      </dsp:nvSpPr>
      <dsp:spPr>
        <a:xfrm>
          <a:off x="2756498" y="2976701"/>
          <a:ext cx="1237550" cy="665349"/>
        </a:xfrm>
        <a:prstGeom prst="rect">
          <a:avLst/>
        </a:prstGeom>
        <a:noFill/>
        <a:ln>
          <a:noFill/>
        </a:ln>
        <a:effectLst/>
      </dsp:spPr>
      <dsp:style>
        <a:lnRef idx="0">
          <a:scrgbClr r="0" g="0" b="0"/>
        </a:lnRef>
        <a:fillRef idx="0">
          <a:scrgbClr r="0" g="0" b="0"/>
        </a:fillRef>
        <a:effectRef idx="0">
          <a:scrgbClr r="0" g="0" b="0"/>
        </a:effectRef>
        <a:fontRef idx="minor"/>
      </dsp:style>
    </dsp:sp>
    <dsp:sp modelId="{DB8AD123-A7CC-4101-8313-78447C310550}">
      <dsp:nvSpPr>
        <dsp:cNvPr id="0" name=""/>
        <dsp:cNvSpPr/>
      </dsp:nvSpPr>
      <dsp:spPr>
        <a:xfrm rot="5400000">
          <a:off x="1147122" y="5634684"/>
          <a:ext cx="1108916" cy="964756"/>
        </a:xfrm>
        <a:prstGeom prst="hexagon">
          <a:avLst>
            <a:gd name="adj" fmla="val 25000"/>
            <a:gd name="vf" fmla="val 11547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b="1" kern="1200">
            <a:solidFill>
              <a:schemeClr val="tx1"/>
            </a:solidFill>
            <a:cs typeface="B Mitra" pitchFamily="2" charset="-78"/>
          </a:endParaRPr>
        </a:p>
      </dsp:txBody>
      <dsp:txXfrm rot="-5400000">
        <a:off x="1369543" y="5735410"/>
        <a:ext cx="664074" cy="763304"/>
      </dsp:txXfrm>
    </dsp:sp>
    <dsp:sp modelId="{98224C82-97B2-4D5C-97A2-946BBCD48176}">
      <dsp:nvSpPr>
        <dsp:cNvPr id="0" name=""/>
        <dsp:cNvSpPr/>
      </dsp:nvSpPr>
      <dsp:spPr>
        <a:xfrm rot="5400000">
          <a:off x="2137716" y="3750702"/>
          <a:ext cx="1108916" cy="964756"/>
        </a:xfrm>
        <a:prstGeom prst="hexagon">
          <a:avLst>
            <a:gd name="adj" fmla="val 25000"/>
            <a:gd name="vf" fmla="val 11547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1">
            <a:lnSpc>
              <a:spcPct val="90000"/>
            </a:lnSpc>
            <a:spcBef>
              <a:spcPct val="0"/>
            </a:spcBef>
            <a:spcAft>
              <a:spcPct val="35000"/>
            </a:spcAft>
          </a:pPr>
          <a:r>
            <a:rPr lang="fa-IR" sz="1400" b="1" kern="1200" dirty="0" smtClean="0">
              <a:solidFill>
                <a:schemeClr val="tx1"/>
              </a:solidFill>
              <a:cs typeface="B Mitra" pitchFamily="2" charset="-78"/>
            </a:rPr>
            <a:t>زنجیره ارزش دانش</a:t>
          </a:r>
        </a:p>
      </dsp:txBody>
      <dsp:txXfrm rot="-5400000">
        <a:off x="2360137" y="3851428"/>
        <a:ext cx="664074" cy="763304"/>
      </dsp:txXfrm>
    </dsp:sp>
    <dsp:sp modelId="{C5A7076D-05C0-4F94-8380-D12E9A79D30E}">
      <dsp:nvSpPr>
        <dsp:cNvPr id="0" name=""/>
        <dsp:cNvSpPr/>
      </dsp:nvSpPr>
      <dsp:spPr>
        <a:xfrm>
          <a:off x="1951" y="3917949"/>
          <a:ext cx="1197629" cy="665349"/>
        </a:xfrm>
        <a:prstGeom prst="rect">
          <a:avLst/>
        </a:prstGeom>
        <a:noFill/>
        <a:ln>
          <a:noFill/>
        </a:ln>
        <a:effectLst/>
      </dsp:spPr>
      <dsp:style>
        <a:lnRef idx="0">
          <a:scrgbClr r="0" g="0" b="0"/>
        </a:lnRef>
        <a:fillRef idx="0">
          <a:scrgbClr r="0" g="0" b="0"/>
        </a:fillRef>
        <a:effectRef idx="0">
          <a:scrgbClr r="0" g="0" b="0"/>
        </a:effectRef>
        <a:fontRef idx="minor"/>
      </dsp:style>
    </dsp:sp>
    <dsp:sp modelId="{15358C8A-88C8-4E05-8FFD-B85748D87CA3}">
      <dsp:nvSpPr>
        <dsp:cNvPr id="0" name=""/>
        <dsp:cNvSpPr/>
      </dsp:nvSpPr>
      <dsp:spPr>
        <a:xfrm rot="5400000">
          <a:off x="639564" y="4720283"/>
          <a:ext cx="1108916" cy="964756"/>
        </a:xfrm>
        <a:prstGeom prst="hexagon">
          <a:avLst>
            <a:gd name="adj" fmla="val 25000"/>
            <a:gd name="vf" fmla="val 11547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r>
            <a:rPr lang="fa-IR" sz="1400" b="1" kern="1200" dirty="0" smtClean="0">
              <a:solidFill>
                <a:schemeClr val="tx1"/>
              </a:solidFill>
              <a:cs typeface="B Mitra" pitchFamily="2" charset="-78"/>
            </a:rPr>
            <a:t>مدل دانش محور</a:t>
          </a:r>
          <a:endParaRPr lang="en-US" sz="1400" b="1" kern="1200" dirty="0">
            <a:solidFill>
              <a:schemeClr val="tx1"/>
            </a:solidFill>
            <a:cs typeface="B Mitra" pitchFamily="2" charset="-78"/>
          </a:endParaRPr>
        </a:p>
      </dsp:txBody>
      <dsp:txXfrm rot="-5400000">
        <a:off x="861985" y="4821009"/>
        <a:ext cx="664074" cy="763304"/>
      </dsp:txXfrm>
    </dsp:sp>
    <dsp:sp modelId="{FFC5408F-D852-4E39-A45A-13821672C639}">
      <dsp:nvSpPr>
        <dsp:cNvPr id="0" name=""/>
        <dsp:cNvSpPr/>
      </dsp:nvSpPr>
      <dsp:spPr>
        <a:xfrm rot="5400000">
          <a:off x="610563" y="2821397"/>
          <a:ext cx="1108916" cy="964756"/>
        </a:xfrm>
        <a:prstGeom prst="hexagon">
          <a:avLst>
            <a:gd name="adj" fmla="val 25000"/>
            <a:gd name="vf" fmla="val 11547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1">
            <a:lnSpc>
              <a:spcPct val="90000"/>
            </a:lnSpc>
            <a:spcBef>
              <a:spcPct val="0"/>
            </a:spcBef>
            <a:spcAft>
              <a:spcPct val="35000"/>
            </a:spcAft>
          </a:pPr>
          <a:r>
            <a:rPr lang="fa-IR" sz="1400" b="1" kern="1200" dirty="0" smtClean="0">
              <a:solidFill>
                <a:schemeClr val="tx1"/>
              </a:solidFill>
              <a:cs typeface="B Mitra" pitchFamily="2" charset="-78"/>
            </a:rPr>
            <a:t>دانش و قابلیتها</a:t>
          </a:r>
        </a:p>
      </dsp:txBody>
      <dsp:txXfrm rot="-5400000">
        <a:off x="832984" y="2922123"/>
        <a:ext cx="664074" cy="763304"/>
      </dsp:txXfrm>
    </dsp:sp>
    <dsp:sp modelId="{7CBF61A0-E323-4271-95F9-86E6F70C0241}">
      <dsp:nvSpPr>
        <dsp:cNvPr id="0" name=""/>
        <dsp:cNvSpPr/>
      </dsp:nvSpPr>
      <dsp:spPr>
        <a:xfrm>
          <a:off x="2756498" y="4859197"/>
          <a:ext cx="1237550" cy="665349"/>
        </a:xfrm>
        <a:prstGeom prst="rect">
          <a:avLst/>
        </a:prstGeom>
        <a:noFill/>
        <a:ln>
          <a:noFill/>
        </a:ln>
        <a:effectLst/>
      </dsp:spPr>
      <dsp:style>
        <a:lnRef idx="0">
          <a:scrgbClr r="0" g="0" b="0"/>
        </a:lnRef>
        <a:fillRef idx="0">
          <a:scrgbClr r="0" g="0" b="0"/>
        </a:fillRef>
        <a:effectRef idx="0">
          <a:scrgbClr r="0" g="0" b="0"/>
        </a:effectRef>
        <a:fontRef idx="minor"/>
      </dsp:style>
    </dsp:sp>
    <dsp:sp modelId="{D0F5CC91-1B01-44C8-A7BA-67B1AA0DF210}">
      <dsp:nvSpPr>
        <dsp:cNvPr id="0" name=""/>
        <dsp:cNvSpPr/>
      </dsp:nvSpPr>
      <dsp:spPr>
        <a:xfrm rot="5400000">
          <a:off x="1706363" y="4754360"/>
          <a:ext cx="1108916" cy="964756"/>
        </a:xfrm>
        <a:prstGeom prst="hexagon">
          <a:avLst>
            <a:gd name="adj" fmla="val 25000"/>
            <a:gd name="vf" fmla="val 11547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r>
            <a:rPr lang="fa-IR" sz="1400" b="1" kern="1200" dirty="0" smtClean="0">
              <a:solidFill>
                <a:schemeClr val="tx1"/>
              </a:solidFill>
              <a:cs typeface="B Mitra" pitchFamily="2" charset="-78"/>
            </a:rPr>
            <a:t>رهیافت ها</a:t>
          </a:r>
          <a:endParaRPr lang="en-US" sz="1400" b="1" kern="1200" dirty="0">
            <a:solidFill>
              <a:schemeClr val="tx1"/>
            </a:solidFill>
            <a:cs typeface="B Mitra" pitchFamily="2" charset="-78"/>
          </a:endParaRPr>
        </a:p>
      </dsp:txBody>
      <dsp:txXfrm rot="-5400000">
        <a:off x="1928784" y="4855086"/>
        <a:ext cx="664074" cy="763304"/>
      </dsp:txXfrm>
    </dsp:sp>
    <dsp:sp modelId="{72583A61-AF33-47D9-8DE1-92E77067B398}">
      <dsp:nvSpPr>
        <dsp:cNvPr id="0" name=""/>
        <dsp:cNvSpPr/>
      </dsp:nvSpPr>
      <dsp:spPr>
        <a:xfrm rot="5400000">
          <a:off x="1070917" y="3763765"/>
          <a:ext cx="1108916" cy="964756"/>
        </a:xfrm>
        <a:prstGeom prst="hexagon">
          <a:avLst>
            <a:gd name="adj" fmla="val 25000"/>
            <a:gd name="vf" fmla="val 11547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1">
            <a:lnSpc>
              <a:spcPct val="90000"/>
            </a:lnSpc>
            <a:spcBef>
              <a:spcPct val="0"/>
            </a:spcBef>
            <a:spcAft>
              <a:spcPct val="35000"/>
            </a:spcAft>
          </a:pPr>
          <a:r>
            <a:rPr lang="fa-IR" sz="1400" b="1" kern="1200" dirty="0" smtClean="0">
              <a:solidFill>
                <a:schemeClr val="tx1"/>
              </a:solidFill>
              <a:cs typeface="B Mitra" pitchFamily="2" charset="-78"/>
            </a:rPr>
            <a:t>استراتژی های دانش محور</a:t>
          </a:r>
        </a:p>
      </dsp:txBody>
      <dsp:txXfrm rot="-5400000">
        <a:off x="1293338" y="3864491"/>
        <a:ext cx="664074" cy="763304"/>
      </dsp:txXfrm>
    </dsp:sp>
    <dsp:sp modelId="{9F8A1736-7CBC-431C-8F34-64E82858A1E1}">
      <dsp:nvSpPr>
        <dsp:cNvPr id="0" name=""/>
        <dsp:cNvSpPr/>
      </dsp:nvSpPr>
      <dsp:spPr>
        <a:xfrm>
          <a:off x="1951" y="5800444"/>
          <a:ext cx="1197629" cy="665349"/>
        </a:xfrm>
        <a:prstGeom prst="rect">
          <a:avLst/>
        </a:prstGeom>
        <a:noFill/>
        <a:ln>
          <a:noFill/>
        </a:ln>
        <a:effectLst/>
      </dsp:spPr>
      <dsp:style>
        <a:lnRef idx="0">
          <a:scrgbClr r="0" g="0" b="0"/>
        </a:lnRef>
        <a:fillRef idx="0">
          <a:scrgbClr r="0" g="0" b="0"/>
        </a:fillRef>
        <a:effectRef idx="0">
          <a:scrgbClr r="0" g="0" b="0"/>
        </a:effectRef>
        <a:fontRef idx="minor"/>
      </dsp:style>
    </dsp:sp>
    <dsp:sp modelId="{21EFE223-EE44-44B6-A34B-BE576AF5AE33}">
      <dsp:nvSpPr>
        <dsp:cNvPr id="0" name=""/>
        <dsp:cNvSpPr/>
      </dsp:nvSpPr>
      <dsp:spPr>
        <a:xfrm rot="5400000">
          <a:off x="1668246" y="2821397"/>
          <a:ext cx="1108916" cy="964756"/>
        </a:xfrm>
        <a:prstGeom prst="hexagon">
          <a:avLst>
            <a:gd name="adj" fmla="val 25000"/>
            <a:gd name="vf" fmla="val 11547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r>
            <a:rPr lang="fa-IR" sz="1400" b="1" kern="1200" dirty="0" smtClean="0">
              <a:solidFill>
                <a:schemeClr val="tx1"/>
              </a:solidFill>
              <a:cs typeface="B Mitra" pitchFamily="2" charset="-78"/>
            </a:rPr>
            <a:t>اقتصاد الکترونیکی</a:t>
          </a:r>
          <a:endParaRPr lang="en-US" sz="1400" b="1" kern="1200" dirty="0">
            <a:solidFill>
              <a:schemeClr val="tx1"/>
            </a:solidFill>
            <a:cs typeface="B Mitra" pitchFamily="2" charset="-78"/>
          </a:endParaRPr>
        </a:p>
      </dsp:txBody>
      <dsp:txXfrm rot="-5400000">
        <a:off x="1890667" y="2922123"/>
        <a:ext cx="664074" cy="76330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9B93BB-0578-4045-B5DA-40E1E2B361EC}">
      <dsp:nvSpPr>
        <dsp:cNvPr id="0" name=""/>
        <dsp:cNvSpPr/>
      </dsp:nvSpPr>
      <dsp:spPr>
        <a:xfrm rot="5400000">
          <a:off x="1690386" y="944501"/>
          <a:ext cx="1108916" cy="964756"/>
        </a:xfrm>
        <a:prstGeom prst="hexagon">
          <a:avLst>
            <a:gd name="adj" fmla="val 25000"/>
            <a:gd name="vf" fmla="val 115470"/>
          </a:avLst>
        </a:prstGeom>
        <a:no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fa-IR" sz="1400" b="1" kern="1200" dirty="0" smtClean="0">
              <a:solidFill>
                <a:schemeClr val="tx1"/>
              </a:solidFill>
              <a:cs typeface="B Mitra" pitchFamily="2" charset="-78"/>
            </a:rPr>
            <a:t>مقدمه</a:t>
          </a:r>
          <a:endParaRPr lang="en-US" sz="1400" b="1" kern="1200" dirty="0">
            <a:solidFill>
              <a:schemeClr val="tx1"/>
            </a:solidFill>
            <a:cs typeface="B Mitra" pitchFamily="2" charset="-78"/>
          </a:endParaRPr>
        </a:p>
      </dsp:txBody>
      <dsp:txXfrm rot="-5400000">
        <a:off x="1912807" y="1045227"/>
        <a:ext cx="664074" cy="763304"/>
      </dsp:txXfrm>
    </dsp:sp>
    <dsp:sp modelId="{17336C7B-DAFE-43D7-B1E0-5AE3C0DD2ED4}">
      <dsp:nvSpPr>
        <dsp:cNvPr id="0" name=""/>
        <dsp:cNvSpPr/>
      </dsp:nvSpPr>
      <dsp:spPr>
        <a:xfrm>
          <a:off x="2756498" y="1094205"/>
          <a:ext cx="1237550" cy="665349"/>
        </a:xfrm>
        <a:prstGeom prst="rect">
          <a:avLst/>
        </a:prstGeom>
        <a:noFill/>
        <a:ln>
          <a:noFill/>
        </a:ln>
        <a:effectLst/>
      </dsp:spPr>
      <dsp:style>
        <a:lnRef idx="0">
          <a:scrgbClr r="0" g="0" b="0"/>
        </a:lnRef>
        <a:fillRef idx="0">
          <a:scrgbClr r="0" g="0" b="0"/>
        </a:fillRef>
        <a:effectRef idx="0">
          <a:scrgbClr r="0" g="0" b="0"/>
        </a:effectRef>
        <a:fontRef idx="minor"/>
      </dsp:style>
    </dsp:sp>
    <dsp:sp modelId="{DBD07B30-06F2-439E-BF43-6F41801E4D62}">
      <dsp:nvSpPr>
        <dsp:cNvPr id="0" name=""/>
        <dsp:cNvSpPr/>
      </dsp:nvSpPr>
      <dsp:spPr>
        <a:xfrm rot="5400000">
          <a:off x="648449" y="944501"/>
          <a:ext cx="1108916" cy="964756"/>
        </a:xfrm>
        <a:prstGeom prst="hexagon">
          <a:avLst>
            <a:gd name="adj" fmla="val 25000"/>
            <a:gd name="vf" fmla="val 115470"/>
          </a:avLst>
        </a:prstGeom>
        <a:no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r>
            <a:rPr lang="fa-IR" sz="1400" b="1" kern="1200" dirty="0" smtClean="0">
              <a:solidFill>
                <a:schemeClr val="tx1"/>
              </a:solidFill>
              <a:cs typeface="B Mitra" pitchFamily="2" charset="-78"/>
            </a:rPr>
            <a:t>معرفی</a:t>
          </a:r>
          <a:endParaRPr lang="en-US" sz="1400" b="1" kern="1200" dirty="0">
            <a:solidFill>
              <a:schemeClr val="tx1"/>
            </a:solidFill>
            <a:cs typeface="B Mitra" pitchFamily="2" charset="-78"/>
          </a:endParaRPr>
        </a:p>
      </dsp:txBody>
      <dsp:txXfrm rot="-5400000">
        <a:off x="870870" y="1045227"/>
        <a:ext cx="664074" cy="763304"/>
      </dsp:txXfrm>
    </dsp:sp>
    <dsp:sp modelId="{4E57ACAE-124E-4CAF-B315-73AD7F876944}">
      <dsp:nvSpPr>
        <dsp:cNvPr id="0" name=""/>
        <dsp:cNvSpPr/>
      </dsp:nvSpPr>
      <dsp:spPr>
        <a:xfrm rot="5400000">
          <a:off x="1167421" y="1885749"/>
          <a:ext cx="1108916" cy="964756"/>
        </a:xfrm>
        <a:prstGeom prst="hexagon">
          <a:avLst>
            <a:gd name="adj" fmla="val 25000"/>
            <a:gd name="vf" fmla="val 11547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fa-IR" sz="1400" b="1" kern="1200" dirty="0" smtClean="0">
              <a:solidFill>
                <a:schemeClr val="tx1"/>
              </a:solidFill>
              <a:cs typeface="B Mitra" pitchFamily="2" charset="-78"/>
            </a:rPr>
            <a:t>چشم انداز</a:t>
          </a:r>
          <a:endParaRPr lang="en-US" sz="1400" b="1" kern="1200" dirty="0">
            <a:solidFill>
              <a:schemeClr val="tx1"/>
            </a:solidFill>
            <a:cs typeface="B Mitra" pitchFamily="2" charset="-78"/>
          </a:endParaRPr>
        </a:p>
      </dsp:txBody>
      <dsp:txXfrm rot="-5400000">
        <a:off x="1389842" y="1986475"/>
        <a:ext cx="664074" cy="763304"/>
      </dsp:txXfrm>
    </dsp:sp>
    <dsp:sp modelId="{90E2A3BD-FD88-40D3-87C5-CC6FE70304D7}">
      <dsp:nvSpPr>
        <dsp:cNvPr id="0" name=""/>
        <dsp:cNvSpPr/>
      </dsp:nvSpPr>
      <dsp:spPr>
        <a:xfrm>
          <a:off x="1951" y="2035453"/>
          <a:ext cx="1197629" cy="6653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r" defTabSz="622300">
            <a:lnSpc>
              <a:spcPct val="90000"/>
            </a:lnSpc>
            <a:spcBef>
              <a:spcPct val="0"/>
            </a:spcBef>
            <a:spcAft>
              <a:spcPct val="35000"/>
            </a:spcAft>
          </a:pPr>
          <a:r>
            <a:rPr lang="fa-IR" sz="1400" b="1" kern="1200" dirty="0" smtClean="0">
              <a:solidFill>
                <a:schemeClr val="tx1"/>
              </a:solidFill>
              <a:cs typeface="B Mitra" pitchFamily="2" charset="-78"/>
            </a:rPr>
            <a:t>.</a:t>
          </a:r>
          <a:endParaRPr lang="en-US" sz="1400" b="1" kern="1200" dirty="0">
            <a:solidFill>
              <a:schemeClr val="tx1"/>
            </a:solidFill>
            <a:cs typeface="B Mitra" pitchFamily="2" charset="-78"/>
          </a:endParaRPr>
        </a:p>
      </dsp:txBody>
      <dsp:txXfrm>
        <a:off x="1951" y="2035453"/>
        <a:ext cx="1197629" cy="665349"/>
      </dsp:txXfrm>
    </dsp:sp>
    <dsp:sp modelId="{AE454F8E-D240-4EFD-AF80-D53098C108A8}">
      <dsp:nvSpPr>
        <dsp:cNvPr id="0" name=""/>
        <dsp:cNvSpPr/>
      </dsp:nvSpPr>
      <dsp:spPr>
        <a:xfrm rot="5400000">
          <a:off x="2209359" y="1885749"/>
          <a:ext cx="1108916" cy="964756"/>
        </a:xfrm>
        <a:prstGeom prst="hexagon">
          <a:avLst>
            <a:gd name="adj" fmla="val 25000"/>
            <a:gd name="vf" fmla="val 11547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b="1" kern="1200">
            <a:solidFill>
              <a:schemeClr val="tx1"/>
            </a:solidFill>
            <a:cs typeface="B Mitra" pitchFamily="2" charset="-78"/>
          </a:endParaRPr>
        </a:p>
      </dsp:txBody>
      <dsp:txXfrm rot="-5400000">
        <a:off x="2431780" y="1986475"/>
        <a:ext cx="664074" cy="763304"/>
      </dsp:txXfrm>
    </dsp:sp>
    <dsp:sp modelId="{01E7132E-257C-4AAE-8F68-007A86336949}">
      <dsp:nvSpPr>
        <dsp:cNvPr id="0" name=""/>
        <dsp:cNvSpPr/>
      </dsp:nvSpPr>
      <dsp:spPr>
        <a:xfrm rot="5400000">
          <a:off x="2225836" y="1892092"/>
          <a:ext cx="1108916" cy="964756"/>
        </a:xfrm>
        <a:prstGeom prst="hexagon">
          <a:avLst>
            <a:gd name="adj" fmla="val 25000"/>
            <a:gd name="vf" fmla="val 115470"/>
          </a:avLst>
        </a:prstGeom>
        <a:solidFill>
          <a:srgbClr val="FFC000"/>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1">
            <a:lnSpc>
              <a:spcPct val="90000"/>
            </a:lnSpc>
            <a:spcBef>
              <a:spcPct val="0"/>
            </a:spcBef>
            <a:spcAft>
              <a:spcPct val="35000"/>
            </a:spcAft>
          </a:pPr>
          <a:r>
            <a:rPr lang="fa-IR" sz="1400" b="1" kern="1200" dirty="0" smtClean="0">
              <a:solidFill>
                <a:schemeClr val="tx1"/>
              </a:solidFill>
              <a:cs typeface="B Mitra" pitchFamily="2" charset="-78"/>
            </a:rPr>
            <a:t>دانش به عنوان منبع</a:t>
          </a:r>
          <a:endParaRPr lang="en-US" sz="1400" b="1" kern="1200" dirty="0" smtClean="0">
            <a:solidFill>
              <a:schemeClr val="tx1"/>
            </a:solidFill>
            <a:cs typeface="B Mitra" pitchFamily="2" charset="-78"/>
          </a:endParaRPr>
        </a:p>
      </dsp:txBody>
      <dsp:txXfrm rot="-5400000">
        <a:off x="2448257" y="1992818"/>
        <a:ext cx="664074" cy="763304"/>
      </dsp:txXfrm>
    </dsp:sp>
    <dsp:sp modelId="{449DCAC5-C62E-46FF-B969-5AB7A317A275}">
      <dsp:nvSpPr>
        <dsp:cNvPr id="0" name=""/>
        <dsp:cNvSpPr/>
      </dsp:nvSpPr>
      <dsp:spPr>
        <a:xfrm>
          <a:off x="2756498" y="2976701"/>
          <a:ext cx="1237550" cy="665349"/>
        </a:xfrm>
        <a:prstGeom prst="rect">
          <a:avLst/>
        </a:prstGeom>
        <a:noFill/>
        <a:ln>
          <a:noFill/>
        </a:ln>
        <a:effectLst/>
      </dsp:spPr>
      <dsp:style>
        <a:lnRef idx="0">
          <a:scrgbClr r="0" g="0" b="0"/>
        </a:lnRef>
        <a:fillRef idx="0">
          <a:scrgbClr r="0" g="0" b="0"/>
        </a:fillRef>
        <a:effectRef idx="0">
          <a:scrgbClr r="0" g="0" b="0"/>
        </a:effectRef>
        <a:fontRef idx="minor"/>
      </dsp:style>
    </dsp:sp>
    <dsp:sp modelId="{DB8AD123-A7CC-4101-8313-78447C310550}">
      <dsp:nvSpPr>
        <dsp:cNvPr id="0" name=""/>
        <dsp:cNvSpPr/>
      </dsp:nvSpPr>
      <dsp:spPr>
        <a:xfrm rot="5400000">
          <a:off x="1147122" y="5634684"/>
          <a:ext cx="1108916" cy="964756"/>
        </a:xfrm>
        <a:prstGeom prst="hexagon">
          <a:avLst>
            <a:gd name="adj" fmla="val 25000"/>
            <a:gd name="vf" fmla="val 11547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b="1" kern="1200">
            <a:solidFill>
              <a:schemeClr val="tx1"/>
            </a:solidFill>
            <a:cs typeface="B Mitra" pitchFamily="2" charset="-78"/>
          </a:endParaRPr>
        </a:p>
      </dsp:txBody>
      <dsp:txXfrm rot="-5400000">
        <a:off x="1369543" y="5735410"/>
        <a:ext cx="664074" cy="763304"/>
      </dsp:txXfrm>
    </dsp:sp>
    <dsp:sp modelId="{98224C82-97B2-4D5C-97A2-946BBCD48176}">
      <dsp:nvSpPr>
        <dsp:cNvPr id="0" name=""/>
        <dsp:cNvSpPr/>
      </dsp:nvSpPr>
      <dsp:spPr>
        <a:xfrm rot="5400000">
          <a:off x="2137716" y="3750702"/>
          <a:ext cx="1108916" cy="964756"/>
        </a:xfrm>
        <a:prstGeom prst="hexagon">
          <a:avLst>
            <a:gd name="adj" fmla="val 25000"/>
            <a:gd name="vf" fmla="val 11547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1">
            <a:lnSpc>
              <a:spcPct val="90000"/>
            </a:lnSpc>
            <a:spcBef>
              <a:spcPct val="0"/>
            </a:spcBef>
            <a:spcAft>
              <a:spcPct val="35000"/>
            </a:spcAft>
          </a:pPr>
          <a:r>
            <a:rPr lang="fa-IR" sz="1400" b="1" kern="1200" dirty="0" smtClean="0">
              <a:solidFill>
                <a:schemeClr val="tx1"/>
              </a:solidFill>
              <a:cs typeface="B Mitra" pitchFamily="2" charset="-78"/>
            </a:rPr>
            <a:t>زنجیره ارزش دانش</a:t>
          </a:r>
        </a:p>
      </dsp:txBody>
      <dsp:txXfrm rot="-5400000">
        <a:off x="2360137" y="3851428"/>
        <a:ext cx="664074" cy="763304"/>
      </dsp:txXfrm>
    </dsp:sp>
    <dsp:sp modelId="{C5A7076D-05C0-4F94-8380-D12E9A79D30E}">
      <dsp:nvSpPr>
        <dsp:cNvPr id="0" name=""/>
        <dsp:cNvSpPr/>
      </dsp:nvSpPr>
      <dsp:spPr>
        <a:xfrm>
          <a:off x="1951" y="3917949"/>
          <a:ext cx="1197629" cy="665349"/>
        </a:xfrm>
        <a:prstGeom prst="rect">
          <a:avLst/>
        </a:prstGeom>
        <a:noFill/>
        <a:ln>
          <a:noFill/>
        </a:ln>
        <a:effectLst/>
      </dsp:spPr>
      <dsp:style>
        <a:lnRef idx="0">
          <a:scrgbClr r="0" g="0" b="0"/>
        </a:lnRef>
        <a:fillRef idx="0">
          <a:scrgbClr r="0" g="0" b="0"/>
        </a:fillRef>
        <a:effectRef idx="0">
          <a:scrgbClr r="0" g="0" b="0"/>
        </a:effectRef>
        <a:fontRef idx="minor"/>
      </dsp:style>
    </dsp:sp>
    <dsp:sp modelId="{15358C8A-88C8-4E05-8FFD-B85748D87CA3}">
      <dsp:nvSpPr>
        <dsp:cNvPr id="0" name=""/>
        <dsp:cNvSpPr/>
      </dsp:nvSpPr>
      <dsp:spPr>
        <a:xfrm rot="5400000">
          <a:off x="639564" y="4720283"/>
          <a:ext cx="1108916" cy="964756"/>
        </a:xfrm>
        <a:prstGeom prst="hexagon">
          <a:avLst>
            <a:gd name="adj" fmla="val 25000"/>
            <a:gd name="vf" fmla="val 11547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r>
            <a:rPr lang="fa-IR" sz="1400" b="1" kern="1200" dirty="0" smtClean="0">
              <a:solidFill>
                <a:schemeClr val="tx1"/>
              </a:solidFill>
              <a:cs typeface="B Mitra" pitchFamily="2" charset="-78"/>
            </a:rPr>
            <a:t>مدل دانش محور</a:t>
          </a:r>
          <a:endParaRPr lang="en-US" sz="1400" b="1" kern="1200" dirty="0">
            <a:solidFill>
              <a:schemeClr val="tx1"/>
            </a:solidFill>
            <a:cs typeface="B Mitra" pitchFamily="2" charset="-78"/>
          </a:endParaRPr>
        </a:p>
      </dsp:txBody>
      <dsp:txXfrm rot="-5400000">
        <a:off x="861985" y="4821009"/>
        <a:ext cx="664074" cy="763304"/>
      </dsp:txXfrm>
    </dsp:sp>
    <dsp:sp modelId="{FFC5408F-D852-4E39-A45A-13821672C639}">
      <dsp:nvSpPr>
        <dsp:cNvPr id="0" name=""/>
        <dsp:cNvSpPr/>
      </dsp:nvSpPr>
      <dsp:spPr>
        <a:xfrm rot="5400000">
          <a:off x="610563" y="2821397"/>
          <a:ext cx="1108916" cy="964756"/>
        </a:xfrm>
        <a:prstGeom prst="hexagon">
          <a:avLst>
            <a:gd name="adj" fmla="val 25000"/>
            <a:gd name="vf" fmla="val 11547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1">
            <a:lnSpc>
              <a:spcPct val="90000"/>
            </a:lnSpc>
            <a:spcBef>
              <a:spcPct val="0"/>
            </a:spcBef>
            <a:spcAft>
              <a:spcPct val="35000"/>
            </a:spcAft>
          </a:pPr>
          <a:r>
            <a:rPr lang="fa-IR" sz="1400" b="1" kern="1200" dirty="0" smtClean="0">
              <a:solidFill>
                <a:schemeClr val="tx1"/>
              </a:solidFill>
              <a:cs typeface="B Mitra" pitchFamily="2" charset="-78"/>
            </a:rPr>
            <a:t>دانش و قابلیتها</a:t>
          </a:r>
        </a:p>
      </dsp:txBody>
      <dsp:txXfrm rot="-5400000">
        <a:off x="832984" y="2922123"/>
        <a:ext cx="664074" cy="763304"/>
      </dsp:txXfrm>
    </dsp:sp>
    <dsp:sp modelId="{7CBF61A0-E323-4271-95F9-86E6F70C0241}">
      <dsp:nvSpPr>
        <dsp:cNvPr id="0" name=""/>
        <dsp:cNvSpPr/>
      </dsp:nvSpPr>
      <dsp:spPr>
        <a:xfrm>
          <a:off x="2756498" y="4859197"/>
          <a:ext cx="1237550" cy="665349"/>
        </a:xfrm>
        <a:prstGeom prst="rect">
          <a:avLst/>
        </a:prstGeom>
        <a:noFill/>
        <a:ln>
          <a:noFill/>
        </a:ln>
        <a:effectLst/>
      </dsp:spPr>
      <dsp:style>
        <a:lnRef idx="0">
          <a:scrgbClr r="0" g="0" b="0"/>
        </a:lnRef>
        <a:fillRef idx="0">
          <a:scrgbClr r="0" g="0" b="0"/>
        </a:fillRef>
        <a:effectRef idx="0">
          <a:scrgbClr r="0" g="0" b="0"/>
        </a:effectRef>
        <a:fontRef idx="minor"/>
      </dsp:style>
    </dsp:sp>
    <dsp:sp modelId="{D0F5CC91-1B01-44C8-A7BA-67B1AA0DF210}">
      <dsp:nvSpPr>
        <dsp:cNvPr id="0" name=""/>
        <dsp:cNvSpPr/>
      </dsp:nvSpPr>
      <dsp:spPr>
        <a:xfrm rot="5400000">
          <a:off x="1706363" y="4754360"/>
          <a:ext cx="1108916" cy="964756"/>
        </a:xfrm>
        <a:prstGeom prst="hexagon">
          <a:avLst>
            <a:gd name="adj" fmla="val 25000"/>
            <a:gd name="vf" fmla="val 11547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r>
            <a:rPr lang="fa-IR" sz="1400" b="1" kern="1200" dirty="0" smtClean="0">
              <a:solidFill>
                <a:schemeClr val="tx1"/>
              </a:solidFill>
              <a:cs typeface="B Mitra" pitchFamily="2" charset="-78"/>
            </a:rPr>
            <a:t>رهیافت ها</a:t>
          </a:r>
          <a:endParaRPr lang="en-US" sz="1400" b="1" kern="1200" dirty="0">
            <a:solidFill>
              <a:schemeClr val="tx1"/>
            </a:solidFill>
            <a:cs typeface="B Mitra" pitchFamily="2" charset="-78"/>
          </a:endParaRPr>
        </a:p>
      </dsp:txBody>
      <dsp:txXfrm rot="-5400000">
        <a:off x="1928784" y="4855086"/>
        <a:ext cx="664074" cy="763304"/>
      </dsp:txXfrm>
    </dsp:sp>
    <dsp:sp modelId="{72583A61-AF33-47D9-8DE1-92E77067B398}">
      <dsp:nvSpPr>
        <dsp:cNvPr id="0" name=""/>
        <dsp:cNvSpPr/>
      </dsp:nvSpPr>
      <dsp:spPr>
        <a:xfrm rot="5400000">
          <a:off x="1070917" y="3763765"/>
          <a:ext cx="1108916" cy="964756"/>
        </a:xfrm>
        <a:prstGeom prst="hexagon">
          <a:avLst>
            <a:gd name="adj" fmla="val 25000"/>
            <a:gd name="vf" fmla="val 11547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1">
            <a:lnSpc>
              <a:spcPct val="90000"/>
            </a:lnSpc>
            <a:spcBef>
              <a:spcPct val="0"/>
            </a:spcBef>
            <a:spcAft>
              <a:spcPct val="35000"/>
            </a:spcAft>
          </a:pPr>
          <a:r>
            <a:rPr lang="fa-IR" sz="1400" b="1" kern="1200" dirty="0" smtClean="0">
              <a:solidFill>
                <a:schemeClr val="tx1"/>
              </a:solidFill>
              <a:cs typeface="B Mitra" pitchFamily="2" charset="-78"/>
            </a:rPr>
            <a:t>استراتژی های دانش محور</a:t>
          </a:r>
        </a:p>
      </dsp:txBody>
      <dsp:txXfrm rot="-5400000">
        <a:off x="1293338" y="3864491"/>
        <a:ext cx="664074" cy="763304"/>
      </dsp:txXfrm>
    </dsp:sp>
    <dsp:sp modelId="{9F8A1736-7CBC-431C-8F34-64E82858A1E1}">
      <dsp:nvSpPr>
        <dsp:cNvPr id="0" name=""/>
        <dsp:cNvSpPr/>
      </dsp:nvSpPr>
      <dsp:spPr>
        <a:xfrm>
          <a:off x="1951" y="5800444"/>
          <a:ext cx="1197629" cy="665349"/>
        </a:xfrm>
        <a:prstGeom prst="rect">
          <a:avLst/>
        </a:prstGeom>
        <a:noFill/>
        <a:ln>
          <a:noFill/>
        </a:ln>
        <a:effectLst/>
      </dsp:spPr>
      <dsp:style>
        <a:lnRef idx="0">
          <a:scrgbClr r="0" g="0" b="0"/>
        </a:lnRef>
        <a:fillRef idx="0">
          <a:scrgbClr r="0" g="0" b="0"/>
        </a:fillRef>
        <a:effectRef idx="0">
          <a:scrgbClr r="0" g="0" b="0"/>
        </a:effectRef>
        <a:fontRef idx="minor"/>
      </dsp:style>
    </dsp:sp>
    <dsp:sp modelId="{21EFE223-EE44-44B6-A34B-BE576AF5AE33}">
      <dsp:nvSpPr>
        <dsp:cNvPr id="0" name=""/>
        <dsp:cNvSpPr/>
      </dsp:nvSpPr>
      <dsp:spPr>
        <a:xfrm rot="5400000">
          <a:off x="1668246" y="2821397"/>
          <a:ext cx="1108916" cy="964756"/>
        </a:xfrm>
        <a:prstGeom prst="hexagon">
          <a:avLst>
            <a:gd name="adj" fmla="val 25000"/>
            <a:gd name="vf" fmla="val 11547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r>
            <a:rPr lang="fa-IR" sz="1400" b="1" kern="1200" dirty="0" smtClean="0">
              <a:solidFill>
                <a:schemeClr val="tx1"/>
              </a:solidFill>
              <a:cs typeface="B Mitra" pitchFamily="2" charset="-78"/>
            </a:rPr>
            <a:t>اقتصاد الکترونیکی</a:t>
          </a:r>
          <a:endParaRPr lang="en-US" sz="1400" b="1" kern="1200" dirty="0">
            <a:solidFill>
              <a:schemeClr val="tx1"/>
            </a:solidFill>
            <a:cs typeface="B Mitra" pitchFamily="2" charset="-78"/>
          </a:endParaRPr>
        </a:p>
      </dsp:txBody>
      <dsp:txXfrm rot="-5400000">
        <a:off x="1890667" y="2922123"/>
        <a:ext cx="664074" cy="76330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9B93BB-0578-4045-B5DA-40E1E2B361EC}">
      <dsp:nvSpPr>
        <dsp:cNvPr id="0" name=""/>
        <dsp:cNvSpPr/>
      </dsp:nvSpPr>
      <dsp:spPr>
        <a:xfrm rot="5400000">
          <a:off x="1690386" y="944501"/>
          <a:ext cx="1108916" cy="964756"/>
        </a:xfrm>
        <a:prstGeom prst="hexagon">
          <a:avLst>
            <a:gd name="adj" fmla="val 25000"/>
            <a:gd name="vf" fmla="val 115470"/>
          </a:avLst>
        </a:prstGeom>
        <a:no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fa-IR" sz="1400" b="1" kern="1200" dirty="0" smtClean="0">
              <a:solidFill>
                <a:schemeClr val="tx1"/>
              </a:solidFill>
              <a:cs typeface="B Mitra" pitchFamily="2" charset="-78"/>
            </a:rPr>
            <a:t>مقدمه</a:t>
          </a:r>
          <a:endParaRPr lang="en-US" sz="1400" b="1" kern="1200" dirty="0">
            <a:solidFill>
              <a:schemeClr val="tx1"/>
            </a:solidFill>
            <a:cs typeface="B Mitra" pitchFamily="2" charset="-78"/>
          </a:endParaRPr>
        </a:p>
      </dsp:txBody>
      <dsp:txXfrm rot="-5400000">
        <a:off x="1912807" y="1045227"/>
        <a:ext cx="664074" cy="763304"/>
      </dsp:txXfrm>
    </dsp:sp>
    <dsp:sp modelId="{17336C7B-DAFE-43D7-B1E0-5AE3C0DD2ED4}">
      <dsp:nvSpPr>
        <dsp:cNvPr id="0" name=""/>
        <dsp:cNvSpPr/>
      </dsp:nvSpPr>
      <dsp:spPr>
        <a:xfrm>
          <a:off x="2756498" y="1094205"/>
          <a:ext cx="1237550" cy="665349"/>
        </a:xfrm>
        <a:prstGeom prst="rect">
          <a:avLst/>
        </a:prstGeom>
        <a:noFill/>
        <a:ln>
          <a:noFill/>
        </a:ln>
        <a:effectLst/>
      </dsp:spPr>
      <dsp:style>
        <a:lnRef idx="0">
          <a:scrgbClr r="0" g="0" b="0"/>
        </a:lnRef>
        <a:fillRef idx="0">
          <a:scrgbClr r="0" g="0" b="0"/>
        </a:fillRef>
        <a:effectRef idx="0">
          <a:scrgbClr r="0" g="0" b="0"/>
        </a:effectRef>
        <a:fontRef idx="minor"/>
      </dsp:style>
    </dsp:sp>
    <dsp:sp modelId="{DBD07B30-06F2-439E-BF43-6F41801E4D62}">
      <dsp:nvSpPr>
        <dsp:cNvPr id="0" name=""/>
        <dsp:cNvSpPr/>
      </dsp:nvSpPr>
      <dsp:spPr>
        <a:xfrm rot="5400000">
          <a:off x="648449" y="944501"/>
          <a:ext cx="1108916" cy="964756"/>
        </a:xfrm>
        <a:prstGeom prst="hexagon">
          <a:avLst>
            <a:gd name="adj" fmla="val 25000"/>
            <a:gd name="vf" fmla="val 115470"/>
          </a:avLst>
        </a:prstGeom>
        <a:no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r>
            <a:rPr lang="fa-IR" sz="1400" b="1" kern="1200" dirty="0" smtClean="0">
              <a:solidFill>
                <a:schemeClr val="tx1"/>
              </a:solidFill>
              <a:cs typeface="B Mitra" pitchFamily="2" charset="-78"/>
            </a:rPr>
            <a:t>معرفی</a:t>
          </a:r>
          <a:endParaRPr lang="en-US" sz="1400" b="1" kern="1200" dirty="0">
            <a:solidFill>
              <a:schemeClr val="tx1"/>
            </a:solidFill>
            <a:cs typeface="B Mitra" pitchFamily="2" charset="-78"/>
          </a:endParaRPr>
        </a:p>
      </dsp:txBody>
      <dsp:txXfrm rot="-5400000">
        <a:off x="870870" y="1045227"/>
        <a:ext cx="664074" cy="763304"/>
      </dsp:txXfrm>
    </dsp:sp>
    <dsp:sp modelId="{4E57ACAE-124E-4CAF-B315-73AD7F876944}">
      <dsp:nvSpPr>
        <dsp:cNvPr id="0" name=""/>
        <dsp:cNvSpPr/>
      </dsp:nvSpPr>
      <dsp:spPr>
        <a:xfrm rot="5400000">
          <a:off x="1167421" y="1885749"/>
          <a:ext cx="1108916" cy="964756"/>
        </a:xfrm>
        <a:prstGeom prst="hexagon">
          <a:avLst>
            <a:gd name="adj" fmla="val 25000"/>
            <a:gd name="vf" fmla="val 11547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fa-IR" sz="1400" b="1" kern="1200" dirty="0" smtClean="0">
              <a:solidFill>
                <a:schemeClr val="tx1"/>
              </a:solidFill>
              <a:cs typeface="B Mitra" pitchFamily="2" charset="-78"/>
            </a:rPr>
            <a:t>چشم انداز</a:t>
          </a:r>
          <a:endParaRPr lang="en-US" sz="1400" b="1" kern="1200" dirty="0">
            <a:solidFill>
              <a:schemeClr val="tx1"/>
            </a:solidFill>
            <a:cs typeface="B Mitra" pitchFamily="2" charset="-78"/>
          </a:endParaRPr>
        </a:p>
      </dsp:txBody>
      <dsp:txXfrm rot="-5400000">
        <a:off x="1389842" y="1986475"/>
        <a:ext cx="664074" cy="763304"/>
      </dsp:txXfrm>
    </dsp:sp>
    <dsp:sp modelId="{90E2A3BD-FD88-40D3-87C5-CC6FE70304D7}">
      <dsp:nvSpPr>
        <dsp:cNvPr id="0" name=""/>
        <dsp:cNvSpPr/>
      </dsp:nvSpPr>
      <dsp:spPr>
        <a:xfrm>
          <a:off x="1951" y="2035453"/>
          <a:ext cx="1197629" cy="6653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r" defTabSz="622300">
            <a:lnSpc>
              <a:spcPct val="90000"/>
            </a:lnSpc>
            <a:spcBef>
              <a:spcPct val="0"/>
            </a:spcBef>
            <a:spcAft>
              <a:spcPct val="35000"/>
            </a:spcAft>
          </a:pPr>
          <a:r>
            <a:rPr lang="fa-IR" sz="1400" b="1" kern="1200" dirty="0" smtClean="0">
              <a:solidFill>
                <a:schemeClr val="tx1"/>
              </a:solidFill>
              <a:cs typeface="B Mitra" pitchFamily="2" charset="-78"/>
            </a:rPr>
            <a:t>.</a:t>
          </a:r>
          <a:endParaRPr lang="en-US" sz="1400" b="1" kern="1200" dirty="0">
            <a:solidFill>
              <a:schemeClr val="tx1"/>
            </a:solidFill>
            <a:cs typeface="B Mitra" pitchFamily="2" charset="-78"/>
          </a:endParaRPr>
        </a:p>
      </dsp:txBody>
      <dsp:txXfrm>
        <a:off x="1951" y="2035453"/>
        <a:ext cx="1197629" cy="665349"/>
      </dsp:txXfrm>
    </dsp:sp>
    <dsp:sp modelId="{AE454F8E-D240-4EFD-AF80-D53098C108A8}">
      <dsp:nvSpPr>
        <dsp:cNvPr id="0" name=""/>
        <dsp:cNvSpPr/>
      </dsp:nvSpPr>
      <dsp:spPr>
        <a:xfrm rot="5400000">
          <a:off x="2209359" y="1885749"/>
          <a:ext cx="1108916" cy="964756"/>
        </a:xfrm>
        <a:prstGeom prst="hexagon">
          <a:avLst>
            <a:gd name="adj" fmla="val 25000"/>
            <a:gd name="vf" fmla="val 11547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b="1" kern="1200">
            <a:solidFill>
              <a:schemeClr val="tx1"/>
            </a:solidFill>
            <a:cs typeface="B Mitra" pitchFamily="2" charset="-78"/>
          </a:endParaRPr>
        </a:p>
      </dsp:txBody>
      <dsp:txXfrm rot="-5400000">
        <a:off x="2431780" y="1986475"/>
        <a:ext cx="664074" cy="763304"/>
      </dsp:txXfrm>
    </dsp:sp>
    <dsp:sp modelId="{01E7132E-257C-4AAE-8F68-007A86336949}">
      <dsp:nvSpPr>
        <dsp:cNvPr id="0" name=""/>
        <dsp:cNvSpPr/>
      </dsp:nvSpPr>
      <dsp:spPr>
        <a:xfrm rot="5400000">
          <a:off x="2225836" y="1892092"/>
          <a:ext cx="1108916" cy="964756"/>
        </a:xfrm>
        <a:prstGeom prst="hexagon">
          <a:avLst>
            <a:gd name="adj" fmla="val 25000"/>
            <a:gd name="vf" fmla="val 11547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1">
            <a:lnSpc>
              <a:spcPct val="90000"/>
            </a:lnSpc>
            <a:spcBef>
              <a:spcPct val="0"/>
            </a:spcBef>
            <a:spcAft>
              <a:spcPct val="35000"/>
            </a:spcAft>
          </a:pPr>
          <a:r>
            <a:rPr lang="fa-IR" sz="1400" b="1" kern="1200" dirty="0" smtClean="0">
              <a:solidFill>
                <a:schemeClr val="tx1"/>
              </a:solidFill>
              <a:cs typeface="B Mitra" pitchFamily="2" charset="-78"/>
            </a:rPr>
            <a:t>دانش به عنوان منبع</a:t>
          </a:r>
          <a:endParaRPr lang="en-US" sz="1400" b="1" kern="1200" dirty="0" smtClean="0">
            <a:solidFill>
              <a:schemeClr val="tx1"/>
            </a:solidFill>
            <a:cs typeface="B Mitra" pitchFamily="2" charset="-78"/>
          </a:endParaRPr>
        </a:p>
      </dsp:txBody>
      <dsp:txXfrm rot="-5400000">
        <a:off x="2448257" y="1992818"/>
        <a:ext cx="664074" cy="763304"/>
      </dsp:txXfrm>
    </dsp:sp>
    <dsp:sp modelId="{449DCAC5-C62E-46FF-B969-5AB7A317A275}">
      <dsp:nvSpPr>
        <dsp:cNvPr id="0" name=""/>
        <dsp:cNvSpPr/>
      </dsp:nvSpPr>
      <dsp:spPr>
        <a:xfrm>
          <a:off x="2756498" y="2976701"/>
          <a:ext cx="1237550" cy="665349"/>
        </a:xfrm>
        <a:prstGeom prst="rect">
          <a:avLst/>
        </a:prstGeom>
        <a:noFill/>
        <a:ln>
          <a:noFill/>
        </a:ln>
        <a:effectLst/>
      </dsp:spPr>
      <dsp:style>
        <a:lnRef idx="0">
          <a:scrgbClr r="0" g="0" b="0"/>
        </a:lnRef>
        <a:fillRef idx="0">
          <a:scrgbClr r="0" g="0" b="0"/>
        </a:fillRef>
        <a:effectRef idx="0">
          <a:scrgbClr r="0" g="0" b="0"/>
        </a:effectRef>
        <a:fontRef idx="minor"/>
      </dsp:style>
    </dsp:sp>
    <dsp:sp modelId="{DB8AD123-A7CC-4101-8313-78447C310550}">
      <dsp:nvSpPr>
        <dsp:cNvPr id="0" name=""/>
        <dsp:cNvSpPr/>
      </dsp:nvSpPr>
      <dsp:spPr>
        <a:xfrm rot="5400000">
          <a:off x="1147122" y="5634684"/>
          <a:ext cx="1108916" cy="964756"/>
        </a:xfrm>
        <a:prstGeom prst="hexagon">
          <a:avLst>
            <a:gd name="adj" fmla="val 25000"/>
            <a:gd name="vf" fmla="val 11547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b="1" kern="1200">
            <a:solidFill>
              <a:schemeClr val="tx1"/>
            </a:solidFill>
            <a:cs typeface="B Mitra" pitchFamily="2" charset="-78"/>
          </a:endParaRPr>
        </a:p>
      </dsp:txBody>
      <dsp:txXfrm rot="-5400000">
        <a:off x="1369543" y="5735410"/>
        <a:ext cx="664074" cy="763304"/>
      </dsp:txXfrm>
    </dsp:sp>
    <dsp:sp modelId="{98224C82-97B2-4D5C-97A2-946BBCD48176}">
      <dsp:nvSpPr>
        <dsp:cNvPr id="0" name=""/>
        <dsp:cNvSpPr/>
      </dsp:nvSpPr>
      <dsp:spPr>
        <a:xfrm rot="5400000">
          <a:off x="2137716" y="3750702"/>
          <a:ext cx="1108916" cy="964756"/>
        </a:xfrm>
        <a:prstGeom prst="hexagon">
          <a:avLst>
            <a:gd name="adj" fmla="val 25000"/>
            <a:gd name="vf" fmla="val 11547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1">
            <a:lnSpc>
              <a:spcPct val="90000"/>
            </a:lnSpc>
            <a:spcBef>
              <a:spcPct val="0"/>
            </a:spcBef>
            <a:spcAft>
              <a:spcPct val="35000"/>
            </a:spcAft>
          </a:pPr>
          <a:r>
            <a:rPr lang="fa-IR" sz="1400" b="1" kern="1200" dirty="0" smtClean="0">
              <a:solidFill>
                <a:schemeClr val="tx1"/>
              </a:solidFill>
              <a:cs typeface="B Mitra" pitchFamily="2" charset="-78"/>
            </a:rPr>
            <a:t>زنجیره ارزش دانش</a:t>
          </a:r>
        </a:p>
      </dsp:txBody>
      <dsp:txXfrm rot="-5400000">
        <a:off x="2360137" y="3851428"/>
        <a:ext cx="664074" cy="763304"/>
      </dsp:txXfrm>
    </dsp:sp>
    <dsp:sp modelId="{C5A7076D-05C0-4F94-8380-D12E9A79D30E}">
      <dsp:nvSpPr>
        <dsp:cNvPr id="0" name=""/>
        <dsp:cNvSpPr/>
      </dsp:nvSpPr>
      <dsp:spPr>
        <a:xfrm>
          <a:off x="1951" y="3917949"/>
          <a:ext cx="1197629" cy="665349"/>
        </a:xfrm>
        <a:prstGeom prst="rect">
          <a:avLst/>
        </a:prstGeom>
        <a:noFill/>
        <a:ln>
          <a:noFill/>
        </a:ln>
        <a:effectLst/>
      </dsp:spPr>
      <dsp:style>
        <a:lnRef idx="0">
          <a:scrgbClr r="0" g="0" b="0"/>
        </a:lnRef>
        <a:fillRef idx="0">
          <a:scrgbClr r="0" g="0" b="0"/>
        </a:fillRef>
        <a:effectRef idx="0">
          <a:scrgbClr r="0" g="0" b="0"/>
        </a:effectRef>
        <a:fontRef idx="minor"/>
      </dsp:style>
    </dsp:sp>
    <dsp:sp modelId="{15358C8A-88C8-4E05-8FFD-B85748D87CA3}">
      <dsp:nvSpPr>
        <dsp:cNvPr id="0" name=""/>
        <dsp:cNvSpPr/>
      </dsp:nvSpPr>
      <dsp:spPr>
        <a:xfrm rot="5400000">
          <a:off x="639564" y="4720283"/>
          <a:ext cx="1108916" cy="964756"/>
        </a:xfrm>
        <a:prstGeom prst="hexagon">
          <a:avLst>
            <a:gd name="adj" fmla="val 25000"/>
            <a:gd name="vf" fmla="val 11547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r>
            <a:rPr lang="fa-IR" sz="1400" b="1" kern="1200" dirty="0" smtClean="0">
              <a:solidFill>
                <a:schemeClr val="tx1"/>
              </a:solidFill>
              <a:cs typeface="B Mitra" pitchFamily="2" charset="-78"/>
            </a:rPr>
            <a:t>مدل دانش محور</a:t>
          </a:r>
          <a:endParaRPr lang="en-US" sz="1400" b="1" kern="1200" dirty="0">
            <a:solidFill>
              <a:schemeClr val="tx1"/>
            </a:solidFill>
            <a:cs typeface="B Mitra" pitchFamily="2" charset="-78"/>
          </a:endParaRPr>
        </a:p>
      </dsp:txBody>
      <dsp:txXfrm rot="-5400000">
        <a:off x="861985" y="4821009"/>
        <a:ext cx="664074" cy="763304"/>
      </dsp:txXfrm>
    </dsp:sp>
    <dsp:sp modelId="{FFC5408F-D852-4E39-A45A-13821672C639}">
      <dsp:nvSpPr>
        <dsp:cNvPr id="0" name=""/>
        <dsp:cNvSpPr/>
      </dsp:nvSpPr>
      <dsp:spPr>
        <a:xfrm rot="5400000">
          <a:off x="610563" y="2821397"/>
          <a:ext cx="1108916" cy="964756"/>
        </a:xfrm>
        <a:prstGeom prst="hexagon">
          <a:avLst>
            <a:gd name="adj" fmla="val 25000"/>
            <a:gd name="vf" fmla="val 115470"/>
          </a:avLst>
        </a:prstGeom>
        <a:solidFill>
          <a:srgbClr val="FFC000"/>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1">
            <a:lnSpc>
              <a:spcPct val="90000"/>
            </a:lnSpc>
            <a:spcBef>
              <a:spcPct val="0"/>
            </a:spcBef>
            <a:spcAft>
              <a:spcPct val="35000"/>
            </a:spcAft>
          </a:pPr>
          <a:r>
            <a:rPr lang="fa-IR" sz="1400" b="1" kern="1200" dirty="0" smtClean="0">
              <a:solidFill>
                <a:schemeClr val="tx1"/>
              </a:solidFill>
              <a:cs typeface="B Mitra" pitchFamily="2" charset="-78"/>
            </a:rPr>
            <a:t>دانش و قابلیتها</a:t>
          </a:r>
        </a:p>
      </dsp:txBody>
      <dsp:txXfrm rot="-5400000">
        <a:off x="832984" y="2922123"/>
        <a:ext cx="664074" cy="763304"/>
      </dsp:txXfrm>
    </dsp:sp>
    <dsp:sp modelId="{7CBF61A0-E323-4271-95F9-86E6F70C0241}">
      <dsp:nvSpPr>
        <dsp:cNvPr id="0" name=""/>
        <dsp:cNvSpPr/>
      </dsp:nvSpPr>
      <dsp:spPr>
        <a:xfrm>
          <a:off x="2756498" y="4859197"/>
          <a:ext cx="1237550" cy="665349"/>
        </a:xfrm>
        <a:prstGeom prst="rect">
          <a:avLst/>
        </a:prstGeom>
        <a:noFill/>
        <a:ln>
          <a:noFill/>
        </a:ln>
        <a:effectLst/>
      </dsp:spPr>
      <dsp:style>
        <a:lnRef idx="0">
          <a:scrgbClr r="0" g="0" b="0"/>
        </a:lnRef>
        <a:fillRef idx="0">
          <a:scrgbClr r="0" g="0" b="0"/>
        </a:fillRef>
        <a:effectRef idx="0">
          <a:scrgbClr r="0" g="0" b="0"/>
        </a:effectRef>
        <a:fontRef idx="minor"/>
      </dsp:style>
    </dsp:sp>
    <dsp:sp modelId="{D0F5CC91-1B01-44C8-A7BA-67B1AA0DF210}">
      <dsp:nvSpPr>
        <dsp:cNvPr id="0" name=""/>
        <dsp:cNvSpPr/>
      </dsp:nvSpPr>
      <dsp:spPr>
        <a:xfrm rot="5400000">
          <a:off x="1706363" y="4754360"/>
          <a:ext cx="1108916" cy="964756"/>
        </a:xfrm>
        <a:prstGeom prst="hexagon">
          <a:avLst>
            <a:gd name="adj" fmla="val 25000"/>
            <a:gd name="vf" fmla="val 11547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r>
            <a:rPr lang="fa-IR" sz="1400" b="1" kern="1200" dirty="0" smtClean="0">
              <a:solidFill>
                <a:schemeClr val="tx1"/>
              </a:solidFill>
              <a:cs typeface="B Mitra" pitchFamily="2" charset="-78"/>
            </a:rPr>
            <a:t>رهیافت ها</a:t>
          </a:r>
          <a:endParaRPr lang="en-US" sz="1400" b="1" kern="1200" dirty="0">
            <a:solidFill>
              <a:schemeClr val="tx1"/>
            </a:solidFill>
            <a:cs typeface="B Mitra" pitchFamily="2" charset="-78"/>
          </a:endParaRPr>
        </a:p>
      </dsp:txBody>
      <dsp:txXfrm rot="-5400000">
        <a:off x="1928784" y="4855086"/>
        <a:ext cx="664074" cy="763304"/>
      </dsp:txXfrm>
    </dsp:sp>
    <dsp:sp modelId="{72583A61-AF33-47D9-8DE1-92E77067B398}">
      <dsp:nvSpPr>
        <dsp:cNvPr id="0" name=""/>
        <dsp:cNvSpPr/>
      </dsp:nvSpPr>
      <dsp:spPr>
        <a:xfrm rot="5400000">
          <a:off x="1070917" y="3763765"/>
          <a:ext cx="1108916" cy="964756"/>
        </a:xfrm>
        <a:prstGeom prst="hexagon">
          <a:avLst>
            <a:gd name="adj" fmla="val 25000"/>
            <a:gd name="vf" fmla="val 11547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1">
            <a:lnSpc>
              <a:spcPct val="90000"/>
            </a:lnSpc>
            <a:spcBef>
              <a:spcPct val="0"/>
            </a:spcBef>
            <a:spcAft>
              <a:spcPct val="35000"/>
            </a:spcAft>
          </a:pPr>
          <a:r>
            <a:rPr lang="fa-IR" sz="1400" b="1" kern="1200" dirty="0" smtClean="0">
              <a:solidFill>
                <a:schemeClr val="tx1"/>
              </a:solidFill>
              <a:cs typeface="B Mitra" pitchFamily="2" charset="-78"/>
            </a:rPr>
            <a:t>استراتژی های دانش محور</a:t>
          </a:r>
        </a:p>
      </dsp:txBody>
      <dsp:txXfrm rot="-5400000">
        <a:off x="1293338" y="3864491"/>
        <a:ext cx="664074" cy="763304"/>
      </dsp:txXfrm>
    </dsp:sp>
    <dsp:sp modelId="{9F8A1736-7CBC-431C-8F34-64E82858A1E1}">
      <dsp:nvSpPr>
        <dsp:cNvPr id="0" name=""/>
        <dsp:cNvSpPr/>
      </dsp:nvSpPr>
      <dsp:spPr>
        <a:xfrm>
          <a:off x="1951" y="5800444"/>
          <a:ext cx="1197629" cy="665349"/>
        </a:xfrm>
        <a:prstGeom prst="rect">
          <a:avLst/>
        </a:prstGeom>
        <a:noFill/>
        <a:ln>
          <a:noFill/>
        </a:ln>
        <a:effectLst/>
      </dsp:spPr>
      <dsp:style>
        <a:lnRef idx="0">
          <a:scrgbClr r="0" g="0" b="0"/>
        </a:lnRef>
        <a:fillRef idx="0">
          <a:scrgbClr r="0" g="0" b="0"/>
        </a:fillRef>
        <a:effectRef idx="0">
          <a:scrgbClr r="0" g="0" b="0"/>
        </a:effectRef>
        <a:fontRef idx="minor"/>
      </dsp:style>
    </dsp:sp>
    <dsp:sp modelId="{21EFE223-EE44-44B6-A34B-BE576AF5AE33}">
      <dsp:nvSpPr>
        <dsp:cNvPr id="0" name=""/>
        <dsp:cNvSpPr/>
      </dsp:nvSpPr>
      <dsp:spPr>
        <a:xfrm rot="5400000">
          <a:off x="1668246" y="2821397"/>
          <a:ext cx="1108916" cy="964756"/>
        </a:xfrm>
        <a:prstGeom prst="hexagon">
          <a:avLst>
            <a:gd name="adj" fmla="val 25000"/>
            <a:gd name="vf" fmla="val 11547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r>
            <a:rPr lang="fa-IR" sz="1400" b="1" kern="1200" dirty="0" smtClean="0">
              <a:solidFill>
                <a:schemeClr val="tx1"/>
              </a:solidFill>
              <a:cs typeface="B Mitra" pitchFamily="2" charset="-78"/>
            </a:rPr>
            <a:t>اقتصاد الکترونیکی</a:t>
          </a:r>
          <a:endParaRPr lang="en-US" sz="1400" b="1" kern="1200" dirty="0">
            <a:solidFill>
              <a:schemeClr val="tx1"/>
            </a:solidFill>
            <a:cs typeface="B Mitra" pitchFamily="2" charset="-78"/>
          </a:endParaRPr>
        </a:p>
      </dsp:txBody>
      <dsp:txXfrm rot="-5400000">
        <a:off x="1890667" y="2922123"/>
        <a:ext cx="664074" cy="76330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9B93BB-0578-4045-B5DA-40E1E2B361EC}">
      <dsp:nvSpPr>
        <dsp:cNvPr id="0" name=""/>
        <dsp:cNvSpPr/>
      </dsp:nvSpPr>
      <dsp:spPr>
        <a:xfrm rot="5400000">
          <a:off x="1690386" y="944501"/>
          <a:ext cx="1108916" cy="964756"/>
        </a:xfrm>
        <a:prstGeom prst="hexagon">
          <a:avLst>
            <a:gd name="adj" fmla="val 25000"/>
            <a:gd name="vf" fmla="val 115470"/>
          </a:avLst>
        </a:prstGeom>
        <a:no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fa-IR" sz="1400" b="1" kern="1200" dirty="0" smtClean="0">
              <a:solidFill>
                <a:schemeClr val="tx1"/>
              </a:solidFill>
              <a:cs typeface="B Mitra" pitchFamily="2" charset="-78"/>
            </a:rPr>
            <a:t>مقدمه</a:t>
          </a:r>
          <a:endParaRPr lang="en-US" sz="1400" b="1" kern="1200" dirty="0">
            <a:solidFill>
              <a:schemeClr val="tx1"/>
            </a:solidFill>
            <a:cs typeface="B Mitra" pitchFamily="2" charset="-78"/>
          </a:endParaRPr>
        </a:p>
      </dsp:txBody>
      <dsp:txXfrm rot="-5400000">
        <a:off x="1912807" y="1045227"/>
        <a:ext cx="664074" cy="763304"/>
      </dsp:txXfrm>
    </dsp:sp>
    <dsp:sp modelId="{17336C7B-DAFE-43D7-B1E0-5AE3C0DD2ED4}">
      <dsp:nvSpPr>
        <dsp:cNvPr id="0" name=""/>
        <dsp:cNvSpPr/>
      </dsp:nvSpPr>
      <dsp:spPr>
        <a:xfrm>
          <a:off x="2756498" y="1094205"/>
          <a:ext cx="1237550" cy="665349"/>
        </a:xfrm>
        <a:prstGeom prst="rect">
          <a:avLst/>
        </a:prstGeom>
        <a:noFill/>
        <a:ln>
          <a:noFill/>
        </a:ln>
        <a:effectLst/>
      </dsp:spPr>
      <dsp:style>
        <a:lnRef idx="0">
          <a:scrgbClr r="0" g="0" b="0"/>
        </a:lnRef>
        <a:fillRef idx="0">
          <a:scrgbClr r="0" g="0" b="0"/>
        </a:fillRef>
        <a:effectRef idx="0">
          <a:scrgbClr r="0" g="0" b="0"/>
        </a:effectRef>
        <a:fontRef idx="minor"/>
      </dsp:style>
    </dsp:sp>
    <dsp:sp modelId="{DBD07B30-06F2-439E-BF43-6F41801E4D62}">
      <dsp:nvSpPr>
        <dsp:cNvPr id="0" name=""/>
        <dsp:cNvSpPr/>
      </dsp:nvSpPr>
      <dsp:spPr>
        <a:xfrm rot="5400000">
          <a:off x="648449" y="944501"/>
          <a:ext cx="1108916" cy="964756"/>
        </a:xfrm>
        <a:prstGeom prst="hexagon">
          <a:avLst>
            <a:gd name="adj" fmla="val 25000"/>
            <a:gd name="vf" fmla="val 115470"/>
          </a:avLst>
        </a:prstGeom>
        <a:no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r>
            <a:rPr lang="fa-IR" sz="1400" b="1" kern="1200" dirty="0" smtClean="0">
              <a:solidFill>
                <a:schemeClr val="tx1"/>
              </a:solidFill>
              <a:cs typeface="B Mitra" pitchFamily="2" charset="-78"/>
            </a:rPr>
            <a:t>معرفی</a:t>
          </a:r>
          <a:endParaRPr lang="en-US" sz="1400" b="1" kern="1200" dirty="0">
            <a:solidFill>
              <a:schemeClr val="tx1"/>
            </a:solidFill>
            <a:cs typeface="B Mitra" pitchFamily="2" charset="-78"/>
          </a:endParaRPr>
        </a:p>
      </dsp:txBody>
      <dsp:txXfrm rot="-5400000">
        <a:off x="870870" y="1045227"/>
        <a:ext cx="664074" cy="763304"/>
      </dsp:txXfrm>
    </dsp:sp>
    <dsp:sp modelId="{4E57ACAE-124E-4CAF-B315-73AD7F876944}">
      <dsp:nvSpPr>
        <dsp:cNvPr id="0" name=""/>
        <dsp:cNvSpPr/>
      </dsp:nvSpPr>
      <dsp:spPr>
        <a:xfrm rot="5400000">
          <a:off x="1167421" y="1885749"/>
          <a:ext cx="1108916" cy="964756"/>
        </a:xfrm>
        <a:prstGeom prst="hexagon">
          <a:avLst>
            <a:gd name="adj" fmla="val 25000"/>
            <a:gd name="vf" fmla="val 11547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fa-IR" sz="1400" b="1" kern="1200" dirty="0" smtClean="0">
              <a:solidFill>
                <a:schemeClr val="tx1"/>
              </a:solidFill>
              <a:cs typeface="B Mitra" pitchFamily="2" charset="-78"/>
            </a:rPr>
            <a:t>چشم انداز</a:t>
          </a:r>
          <a:endParaRPr lang="en-US" sz="1400" b="1" kern="1200" dirty="0">
            <a:solidFill>
              <a:schemeClr val="tx1"/>
            </a:solidFill>
            <a:cs typeface="B Mitra" pitchFamily="2" charset="-78"/>
          </a:endParaRPr>
        </a:p>
      </dsp:txBody>
      <dsp:txXfrm rot="-5400000">
        <a:off x="1389842" y="1986475"/>
        <a:ext cx="664074" cy="763304"/>
      </dsp:txXfrm>
    </dsp:sp>
    <dsp:sp modelId="{90E2A3BD-FD88-40D3-87C5-CC6FE70304D7}">
      <dsp:nvSpPr>
        <dsp:cNvPr id="0" name=""/>
        <dsp:cNvSpPr/>
      </dsp:nvSpPr>
      <dsp:spPr>
        <a:xfrm>
          <a:off x="1951" y="2035453"/>
          <a:ext cx="1197629" cy="6653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r" defTabSz="622300">
            <a:lnSpc>
              <a:spcPct val="90000"/>
            </a:lnSpc>
            <a:spcBef>
              <a:spcPct val="0"/>
            </a:spcBef>
            <a:spcAft>
              <a:spcPct val="35000"/>
            </a:spcAft>
          </a:pPr>
          <a:r>
            <a:rPr lang="fa-IR" sz="1400" b="1" kern="1200" dirty="0" smtClean="0">
              <a:solidFill>
                <a:schemeClr val="tx1"/>
              </a:solidFill>
              <a:cs typeface="B Mitra" pitchFamily="2" charset="-78"/>
            </a:rPr>
            <a:t>.</a:t>
          </a:r>
          <a:endParaRPr lang="en-US" sz="1400" b="1" kern="1200" dirty="0">
            <a:solidFill>
              <a:schemeClr val="tx1"/>
            </a:solidFill>
            <a:cs typeface="B Mitra" pitchFamily="2" charset="-78"/>
          </a:endParaRPr>
        </a:p>
      </dsp:txBody>
      <dsp:txXfrm>
        <a:off x="1951" y="2035453"/>
        <a:ext cx="1197629" cy="665349"/>
      </dsp:txXfrm>
    </dsp:sp>
    <dsp:sp modelId="{AE454F8E-D240-4EFD-AF80-D53098C108A8}">
      <dsp:nvSpPr>
        <dsp:cNvPr id="0" name=""/>
        <dsp:cNvSpPr/>
      </dsp:nvSpPr>
      <dsp:spPr>
        <a:xfrm rot="5400000">
          <a:off x="2209359" y="1885749"/>
          <a:ext cx="1108916" cy="964756"/>
        </a:xfrm>
        <a:prstGeom prst="hexagon">
          <a:avLst>
            <a:gd name="adj" fmla="val 25000"/>
            <a:gd name="vf" fmla="val 11547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b="1" kern="1200">
            <a:solidFill>
              <a:schemeClr val="tx1"/>
            </a:solidFill>
            <a:cs typeface="B Mitra" pitchFamily="2" charset="-78"/>
          </a:endParaRPr>
        </a:p>
      </dsp:txBody>
      <dsp:txXfrm rot="-5400000">
        <a:off x="2431780" y="1986475"/>
        <a:ext cx="664074" cy="763304"/>
      </dsp:txXfrm>
    </dsp:sp>
    <dsp:sp modelId="{01E7132E-257C-4AAE-8F68-007A86336949}">
      <dsp:nvSpPr>
        <dsp:cNvPr id="0" name=""/>
        <dsp:cNvSpPr/>
      </dsp:nvSpPr>
      <dsp:spPr>
        <a:xfrm rot="5400000">
          <a:off x="2225836" y="1892092"/>
          <a:ext cx="1108916" cy="964756"/>
        </a:xfrm>
        <a:prstGeom prst="hexagon">
          <a:avLst>
            <a:gd name="adj" fmla="val 25000"/>
            <a:gd name="vf" fmla="val 11547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1">
            <a:lnSpc>
              <a:spcPct val="90000"/>
            </a:lnSpc>
            <a:spcBef>
              <a:spcPct val="0"/>
            </a:spcBef>
            <a:spcAft>
              <a:spcPct val="35000"/>
            </a:spcAft>
          </a:pPr>
          <a:r>
            <a:rPr lang="fa-IR" sz="1400" b="1" kern="1200" dirty="0" smtClean="0">
              <a:solidFill>
                <a:schemeClr val="tx1"/>
              </a:solidFill>
              <a:cs typeface="B Mitra" pitchFamily="2" charset="-78"/>
            </a:rPr>
            <a:t>دانش به عنوان منبع</a:t>
          </a:r>
          <a:endParaRPr lang="en-US" sz="1400" b="1" kern="1200" dirty="0" smtClean="0">
            <a:solidFill>
              <a:schemeClr val="tx1"/>
            </a:solidFill>
            <a:cs typeface="B Mitra" pitchFamily="2" charset="-78"/>
          </a:endParaRPr>
        </a:p>
      </dsp:txBody>
      <dsp:txXfrm rot="-5400000">
        <a:off x="2448257" y="1992818"/>
        <a:ext cx="664074" cy="763304"/>
      </dsp:txXfrm>
    </dsp:sp>
    <dsp:sp modelId="{449DCAC5-C62E-46FF-B969-5AB7A317A275}">
      <dsp:nvSpPr>
        <dsp:cNvPr id="0" name=""/>
        <dsp:cNvSpPr/>
      </dsp:nvSpPr>
      <dsp:spPr>
        <a:xfrm>
          <a:off x="2756498" y="2976701"/>
          <a:ext cx="1237550" cy="665349"/>
        </a:xfrm>
        <a:prstGeom prst="rect">
          <a:avLst/>
        </a:prstGeom>
        <a:noFill/>
        <a:ln>
          <a:noFill/>
        </a:ln>
        <a:effectLst/>
      </dsp:spPr>
      <dsp:style>
        <a:lnRef idx="0">
          <a:scrgbClr r="0" g="0" b="0"/>
        </a:lnRef>
        <a:fillRef idx="0">
          <a:scrgbClr r="0" g="0" b="0"/>
        </a:fillRef>
        <a:effectRef idx="0">
          <a:scrgbClr r="0" g="0" b="0"/>
        </a:effectRef>
        <a:fontRef idx="minor"/>
      </dsp:style>
    </dsp:sp>
    <dsp:sp modelId="{DB8AD123-A7CC-4101-8313-78447C310550}">
      <dsp:nvSpPr>
        <dsp:cNvPr id="0" name=""/>
        <dsp:cNvSpPr/>
      </dsp:nvSpPr>
      <dsp:spPr>
        <a:xfrm rot="5400000">
          <a:off x="1147122" y="5634684"/>
          <a:ext cx="1108916" cy="964756"/>
        </a:xfrm>
        <a:prstGeom prst="hexagon">
          <a:avLst>
            <a:gd name="adj" fmla="val 25000"/>
            <a:gd name="vf" fmla="val 11547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b="1" kern="1200">
            <a:solidFill>
              <a:schemeClr val="tx1"/>
            </a:solidFill>
            <a:cs typeface="B Mitra" pitchFamily="2" charset="-78"/>
          </a:endParaRPr>
        </a:p>
      </dsp:txBody>
      <dsp:txXfrm rot="-5400000">
        <a:off x="1369543" y="5735410"/>
        <a:ext cx="664074" cy="763304"/>
      </dsp:txXfrm>
    </dsp:sp>
    <dsp:sp modelId="{98224C82-97B2-4D5C-97A2-946BBCD48176}">
      <dsp:nvSpPr>
        <dsp:cNvPr id="0" name=""/>
        <dsp:cNvSpPr/>
      </dsp:nvSpPr>
      <dsp:spPr>
        <a:xfrm rot="5400000">
          <a:off x="2137716" y="3750702"/>
          <a:ext cx="1108916" cy="964756"/>
        </a:xfrm>
        <a:prstGeom prst="hexagon">
          <a:avLst>
            <a:gd name="adj" fmla="val 25000"/>
            <a:gd name="vf" fmla="val 11547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1">
            <a:lnSpc>
              <a:spcPct val="90000"/>
            </a:lnSpc>
            <a:spcBef>
              <a:spcPct val="0"/>
            </a:spcBef>
            <a:spcAft>
              <a:spcPct val="35000"/>
            </a:spcAft>
          </a:pPr>
          <a:r>
            <a:rPr lang="fa-IR" sz="1400" b="1" kern="1200" dirty="0" smtClean="0">
              <a:solidFill>
                <a:schemeClr val="tx1"/>
              </a:solidFill>
              <a:cs typeface="B Mitra" pitchFamily="2" charset="-78"/>
            </a:rPr>
            <a:t>زنجیره ارزش دانش</a:t>
          </a:r>
        </a:p>
      </dsp:txBody>
      <dsp:txXfrm rot="-5400000">
        <a:off x="2360137" y="3851428"/>
        <a:ext cx="664074" cy="763304"/>
      </dsp:txXfrm>
    </dsp:sp>
    <dsp:sp modelId="{C5A7076D-05C0-4F94-8380-D12E9A79D30E}">
      <dsp:nvSpPr>
        <dsp:cNvPr id="0" name=""/>
        <dsp:cNvSpPr/>
      </dsp:nvSpPr>
      <dsp:spPr>
        <a:xfrm>
          <a:off x="1951" y="3917949"/>
          <a:ext cx="1197629" cy="665349"/>
        </a:xfrm>
        <a:prstGeom prst="rect">
          <a:avLst/>
        </a:prstGeom>
        <a:noFill/>
        <a:ln>
          <a:noFill/>
        </a:ln>
        <a:effectLst/>
      </dsp:spPr>
      <dsp:style>
        <a:lnRef idx="0">
          <a:scrgbClr r="0" g="0" b="0"/>
        </a:lnRef>
        <a:fillRef idx="0">
          <a:scrgbClr r="0" g="0" b="0"/>
        </a:fillRef>
        <a:effectRef idx="0">
          <a:scrgbClr r="0" g="0" b="0"/>
        </a:effectRef>
        <a:fontRef idx="minor"/>
      </dsp:style>
    </dsp:sp>
    <dsp:sp modelId="{15358C8A-88C8-4E05-8FFD-B85748D87CA3}">
      <dsp:nvSpPr>
        <dsp:cNvPr id="0" name=""/>
        <dsp:cNvSpPr/>
      </dsp:nvSpPr>
      <dsp:spPr>
        <a:xfrm rot="5400000">
          <a:off x="639564" y="4720283"/>
          <a:ext cx="1108916" cy="964756"/>
        </a:xfrm>
        <a:prstGeom prst="hexagon">
          <a:avLst>
            <a:gd name="adj" fmla="val 25000"/>
            <a:gd name="vf" fmla="val 11547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r>
            <a:rPr lang="fa-IR" sz="1400" b="1" kern="1200" dirty="0" smtClean="0">
              <a:solidFill>
                <a:schemeClr val="tx1"/>
              </a:solidFill>
              <a:cs typeface="B Mitra" pitchFamily="2" charset="-78"/>
            </a:rPr>
            <a:t>مدل دانش محور</a:t>
          </a:r>
          <a:endParaRPr lang="en-US" sz="1400" b="1" kern="1200" dirty="0">
            <a:solidFill>
              <a:schemeClr val="tx1"/>
            </a:solidFill>
            <a:cs typeface="B Mitra" pitchFamily="2" charset="-78"/>
          </a:endParaRPr>
        </a:p>
      </dsp:txBody>
      <dsp:txXfrm rot="-5400000">
        <a:off x="861985" y="4821009"/>
        <a:ext cx="664074" cy="763304"/>
      </dsp:txXfrm>
    </dsp:sp>
    <dsp:sp modelId="{FFC5408F-D852-4E39-A45A-13821672C639}">
      <dsp:nvSpPr>
        <dsp:cNvPr id="0" name=""/>
        <dsp:cNvSpPr/>
      </dsp:nvSpPr>
      <dsp:spPr>
        <a:xfrm rot="5400000">
          <a:off x="610563" y="2821397"/>
          <a:ext cx="1108916" cy="964756"/>
        </a:xfrm>
        <a:prstGeom prst="hexagon">
          <a:avLst>
            <a:gd name="adj" fmla="val 25000"/>
            <a:gd name="vf" fmla="val 115470"/>
          </a:avLst>
        </a:prstGeom>
        <a:solidFill>
          <a:schemeClr val="accent6"/>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1">
            <a:lnSpc>
              <a:spcPct val="90000"/>
            </a:lnSpc>
            <a:spcBef>
              <a:spcPct val="0"/>
            </a:spcBef>
            <a:spcAft>
              <a:spcPct val="35000"/>
            </a:spcAft>
          </a:pPr>
          <a:r>
            <a:rPr lang="fa-IR" sz="1400" b="1" kern="1200" dirty="0" smtClean="0">
              <a:solidFill>
                <a:schemeClr val="tx1"/>
              </a:solidFill>
              <a:cs typeface="B Mitra" pitchFamily="2" charset="-78"/>
            </a:rPr>
            <a:t>دانش و قابلیتها</a:t>
          </a:r>
        </a:p>
      </dsp:txBody>
      <dsp:txXfrm rot="-5400000">
        <a:off x="832984" y="2922123"/>
        <a:ext cx="664074" cy="763304"/>
      </dsp:txXfrm>
    </dsp:sp>
    <dsp:sp modelId="{7CBF61A0-E323-4271-95F9-86E6F70C0241}">
      <dsp:nvSpPr>
        <dsp:cNvPr id="0" name=""/>
        <dsp:cNvSpPr/>
      </dsp:nvSpPr>
      <dsp:spPr>
        <a:xfrm>
          <a:off x="2756498" y="4859197"/>
          <a:ext cx="1237550" cy="665349"/>
        </a:xfrm>
        <a:prstGeom prst="rect">
          <a:avLst/>
        </a:prstGeom>
        <a:noFill/>
        <a:ln>
          <a:noFill/>
        </a:ln>
        <a:effectLst/>
      </dsp:spPr>
      <dsp:style>
        <a:lnRef idx="0">
          <a:scrgbClr r="0" g="0" b="0"/>
        </a:lnRef>
        <a:fillRef idx="0">
          <a:scrgbClr r="0" g="0" b="0"/>
        </a:fillRef>
        <a:effectRef idx="0">
          <a:scrgbClr r="0" g="0" b="0"/>
        </a:effectRef>
        <a:fontRef idx="minor"/>
      </dsp:style>
    </dsp:sp>
    <dsp:sp modelId="{D0F5CC91-1B01-44C8-A7BA-67B1AA0DF210}">
      <dsp:nvSpPr>
        <dsp:cNvPr id="0" name=""/>
        <dsp:cNvSpPr/>
      </dsp:nvSpPr>
      <dsp:spPr>
        <a:xfrm rot="5400000">
          <a:off x="1706363" y="4754360"/>
          <a:ext cx="1108916" cy="964756"/>
        </a:xfrm>
        <a:prstGeom prst="hexagon">
          <a:avLst>
            <a:gd name="adj" fmla="val 25000"/>
            <a:gd name="vf" fmla="val 11547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r>
            <a:rPr lang="fa-IR" sz="1400" b="1" kern="1200" dirty="0" smtClean="0">
              <a:solidFill>
                <a:schemeClr val="tx1"/>
              </a:solidFill>
              <a:cs typeface="B Mitra" pitchFamily="2" charset="-78"/>
            </a:rPr>
            <a:t>رهیافت ها</a:t>
          </a:r>
          <a:endParaRPr lang="en-US" sz="1400" b="1" kern="1200" dirty="0">
            <a:solidFill>
              <a:schemeClr val="tx1"/>
            </a:solidFill>
            <a:cs typeface="B Mitra" pitchFamily="2" charset="-78"/>
          </a:endParaRPr>
        </a:p>
      </dsp:txBody>
      <dsp:txXfrm rot="-5400000">
        <a:off x="1928784" y="4855086"/>
        <a:ext cx="664074" cy="763304"/>
      </dsp:txXfrm>
    </dsp:sp>
    <dsp:sp modelId="{72583A61-AF33-47D9-8DE1-92E77067B398}">
      <dsp:nvSpPr>
        <dsp:cNvPr id="0" name=""/>
        <dsp:cNvSpPr/>
      </dsp:nvSpPr>
      <dsp:spPr>
        <a:xfrm rot="5400000">
          <a:off x="1070917" y="3763765"/>
          <a:ext cx="1108916" cy="964756"/>
        </a:xfrm>
        <a:prstGeom prst="hexagon">
          <a:avLst>
            <a:gd name="adj" fmla="val 25000"/>
            <a:gd name="vf" fmla="val 11547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1">
            <a:lnSpc>
              <a:spcPct val="90000"/>
            </a:lnSpc>
            <a:spcBef>
              <a:spcPct val="0"/>
            </a:spcBef>
            <a:spcAft>
              <a:spcPct val="35000"/>
            </a:spcAft>
          </a:pPr>
          <a:r>
            <a:rPr lang="fa-IR" sz="1400" b="1" kern="1200" dirty="0" smtClean="0">
              <a:solidFill>
                <a:schemeClr val="tx1"/>
              </a:solidFill>
              <a:cs typeface="B Mitra" pitchFamily="2" charset="-78"/>
            </a:rPr>
            <a:t>استراتژی های دانش محور</a:t>
          </a:r>
        </a:p>
      </dsp:txBody>
      <dsp:txXfrm rot="-5400000">
        <a:off x="1293338" y="3864491"/>
        <a:ext cx="664074" cy="763304"/>
      </dsp:txXfrm>
    </dsp:sp>
    <dsp:sp modelId="{9F8A1736-7CBC-431C-8F34-64E82858A1E1}">
      <dsp:nvSpPr>
        <dsp:cNvPr id="0" name=""/>
        <dsp:cNvSpPr/>
      </dsp:nvSpPr>
      <dsp:spPr>
        <a:xfrm>
          <a:off x="1951" y="5800444"/>
          <a:ext cx="1197629" cy="665349"/>
        </a:xfrm>
        <a:prstGeom prst="rect">
          <a:avLst/>
        </a:prstGeom>
        <a:noFill/>
        <a:ln>
          <a:noFill/>
        </a:ln>
        <a:effectLst/>
      </dsp:spPr>
      <dsp:style>
        <a:lnRef idx="0">
          <a:scrgbClr r="0" g="0" b="0"/>
        </a:lnRef>
        <a:fillRef idx="0">
          <a:scrgbClr r="0" g="0" b="0"/>
        </a:fillRef>
        <a:effectRef idx="0">
          <a:scrgbClr r="0" g="0" b="0"/>
        </a:effectRef>
        <a:fontRef idx="minor"/>
      </dsp:style>
    </dsp:sp>
    <dsp:sp modelId="{21EFE223-EE44-44B6-A34B-BE576AF5AE33}">
      <dsp:nvSpPr>
        <dsp:cNvPr id="0" name=""/>
        <dsp:cNvSpPr/>
      </dsp:nvSpPr>
      <dsp:spPr>
        <a:xfrm rot="5400000">
          <a:off x="1668246" y="2821397"/>
          <a:ext cx="1108916" cy="964756"/>
        </a:xfrm>
        <a:prstGeom prst="hexagon">
          <a:avLst>
            <a:gd name="adj" fmla="val 25000"/>
            <a:gd name="vf" fmla="val 11547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r>
            <a:rPr lang="fa-IR" sz="1400" b="1" kern="1200" dirty="0" smtClean="0">
              <a:solidFill>
                <a:schemeClr val="tx1"/>
              </a:solidFill>
              <a:cs typeface="B Mitra" pitchFamily="2" charset="-78"/>
            </a:rPr>
            <a:t>اقتصاد الکترونیکی</a:t>
          </a:r>
          <a:endParaRPr lang="en-US" sz="1400" b="1" kern="1200" dirty="0">
            <a:solidFill>
              <a:schemeClr val="tx1"/>
            </a:solidFill>
            <a:cs typeface="B Mitra" pitchFamily="2" charset="-78"/>
          </a:endParaRPr>
        </a:p>
      </dsp:txBody>
      <dsp:txXfrm rot="-5400000">
        <a:off x="1890667" y="2922123"/>
        <a:ext cx="664074" cy="76330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9B93BB-0578-4045-B5DA-40E1E2B361EC}">
      <dsp:nvSpPr>
        <dsp:cNvPr id="0" name=""/>
        <dsp:cNvSpPr/>
      </dsp:nvSpPr>
      <dsp:spPr>
        <a:xfrm rot="5400000">
          <a:off x="1690386" y="944501"/>
          <a:ext cx="1108916" cy="964756"/>
        </a:xfrm>
        <a:prstGeom prst="hexagon">
          <a:avLst>
            <a:gd name="adj" fmla="val 25000"/>
            <a:gd name="vf" fmla="val 115470"/>
          </a:avLst>
        </a:prstGeom>
        <a:no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fa-IR" sz="1400" b="1" kern="1200" dirty="0" smtClean="0">
              <a:solidFill>
                <a:schemeClr val="tx1"/>
              </a:solidFill>
              <a:cs typeface="B Mitra" pitchFamily="2" charset="-78"/>
            </a:rPr>
            <a:t>مقدمه</a:t>
          </a:r>
          <a:endParaRPr lang="en-US" sz="1400" b="1" kern="1200" dirty="0">
            <a:solidFill>
              <a:schemeClr val="tx1"/>
            </a:solidFill>
            <a:cs typeface="B Mitra" pitchFamily="2" charset="-78"/>
          </a:endParaRPr>
        </a:p>
      </dsp:txBody>
      <dsp:txXfrm rot="-5400000">
        <a:off x="1912807" y="1045227"/>
        <a:ext cx="664074" cy="763304"/>
      </dsp:txXfrm>
    </dsp:sp>
    <dsp:sp modelId="{17336C7B-DAFE-43D7-B1E0-5AE3C0DD2ED4}">
      <dsp:nvSpPr>
        <dsp:cNvPr id="0" name=""/>
        <dsp:cNvSpPr/>
      </dsp:nvSpPr>
      <dsp:spPr>
        <a:xfrm>
          <a:off x="2756498" y="1094205"/>
          <a:ext cx="1237550" cy="665349"/>
        </a:xfrm>
        <a:prstGeom prst="rect">
          <a:avLst/>
        </a:prstGeom>
        <a:noFill/>
        <a:ln>
          <a:noFill/>
        </a:ln>
        <a:effectLst/>
      </dsp:spPr>
      <dsp:style>
        <a:lnRef idx="0">
          <a:scrgbClr r="0" g="0" b="0"/>
        </a:lnRef>
        <a:fillRef idx="0">
          <a:scrgbClr r="0" g="0" b="0"/>
        </a:fillRef>
        <a:effectRef idx="0">
          <a:scrgbClr r="0" g="0" b="0"/>
        </a:effectRef>
        <a:fontRef idx="minor"/>
      </dsp:style>
    </dsp:sp>
    <dsp:sp modelId="{DBD07B30-06F2-439E-BF43-6F41801E4D62}">
      <dsp:nvSpPr>
        <dsp:cNvPr id="0" name=""/>
        <dsp:cNvSpPr/>
      </dsp:nvSpPr>
      <dsp:spPr>
        <a:xfrm rot="5400000">
          <a:off x="648449" y="944501"/>
          <a:ext cx="1108916" cy="964756"/>
        </a:xfrm>
        <a:prstGeom prst="hexagon">
          <a:avLst>
            <a:gd name="adj" fmla="val 25000"/>
            <a:gd name="vf" fmla="val 115470"/>
          </a:avLst>
        </a:prstGeom>
        <a:no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r>
            <a:rPr lang="fa-IR" sz="1400" b="1" kern="1200" dirty="0" smtClean="0">
              <a:solidFill>
                <a:schemeClr val="tx1"/>
              </a:solidFill>
              <a:cs typeface="B Mitra" pitchFamily="2" charset="-78"/>
            </a:rPr>
            <a:t>معرفی</a:t>
          </a:r>
          <a:endParaRPr lang="en-US" sz="1400" b="1" kern="1200" dirty="0">
            <a:solidFill>
              <a:schemeClr val="tx1"/>
            </a:solidFill>
            <a:cs typeface="B Mitra" pitchFamily="2" charset="-78"/>
          </a:endParaRPr>
        </a:p>
      </dsp:txBody>
      <dsp:txXfrm rot="-5400000">
        <a:off x="870870" y="1045227"/>
        <a:ext cx="664074" cy="763304"/>
      </dsp:txXfrm>
    </dsp:sp>
    <dsp:sp modelId="{4E57ACAE-124E-4CAF-B315-73AD7F876944}">
      <dsp:nvSpPr>
        <dsp:cNvPr id="0" name=""/>
        <dsp:cNvSpPr/>
      </dsp:nvSpPr>
      <dsp:spPr>
        <a:xfrm rot="5400000">
          <a:off x="1167421" y="1885749"/>
          <a:ext cx="1108916" cy="964756"/>
        </a:xfrm>
        <a:prstGeom prst="hexagon">
          <a:avLst>
            <a:gd name="adj" fmla="val 25000"/>
            <a:gd name="vf" fmla="val 11547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fa-IR" sz="1400" b="1" kern="1200" dirty="0" smtClean="0">
              <a:solidFill>
                <a:schemeClr val="tx1"/>
              </a:solidFill>
              <a:cs typeface="B Mitra" pitchFamily="2" charset="-78"/>
            </a:rPr>
            <a:t>چشم انداز</a:t>
          </a:r>
          <a:endParaRPr lang="en-US" sz="1400" b="1" kern="1200" dirty="0">
            <a:solidFill>
              <a:schemeClr val="tx1"/>
            </a:solidFill>
            <a:cs typeface="B Mitra" pitchFamily="2" charset="-78"/>
          </a:endParaRPr>
        </a:p>
      </dsp:txBody>
      <dsp:txXfrm rot="-5400000">
        <a:off x="1389842" y="1986475"/>
        <a:ext cx="664074" cy="763304"/>
      </dsp:txXfrm>
    </dsp:sp>
    <dsp:sp modelId="{90E2A3BD-FD88-40D3-87C5-CC6FE70304D7}">
      <dsp:nvSpPr>
        <dsp:cNvPr id="0" name=""/>
        <dsp:cNvSpPr/>
      </dsp:nvSpPr>
      <dsp:spPr>
        <a:xfrm>
          <a:off x="1951" y="2035453"/>
          <a:ext cx="1197629" cy="6653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r" defTabSz="622300">
            <a:lnSpc>
              <a:spcPct val="90000"/>
            </a:lnSpc>
            <a:spcBef>
              <a:spcPct val="0"/>
            </a:spcBef>
            <a:spcAft>
              <a:spcPct val="35000"/>
            </a:spcAft>
          </a:pPr>
          <a:r>
            <a:rPr lang="fa-IR" sz="1400" b="1" kern="1200" dirty="0" smtClean="0">
              <a:solidFill>
                <a:schemeClr val="tx1"/>
              </a:solidFill>
              <a:cs typeface="B Mitra" pitchFamily="2" charset="-78"/>
            </a:rPr>
            <a:t>.</a:t>
          </a:r>
          <a:endParaRPr lang="en-US" sz="1400" b="1" kern="1200" dirty="0">
            <a:solidFill>
              <a:schemeClr val="tx1"/>
            </a:solidFill>
            <a:cs typeface="B Mitra" pitchFamily="2" charset="-78"/>
          </a:endParaRPr>
        </a:p>
      </dsp:txBody>
      <dsp:txXfrm>
        <a:off x="1951" y="2035453"/>
        <a:ext cx="1197629" cy="665349"/>
      </dsp:txXfrm>
    </dsp:sp>
    <dsp:sp modelId="{AE454F8E-D240-4EFD-AF80-D53098C108A8}">
      <dsp:nvSpPr>
        <dsp:cNvPr id="0" name=""/>
        <dsp:cNvSpPr/>
      </dsp:nvSpPr>
      <dsp:spPr>
        <a:xfrm rot="5400000">
          <a:off x="2209359" y="1885749"/>
          <a:ext cx="1108916" cy="964756"/>
        </a:xfrm>
        <a:prstGeom prst="hexagon">
          <a:avLst>
            <a:gd name="adj" fmla="val 25000"/>
            <a:gd name="vf" fmla="val 11547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b="1" kern="1200">
            <a:solidFill>
              <a:schemeClr val="tx1"/>
            </a:solidFill>
            <a:cs typeface="B Mitra" pitchFamily="2" charset="-78"/>
          </a:endParaRPr>
        </a:p>
      </dsp:txBody>
      <dsp:txXfrm rot="-5400000">
        <a:off x="2431780" y="1986475"/>
        <a:ext cx="664074" cy="763304"/>
      </dsp:txXfrm>
    </dsp:sp>
    <dsp:sp modelId="{01E7132E-257C-4AAE-8F68-007A86336949}">
      <dsp:nvSpPr>
        <dsp:cNvPr id="0" name=""/>
        <dsp:cNvSpPr/>
      </dsp:nvSpPr>
      <dsp:spPr>
        <a:xfrm rot="5400000">
          <a:off x="2225836" y="1892092"/>
          <a:ext cx="1108916" cy="964756"/>
        </a:xfrm>
        <a:prstGeom prst="hexagon">
          <a:avLst>
            <a:gd name="adj" fmla="val 25000"/>
            <a:gd name="vf" fmla="val 11547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1">
            <a:lnSpc>
              <a:spcPct val="90000"/>
            </a:lnSpc>
            <a:spcBef>
              <a:spcPct val="0"/>
            </a:spcBef>
            <a:spcAft>
              <a:spcPct val="35000"/>
            </a:spcAft>
          </a:pPr>
          <a:r>
            <a:rPr lang="fa-IR" sz="1400" b="1" kern="1200" dirty="0" smtClean="0">
              <a:solidFill>
                <a:schemeClr val="tx1"/>
              </a:solidFill>
              <a:cs typeface="B Mitra" pitchFamily="2" charset="-78"/>
            </a:rPr>
            <a:t>دانش به عنوان منبع</a:t>
          </a:r>
          <a:endParaRPr lang="en-US" sz="1400" b="1" kern="1200" dirty="0" smtClean="0">
            <a:solidFill>
              <a:schemeClr val="tx1"/>
            </a:solidFill>
            <a:cs typeface="B Mitra" pitchFamily="2" charset="-78"/>
          </a:endParaRPr>
        </a:p>
      </dsp:txBody>
      <dsp:txXfrm rot="-5400000">
        <a:off x="2448257" y="1992818"/>
        <a:ext cx="664074" cy="763304"/>
      </dsp:txXfrm>
    </dsp:sp>
    <dsp:sp modelId="{449DCAC5-C62E-46FF-B969-5AB7A317A275}">
      <dsp:nvSpPr>
        <dsp:cNvPr id="0" name=""/>
        <dsp:cNvSpPr/>
      </dsp:nvSpPr>
      <dsp:spPr>
        <a:xfrm>
          <a:off x="2756498" y="2976701"/>
          <a:ext cx="1237550" cy="665349"/>
        </a:xfrm>
        <a:prstGeom prst="rect">
          <a:avLst/>
        </a:prstGeom>
        <a:noFill/>
        <a:ln>
          <a:noFill/>
        </a:ln>
        <a:effectLst/>
      </dsp:spPr>
      <dsp:style>
        <a:lnRef idx="0">
          <a:scrgbClr r="0" g="0" b="0"/>
        </a:lnRef>
        <a:fillRef idx="0">
          <a:scrgbClr r="0" g="0" b="0"/>
        </a:fillRef>
        <a:effectRef idx="0">
          <a:scrgbClr r="0" g="0" b="0"/>
        </a:effectRef>
        <a:fontRef idx="minor"/>
      </dsp:style>
    </dsp:sp>
    <dsp:sp modelId="{DB8AD123-A7CC-4101-8313-78447C310550}">
      <dsp:nvSpPr>
        <dsp:cNvPr id="0" name=""/>
        <dsp:cNvSpPr/>
      </dsp:nvSpPr>
      <dsp:spPr>
        <a:xfrm rot="5400000">
          <a:off x="1147122" y="5634684"/>
          <a:ext cx="1108916" cy="964756"/>
        </a:xfrm>
        <a:prstGeom prst="hexagon">
          <a:avLst>
            <a:gd name="adj" fmla="val 25000"/>
            <a:gd name="vf" fmla="val 11547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b="1" kern="1200">
            <a:solidFill>
              <a:schemeClr val="tx1"/>
            </a:solidFill>
            <a:cs typeface="B Mitra" pitchFamily="2" charset="-78"/>
          </a:endParaRPr>
        </a:p>
      </dsp:txBody>
      <dsp:txXfrm rot="-5400000">
        <a:off x="1369543" y="5735410"/>
        <a:ext cx="664074" cy="763304"/>
      </dsp:txXfrm>
    </dsp:sp>
    <dsp:sp modelId="{98224C82-97B2-4D5C-97A2-946BBCD48176}">
      <dsp:nvSpPr>
        <dsp:cNvPr id="0" name=""/>
        <dsp:cNvSpPr/>
      </dsp:nvSpPr>
      <dsp:spPr>
        <a:xfrm rot="5400000">
          <a:off x="2137716" y="3750702"/>
          <a:ext cx="1108916" cy="964756"/>
        </a:xfrm>
        <a:prstGeom prst="hexagon">
          <a:avLst>
            <a:gd name="adj" fmla="val 25000"/>
            <a:gd name="vf" fmla="val 11547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1">
            <a:lnSpc>
              <a:spcPct val="90000"/>
            </a:lnSpc>
            <a:spcBef>
              <a:spcPct val="0"/>
            </a:spcBef>
            <a:spcAft>
              <a:spcPct val="35000"/>
            </a:spcAft>
          </a:pPr>
          <a:r>
            <a:rPr lang="fa-IR" sz="1400" b="1" kern="1200" dirty="0" smtClean="0">
              <a:solidFill>
                <a:schemeClr val="tx1"/>
              </a:solidFill>
              <a:cs typeface="B Mitra" pitchFamily="2" charset="-78"/>
            </a:rPr>
            <a:t>زنجیره ارزش دانش</a:t>
          </a:r>
        </a:p>
      </dsp:txBody>
      <dsp:txXfrm rot="-5400000">
        <a:off x="2360137" y="3851428"/>
        <a:ext cx="664074" cy="763304"/>
      </dsp:txXfrm>
    </dsp:sp>
    <dsp:sp modelId="{C5A7076D-05C0-4F94-8380-D12E9A79D30E}">
      <dsp:nvSpPr>
        <dsp:cNvPr id="0" name=""/>
        <dsp:cNvSpPr/>
      </dsp:nvSpPr>
      <dsp:spPr>
        <a:xfrm>
          <a:off x="1951" y="3917949"/>
          <a:ext cx="1197629" cy="665349"/>
        </a:xfrm>
        <a:prstGeom prst="rect">
          <a:avLst/>
        </a:prstGeom>
        <a:noFill/>
        <a:ln>
          <a:noFill/>
        </a:ln>
        <a:effectLst/>
      </dsp:spPr>
      <dsp:style>
        <a:lnRef idx="0">
          <a:scrgbClr r="0" g="0" b="0"/>
        </a:lnRef>
        <a:fillRef idx="0">
          <a:scrgbClr r="0" g="0" b="0"/>
        </a:fillRef>
        <a:effectRef idx="0">
          <a:scrgbClr r="0" g="0" b="0"/>
        </a:effectRef>
        <a:fontRef idx="minor"/>
      </dsp:style>
    </dsp:sp>
    <dsp:sp modelId="{15358C8A-88C8-4E05-8FFD-B85748D87CA3}">
      <dsp:nvSpPr>
        <dsp:cNvPr id="0" name=""/>
        <dsp:cNvSpPr/>
      </dsp:nvSpPr>
      <dsp:spPr>
        <a:xfrm rot="5400000">
          <a:off x="639564" y="4720283"/>
          <a:ext cx="1108916" cy="964756"/>
        </a:xfrm>
        <a:prstGeom prst="hexagon">
          <a:avLst>
            <a:gd name="adj" fmla="val 25000"/>
            <a:gd name="vf" fmla="val 11547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r>
            <a:rPr lang="fa-IR" sz="1400" b="1" kern="1200" dirty="0" smtClean="0">
              <a:solidFill>
                <a:schemeClr val="tx1"/>
              </a:solidFill>
              <a:cs typeface="B Mitra" pitchFamily="2" charset="-78"/>
            </a:rPr>
            <a:t>مدل دانش محور</a:t>
          </a:r>
          <a:endParaRPr lang="en-US" sz="1400" b="1" kern="1200" dirty="0">
            <a:solidFill>
              <a:schemeClr val="tx1"/>
            </a:solidFill>
            <a:cs typeface="B Mitra" pitchFamily="2" charset="-78"/>
          </a:endParaRPr>
        </a:p>
      </dsp:txBody>
      <dsp:txXfrm rot="-5400000">
        <a:off x="861985" y="4821009"/>
        <a:ext cx="664074" cy="763304"/>
      </dsp:txXfrm>
    </dsp:sp>
    <dsp:sp modelId="{FFC5408F-D852-4E39-A45A-13821672C639}">
      <dsp:nvSpPr>
        <dsp:cNvPr id="0" name=""/>
        <dsp:cNvSpPr/>
      </dsp:nvSpPr>
      <dsp:spPr>
        <a:xfrm rot="5400000">
          <a:off x="610563" y="2821397"/>
          <a:ext cx="1108916" cy="964756"/>
        </a:xfrm>
        <a:prstGeom prst="hexagon">
          <a:avLst>
            <a:gd name="adj" fmla="val 25000"/>
            <a:gd name="vf" fmla="val 115470"/>
          </a:avLst>
        </a:prstGeom>
        <a:solidFill>
          <a:schemeClr val="accent6"/>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1">
            <a:lnSpc>
              <a:spcPct val="90000"/>
            </a:lnSpc>
            <a:spcBef>
              <a:spcPct val="0"/>
            </a:spcBef>
            <a:spcAft>
              <a:spcPct val="35000"/>
            </a:spcAft>
          </a:pPr>
          <a:r>
            <a:rPr lang="fa-IR" sz="1400" b="1" kern="1200" dirty="0" smtClean="0">
              <a:solidFill>
                <a:schemeClr val="tx1"/>
              </a:solidFill>
              <a:cs typeface="B Mitra" pitchFamily="2" charset="-78"/>
            </a:rPr>
            <a:t>دانش و قابلیتها</a:t>
          </a:r>
        </a:p>
      </dsp:txBody>
      <dsp:txXfrm rot="-5400000">
        <a:off x="832984" y="2922123"/>
        <a:ext cx="664074" cy="763304"/>
      </dsp:txXfrm>
    </dsp:sp>
    <dsp:sp modelId="{7CBF61A0-E323-4271-95F9-86E6F70C0241}">
      <dsp:nvSpPr>
        <dsp:cNvPr id="0" name=""/>
        <dsp:cNvSpPr/>
      </dsp:nvSpPr>
      <dsp:spPr>
        <a:xfrm>
          <a:off x="2756498" y="4859197"/>
          <a:ext cx="1237550" cy="665349"/>
        </a:xfrm>
        <a:prstGeom prst="rect">
          <a:avLst/>
        </a:prstGeom>
        <a:noFill/>
        <a:ln>
          <a:noFill/>
        </a:ln>
        <a:effectLst/>
      </dsp:spPr>
      <dsp:style>
        <a:lnRef idx="0">
          <a:scrgbClr r="0" g="0" b="0"/>
        </a:lnRef>
        <a:fillRef idx="0">
          <a:scrgbClr r="0" g="0" b="0"/>
        </a:fillRef>
        <a:effectRef idx="0">
          <a:scrgbClr r="0" g="0" b="0"/>
        </a:effectRef>
        <a:fontRef idx="minor"/>
      </dsp:style>
    </dsp:sp>
    <dsp:sp modelId="{D0F5CC91-1B01-44C8-A7BA-67B1AA0DF210}">
      <dsp:nvSpPr>
        <dsp:cNvPr id="0" name=""/>
        <dsp:cNvSpPr/>
      </dsp:nvSpPr>
      <dsp:spPr>
        <a:xfrm rot="5400000">
          <a:off x="1706363" y="4754360"/>
          <a:ext cx="1108916" cy="964756"/>
        </a:xfrm>
        <a:prstGeom prst="hexagon">
          <a:avLst>
            <a:gd name="adj" fmla="val 25000"/>
            <a:gd name="vf" fmla="val 11547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r>
            <a:rPr lang="fa-IR" sz="1400" b="1" kern="1200" dirty="0" smtClean="0">
              <a:solidFill>
                <a:schemeClr val="tx1"/>
              </a:solidFill>
              <a:cs typeface="B Mitra" pitchFamily="2" charset="-78"/>
            </a:rPr>
            <a:t>رهیافت ها</a:t>
          </a:r>
          <a:endParaRPr lang="en-US" sz="1400" b="1" kern="1200" dirty="0">
            <a:solidFill>
              <a:schemeClr val="tx1"/>
            </a:solidFill>
            <a:cs typeface="B Mitra" pitchFamily="2" charset="-78"/>
          </a:endParaRPr>
        </a:p>
      </dsp:txBody>
      <dsp:txXfrm rot="-5400000">
        <a:off x="1928784" y="4855086"/>
        <a:ext cx="664074" cy="763304"/>
      </dsp:txXfrm>
    </dsp:sp>
    <dsp:sp modelId="{72583A61-AF33-47D9-8DE1-92E77067B398}">
      <dsp:nvSpPr>
        <dsp:cNvPr id="0" name=""/>
        <dsp:cNvSpPr/>
      </dsp:nvSpPr>
      <dsp:spPr>
        <a:xfrm rot="5400000">
          <a:off x="1070917" y="3763765"/>
          <a:ext cx="1108916" cy="964756"/>
        </a:xfrm>
        <a:prstGeom prst="hexagon">
          <a:avLst>
            <a:gd name="adj" fmla="val 25000"/>
            <a:gd name="vf" fmla="val 11547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1">
            <a:lnSpc>
              <a:spcPct val="90000"/>
            </a:lnSpc>
            <a:spcBef>
              <a:spcPct val="0"/>
            </a:spcBef>
            <a:spcAft>
              <a:spcPct val="35000"/>
            </a:spcAft>
          </a:pPr>
          <a:r>
            <a:rPr lang="fa-IR" sz="1400" b="1" kern="1200" dirty="0" smtClean="0">
              <a:solidFill>
                <a:schemeClr val="tx1"/>
              </a:solidFill>
              <a:cs typeface="B Mitra" pitchFamily="2" charset="-78"/>
            </a:rPr>
            <a:t>استراتژی های دانش محور</a:t>
          </a:r>
        </a:p>
      </dsp:txBody>
      <dsp:txXfrm rot="-5400000">
        <a:off x="1293338" y="3864491"/>
        <a:ext cx="664074" cy="763304"/>
      </dsp:txXfrm>
    </dsp:sp>
    <dsp:sp modelId="{9F8A1736-7CBC-431C-8F34-64E82858A1E1}">
      <dsp:nvSpPr>
        <dsp:cNvPr id="0" name=""/>
        <dsp:cNvSpPr/>
      </dsp:nvSpPr>
      <dsp:spPr>
        <a:xfrm>
          <a:off x="1951" y="5800444"/>
          <a:ext cx="1197629" cy="665349"/>
        </a:xfrm>
        <a:prstGeom prst="rect">
          <a:avLst/>
        </a:prstGeom>
        <a:noFill/>
        <a:ln>
          <a:noFill/>
        </a:ln>
        <a:effectLst/>
      </dsp:spPr>
      <dsp:style>
        <a:lnRef idx="0">
          <a:scrgbClr r="0" g="0" b="0"/>
        </a:lnRef>
        <a:fillRef idx="0">
          <a:scrgbClr r="0" g="0" b="0"/>
        </a:fillRef>
        <a:effectRef idx="0">
          <a:scrgbClr r="0" g="0" b="0"/>
        </a:effectRef>
        <a:fontRef idx="minor"/>
      </dsp:style>
    </dsp:sp>
    <dsp:sp modelId="{21EFE223-EE44-44B6-A34B-BE576AF5AE33}">
      <dsp:nvSpPr>
        <dsp:cNvPr id="0" name=""/>
        <dsp:cNvSpPr/>
      </dsp:nvSpPr>
      <dsp:spPr>
        <a:xfrm rot="5400000">
          <a:off x="1668246" y="2821397"/>
          <a:ext cx="1108916" cy="964756"/>
        </a:xfrm>
        <a:prstGeom prst="hexagon">
          <a:avLst>
            <a:gd name="adj" fmla="val 25000"/>
            <a:gd name="vf" fmla="val 11547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r>
            <a:rPr lang="fa-IR" sz="1400" b="1" kern="1200" dirty="0" smtClean="0">
              <a:solidFill>
                <a:schemeClr val="tx1"/>
              </a:solidFill>
              <a:cs typeface="B Mitra" pitchFamily="2" charset="-78"/>
            </a:rPr>
            <a:t>اقتصاد الکترونیکی</a:t>
          </a:r>
          <a:endParaRPr lang="en-US" sz="1400" b="1" kern="1200" dirty="0">
            <a:solidFill>
              <a:schemeClr val="tx1"/>
            </a:solidFill>
            <a:cs typeface="B Mitra" pitchFamily="2" charset="-78"/>
          </a:endParaRPr>
        </a:p>
      </dsp:txBody>
      <dsp:txXfrm rot="-5400000">
        <a:off x="1890667" y="2922123"/>
        <a:ext cx="664074" cy="763304"/>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9B93BB-0578-4045-B5DA-40E1E2B361EC}">
      <dsp:nvSpPr>
        <dsp:cNvPr id="0" name=""/>
        <dsp:cNvSpPr/>
      </dsp:nvSpPr>
      <dsp:spPr>
        <a:xfrm rot="5400000">
          <a:off x="1690386" y="944501"/>
          <a:ext cx="1108916" cy="964756"/>
        </a:xfrm>
        <a:prstGeom prst="hexagon">
          <a:avLst>
            <a:gd name="adj" fmla="val 25000"/>
            <a:gd name="vf" fmla="val 115470"/>
          </a:avLst>
        </a:prstGeom>
        <a:no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fa-IR" sz="1400" b="1" kern="1200" dirty="0" smtClean="0">
              <a:solidFill>
                <a:schemeClr val="tx1"/>
              </a:solidFill>
              <a:cs typeface="B Mitra" pitchFamily="2" charset="-78"/>
            </a:rPr>
            <a:t>مقدمه</a:t>
          </a:r>
          <a:endParaRPr lang="en-US" sz="1400" b="1" kern="1200" dirty="0">
            <a:solidFill>
              <a:schemeClr val="tx1"/>
            </a:solidFill>
            <a:cs typeface="B Mitra" pitchFamily="2" charset="-78"/>
          </a:endParaRPr>
        </a:p>
      </dsp:txBody>
      <dsp:txXfrm rot="-5400000">
        <a:off x="1912807" y="1045227"/>
        <a:ext cx="664074" cy="763304"/>
      </dsp:txXfrm>
    </dsp:sp>
    <dsp:sp modelId="{17336C7B-DAFE-43D7-B1E0-5AE3C0DD2ED4}">
      <dsp:nvSpPr>
        <dsp:cNvPr id="0" name=""/>
        <dsp:cNvSpPr/>
      </dsp:nvSpPr>
      <dsp:spPr>
        <a:xfrm>
          <a:off x="2756498" y="1094205"/>
          <a:ext cx="1237550" cy="665349"/>
        </a:xfrm>
        <a:prstGeom prst="rect">
          <a:avLst/>
        </a:prstGeom>
        <a:noFill/>
        <a:ln>
          <a:noFill/>
        </a:ln>
        <a:effectLst/>
      </dsp:spPr>
      <dsp:style>
        <a:lnRef idx="0">
          <a:scrgbClr r="0" g="0" b="0"/>
        </a:lnRef>
        <a:fillRef idx="0">
          <a:scrgbClr r="0" g="0" b="0"/>
        </a:fillRef>
        <a:effectRef idx="0">
          <a:scrgbClr r="0" g="0" b="0"/>
        </a:effectRef>
        <a:fontRef idx="minor"/>
      </dsp:style>
    </dsp:sp>
    <dsp:sp modelId="{DBD07B30-06F2-439E-BF43-6F41801E4D62}">
      <dsp:nvSpPr>
        <dsp:cNvPr id="0" name=""/>
        <dsp:cNvSpPr/>
      </dsp:nvSpPr>
      <dsp:spPr>
        <a:xfrm rot="5400000">
          <a:off x="648449" y="944501"/>
          <a:ext cx="1108916" cy="964756"/>
        </a:xfrm>
        <a:prstGeom prst="hexagon">
          <a:avLst>
            <a:gd name="adj" fmla="val 25000"/>
            <a:gd name="vf" fmla="val 115470"/>
          </a:avLst>
        </a:prstGeom>
        <a:no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r>
            <a:rPr lang="fa-IR" sz="1400" b="1" kern="1200" dirty="0" smtClean="0">
              <a:solidFill>
                <a:schemeClr val="tx1"/>
              </a:solidFill>
              <a:cs typeface="B Mitra" pitchFamily="2" charset="-78"/>
            </a:rPr>
            <a:t>معرفی</a:t>
          </a:r>
          <a:endParaRPr lang="en-US" sz="1400" b="1" kern="1200" dirty="0">
            <a:solidFill>
              <a:schemeClr val="tx1"/>
            </a:solidFill>
            <a:cs typeface="B Mitra" pitchFamily="2" charset="-78"/>
          </a:endParaRPr>
        </a:p>
      </dsp:txBody>
      <dsp:txXfrm rot="-5400000">
        <a:off x="870870" y="1045227"/>
        <a:ext cx="664074" cy="763304"/>
      </dsp:txXfrm>
    </dsp:sp>
    <dsp:sp modelId="{4E57ACAE-124E-4CAF-B315-73AD7F876944}">
      <dsp:nvSpPr>
        <dsp:cNvPr id="0" name=""/>
        <dsp:cNvSpPr/>
      </dsp:nvSpPr>
      <dsp:spPr>
        <a:xfrm rot="5400000">
          <a:off x="1167421" y="1885749"/>
          <a:ext cx="1108916" cy="964756"/>
        </a:xfrm>
        <a:prstGeom prst="hexagon">
          <a:avLst>
            <a:gd name="adj" fmla="val 25000"/>
            <a:gd name="vf" fmla="val 11547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fa-IR" sz="1400" b="1" kern="1200" dirty="0" smtClean="0">
              <a:solidFill>
                <a:schemeClr val="tx1"/>
              </a:solidFill>
              <a:cs typeface="B Mitra" pitchFamily="2" charset="-78"/>
            </a:rPr>
            <a:t>چشم انداز</a:t>
          </a:r>
          <a:endParaRPr lang="en-US" sz="1400" b="1" kern="1200" dirty="0">
            <a:solidFill>
              <a:schemeClr val="tx1"/>
            </a:solidFill>
            <a:cs typeface="B Mitra" pitchFamily="2" charset="-78"/>
          </a:endParaRPr>
        </a:p>
      </dsp:txBody>
      <dsp:txXfrm rot="-5400000">
        <a:off x="1389842" y="1986475"/>
        <a:ext cx="664074" cy="763304"/>
      </dsp:txXfrm>
    </dsp:sp>
    <dsp:sp modelId="{90E2A3BD-FD88-40D3-87C5-CC6FE70304D7}">
      <dsp:nvSpPr>
        <dsp:cNvPr id="0" name=""/>
        <dsp:cNvSpPr/>
      </dsp:nvSpPr>
      <dsp:spPr>
        <a:xfrm>
          <a:off x="1951" y="2035453"/>
          <a:ext cx="1197629" cy="6653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r" defTabSz="622300">
            <a:lnSpc>
              <a:spcPct val="90000"/>
            </a:lnSpc>
            <a:spcBef>
              <a:spcPct val="0"/>
            </a:spcBef>
            <a:spcAft>
              <a:spcPct val="35000"/>
            </a:spcAft>
          </a:pPr>
          <a:r>
            <a:rPr lang="fa-IR" sz="1400" b="1" kern="1200" dirty="0" smtClean="0">
              <a:solidFill>
                <a:schemeClr val="tx1"/>
              </a:solidFill>
              <a:cs typeface="B Mitra" pitchFamily="2" charset="-78"/>
            </a:rPr>
            <a:t>.</a:t>
          </a:r>
          <a:endParaRPr lang="en-US" sz="1400" b="1" kern="1200" dirty="0">
            <a:solidFill>
              <a:schemeClr val="tx1"/>
            </a:solidFill>
            <a:cs typeface="B Mitra" pitchFamily="2" charset="-78"/>
          </a:endParaRPr>
        </a:p>
      </dsp:txBody>
      <dsp:txXfrm>
        <a:off x="1951" y="2035453"/>
        <a:ext cx="1197629" cy="665349"/>
      </dsp:txXfrm>
    </dsp:sp>
    <dsp:sp modelId="{AE454F8E-D240-4EFD-AF80-D53098C108A8}">
      <dsp:nvSpPr>
        <dsp:cNvPr id="0" name=""/>
        <dsp:cNvSpPr/>
      </dsp:nvSpPr>
      <dsp:spPr>
        <a:xfrm rot="5400000">
          <a:off x="2209359" y="1885749"/>
          <a:ext cx="1108916" cy="964756"/>
        </a:xfrm>
        <a:prstGeom prst="hexagon">
          <a:avLst>
            <a:gd name="adj" fmla="val 25000"/>
            <a:gd name="vf" fmla="val 11547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b="1" kern="1200">
            <a:solidFill>
              <a:schemeClr val="tx1"/>
            </a:solidFill>
            <a:cs typeface="B Mitra" pitchFamily="2" charset="-78"/>
          </a:endParaRPr>
        </a:p>
      </dsp:txBody>
      <dsp:txXfrm rot="-5400000">
        <a:off x="2431780" y="1986475"/>
        <a:ext cx="664074" cy="763304"/>
      </dsp:txXfrm>
    </dsp:sp>
    <dsp:sp modelId="{01E7132E-257C-4AAE-8F68-007A86336949}">
      <dsp:nvSpPr>
        <dsp:cNvPr id="0" name=""/>
        <dsp:cNvSpPr/>
      </dsp:nvSpPr>
      <dsp:spPr>
        <a:xfrm rot="5400000">
          <a:off x="2225836" y="1892092"/>
          <a:ext cx="1108916" cy="964756"/>
        </a:xfrm>
        <a:prstGeom prst="hexagon">
          <a:avLst>
            <a:gd name="adj" fmla="val 25000"/>
            <a:gd name="vf" fmla="val 11547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1">
            <a:lnSpc>
              <a:spcPct val="90000"/>
            </a:lnSpc>
            <a:spcBef>
              <a:spcPct val="0"/>
            </a:spcBef>
            <a:spcAft>
              <a:spcPct val="35000"/>
            </a:spcAft>
          </a:pPr>
          <a:r>
            <a:rPr lang="fa-IR" sz="1400" b="1" kern="1200" dirty="0" smtClean="0">
              <a:solidFill>
                <a:schemeClr val="tx1"/>
              </a:solidFill>
              <a:cs typeface="B Mitra" pitchFamily="2" charset="-78"/>
            </a:rPr>
            <a:t>دانش به عنوان منبع</a:t>
          </a:r>
          <a:endParaRPr lang="en-US" sz="1400" b="1" kern="1200" dirty="0" smtClean="0">
            <a:solidFill>
              <a:schemeClr val="tx1"/>
            </a:solidFill>
            <a:cs typeface="B Mitra" pitchFamily="2" charset="-78"/>
          </a:endParaRPr>
        </a:p>
      </dsp:txBody>
      <dsp:txXfrm rot="-5400000">
        <a:off x="2448257" y="1992818"/>
        <a:ext cx="664074" cy="763304"/>
      </dsp:txXfrm>
    </dsp:sp>
    <dsp:sp modelId="{449DCAC5-C62E-46FF-B969-5AB7A317A275}">
      <dsp:nvSpPr>
        <dsp:cNvPr id="0" name=""/>
        <dsp:cNvSpPr/>
      </dsp:nvSpPr>
      <dsp:spPr>
        <a:xfrm>
          <a:off x="2756498" y="2976701"/>
          <a:ext cx="1237550" cy="665349"/>
        </a:xfrm>
        <a:prstGeom prst="rect">
          <a:avLst/>
        </a:prstGeom>
        <a:noFill/>
        <a:ln>
          <a:noFill/>
        </a:ln>
        <a:effectLst/>
      </dsp:spPr>
      <dsp:style>
        <a:lnRef idx="0">
          <a:scrgbClr r="0" g="0" b="0"/>
        </a:lnRef>
        <a:fillRef idx="0">
          <a:scrgbClr r="0" g="0" b="0"/>
        </a:fillRef>
        <a:effectRef idx="0">
          <a:scrgbClr r="0" g="0" b="0"/>
        </a:effectRef>
        <a:fontRef idx="minor"/>
      </dsp:style>
    </dsp:sp>
    <dsp:sp modelId="{DB8AD123-A7CC-4101-8313-78447C310550}">
      <dsp:nvSpPr>
        <dsp:cNvPr id="0" name=""/>
        <dsp:cNvSpPr/>
      </dsp:nvSpPr>
      <dsp:spPr>
        <a:xfrm rot="5400000">
          <a:off x="1147122" y="5634684"/>
          <a:ext cx="1108916" cy="964756"/>
        </a:xfrm>
        <a:prstGeom prst="hexagon">
          <a:avLst>
            <a:gd name="adj" fmla="val 25000"/>
            <a:gd name="vf" fmla="val 11547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b="1" kern="1200">
            <a:solidFill>
              <a:schemeClr val="tx1"/>
            </a:solidFill>
            <a:cs typeface="B Mitra" pitchFamily="2" charset="-78"/>
          </a:endParaRPr>
        </a:p>
      </dsp:txBody>
      <dsp:txXfrm rot="-5400000">
        <a:off x="1369543" y="5735410"/>
        <a:ext cx="664074" cy="763304"/>
      </dsp:txXfrm>
    </dsp:sp>
    <dsp:sp modelId="{98224C82-97B2-4D5C-97A2-946BBCD48176}">
      <dsp:nvSpPr>
        <dsp:cNvPr id="0" name=""/>
        <dsp:cNvSpPr/>
      </dsp:nvSpPr>
      <dsp:spPr>
        <a:xfrm rot="5400000">
          <a:off x="2137716" y="3750702"/>
          <a:ext cx="1108916" cy="964756"/>
        </a:xfrm>
        <a:prstGeom prst="hexagon">
          <a:avLst>
            <a:gd name="adj" fmla="val 25000"/>
            <a:gd name="vf" fmla="val 11547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1">
            <a:lnSpc>
              <a:spcPct val="90000"/>
            </a:lnSpc>
            <a:spcBef>
              <a:spcPct val="0"/>
            </a:spcBef>
            <a:spcAft>
              <a:spcPct val="35000"/>
            </a:spcAft>
          </a:pPr>
          <a:r>
            <a:rPr lang="fa-IR" sz="1400" b="1" kern="1200" dirty="0" smtClean="0">
              <a:solidFill>
                <a:schemeClr val="tx1"/>
              </a:solidFill>
              <a:cs typeface="B Mitra" pitchFamily="2" charset="-78"/>
            </a:rPr>
            <a:t>زنجیره ارزش دانش</a:t>
          </a:r>
        </a:p>
      </dsp:txBody>
      <dsp:txXfrm rot="-5400000">
        <a:off x="2360137" y="3851428"/>
        <a:ext cx="664074" cy="763304"/>
      </dsp:txXfrm>
    </dsp:sp>
    <dsp:sp modelId="{C5A7076D-05C0-4F94-8380-D12E9A79D30E}">
      <dsp:nvSpPr>
        <dsp:cNvPr id="0" name=""/>
        <dsp:cNvSpPr/>
      </dsp:nvSpPr>
      <dsp:spPr>
        <a:xfrm>
          <a:off x="1951" y="3917949"/>
          <a:ext cx="1197629" cy="665349"/>
        </a:xfrm>
        <a:prstGeom prst="rect">
          <a:avLst/>
        </a:prstGeom>
        <a:noFill/>
        <a:ln>
          <a:noFill/>
        </a:ln>
        <a:effectLst/>
      </dsp:spPr>
      <dsp:style>
        <a:lnRef idx="0">
          <a:scrgbClr r="0" g="0" b="0"/>
        </a:lnRef>
        <a:fillRef idx="0">
          <a:scrgbClr r="0" g="0" b="0"/>
        </a:fillRef>
        <a:effectRef idx="0">
          <a:scrgbClr r="0" g="0" b="0"/>
        </a:effectRef>
        <a:fontRef idx="minor"/>
      </dsp:style>
    </dsp:sp>
    <dsp:sp modelId="{15358C8A-88C8-4E05-8FFD-B85748D87CA3}">
      <dsp:nvSpPr>
        <dsp:cNvPr id="0" name=""/>
        <dsp:cNvSpPr/>
      </dsp:nvSpPr>
      <dsp:spPr>
        <a:xfrm rot="5400000">
          <a:off x="639564" y="4720283"/>
          <a:ext cx="1108916" cy="964756"/>
        </a:xfrm>
        <a:prstGeom prst="hexagon">
          <a:avLst>
            <a:gd name="adj" fmla="val 25000"/>
            <a:gd name="vf" fmla="val 11547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r>
            <a:rPr lang="fa-IR" sz="1400" b="1" kern="1200" dirty="0" smtClean="0">
              <a:solidFill>
                <a:schemeClr val="tx1"/>
              </a:solidFill>
              <a:cs typeface="B Mitra" pitchFamily="2" charset="-78"/>
            </a:rPr>
            <a:t>مدل دانش محور</a:t>
          </a:r>
          <a:endParaRPr lang="en-US" sz="1400" b="1" kern="1200" dirty="0">
            <a:solidFill>
              <a:schemeClr val="tx1"/>
            </a:solidFill>
            <a:cs typeface="B Mitra" pitchFamily="2" charset="-78"/>
          </a:endParaRPr>
        </a:p>
      </dsp:txBody>
      <dsp:txXfrm rot="-5400000">
        <a:off x="861985" y="4821009"/>
        <a:ext cx="664074" cy="763304"/>
      </dsp:txXfrm>
    </dsp:sp>
    <dsp:sp modelId="{FFC5408F-D852-4E39-A45A-13821672C639}">
      <dsp:nvSpPr>
        <dsp:cNvPr id="0" name=""/>
        <dsp:cNvSpPr/>
      </dsp:nvSpPr>
      <dsp:spPr>
        <a:xfrm rot="5400000">
          <a:off x="610563" y="2821397"/>
          <a:ext cx="1108916" cy="964756"/>
        </a:xfrm>
        <a:prstGeom prst="hexagon">
          <a:avLst>
            <a:gd name="adj" fmla="val 25000"/>
            <a:gd name="vf" fmla="val 115470"/>
          </a:avLst>
        </a:prstGeom>
        <a:solidFill>
          <a:schemeClr val="accent6"/>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1">
            <a:lnSpc>
              <a:spcPct val="90000"/>
            </a:lnSpc>
            <a:spcBef>
              <a:spcPct val="0"/>
            </a:spcBef>
            <a:spcAft>
              <a:spcPct val="35000"/>
            </a:spcAft>
          </a:pPr>
          <a:r>
            <a:rPr lang="fa-IR" sz="1400" b="1" kern="1200" dirty="0" smtClean="0">
              <a:solidFill>
                <a:schemeClr val="tx1"/>
              </a:solidFill>
              <a:cs typeface="B Mitra" pitchFamily="2" charset="-78"/>
            </a:rPr>
            <a:t>دانش و قابلیتها</a:t>
          </a:r>
        </a:p>
      </dsp:txBody>
      <dsp:txXfrm rot="-5400000">
        <a:off x="832984" y="2922123"/>
        <a:ext cx="664074" cy="763304"/>
      </dsp:txXfrm>
    </dsp:sp>
    <dsp:sp modelId="{7CBF61A0-E323-4271-95F9-86E6F70C0241}">
      <dsp:nvSpPr>
        <dsp:cNvPr id="0" name=""/>
        <dsp:cNvSpPr/>
      </dsp:nvSpPr>
      <dsp:spPr>
        <a:xfrm>
          <a:off x="2756498" y="4859197"/>
          <a:ext cx="1237550" cy="665349"/>
        </a:xfrm>
        <a:prstGeom prst="rect">
          <a:avLst/>
        </a:prstGeom>
        <a:noFill/>
        <a:ln>
          <a:noFill/>
        </a:ln>
        <a:effectLst/>
      </dsp:spPr>
      <dsp:style>
        <a:lnRef idx="0">
          <a:scrgbClr r="0" g="0" b="0"/>
        </a:lnRef>
        <a:fillRef idx="0">
          <a:scrgbClr r="0" g="0" b="0"/>
        </a:fillRef>
        <a:effectRef idx="0">
          <a:scrgbClr r="0" g="0" b="0"/>
        </a:effectRef>
        <a:fontRef idx="minor"/>
      </dsp:style>
    </dsp:sp>
    <dsp:sp modelId="{D0F5CC91-1B01-44C8-A7BA-67B1AA0DF210}">
      <dsp:nvSpPr>
        <dsp:cNvPr id="0" name=""/>
        <dsp:cNvSpPr/>
      </dsp:nvSpPr>
      <dsp:spPr>
        <a:xfrm rot="5400000">
          <a:off x="1706363" y="4754360"/>
          <a:ext cx="1108916" cy="964756"/>
        </a:xfrm>
        <a:prstGeom prst="hexagon">
          <a:avLst>
            <a:gd name="adj" fmla="val 25000"/>
            <a:gd name="vf" fmla="val 11547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r>
            <a:rPr lang="fa-IR" sz="1400" b="1" kern="1200" dirty="0" smtClean="0">
              <a:solidFill>
                <a:schemeClr val="tx1"/>
              </a:solidFill>
              <a:cs typeface="B Mitra" pitchFamily="2" charset="-78"/>
            </a:rPr>
            <a:t>رهیافت ها</a:t>
          </a:r>
          <a:endParaRPr lang="en-US" sz="1400" b="1" kern="1200" dirty="0">
            <a:solidFill>
              <a:schemeClr val="tx1"/>
            </a:solidFill>
            <a:cs typeface="B Mitra" pitchFamily="2" charset="-78"/>
          </a:endParaRPr>
        </a:p>
      </dsp:txBody>
      <dsp:txXfrm rot="-5400000">
        <a:off x="1928784" y="4855086"/>
        <a:ext cx="664074" cy="763304"/>
      </dsp:txXfrm>
    </dsp:sp>
    <dsp:sp modelId="{72583A61-AF33-47D9-8DE1-92E77067B398}">
      <dsp:nvSpPr>
        <dsp:cNvPr id="0" name=""/>
        <dsp:cNvSpPr/>
      </dsp:nvSpPr>
      <dsp:spPr>
        <a:xfrm rot="5400000">
          <a:off x="1070917" y="3763765"/>
          <a:ext cx="1108916" cy="964756"/>
        </a:xfrm>
        <a:prstGeom prst="hexagon">
          <a:avLst>
            <a:gd name="adj" fmla="val 25000"/>
            <a:gd name="vf" fmla="val 11547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1">
            <a:lnSpc>
              <a:spcPct val="90000"/>
            </a:lnSpc>
            <a:spcBef>
              <a:spcPct val="0"/>
            </a:spcBef>
            <a:spcAft>
              <a:spcPct val="35000"/>
            </a:spcAft>
          </a:pPr>
          <a:r>
            <a:rPr lang="fa-IR" sz="1400" b="1" kern="1200" dirty="0" smtClean="0">
              <a:solidFill>
                <a:schemeClr val="tx1"/>
              </a:solidFill>
              <a:cs typeface="B Mitra" pitchFamily="2" charset="-78"/>
            </a:rPr>
            <a:t>استراتژی های دانش محور</a:t>
          </a:r>
        </a:p>
      </dsp:txBody>
      <dsp:txXfrm rot="-5400000">
        <a:off x="1293338" y="3864491"/>
        <a:ext cx="664074" cy="763304"/>
      </dsp:txXfrm>
    </dsp:sp>
    <dsp:sp modelId="{9F8A1736-7CBC-431C-8F34-64E82858A1E1}">
      <dsp:nvSpPr>
        <dsp:cNvPr id="0" name=""/>
        <dsp:cNvSpPr/>
      </dsp:nvSpPr>
      <dsp:spPr>
        <a:xfrm>
          <a:off x="1951" y="5800444"/>
          <a:ext cx="1197629" cy="665349"/>
        </a:xfrm>
        <a:prstGeom prst="rect">
          <a:avLst/>
        </a:prstGeom>
        <a:noFill/>
        <a:ln>
          <a:noFill/>
        </a:ln>
        <a:effectLst/>
      </dsp:spPr>
      <dsp:style>
        <a:lnRef idx="0">
          <a:scrgbClr r="0" g="0" b="0"/>
        </a:lnRef>
        <a:fillRef idx="0">
          <a:scrgbClr r="0" g="0" b="0"/>
        </a:fillRef>
        <a:effectRef idx="0">
          <a:scrgbClr r="0" g="0" b="0"/>
        </a:effectRef>
        <a:fontRef idx="minor"/>
      </dsp:style>
    </dsp:sp>
    <dsp:sp modelId="{21EFE223-EE44-44B6-A34B-BE576AF5AE33}">
      <dsp:nvSpPr>
        <dsp:cNvPr id="0" name=""/>
        <dsp:cNvSpPr/>
      </dsp:nvSpPr>
      <dsp:spPr>
        <a:xfrm rot="5400000">
          <a:off x="1668246" y="2821397"/>
          <a:ext cx="1108916" cy="964756"/>
        </a:xfrm>
        <a:prstGeom prst="hexagon">
          <a:avLst>
            <a:gd name="adj" fmla="val 25000"/>
            <a:gd name="vf" fmla="val 11547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r>
            <a:rPr lang="fa-IR" sz="1400" b="1" kern="1200" dirty="0" smtClean="0">
              <a:solidFill>
                <a:schemeClr val="tx1"/>
              </a:solidFill>
              <a:cs typeface="B Mitra" pitchFamily="2" charset="-78"/>
            </a:rPr>
            <a:t>اقتصاد الکترونیکی</a:t>
          </a:r>
          <a:endParaRPr lang="en-US" sz="1400" b="1" kern="1200" dirty="0">
            <a:solidFill>
              <a:schemeClr val="tx1"/>
            </a:solidFill>
            <a:cs typeface="B Mitra" pitchFamily="2" charset="-78"/>
          </a:endParaRPr>
        </a:p>
      </dsp:txBody>
      <dsp:txXfrm rot="-5400000">
        <a:off x="1890667" y="2922123"/>
        <a:ext cx="664074" cy="763304"/>
      </dsp:txXfrm>
    </dsp:sp>
  </dsp:spTree>
</dsp:drawing>
</file>

<file path=ppt/diagrams/layout1.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2.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3.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4.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5.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6.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7.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8.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7009576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8379539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424006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9254495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107644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9234977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6270186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5289073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9457949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8541673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018786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23553623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2.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2.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24.xml"/><Relationship Id="rId2" Type="http://schemas.openxmlformats.org/officeDocument/2006/relationships/diagramData" Target="../diagrams/data24.xml"/><Relationship Id="rId1" Type="http://schemas.openxmlformats.org/officeDocument/2006/relationships/slideLayout" Target="../slideLayouts/slideLayout2.xml"/><Relationship Id="rId6" Type="http://schemas.microsoft.com/office/2007/relationships/diagramDrawing" Target="../diagrams/drawing24.xml"/><Relationship Id="rId5" Type="http://schemas.openxmlformats.org/officeDocument/2006/relationships/diagramColors" Target="../diagrams/colors24.xml"/><Relationship Id="rId4" Type="http://schemas.openxmlformats.org/officeDocument/2006/relationships/diagramQuickStyle" Target="../diagrams/quickStyle24.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25.xml"/><Relationship Id="rId2" Type="http://schemas.openxmlformats.org/officeDocument/2006/relationships/diagramData" Target="../diagrams/data25.xml"/><Relationship Id="rId1" Type="http://schemas.openxmlformats.org/officeDocument/2006/relationships/slideLayout" Target="../slideLayouts/slideLayout2.xml"/><Relationship Id="rId6" Type="http://schemas.microsoft.com/office/2007/relationships/diagramDrawing" Target="../diagrams/drawing25.xml"/><Relationship Id="rId5" Type="http://schemas.openxmlformats.org/officeDocument/2006/relationships/diagramColors" Target="../diagrams/colors25.xml"/><Relationship Id="rId4" Type="http://schemas.openxmlformats.org/officeDocument/2006/relationships/diagramQuickStyle" Target="../diagrams/quickStyle25.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0.xml.rels><?xml version="1.0" encoding="UTF-8" standalone="yes"?>
<Relationships xmlns="http://schemas.openxmlformats.org/package/2006/relationships"><Relationship Id="rId3" Type="http://schemas.openxmlformats.org/officeDocument/2006/relationships/diagramLayout" Target="../diagrams/layout26.xml"/><Relationship Id="rId2" Type="http://schemas.openxmlformats.org/officeDocument/2006/relationships/diagramData" Target="../diagrams/data26.xml"/><Relationship Id="rId1" Type="http://schemas.openxmlformats.org/officeDocument/2006/relationships/slideLayout" Target="../slideLayouts/slideLayout2.xml"/><Relationship Id="rId6" Type="http://schemas.microsoft.com/office/2007/relationships/diagramDrawing" Target="../diagrams/drawing26.xml"/><Relationship Id="rId5" Type="http://schemas.openxmlformats.org/officeDocument/2006/relationships/diagramColors" Target="../diagrams/colors26.xml"/><Relationship Id="rId4" Type="http://schemas.openxmlformats.org/officeDocument/2006/relationships/diagramQuickStyle" Target="../diagrams/quickStyle26.xml"/></Relationships>
</file>

<file path=ppt/slides/_rels/slide41.xml.rels><?xml version="1.0" encoding="UTF-8" standalone="yes"?>
<Relationships xmlns="http://schemas.openxmlformats.org/package/2006/relationships"><Relationship Id="rId3" Type="http://schemas.openxmlformats.org/officeDocument/2006/relationships/diagramLayout" Target="../diagrams/layout27.xml"/><Relationship Id="rId2" Type="http://schemas.openxmlformats.org/officeDocument/2006/relationships/diagramData" Target="../diagrams/data27.xml"/><Relationship Id="rId1" Type="http://schemas.openxmlformats.org/officeDocument/2006/relationships/slideLayout" Target="../slideLayouts/slideLayout2.xml"/><Relationship Id="rId6" Type="http://schemas.microsoft.com/office/2007/relationships/diagramDrawing" Target="../diagrams/drawing27.xml"/><Relationship Id="rId5" Type="http://schemas.openxmlformats.org/officeDocument/2006/relationships/diagramColors" Target="../diagrams/colors27.xml"/><Relationship Id="rId4" Type="http://schemas.openxmlformats.org/officeDocument/2006/relationships/diagramQuickStyle" Target="../diagrams/quickStyle27.xml"/></Relationships>
</file>

<file path=ppt/slides/_rels/slide42.xml.rels><?xml version="1.0" encoding="UTF-8" standalone="yes"?>
<Relationships xmlns="http://schemas.openxmlformats.org/package/2006/relationships"><Relationship Id="rId3" Type="http://schemas.openxmlformats.org/officeDocument/2006/relationships/diagramLayout" Target="../diagrams/layout28.xml"/><Relationship Id="rId2" Type="http://schemas.openxmlformats.org/officeDocument/2006/relationships/diagramData" Target="../diagrams/data28.xml"/><Relationship Id="rId1" Type="http://schemas.openxmlformats.org/officeDocument/2006/relationships/slideLayout" Target="../slideLayouts/slideLayout2.xml"/><Relationship Id="rId6" Type="http://schemas.microsoft.com/office/2007/relationships/diagramDrawing" Target="../diagrams/drawing28.xml"/><Relationship Id="rId5" Type="http://schemas.openxmlformats.org/officeDocument/2006/relationships/diagramColors" Target="../diagrams/colors28.xml"/><Relationship Id="rId4" Type="http://schemas.openxmlformats.org/officeDocument/2006/relationships/diagramQuickStyle" Target="../diagrams/quickStyle2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1"/>
            <a:ext cx="7772400" cy="2228850"/>
          </a:xfrm>
        </p:spPr>
        <p:txBody>
          <a:bodyPr>
            <a:normAutofit fontScale="90000"/>
          </a:bodyPr>
          <a:lstStyle/>
          <a:p>
            <a:pPr rtl="1"/>
            <a:r>
              <a:rPr lang="fa-IR" sz="3200" dirty="0" smtClean="0">
                <a:cs typeface="B Titr" pitchFamily="2" charset="-78"/>
              </a:rPr>
              <a:t>فصل دوازدهم از کتاب اقتصاد مدیریت پیشرفته</a:t>
            </a:r>
            <a:r>
              <a:rPr lang="en-US" sz="3200" dirty="0" smtClean="0">
                <a:cs typeface="B Titr" pitchFamily="2" charset="-78"/>
              </a:rPr>
              <a:t/>
            </a:r>
            <a:br>
              <a:rPr lang="en-US" sz="3200" dirty="0" smtClean="0">
                <a:cs typeface="B Titr" pitchFamily="2" charset="-78"/>
              </a:rPr>
            </a:br>
            <a:r>
              <a:rPr lang="fa-IR" dirty="0" smtClean="0">
                <a:cs typeface="B Titr" pitchFamily="2" charset="-78"/>
              </a:rPr>
              <a:t/>
            </a:r>
            <a:br>
              <a:rPr lang="fa-IR" dirty="0" smtClean="0">
                <a:cs typeface="B Titr" pitchFamily="2" charset="-78"/>
              </a:rPr>
            </a:br>
            <a:r>
              <a:rPr lang="fa-IR" sz="12800" dirty="0" smtClean="0">
                <a:solidFill>
                  <a:srgbClr val="0070C0"/>
                </a:solidFill>
                <a:latin typeface="IranNastaliq" pitchFamily="18" charset="0"/>
                <a:cs typeface="IranNastaliq" pitchFamily="18" charset="0"/>
              </a:rPr>
              <a:t>رویکرد دستیابی به اقتصاد دانش محور</a:t>
            </a:r>
            <a:endParaRPr lang="en-US" sz="12800" dirty="0">
              <a:solidFill>
                <a:srgbClr val="0070C0"/>
              </a:solidFill>
              <a:latin typeface="IranNastaliq" pitchFamily="18" charset="0"/>
              <a:cs typeface="IranNastaliq" pitchFamily="18" charset="0"/>
            </a:endParaRPr>
          </a:p>
        </p:txBody>
      </p:sp>
      <p:sp>
        <p:nvSpPr>
          <p:cNvPr id="3" name="Subtitle 2"/>
          <p:cNvSpPr>
            <a:spLocks noGrp="1"/>
          </p:cNvSpPr>
          <p:nvPr>
            <p:ph type="subTitle" idx="1"/>
          </p:nvPr>
        </p:nvSpPr>
        <p:spPr/>
        <p:txBody>
          <a:bodyPr>
            <a:normAutofit/>
          </a:bodyPr>
          <a:lstStyle/>
          <a:p>
            <a:pPr rtl="1"/>
            <a:r>
              <a:rPr lang="fa-IR" b="1" dirty="0" smtClean="0">
                <a:solidFill>
                  <a:srgbClr val="002060"/>
                </a:solidFill>
                <a:cs typeface="B Nazanin" pitchFamily="2" charset="-78"/>
              </a:rPr>
              <a:t>اثر</a:t>
            </a:r>
            <a:r>
              <a:rPr lang="en-US" b="1" dirty="0" smtClean="0">
                <a:solidFill>
                  <a:srgbClr val="002060"/>
                </a:solidFill>
                <a:cs typeface="B Nazanin" pitchFamily="2" charset="-78"/>
              </a:rPr>
              <a:t>:</a:t>
            </a:r>
            <a:r>
              <a:rPr lang="fa-IR" b="1" dirty="0" smtClean="0">
                <a:solidFill>
                  <a:srgbClr val="002060"/>
                </a:solidFill>
                <a:cs typeface="B Nazanin" pitchFamily="2" charset="-78"/>
              </a:rPr>
              <a:t> دکتر محمدرضا حمیدی زاده</a:t>
            </a:r>
          </a:p>
          <a:p>
            <a:pPr rtl="1"/>
            <a:r>
              <a:rPr lang="fa-IR" b="1" dirty="0" smtClean="0">
                <a:solidFill>
                  <a:srgbClr val="002060"/>
                </a:solidFill>
                <a:cs typeface="B Nazanin" pitchFamily="2" charset="-78"/>
              </a:rPr>
              <a:t>ارائه دهنده:</a:t>
            </a:r>
          </a:p>
          <a:p>
            <a:pPr rtl="1"/>
            <a:r>
              <a:rPr lang="fa-IR" b="1" dirty="0" smtClean="0">
                <a:solidFill>
                  <a:srgbClr val="002060"/>
                </a:solidFill>
                <a:cs typeface="B Nazanin" pitchFamily="2" charset="-78"/>
              </a:rPr>
              <a:t>حسین خصاف مفرد</a:t>
            </a:r>
          </a:p>
        </p:txBody>
      </p:sp>
    </p:spTree>
    <p:extLst>
      <p:ext uri="{BB962C8B-B14F-4D97-AF65-F5344CB8AC3E}">
        <p14:creationId xmlns:p14="http://schemas.microsoft.com/office/powerpoint/2010/main" val="17150625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38400" y="304800"/>
            <a:ext cx="6248400" cy="6400800"/>
          </a:xfrm>
        </p:spPr>
        <p:txBody>
          <a:bodyPr>
            <a:normAutofit/>
          </a:bodyPr>
          <a:lstStyle/>
          <a:p>
            <a:pPr algn="just" rtl="1"/>
            <a:r>
              <a:rPr lang="fa-IR" dirty="0" smtClean="0">
                <a:cs typeface="B Mitra" pitchFamily="2" charset="-78"/>
              </a:rPr>
              <a:t>نوع دانستنیها: انباشت حقایق است که به اطلاعات نزدیک است. </a:t>
            </a:r>
          </a:p>
          <a:p>
            <a:pPr algn="just" rtl="1"/>
            <a:r>
              <a:rPr lang="fa-IR" dirty="0" smtClean="0">
                <a:cs typeface="B Mitra" pitchFamily="2" charset="-78"/>
              </a:rPr>
              <a:t>چرایی دانستنیها: دانش علم اصول و پدیده های طبیعی است که بر پیشرفتهای فرایندی، تولید و بهبود فناوری تاکید میورزد. </a:t>
            </a:r>
          </a:p>
          <a:p>
            <a:pPr algn="just" rtl="1"/>
            <a:r>
              <a:rPr lang="fa-IR" dirty="0" smtClean="0">
                <a:cs typeface="B Mitra" pitchFamily="2" charset="-78"/>
              </a:rPr>
              <a:t>چگونگی دانستنیها: برای انجام کارها به مهارتهای توانمند نیاز است. </a:t>
            </a:r>
          </a:p>
          <a:p>
            <a:pPr algn="just" rtl="1"/>
            <a:r>
              <a:rPr lang="fa-IR" dirty="0" smtClean="0">
                <a:cs typeface="B Mitra" pitchFamily="2" charset="-78"/>
              </a:rPr>
              <a:t>افراد دانشی: افرادی با قدرت عقلی بالا و حاوی اطلاعاتی در این باره که چه کسی،‌چه چیزی و چگونه نحوه انجام کار را میداند. </a:t>
            </a:r>
            <a:endParaRPr lang="en-US" dirty="0">
              <a:cs typeface="B Mitra" pitchFamily="2" charset="-78"/>
            </a:endParaRPr>
          </a:p>
        </p:txBody>
      </p:sp>
      <p:graphicFrame>
        <p:nvGraphicFramePr>
          <p:cNvPr id="5" name="Diagram 4"/>
          <p:cNvGraphicFramePr/>
          <p:nvPr>
            <p:extLst>
              <p:ext uri="{D42A27DB-BD31-4B8C-83A1-F6EECF244321}">
                <p14:modId xmlns:p14="http://schemas.microsoft.com/office/powerpoint/2010/main" val="2220979579"/>
              </p:ext>
            </p:extLst>
          </p:nvPr>
        </p:nvGraphicFramePr>
        <p:xfrm>
          <a:off x="-685800" y="-304800"/>
          <a:ext cx="3996000" cy="756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97504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38400" y="304800"/>
            <a:ext cx="6248400" cy="6400800"/>
          </a:xfrm>
        </p:spPr>
        <p:txBody>
          <a:bodyPr>
            <a:normAutofit/>
          </a:bodyPr>
          <a:lstStyle/>
          <a:p>
            <a:pPr algn="just" rtl="1"/>
            <a:r>
              <a:rPr lang="fa-IR" dirty="0" smtClean="0">
                <a:cs typeface="B Mitra" pitchFamily="2" charset="-78"/>
              </a:rPr>
              <a:t>تفاوت محیطهای نوآور با دیگر محیط ها:</a:t>
            </a:r>
          </a:p>
          <a:p>
            <a:pPr lvl="1" algn="just" rtl="1"/>
            <a:r>
              <a:rPr lang="fa-IR" dirty="0" smtClean="0">
                <a:cs typeface="B Mitra" pitchFamily="2" charset="-78"/>
              </a:rPr>
              <a:t>رشد تعداد بخشهای بازار</a:t>
            </a:r>
          </a:p>
          <a:p>
            <a:pPr lvl="1" algn="just" rtl="1"/>
            <a:r>
              <a:rPr lang="fa-IR" dirty="0" smtClean="0">
                <a:cs typeface="B Mitra" pitchFamily="2" charset="-78"/>
              </a:rPr>
              <a:t>ظرفیت تولید دانش جدید</a:t>
            </a:r>
          </a:p>
          <a:p>
            <a:pPr lvl="1" algn="just" rtl="1"/>
            <a:r>
              <a:rPr lang="fa-IR" dirty="0" smtClean="0">
                <a:cs typeface="B Mitra" pitchFamily="2" charset="-78"/>
              </a:rPr>
              <a:t>پردازش</a:t>
            </a:r>
          </a:p>
          <a:p>
            <a:pPr lvl="1" algn="just" rtl="1"/>
            <a:r>
              <a:rPr lang="fa-IR" dirty="0" smtClean="0">
                <a:cs typeface="B Mitra" pitchFamily="2" charset="-78"/>
              </a:rPr>
              <a:t>اشاعه و انتقال دان</a:t>
            </a:r>
          </a:p>
          <a:p>
            <a:pPr lvl="1" algn="just" rtl="1"/>
            <a:r>
              <a:rPr lang="fa-IR" dirty="0" smtClean="0">
                <a:cs typeface="B Mitra" pitchFamily="2" charset="-78"/>
              </a:rPr>
              <a:t>شآزمون حیطه های جدید</a:t>
            </a:r>
          </a:p>
          <a:p>
            <a:pPr lvl="1" algn="just" rtl="1"/>
            <a:r>
              <a:rPr lang="fa-IR" dirty="0" smtClean="0">
                <a:cs typeface="B Mitra" pitchFamily="2" charset="-78"/>
              </a:rPr>
              <a:t>تبدیل دانش به اهرمهای توانمندساز محوری بنگاه اقتصادی.</a:t>
            </a:r>
            <a:endParaRPr lang="en-US" dirty="0">
              <a:cs typeface="B Mitra" pitchFamily="2" charset="-78"/>
            </a:endParaRPr>
          </a:p>
        </p:txBody>
      </p:sp>
      <p:graphicFrame>
        <p:nvGraphicFramePr>
          <p:cNvPr id="5" name="Diagram 4"/>
          <p:cNvGraphicFramePr/>
          <p:nvPr>
            <p:extLst>
              <p:ext uri="{D42A27DB-BD31-4B8C-83A1-F6EECF244321}">
                <p14:modId xmlns:p14="http://schemas.microsoft.com/office/powerpoint/2010/main" val="1804163649"/>
              </p:ext>
            </p:extLst>
          </p:nvPr>
        </p:nvGraphicFramePr>
        <p:xfrm>
          <a:off x="-685800" y="-304800"/>
          <a:ext cx="3996000" cy="756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71328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38400" y="304800"/>
            <a:ext cx="6248400" cy="6400800"/>
          </a:xfrm>
        </p:spPr>
        <p:txBody>
          <a:bodyPr>
            <a:normAutofit fontScale="77500" lnSpcReduction="20000"/>
          </a:bodyPr>
          <a:lstStyle/>
          <a:p>
            <a:pPr marL="0" indent="0" algn="just" rtl="1">
              <a:buClr>
                <a:schemeClr val="hlink"/>
              </a:buClr>
              <a:buNone/>
            </a:pPr>
            <a:r>
              <a:rPr lang="fa-IR" sz="4100" dirty="0">
                <a:cs typeface="B Mitra" pitchFamily="2" charset="-78"/>
              </a:rPr>
              <a:t>مدیریت دانش باید از منظرهای زیر اقتصاد دانش محور را ارتقا ببخشد:</a:t>
            </a:r>
          </a:p>
          <a:p>
            <a:pPr algn="just" rtl="1"/>
            <a:r>
              <a:rPr lang="fa-IR" sz="4100" dirty="0">
                <a:cs typeface="B Mitra" pitchFamily="2" charset="-78"/>
              </a:rPr>
              <a:t>مدیریت دارائیهای فکری و خلاقیت، نوآوری و کارآفرینی اقتصادی</a:t>
            </a:r>
          </a:p>
          <a:p>
            <a:pPr algn="just" rtl="1"/>
            <a:r>
              <a:rPr lang="fa-IR" sz="4100" dirty="0">
                <a:cs typeface="B Mitra" pitchFamily="2" charset="-78"/>
              </a:rPr>
              <a:t>کارایی </a:t>
            </a:r>
            <a:r>
              <a:rPr lang="fa-IR" sz="3800" dirty="0">
                <a:cs typeface="B Mitra" pitchFamily="2" charset="-78"/>
              </a:rPr>
              <a:t>عملیاتی برنامه ها و شبکه های توزیع فرآورده ها</a:t>
            </a:r>
          </a:p>
          <a:p>
            <a:pPr algn="just" rtl="1"/>
            <a:r>
              <a:rPr lang="fa-IR" sz="3800" dirty="0">
                <a:cs typeface="B Mitra" pitchFamily="2" charset="-78"/>
              </a:rPr>
              <a:t>بازدهی دانشی نیروی کار و سرمایه</a:t>
            </a:r>
          </a:p>
          <a:p>
            <a:pPr algn="just" rtl="1"/>
            <a:r>
              <a:rPr lang="fa-IR" sz="3800" dirty="0">
                <a:cs typeface="B Mitra" pitchFamily="2" charset="-78"/>
              </a:rPr>
              <a:t>سرمایه فکری رقبا، مشتریان و برنامه ریزان</a:t>
            </a:r>
          </a:p>
          <a:p>
            <a:pPr algn="just" rtl="1"/>
            <a:r>
              <a:rPr lang="fa-IR" sz="3800" dirty="0">
                <a:cs typeface="B Mitra" pitchFamily="2" charset="-78"/>
              </a:rPr>
              <a:t>بهبود مستمر برنامه های توسعه تجارت</a:t>
            </a:r>
          </a:p>
          <a:p>
            <a:pPr algn="just" rtl="1"/>
            <a:r>
              <a:rPr lang="fa-IR" sz="3800" dirty="0">
                <a:cs typeface="B Mitra" pitchFamily="2" charset="-78"/>
              </a:rPr>
              <a:t>یادگیری سازمانی و تدوین سیستمهای خبره مبتنی بر دانش و بینش اقتصادی</a:t>
            </a:r>
          </a:p>
          <a:p>
            <a:pPr algn="just" rtl="1"/>
            <a:r>
              <a:rPr lang="fa-IR" sz="3800" dirty="0">
                <a:cs typeface="B Mitra" pitchFamily="2" charset="-78"/>
              </a:rPr>
              <a:t>نوآوری در محصولات و خدمات و ارتقای سطح رفاه اقتصاد ملی</a:t>
            </a:r>
          </a:p>
          <a:p>
            <a:pPr algn="just" rtl="1"/>
            <a:r>
              <a:rPr lang="fa-IR" sz="3800" dirty="0">
                <a:cs typeface="B Mitra" pitchFamily="2" charset="-78"/>
              </a:rPr>
              <a:t>زمان ورود و فعالیت در بازار و گسترش سهم بازار با کاهش سرعت عرضه خدمات به مشتریان</a:t>
            </a:r>
          </a:p>
          <a:p>
            <a:pPr marL="273050" indent="-273050" algn="r" rtl="1">
              <a:buClr>
                <a:schemeClr val="hlink"/>
              </a:buClr>
              <a:buNone/>
            </a:pPr>
            <a:endParaRPr lang="fa-IR" dirty="0">
              <a:cs typeface="B Lotus" pitchFamily="2" charset="-78"/>
            </a:endParaRPr>
          </a:p>
          <a:p>
            <a:pPr marL="273050" indent="-273050" algn="r" rtl="1">
              <a:buClr>
                <a:schemeClr val="hlink"/>
              </a:buClr>
              <a:buFont typeface="Wingdings" pitchFamily="2" charset="2"/>
              <a:buChar char="Ø"/>
            </a:pPr>
            <a:endParaRPr lang="fa-IR" dirty="0">
              <a:cs typeface="B Lotus" pitchFamily="2" charset="-78"/>
            </a:endParaRPr>
          </a:p>
          <a:p>
            <a:pPr marL="273050" indent="-273050" algn="r" rtl="1">
              <a:buClr>
                <a:schemeClr val="hlink"/>
              </a:buClr>
              <a:buFont typeface="Wingdings" pitchFamily="2" charset="2"/>
              <a:buChar char="Ø"/>
            </a:pPr>
            <a:endParaRPr lang="en-US" b="1" dirty="0">
              <a:solidFill>
                <a:schemeClr val="hlink"/>
              </a:solidFill>
              <a:cs typeface="B Lotus" pitchFamily="2" charset="-78"/>
            </a:endParaRPr>
          </a:p>
          <a:p>
            <a:pPr algn="just" rtl="1"/>
            <a:endParaRPr lang="en-US" dirty="0">
              <a:cs typeface="B Mitra" pitchFamily="2" charset="-78"/>
            </a:endParaRPr>
          </a:p>
        </p:txBody>
      </p:sp>
      <p:graphicFrame>
        <p:nvGraphicFramePr>
          <p:cNvPr id="5" name="Diagram 4"/>
          <p:cNvGraphicFramePr/>
          <p:nvPr>
            <p:extLst>
              <p:ext uri="{D42A27DB-BD31-4B8C-83A1-F6EECF244321}">
                <p14:modId xmlns:p14="http://schemas.microsoft.com/office/powerpoint/2010/main" val="894731505"/>
              </p:ext>
            </p:extLst>
          </p:nvPr>
        </p:nvGraphicFramePr>
        <p:xfrm>
          <a:off x="-685800" y="-304800"/>
          <a:ext cx="3996000" cy="756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35215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38400" y="304800"/>
            <a:ext cx="6248400" cy="6400800"/>
          </a:xfrm>
        </p:spPr>
        <p:txBody>
          <a:bodyPr>
            <a:normAutofit fontScale="92500" lnSpcReduction="20000"/>
          </a:bodyPr>
          <a:lstStyle/>
          <a:p>
            <a:pPr algn="just" rtl="1"/>
            <a:r>
              <a:rPr lang="fa-IR" dirty="0" smtClean="0">
                <a:cs typeface="B Mitra" pitchFamily="2" charset="-78"/>
              </a:rPr>
              <a:t>استراتژی دانش را باید بتوان به قابلیت های محوری واحدهای اقتصادی و کسب و کار مرتبط نمود. این ارتباط بر محورهای زیر مبتنی است:</a:t>
            </a:r>
          </a:p>
          <a:p>
            <a:pPr lvl="1" algn="just" rtl="1">
              <a:buClr>
                <a:schemeClr val="tx1"/>
              </a:buClr>
            </a:pPr>
            <a:r>
              <a:rPr lang="fa-IR" dirty="0" smtClean="0">
                <a:cs typeface="B Mitra" pitchFamily="2" charset="-78"/>
              </a:rPr>
              <a:t>صنایع </a:t>
            </a:r>
            <a:r>
              <a:rPr lang="fa-IR" dirty="0">
                <a:cs typeface="B Mitra" pitchFamily="2" charset="-78"/>
              </a:rPr>
              <a:t>نوآور از مدیریت دانش برای تسریع تحقیق و توسعه و مدیریت دارائیهای فکری استفاده میکنند.</a:t>
            </a:r>
          </a:p>
          <a:p>
            <a:pPr lvl="1" algn="just" rtl="1">
              <a:buClr>
                <a:schemeClr val="tx1"/>
              </a:buClr>
            </a:pPr>
            <a:r>
              <a:rPr lang="fa-IR" dirty="0">
                <a:cs typeface="B Mitra" pitchFamily="2" charset="-78"/>
              </a:rPr>
              <a:t>بنگاه های اقتصادی ارائه کننده خدمات حرفه ای، مدیریت دانش را برای ارتقا مهارتها مورد استفاده قرار میدهند.</a:t>
            </a:r>
          </a:p>
          <a:p>
            <a:pPr lvl="1" algn="just" rtl="1">
              <a:buClr>
                <a:schemeClr val="tx1"/>
              </a:buClr>
            </a:pPr>
            <a:r>
              <a:rPr lang="fa-IR" dirty="0">
                <a:cs typeface="B Mitra" pitchFamily="2" charset="-78"/>
              </a:rPr>
              <a:t>صنایعی که بر اساس خلق آثار ضمنی نظیر گردشگری یا انتشارات بنیانگذاری شده اند، مدیریت دانش را برای توسعه مهارتها و شبکه های خلاق وحفظ سرمایه فکری به خدمت میگیرند.</a:t>
            </a:r>
          </a:p>
          <a:p>
            <a:pPr lvl="1" algn="just" rtl="1">
              <a:buClr>
                <a:schemeClr val="tx1"/>
              </a:buClr>
            </a:pPr>
            <a:r>
              <a:rPr lang="fa-IR" dirty="0">
                <a:cs typeface="B Mitra" pitchFamily="2" charset="-78"/>
              </a:rPr>
              <a:t>بنگاه های اقتصادی که بر ارزش علائم تجاری مثل یک سنت تاکید می ورزند از مدیریت دانش برای بهبود هوشمندی بازار بهره گیری میکنند.</a:t>
            </a:r>
          </a:p>
          <a:p>
            <a:pPr lvl="1" algn="just" rtl="1">
              <a:buClr>
                <a:schemeClr val="tx1"/>
              </a:buClr>
            </a:pPr>
            <a:r>
              <a:rPr lang="fa-IR" dirty="0">
                <a:cs typeface="B Mitra" pitchFamily="2" charset="-78"/>
              </a:rPr>
              <a:t>بنگاه های اقتصادی که بر هماهنگی مناسب فعالیتهای پیچیده نظیر تولید تأکید میورزند از مدیریت دانش برای افزایش کنترل استفاده </a:t>
            </a:r>
            <a:r>
              <a:rPr lang="fa-IR" sz="2800" dirty="0">
                <a:cs typeface="B Mitra" pitchFamily="2" charset="-78"/>
              </a:rPr>
              <a:t>میکنند</a:t>
            </a:r>
            <a:r>
              <a:rPr lang="fa-IR" sz="2300" dirty="0">
                <a:solidFill>
                  <a:schemeClr val="tx2"/>
                </a:solidFill>
                <a:cs typeface="B Lotus" pitchFamily="2" charset="-78"/>
              </a:rPr>
              <a:t>.</a:t>
            </a:r>
          </a:p>
          <a:p>
            <a:pPr lvl="1" algn="just" rtl="1"/>
            <a:endParaRPr lang="en-US" dirty="0">
              <a:cs typeface="B Mitra" pitchFamily="2" charset="-78"/>
            </a:endParaRPr>
          </a:p>
        </p:txBody>
      </p:sp>
      <p:graphicFrame>
        <p:nvGraphicFramePr>
          <p:cNvPr id="5" name="Diagram 4"/>
          <p:cNvGraphicFramePr/>
          <p:nvPr>
            <p:extLst>
              <p:ext uri="{D42A27DB-BD31-4B8C-83A1-F6EECF244321}">
                <p14:modId xmlns:p14="http://schemas.microsoft.com/office/powerpoint/2010/main" val="3329469427"/>
              </p:ext>
            </p:extLst>
          </p:nvPr>
        </p:nvGraphicFramePr>
        <p:xfrm>
          <a:off x="-685800" y="-304800"/>
          <a:ext cx="3996000" cy="756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47749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458200" cy="6400800"/>
          </a:xfrm>
        </p:spPr>
        <p:txBody>
          <a:bodyPr>
            <a:normAutofit/>
          </a:bodyPr>
          <a:lstStyle/>
          <a:p>
            <a:pPr marL="0" indent="0" algn="ctr" rtl="1">
              <a:buNone/>
            </a:pPr>
            <a:r>
              <a:rPr lang="fa-IR" sz="2400" b="1" dirty="0">
                <a:cs typeface="B Mitra" pitchFamily="2" charset="-78"/>
              </a:rPr>
              <a:t>تعامل قابلیت های محوری با فعالیت های تولید و اشاعه دانش</a:t>
            </a:r>
          </a:p>
          <a:p>
            <a:pPr marL="0" indent="0" algn="just" rtl="1">
              <a:buNone/>
            </a:pPr>
            <a:endParaRPr lang="en-US" dirty="0">
              <a:cs typeface="B Mitra" pitchFamily="2" charset="-78"/>
            </a:endParaRPr>
          </a:p>
        </p:txBody>
      </p:sp>
      <p:cxnSp>
        <p:nvCxnSpPr>
          <p:cNvPr id="4" name="Straight Arrow Connector 111"/>
          <p:cNvCxnSpPr>
            <a:cxnSpLocks noChangeShapeType="1"/>
          </p:cNvCxnSpPr>
          <p:nvPr/>
        </p:nvCxnSpPr>
        <p:spPr bwMode="auto">
          <a:xfrm rot="16200000" flipH="1">
            <a:off x="4648200" y="4724400"/>
            <a:ext cx="762000" cy="304800"/>
          </a:xfrm>
          <a:prstGeom prst="straightConnector1">
            <a:avLst/>
          </a:prstGeom>
          <a:ln>
            <a:headEnd/>
            <a:tailEnd type="arrow" w="med" len="med"/>
          </a:ln>
        </p:spPr>
        <p:style>
          <a:lnRef idx="3">
            <a:schemeClr val="accent5"/>
          </a:lnRef>
          <a:fillRef idx="0">
            <a:schemeClr val="accent5"/>
          </a:fillRef>
          <a:effectRef idx="2">
            <a:schemeClr val="accent5"/>
          </a:effectRef>
          <a:fontRef idx="minor">
            <a:schemeClr val="tx1"/>
          </a:fontRef>
        </p:style>
      </p:cxnSp>
      <p:cxnSp>
        <p:nvCxnSpPr>
          <p:cNvPr id="6" name="Straight Arrow Connector 112"/>
          <p:cNvCxnSpPr>
            <a:cxnSpLocks noChangeShapeType="1"/>
          </p:cNvCxnSpPr>
          <p:nvPr/>
        </p:nvCxnSpPr>
        <p:spPr bwMode="auto">
          <a:xfrm rot="5400000" flipH="1" flipV="1">
            <a:off x="3924300" y="4762500"/>
            <a:ext cx="838200" cy="304800"/>
          </a:xfrm>
          <a:prstGeom prst="straightConnector1">
            <a:avLst/>
          </a:prstGeom>
          <a:ln>
            <a:headEnd/>
            <a:tailEnd type="arrow" w="med" len="med"/>
          </a:ln>
        </p:spPr>
        <p:style>
          <a:lnRef idx="3">
            <a:schemeClr val="accent5"/>
          </a:lnRef>
          <a:fillRef idx="0">
            <a:schemeClr val="accent5"/>
          </a:fillRef>
          <a:effectRef idx="2">
            <a:schemeClr val="accent5"/>
          </a:effectRef>
          <a:fontRef idx="minor">
            <a:schemeClr val="tx1"/>
          </a:fontRef>
        </p:style>
      </p:cxnSp>
      <p:cxnSp>
        <p:nvCxnSpPr>
          <p:cNvPr id="7" name="Straight Arrow Connector 74"/>
          <p:cNvCxnSpPr>
            <a:cxnSpLocks noChangeShapeType="1"/>
          </p:cNvCxnSpPr>
          <p:nvPr/>
        </p:nvCxnSpPr>
        <p:spPr bwMode="auto">
          <a:xfrm flipV="1">
            <a:off x="5638800" y="4572000"/>
            <a:ext cx="1981200" cy="1143000"/>
          </a:xfrm>
          <a:prstGeom prst="straightConnector1">
            <a:avLst/>
          </a:prstGeom>
          <a:ln>
            <a:headEnd/>
            <a:tailEnd type="arrow" w="med" len="med"/>
          </a:ln>
        </p:spPr>
        <p:style>
          <a:lnRef idx="3">
            <a:schemeClr val="accent5"/>
          </a:lnRef>
          <a:fillRef idx="0">
            <a:schemeClr val="accent5"/>
          </a:fillRef>
          <a:effectRef idx="2">
            <a:schemeClr val="accent5"/>
          </a:effectRef>
          <a:fontRef idx="minor">
            <a:schemeClr val="tx1"/>
          </a:fontRef>
        </p:style>
      </p:cxnSp>
      <p:cxnSp>
        <p:nvCxnSpPr>
          <p:cNvPr id="8" name="Straight Arrow Connector 94"/>
          <p:cNvCxnSpPr>
            <a:cxnSpLocks noChangeShapeType="1"/>
          </p:cNvCxnSpPr>
          <p:nvPr/>
        </p:nvCxnSpPr>
        <p:spPr bwMode="auto">
          <a:xfrm rot="16200000" flipH="1">
            <a:off x="4038600" y="2590800"/>
            <a:ext cx="838200" cy="228600"/>
          </a:xfrm>
          <a:prstGeom prst="straightConnector1">
            <a:avLst/>
          </a:prstGeom>
          <a:ln>
            <a:headEnd/>
            <a:tailEnd type="arrow" w="med" len="med"/>
          </a:ln>
        </p:spPr>
        <p:style>
          <a:lnRef idx="3">
            <a:schemeClr val="accent5"/>
          </a:lnRef>
          <a:fillRef idx="0">
            <a:schemeClr val="accent5"/>
          </a:fillRef>
          <a:effectRef idx="2">
            <a:schemeClr val="accent5"/>
          </a:effectRef>
          <a:fontRef idx="minor">
            <a:schemeClr val="tx1"/>
          </a:fontRef>
        </p:style>
      </p:cxnSp>
      <p:cxnSp>
        <p:nvCxnSpPr>
          <p:cNvPr id="9" name="Straight Arrow Connector 101"/>
          <p:cNvCxnSpPr>
            <a:cxnSpLocks noChangeShapeType="1"/>
          </p:cNvCxnSpPr>
          <p:nvPr/>
        </p:nvCxnSpPr>
        <p:spPr bwMode="auto">
          <a:xfrm rot="5400000" flipH="1" flipV="1">
            <a:off x="4533900" y="2628900"/>
            <a:ext cx="838200" cy="304800"/>
          </a:xfrm>
          <a:prstGeom prst="straightConnector1">
            <a:avLst/>
          </a:prstGeom>
          <a:ln>
            <a:headEnd/>
            <a:tailEnd type="arrow" w="med" len="med"/>
          </a:ln>
        </p:spPr>
        <p:style>
          <a:lnRef idx="3">
            <a:schemeClr val="accent5"/>
          </a:lnRef>
          <a:fillRef idx="0">
            <a:schemeClr val="accent5"/>
          </a:fillRef>
          <a:effectRef idx="2">
            <a:schemeClr val="accent5"/>
          </a:effectRef>
          <a:fontRef idx="minor">
            <a:schemeClr val="tx1"/>
          </a:fontRef>
        </p:style>
      </p:cxnSp>
      <p:sp>
        <p:nvSpPr>
          <p:cNvPr id="10" name="4-Point Star 21"/>
          <p:cNvSpPr>
            <a:spLocks noChangeArrowheads="1"/>
          </p:cNvSpPr>
          <p:nvPr/>
        </p:nvSpPr>
        <p:spPr bwMode="auto">
          <a:xfrm>
            <a:off x="2667000" y="2819400"/>
            <a:ext cx="4038600" cy="2209800"/>
          </a:xfrm>
          <a:prstGeom prst="star4">
            <a:avLst>
              <a:gd name="adj" fmla="val 12500"/>
            </a:avLst>
          </a:prstGeom>
          <a:ln>
            <a:headEnd/>
            <a:tailEnd/>
          </a:ln>
        </p:spPr>
        <p:style>
          <a:lnRef idx="1">
            <a:schemeClr val="accent1"/>
          </a:lnRef>
          <a:fillRef idx="2">
            <a:schemeClr val="accent1"/>
          </a:fillRef>
          <a:effectRef idx="1">
            <a:schemeClr val="accent1"/>
          </a:effectRef>
          <a:fontRef idx="minor">
            <a:schemeClr val="dk1"/>
          </a:fontRef>
        </p:style>
        <p:txBody>
          <a:bodyPr/>
          <a:lstStyle/>
          <a:p>
            <a:pPr algn="ctr" rtl="1">
              <a:defRPr/>
            </a:pPr>
            <a:r>
              <a:rPr lang="fa-IR" sz="1600" dirty="0">
                <a:solidFill>
                  <a:schemeClr val="accent5">
                    <a:lumMod val="10000"/>
                  </a:schemeClr>
                </a:solidFill>
                <a:effectLst>
                  <a:outerShdw blurRad="38100" dist="38100" dir="2700000" algn="tl">
                    <a:srgbClr val="000000">
                      <a:alpha val="43137"/>
                    </a:srgbClr>
                  </a:outerShdw>
                </a:effectLst>
                <a:cs typeface="B Lotus" pitchFamily="2" charset="-78"/>
              </a:rPr>
              <a:t>قابلیتهای محوری</a:t>
            </a:r>
            <a:endParaRPr lang="en-US" sz="1600" dirty="0">
              <a:solidFill>
                <a:schemeClr val="accent5">
                  <a:lumMod val="10000"/>
                </a:schemeClr>
              </a:solidFill>
              <a:effectLst>
                <a:outerShdw blurRad="38100" dist="38100" dir="2700000" algn="tl">
                  <a:srgbClr val="000000">
                    <a:alpha val="43137"/>
                  </a:srgbClr>
                </a:outerShdw>
              </a:effectLst>
              <a:cs typeface="B Lotus" pitchFamily="2" charset="-78"/>
            </a:endParaRPr>
          </a:p>
        </p:txBody>
      </p:sp>
      <p:sp>
        <p:nvSpPr>
          <p:cNvPr id="11" name="Flowchart: Connector 24"/>
          <p:cNvSpPr>
            <a:spLocks noChangeArrowheads="1"/>
          </p:cNvSpPr>
          <p:nvPr/>
        </p:nvSpPr>
        <p:spPr bwMode="auto">
          <a:xfrm>
            <a:off x="3733800" y="5181600"/>
            <a:ext cx="1981200" cy="1600200"/>
          </a:xfrm>
          <a:prstGeom prst="flowChartConnector">
            <a:avLst/>
          </a:prstGeom>
          <a:ln>
            <a:headEnd/>
            <a:tailEnd/>
          </a:ln>
        </p:spPr>
        <p:style>
          <a:lnRef idx="1">
            <a:schemeClr val="accent2"/>
          </a:lnRef>
          <a:fillRef idx="2">
            <a:schemeClr val="accent2"/>
          </a:fillRef>
          <a:effectRef idx="1">
            <a:schemeClr val="accent2"/>
          </a:effectRef>
          <a:fontRef idx="minor">
            <a:schemeClr val="dk1"/>
          </a:fontRef>
        </p:style>
        <p:txBody>
          <a:bodyPr/>
          <a:lstStyle/>
          <a:p>
            <a:pPr algn="ctr" rtl="1">
              <a:defRPr/>
            </a:pPr>
            <a:r>
              <a:rPr lang="fa-IR" sz="2000" b="1" dirty="0">
                <a:solidFill>
                  <a:schemeClr val="accent5">
                    <a:lumMod val="10000"/>
                  </a:schemeClr>
                </a:solidFill>
                <a:cs typeface="B Lotus" pitchFamily="2" charset="-78"/>
              </a:rPr>
              <a:t>تولید و خلق دانش در زمان حال</a:t>
            </a:r>
            <a:endParaRPr lang="en-US" sz="2000" b="1" dirty="0">
              <a:solidFill>
                <a:schemeClr val="accent5">
                  <a:lumMod val="10000"/>
                </a:schemeClr>
              </a:solidFill>
              <a:cs typeface="B Lotus" pitchFamily="2" charset="-78"/>
            </a:endParaRPr>
          </a:p>
        </p:txBody>
      </p:sp>
      <p:sp>
        <p:nvSpPr>
          <p:cNvPr id="13" name="Rectangle 3"/>
          <p:cNvSpPr txBox="1">
            <a:spLocks noChangeArrowheads="1"/>
          </p:cNvSpPr>
          <p:nvPr/>
        </p:nvSpPr>
        <p:spPr bwMode="auto">
          <a:xfrm>
            <a:off x="1066800" y="2667000"/>
            <a:ext cx="34290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eaLnBrk="0" hangingPunct="0">
              <a:defRPr>
                <a:solidFill>
                  <a:schemeClr val="tx1"/>
                </a:solidFill>
                <a:latin typeface="Century Gothic" pitchFamily="34" charset="0"/>
                <a:cs typeface="Arial" pitchFamily="34" charset="0"/>
              </a:defRPr>
            </a:lvl1pPr>
            <a:lvl2pPr marL="742950" indent="-285750" eaLnBrk="0" hangingPunct="0">
              <a:defRPr>
                <a:solidFill>
                  <a:schemeClr val="tx1"/>
                </a:solidFill>
                <a:latin typeface="Century Gothic" pitchFamily="34" charset="0"/>
                <a:cs typeface="Arial" pitchFamily="34" charset="0"/>
              </a:defRPr>
            </a:lvl2pPr>
            <a:lvl3pPr marL="1143000" indent="-228600" eaLnBrk="0" hangingPunct="0">
              <a:defRPr>
                <a:solidFill>
                  <a:schemeClr val="tx1"/>
                </a:solidFill>
                <a:latin typeface="Century Gothic" pitchFamily="34" charset="0"/>
                <a:cs typeface="Arial" pitchFamily="34" charset="0"/>
              </a:defRPr>
            </a:lvl3pPr>
            <a:lvl4pPr marL="1600200" indent="-228600" eaLnBrk="0" hangingPunct="0">
              <a:defRPr>
                <a:solidFill>
                  <a:schemeClr val="tx1"/>
                </a:solidFill>
                <a:latin typeface="Century Gothic" pitchFamily="34" charset="0"/>
                <a:cs typeface="Arial" pitchFamily="34" charset="0"/>
              </a:defRPr>
            </a:lvl4pPr>
            <a:lvl5pPr marL="2057400" indent="-228600" eaLnBrk="0" hangingPunct="0">
              <a:defRPr>
                <a:solidFill>
                  <a:schemeClr val="tx1"/>
                </a:solidFill>
                <a:latin typeface="Century Gothic" pitchFamily="34" charset="0"/>
                <a:cs typeface="Arial" pitchFamily="34" charset="0"/>
              </a:defRPr>
            </a:lvl5pPr>
            <a:lvl6pPr marL="2514600" indent="-228600" eaLnBrk="0" fontAlgn="base" hangingPunct="0">
              <a:spcBef>
                <a:spcPct val="0"/>
              </a:spcBef>
              <a:spcAft>
                <a:spcPct val="0"/>
              </a:spcAft>
              <a:defRPr>
                <a:solidFill>
                  <a:schemeClr val="tx1"/>
                </a:solidFill>
                <a:latin typeface="Century Gothic" pitchFamily="34" charset="0"/>
                <a:cs typeface="Arial" pitchFamily="34" charset="0"/>
              </a:defRPr>
            </a:lvl6pPr>
            <a:lvl7pPr marL="2971800" indent="-228600" eaLnBrk="0" fontAlgn="base" hangingPunct="0">
              <a:spcBef>
                <a:spcPct val="0"/>
              </a:spcBef>
              <a:spcAft>
                <a:spcPct val="0"/>
              </a:spcAft>
              <a:defRPr>
                <a:solidFill>
                  <a:schemeClr val="tx1"/>
                </a:solidFill>
                <a:latin typeface="Century Gothic" pitchFamily="34" charset="0"/>
                <a:cs typeface="Arial" pitchFamily="34" charset="0"/>
              </a:defRPr>
            </a:lvl7pPr>
            <a:lvl8pPr marL="3429000" indent="-228600" eaLnBrk="0" fontAlgn="base" hangingPunct="0">
              <a:spcBef>
                <a:spcPct val="0"/>
              </a:spcBef>
              <a:spcAft>
                <a:spcPct val="0"/>
              </a:spcAft>
              <a:defRPr>
                <a:solidFill>
                  <a:schemeClr val="tx1"/>
                </a:solidFill>
                <a:latin typeface="Century Gothic" pitchFamily="34" charset="0"/>
                <a:cs typeface="Arial" pitchFamily="34" charset="0"/>
              </a:defRPr>
            </a:lvl8pPr>
            <a:lvl9pPr marL="3886200" indent="-228600" eaLnBrk="0" fontAlgn="base" hangingPunct="0">
              <a:spcBef>
                <a:spcPct val="0"/>
              </a:spcBef>
              <a:spcAft>
                <a:spcPct val="0"/>
              </a:spcAft>
              <a:defRPr>
                <a:solidFill>
                  <a:schemeClr val="tx1"/>
                </a:solidFill>
                <a:latin typeface="Century Gothic" pitchFamily="34" charset="0"/>
                <a:cs typeface="Arial" pitchFamily="34" charset="0"/>
              </a:defRPr>
            </a:lvl9pPr>
          </a:lstStyle>
          <a:p>
            <a:pPr rtl="1">
              <a:spcBef>
                <a:spcPct val="20000"/>
              </a:spcBef>
              <a:buClr>
                <a:srgbClr val="A04DA3"/>
              </a:buClr>
              <a:buSzPct val="95000"/>
              <a:buFont typeface="Wingdings 2" pitchFamily="18" charset="2"/>
              <a:buNone/>
            </a:pPr>
            <a:endParaRPr lang="fa-IR" sz="2800" b="1">
              <a:solidFill>
                <a:schemeClr val="accent2"/>
              </a:solidFill>
              <a:latin typeface="Times New Roman" pitchFamily="18" charset="0"/>
              <a:ea typeface="Majalla UI"/>
              <a:cs typeface="B Lotus" pitchFamily="2" charset="-78"/>
            </a:endParaRPr>
          </a:p>
        </p:txBody>
      </p:sp>
      <p:sp>
        <p:nvSpPr>
          <p:cNvPr id="14" name="Flowchart: Connector 9"/>
          <p:cNvSpPr>
            <a:spLocks noChangeArrowheads="1"/>
          </p:cNvSpPr>
          <p:nvPr/>
        </p:nvSpPr>
        <p:spPr bwMode="auto">
          <a:xfrm>
            <a:off x="381000" y="3048000"/>
            <a:ext cx="2209800" cy="1600200"/>
          </a:xfrm>
          <a:prstGeom prst="flowChartConnector">
            <a:avLst/>
          </a:prstGeom>
          <a:ln>
            <a:headEnd/>
            <a:tailEnd/>
          </a:ln>
        </p:spPr>
        <p:style>
          <a:lnRef idx="1">
            <a:schemeClr val="accent2"/>
          </a:lnRef>
          <a:fillRef idx="2">
            <a:schemeClr val="accent2"/>
          </a:fillRef>
          <a:effectRef idx="1">
            <a:schemeClr val="accent2"/>
          </a:effectRef>
          <a:fontRef idx="minor">
            <a:schemeClr val="dk1"/>
          </a:fontRef>
        </p:style>
        <p:txBody>
          <a:bodyPr/>
          <a:lstStyle/>
          <a:p>
            <a:pPr algn="ctr" rtl="1">
              <a:defRPr/>
            </a:pPr>
            <a:r>
              <a:rPr lang="fa-IR" sz="1700" b="1" dirty="0">
                <a:solidFill>
                  <a:schemeClr val="accent5">
                    <a:lumMod val="10000"/>
                  </a:schemeClr>
                </a:solidFill>
                <a:cs typeface="B Lotus" pitchFamily="2" charset="-78"/>
              </a:rPr>
              <a:t>کسب دانش از محیط بیرونی (بازار، عرضه کنندگان، سازمانهای پژوهشی)</a:t>
            </a:r>
            <a:endParaRPr lang="en-US" sz="1700" b="1" dirty="0">
              <a:solidFill>
                <a:schemeClr val="accent5">
                  <a:lumMod val="10000"/>
                </a:schemeClr>
              </a:solidFill>
              <a:cs typeface="B Lotus" pitchFamily="2" charset="-78"/>
            </a:endParaRPr>
          </a:p>
        </p:txBody>
      </p:sp>
      <p:sp>
        <p:nvSpPr>
          <p:cNvPr id="15" name="Flowchart: Connector 23"/>
          <p:cNvSpPr>
            <a:spLocks noChangeArrowheads="1"/>
          </p:cNvSpPr>
          <p:nvPr/>
        </p:nvSpPr>
        <p:spPr bwMode="auto">
          <a:xfrm>
            <a:off x="7086600" y="3048000"/>
            <a:ext cx="1981200" cy="1600200"/>
          </a:xfrm>
          <a:prstGeom prst="flowChartConnector">
            <a:avLst/>
          </a:prstGeom>
          <a:ln>
            <a:headEnd/>
            <a:tailEnd/>
          </a:ln>
        </p:spPr>
        <p:style>
          <a:lnRef idx="1">
            <a:schemeClr val="accent2"/>
          </a:lnRef>
          <a:fillRef idx="2">
            <a:schemeClr val="accent2"/>
          </a:fillRef>
          <a:effectRef idx="1">
            <a:schemeClr val="accent2"/>
          </a:effectRef>
          <a:fontRef idx="minor">
            <a:schemeClr val="dk1"/>
          </a:fontRef>
        </p:style>
        <p:txBody>
          <a:bodyPr/>
          <a:lstStyle/>
          <a:p>
            <a:pPr algn="ctr" rtl="1">
              <a:defRPr/>
            </a:pPr>
            <a:r>
              <a:rPr lang="fa-IR" sz="2000" b="1" dirty="0">
                <a:solidFill>
                  <a:schemeClr val="accent5">
                    <a:lumMod val="10000"/>
                  </a:schemeClr>
                </a:solidFill>
                <a:cs typeface="B Lotus" pitchFamily="2" charset="-78"/>
              </a:rPr>
              <a:t>نشر و اشاعه دانش در محیط داخلی</a:t>
            </a:r>
            <a:endParaRPr lang="en-US" sz="2000" b="1" dirty="0">
              <a:solidFill>
                <a:schemeClr val="accent5">
                  <a:lumMod val="10000"/>
                </a:schemeClr>
              </a:solidFill>
              <a:cs typeface="B Lotus" pitchFamily="2" charset="-78"/>
            </a:endParaRPr>
          </a:p>
        </p:txBody>
      </p:sp>
      <p:sp>
        <p:nvSpPr>
          <p:cNvPr id="16" name="Flowchart: Connector 25"/>
          <p:cNvSpPr>
            <a:spLocks noChangeArrowheads="1"/>
          </p:cNvSpPr>
          <p:nvPr/>
        </p:nvSpPr>
        <p:spPr bwMode="auto">
          <a:xfrm>
            <a:off x="3733800" y="914400"/>
            <a:ext cx="1981200" cy="1524000"/>
          </a:xfrm>
          <a:prstGeom prst="flowChartConnector">
            <a:avLst/>
          </a:prstGeom>
          <a:ln>
            <a:headEnd/>
            <a:tailEnd/>
          </a:ln>
        </p:spPr>
        <p:style>
          <a:lnRef idx="1">
            <a:schemeClr val="accent2"/>
          </a:lnRef>
          <a:fillRef idx="2">
            <a:schemeClr val="accent2"/>
          </a:fillRef>
          <a:effectRef idx="1">
            <a:schemeClr val="accent2"/>
          </a:effectRef>
          <a:fontRef idx="minor">
            <a:schemeClr val="dk1"/>
          </a:fontRef>
        </p:style>
        <p:txBody>
          <a:bodyPr/>
          <a:lstStyle/>
          <a:p>
            <a:pPr algn="ctr">
              <a:defRPr/>
            </a:pPr>
            <a:r>
              <a:rPr lang="fa-IR" sz="2000" b="1" dirty="0">
                <a:solidFill>
                  <a:schemeClr val="accent5">
                    <a:lumMod val="10000"/>
                  </a:schemeClr>
                </a:solidFill>
                <a:cs typeface="B Lotus" pitchFamily="2" charset="-78"/>
              </a:rPr>
              <a:t>آزمون قابلیتهای بالقوه در زمان آینده</a:t>
            </a:r>
            <a:endParaRPr lang="en-US" sz="2000" b="1" dirty="0">
              <a:solidFill>
                <a:schemeClr val="accent5">
                  <a:lumMod val="10000"/>
                </a:schemeClr>
              </a:solidFill>
              <a:cs typeface="B Lotus" pitchFamily="2" charset="-78"/>
            </a:endParaRPr>
          </a:p>
        </p:txBody>
      </p:sp>
      <p:sp>
        <p:nvSpPr>
          <p:cNvPr id="17" name="Rectangle 3"/>
          <p:cNvSpPr txBox="1">
            <a:spLocks noChangeArrowheads="1"/>
          </p:cNvSpPr>
          <p:nvPr/>
        </p:nvSpPr>
        <p:spPr>
          <a:xfrm>
            <a:off x="6019800" y="5410200"/>
            <a:ext cx="3276600" cy="1447800"/>
          </a:xfrm>
          <a:prstGeom prst="rect">
            <a:avLst/>
          </a:prstGeom>
        </p:spPr>
        <p:txBody>
          <a:bodyPr/>
          <a:lstStyle/>
          <a:p>
            <a:pPr marL="274320" indent="-274320" algn="just" rtl="1" fontAlgn="auto">
              <a:lnSpc>
                <a:spcPct val="125000"/>
              </a:lnSpc>
              <a:spcBef>
                <a:spcPct val="20000"/>
              </a:spcBef>
              <a:spcAft>
                <a:spcPts val="0"/>
              </a:spcAft>
              <a:buClr>
                <a:schemeClr val="hlink"/>
              </a:buClr>
              <a:defRPr/>
            </a:pPr>
            <a:r>
              <a:rPr lang="fa-IR" sz="1600" kern="0" dirty="0">
                <a:solidFill>
                  <a:schemeClr val="bg2"/>
                </a:solidFill>
                <a:latin typeface="+mn-lt"/>
                <a:cs typeface="B Lotus" pitchFamily="2" charset="-78"/>
              </a:rPr>
              <a:t>   </a:t>
            </a:r>
            <a:r>
              <a:rPr lang="en-US" sz="1600" kern="0" dirty="0">
                <a:solidFill>
                  <a:schemeClr val="bg2"/>
                </a:solidFill>
                <a:latin typeface="+mn-lt"/>
                <a:cs typeface="B Lotus" pitchFamily="2" charset="-78"/>
              </a:rPr>
              <a:t> </a:t>
            </a:r>
            <a:r>
              <a:rPr lang="fa-IR" sz="1600" kern="0" dirty="0">
                <a:solidFill>
                  <a:schemeClr val="bg2"/>
                </a:solidFill>
                <a:latin typeface="+mn-lt"/>
                <a:cs typeface="B Lotus" pitchFamily="2" charset="-78"/>
              </a:rPr>
              <a:t>رشد </a:t>
            </a:r>
            <a:r>
              <a:rPr lang="fa-IR" sz="1600" dirty="0">
                <a:solidFill>
                  <a:schemeClr val="bg2"/>
                </a:solidFill>
                <a:cs typeface="B Lotus" pitchFamily="2" charset="-78"/>
              </a:rPr>
              <a:t>تعداد بخشهای بازار، ظرفیت </a:t>
            </a:r>
            <a:endParaRPr lang="en-US" sz="1600" dirty="0">
              <a:solidFill>
                <a:schemeClr val="bg2"/>
              </a:solidFill>
              <a:cs typeface="B Lotus" pitchFamily="2" charset="-78"/>
            </a:endParaRPr>
          </a:p>
          <a:p>
            <a:pPr marL="274320" indent="-274320" algn="just" rtl="1" fontAlgn="auto">
              <a:lnSpc>
                <a:spcPct val="125000"/>
              </a:lnSpc>
              <a:spcBef>
                <a:spcPct val="20000"/>
              </a:spcBef>
              <a:spcAft>
                <a:spcPts val="0"/>
              </a:spcAft>
              <a:buClr>
                <a:schemeClr val="hlink"/>
              </a:buClr>
              <a:defRPr/>
            </a:pPr>
            <a:r>
              <a:rPr lang="en-US" sz="1600" dirty="0">
                <a:solidFill>
                  <a:schemeClr val="bg2"/>
                </a:solidFill>
                <a:cs typeface="B Lotus" pitchFamily="2" charset="-78"/>
              </a:rPr>
              <a:t>    </a:t>
            </a:r>
            <a:r>
              <a:rPr lang="fa-IR" sz="1600" dirty="0">
                <a:solidFill>
                  <a:schemeClr val="bg2"/>
                </a:solidFill>
                <a:cs typeface="B Lotus" pitchFamily="2" charset="-78"/>
              </a:rPr>
              <a:t>تولید دانش جدید، پردازش، اشاعه و انتقال دانش، آزمون حیطه های کاری، تبدیل دانش به اهرمهای توانمندساز محوری بنگاه اقتصادی</a:t>
            </a:r>
            <a:endParaRPr lang="fa-IR" sz="1600" kern="0" dirty="0">
              <a:solidFill>
                <a:schemeClr val="bg2"/>
              </a:solidFill>
              <a:latin typeface="+mn-lt"/>
              <a:cs typeface="B Lotus" pitchFamily="2" charset="-78"/>
            </a:endParaRPr>
          </a:p>
        </p:txBody>
      </p:sp>
      <p:cxnSp>
        <p:nvCxnSpPr>
          <p:cNvPr id="18" name="Straight Arrow Connector 34"/>
          <p:cNvCxnSpPr>
            <a:cxnSpLocks noChangeShapeType="1"/>
          </p:cNvCxnSpPr>
          <p:nvPr/>
        </p:nvCxnSpPr>
        <p:spPr bwMode="auto">
          <a:xfrm>
            <a:off x="5715000" y="1676400"/>
            <a:ext cx="2209800" cy="1371600"/>
          </a:xfrm>
          <a:prstGeom prst="straightConnector1">
            <a:avLst/>
          </a:prstGeom>
          <a:ln>
            <a:headEnd/>
            <a:tailEnd type="arrow" w="med" len="med"/>
          </a:ln>
        </p:spPr>
        <p:style>
          <a:lnRef idx="3">
            <a:schemeClr val="accent5"/>
          </a:lnRef>
          <a:fillRef idx="0">
            <a:schemeClr val="accent5"/>
          </a:fillRef>
          <a:effectRef idx="2">
            <a:schemeClr val="accent5"/>
          </a:effectRef>
          <a:fontRef idx="minor">
            <a:schemeClr val="tx1"/>
          </a:fontRef>
        </p:style>
      </p:cxnSp>
      <p:cxnSp>
        <p:nvCxnSpPr>
          <p:cNvPr id="19" name="Straight Arrow Connector 35"/>
          <p:cNvCxnSpPr>
            <a:cxnSpLocks noChangeShapeType="1"/>
            <a:stCxn id="15" idx="4"/>
            <a:endCxn id="11" idx="6"/>
          </p:cNvCxnSpPr>
          <p:nvPr/>
        </p:nvCxnSpPr>
        <p:spPr bwMode="auto">
          <a:xfrm rot="5400000">
            <a:off x="6229350" y="4133850"/>
            <a:ext cx="1333500" cy="2362200"/>
          </a:xfrm>
          <a:prstGeom prst="straightConnector1">
            <a:avLst/>
          </a:prstGeom>
          <a:ln>
            <a:headEnd/>
            <a:tailEnd type="arrow" w="med" len="med"/>
          </a:ln>
        </p:spPr>
        <p:style>
          <a:lnRef idx="3">
            <a:schemeClr val="accent5"/>
          </a:lnRef>
          <a:fillRef idx="0">
            <a:schemeClr val="accent5"/>
          </a:fillRef>
          <a:effectRef idx="2">
            <a:schemeClr val="accent5"/>
          </a:effectRef>
          <a:fontRef idx="minor">
            <a:schemeClr val="tx1"/>
          </a:fontRef>
        </p:style>
      </p:cxnSp>
      <p:cxnSp>
        <p:nvCxnSpPr>
          <p:cNvPr id="20" name="Straight Arrow Connector 36"/>
          <p:cNvCxnSpPr>
            <a:cxnSpLocks noChangeShapeType="1"/>
          </p:cNvCxnSpPr>
          <p:nvPr/>
        </p:nvCxnSpPr>
        <p:spPr bwMode="auto">
          <a:xfrm>
            <a:off x="1905000" y="4572000"/>
            <a:ext cx="1905000" cy="1143000"/>
          </a:xfrm>
          <a:prstGeom prst="straightConnector1">
            <a:avLst/>
          </a:prstGeom>
          <a:ln>
            <a:headEnd/>
            <a:tailEnd type="arrow" w="med" len="med"/>
          </a:ln>
        </p:spPr>
        <p:style>
          <a:lnRef idx="3">
            <a:schemeClr val="accent5"/>
          </a:lnRef>
          <a:fillRef idx="0">
            <a:schemeClr val="accent5"/>
          </a:fillRef>
          <a:effectRef idx="2">
            <a:schemeClr val="accent5"/>
          </a:effectRef>
          <a:fontRef idx="minor">
            <a:schemeClr val="tx1"/>
          </a:fontRef>
        </p:style>
      </p:cxnSp>
      <p:cxnSp>
        <p:nvCxnSpPr>
          <p:cNvPr id="21" name="Straight Arrow Connector 40"/>
          <p:cNvCxnSpPr>
            <a:cxnSpLocks noChangeShapeType="1"/>
          </p:cNvCxnSpPr>
          <p:nvPr/>
        </p:nvCxnSpPr>
        <p:spPr bwMode="auto">
          <a:xfrm rot="10800000" flipV="1">
            <a:off x="1905000" y="1981200"/>
            <a:ext cx="1905000" cy="1143000"/>
          </a:xfrm>
          <a:prstGeom prst="straightConnector1">
            <a:avLst/>
          </a:prstGeom>
          <a:ln>
            <a:headEnd/>
            <a:tailEnd type="arrow" w="med" len="med"/>
          </a:ln>
        </p:spPr>
        <p:style>
          <a:lnRef idx="3">
            <a:schemeClr val="accent5"/>
          </a:lnRef>
          <a:fillRef idx="0">
            <a:schemeClr val="accent5"/>
          </a:fillRef>
          <a:effectRef idx="2">
            <a:schemeClr val="accent5"/>
          </a:effectRef>
          <a:fontRef idx="minor">
            <a:schemeClr val="tx1"/>
          </a:fontRef>
        </p:style>
      </p:cxnSp>
      <p:cxnSp>
        <p:nvCxnSpPr>
          <p:cNvPr id="22" name="Straight Arrow Connector 46"/>
          <p:cNvCxnSpPr>
            <a:cxnSpLocks noChangeShapeType="1"/>
          </p:cNvCxnSpPr>
          <p:nvPr/>
        </p:nvCxnSpPr>
        <p:spPr bwMode="auto">
          <a:xfrm rot="5400000" flipH="1" flipV="1">
            <a:off x="1924050" y="1238250"/>
            <a:ext cx="1371600" cy="2247900"/>
          </a:xfrm>
          <a:prstGeom prst="straightConnector1">
            <a:avLst/>
          </a:prstGeom>
          <a:ln>
            <a:headEnd/>
            <a:tailEnd type="arrow" w="med" len="med"/>
          </a:ln>
        </p:spPr>
        <p:style>
          <a:lnRef idx="3">
            <a:schemeClr val="accent5"/>
          </a:lnRef>
          <a:fillRef idx="0">
            <a:schemeClr val="accent5"/>
          </a:fillRef>
          <a:effectRef idx="2">
            <a:schemeClr val="accent5"/>
          </a:effectRef>
          <a:fontRef idx="minor">
            <a:schemeClr val="tx1"/>
          </a:fontRef>
        </p:style>
      </p:cxnSp>
      <p:cxnSp>
        <p:nvCxnSpPr>
          <p:cNvPr id="23" name="Straight Arrow Connector 61"/>
          <p:cNvCxnSpPr>
            <a:cxnSpLocks noChangeShapeType="1"/>
            <a:stCxn id="11" idx="2"/>
          </p:cNvCxnSpPr>
          <p:nvPr/>
        </p:nvCxnSpPr>
        <p:spPr bwMode="auto">
          <a:xfrm rot="10800000">
            <a:off x="1485900" y="4648200"/>
            <a:ext cx="2247900" cy="1333500"/>
          </a:xfrm>
          <a:prstGeom prst="straightConnector1">
            <a:avLst/>
          </a:prstGeom>
          <a:ln>
            <a:headEnd/>
            <a:tailEnd type="arrow" w="med" len="med"/>
          </a:ln>
        </p:spPr>
        <p:style>
          <a:lnRef idx="3">
            <a:schemeClr val="accent5"/>
          </a:lnRef>
          <a:fillRef idx="0">
            <a:schemeClr val="accent5"/>
          </a:fillRef>
          <a:effectRef idx="2">
            <a:schemeClr val="accent5"/>
          </a:effectRef>
          <a:fontRef idx="minor">
            <a:schemeClr val="tx1"/>
          </a:fontRef>
        </p:style>
      </p:cxnSp>
      <p:cxnSp>
        <p:nvCxnSpPr>
          <p:cNvPr id="24" name="Straight Arrow Connector 73"/>
          <p:cNvCxnSpPr>
            <a:cxnSpLocks noChangeShapeType="1"/>
          </p:cNvCxnSpPr>
          <p:nvPr/>
        </p:nvCxnSpPr>
        <p:spPr bwMode="auto">
          <a:xfrm rot="10800000">
            <a:off x="5638800" y="1981200"/>
            <a:ext cx="1905000" cy="1219200"/>
          </a:xfrm>
          <a:prstGeom prst="straightConnector1">
            <a:avLst/>
          </a:prstGeom>
          <a:ln>
            <a:headEnd/>
            <a:tailEnd type="arrow" w="med" len="med"/>
          </a:ln>
        </p:spPr>
        <p:style>
          <a:lnRef idx="3">
            <a:schemeClr val="accent5"/>
          </a:lnRef>
          <a:fillRef idx="0">
            <a:schemeClr val="accent5"/>
          </a:fillRef>
          <a:effectRef idx="2">
            <a:schemeClr val="accent5"/>
          </a:effectRef>
          <a:fontRef idx="minor">
            <a:schemeClr val="tx1"/>
          </a:fontRef>
        </p:style>
      </p:cxnSp>
    </p:spTree>
    <p:extLst>
      <p:ext uri="{BB962C8B-B14F-4D97-AF65-F5344CB8AC3E}">
        <p14:creationId xmlns:p14="http://schemas.microsoft.com/office/powerpoint/2010/main" val="2693363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38400" y="304800"/>
            <a:ext cx="6248400" cy="6400800"/>
          </a:xfrm>
        </p:spPr>
        <p:txBody>
          <a:bodyPr>
            <a:normAutofit/>
          </a:bodyPr>
          <a:lstStyle/>
          <a:p>
            <a:pPr algn="just" rtl="1"/>
            <a:r>
              <a:rPr lang="fa-IR" dirty="0" smtClean="0">
                <a:cs typeface="B Mitra" pitchFamily="2" charset="-78"/>
              </a:rPr>
              <a:t>در نهایت:</a:t>
            </a:r>
          </a:p>
          <a:p>
            <a:pPr algn="just" rtl="1"/>
            <a:r>
              <a:rPr lang="fa-IR" dirty="0" smtClean="0">
                <a:cs typeface="B Mitra" pitchFamily="2" charset="-78"/>
              </a:rPr>
              <a:t>مدیریت دانش به مثابه مجموعه فعالیت های دانشی مشتمل بر مدیریت نظام مند قابلیت های فکری افراد در راستای تقویت زیربناهای تجاری، فنی و سازمانی است. </a:t>
            </a:r>
          </a:p>
          <a:p>
            <a:pPr algn="just" rtl="1"/>
            <a:r>
              <a:rPr lang="fa-IR" dirty="0" smtClean="0">
                <a:cs typeface="B Mitra" pitchFamily="2" charset="-78"/>
              </a:rPr>
              <a:t>موثرترین شیوه: ارتقای قابلتی های مذکور،‌درک نحوه فعالیت های اکتشافی، سازماندهی،‌تسهیم شدن و آمایش های فکری است. </a:t>
            </a:r>
          </a:p>
          <a:p>
            <a:pPr algn="just" rtl="1"/>
            <a:endParaRPr lang="en-US" dirty="0">
              <a:cs typeface="B Mitra" pitchFamily="2" charset="-78"/>
            </a:endParaRPr>
          </a:p>
        </p:txBody>
      </p:sp>
      <p:graphicFrame>
        <p:nvGraphicFramePr>
          <p:cNvPr id="5" name="Diagram 4"/>
          <p:cNvGraphicFramePr/>
          <p:nvPr>
            <p:extLst>
              <p:ext uri="{D42A27DB-BD31-4B8C-83A1-F6EECF244321}">
                <p14:modId xmlns:p14="http://schemas.microsoft.com/office/powerpoint/2010/main" val="2984023487"/>
              </p:ext>
            </p:extLst>
          </p:nvPr>
        </p:nvGraphicFramePr>
        <p:xfrm>
          <a:off x="-685800" y="-304800"/>
          <a:ext cx="3996000" cy="756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2343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304800"/>
            <a:ext cx="8610600" cy="6400800"/>
          </a:xfrm>
        </p:spPr>
        <p:txBody>
          <a:bodyPr>
            <a:normAutofit/>
          </a:bodyPr>
          <a:lstStyle/>
          <a:p>
            <a:pPr algn="just" rtl="1"/>
            <a:r>
              <a:rPr lang="fa-IR" dirty="0">
                <a:cs typeface="B Mitra" pitchFamily="2" charset="-78"/>
              </a:rPr>
              <a:t>توانمندیهای محوری بنگاه های اقتصادی و راه حلهای مدیریت </a:t>
            </a:r>
            <a:r>
              <a:rPr lang="fa-IR" dirty="0" smtClean="0">
                <a:cs typeface="B Mitra" pitchFamily="2" charset="-78"/>
              </a:rPr>
              <a:t>دانش:</a:t>
            </a:r>
          </a:p>
          <a:p>
            <a:pPr algn="just" rtl="1"/>
            <a:endParaRPr lang="en-US" dirty="0">
              <a:cs typeface="B Mitra" pitchFamily="2" charset="-78"/>
            </a:endParaRPr>
          </a:p>
        </p:txBody>
      </p:sp>
      <p:graphicFrame>
        <p:nvGraphicFramePr>
          <p:cNvPr id="2" name="Table 1"/>
          <p:cNvGraphicFramePr>
            <a:graphicFrameLocks noGrp="1"/>
          </p:cNvGraphicFramePr>
          <p:nvPr>
            <p:extLst>
              <p:ext uri="{D42A27DB-BD31-4B8C-83A1-F6EECF244321}">
                <p14:modId xmlns:p14="http://schemas.microsoft.com/office/powerpoint/2010/main" val="2053971407"/>
              </p:ext>
            </p:extLst>
          </p:nvPr>
        </p:nvGraphicFramePr>
        <p:xfrm>
          <a:off x="-27710" y="762001"/>
          <a:ext cx="9171709" cy="5983233"/>
        </p:xfrm>
        <a:graphic>
          <a:graphicData uri="http://schemas.openxmlformats.org/drawingml/2006/table">
            <a:tbl>
              <a:tblPr firstRow="1" bandRow="1">
                <a:tableStyleId>{93296810-A885-4BE3-A3E7-6D5BEEA58F35}</a:tableStyleId>
              </a:tblPr>
              <a:tblGrid>
                <a:gridCol w="3226193"/>
                <a:gridCol w="3226193"/>
                <a:gridCol w="1305711"/>
                <a:gridCol w="1413612"/>
              </a:tblGrid>
              <a:tr h="479501">
                <a:tc>
                  <a:txBody>
                    <a:bodyPr/>
                    <a:lstStyle/>
                    <a:p>
                      <a:pPr algn="ctr" rtl="1">
                        <a:lnSpc>
                          <a:spcPct val="115000"/>
                        </a:lnSpc>
                        <a:spcAft>
                          <a:spcPts val="1000"/>
                        </a:spcAft>
                      </a:pPr>
                      <a:r>
                        <a:rPr lang="fa-IR" sz="1600" dirty="0">
                          <a:effectLst/>
                          <a:latin typeface="IRMitra" pitchFamily="2" charset="-78"/>
                          <a:cs typeface="IRMitra" pitchFamily="2" charset="-78"/>
                        </a:rPr>
                        <a:t>راه حلهای مدیریت دانش</a:t>
                      </a:r>
                      <a:endParaRPr lang="en-US" sz="1600" dirty="0">
                        <a:effectLst/>
                        <a:latin typeface="IRMitra" pitchFamily="2" charset="-78"/>
                        <a:ea typeface="Calibri"/>
                        <a:cs typeface="IRMitra" pitchFamily="2" charset="-78"/>
                      </a:endParaRPr>
                    </a:p>
                  </a:txBody>
                  <a:tcPr marL="45264" marR="45264" marT="0" marB="0" anchor="ctr"/>
                </a:tc>
                <a:tc>
                  <a:txBody>
                    <a:bodyPr/>
                    <a:lstStyle/>
                    <a:p>
                      <a:pPr algn="ctr" rtl="1">
                        <a:lnSpc>
                          <a:spcPct val="115000"/>
                        </a:lnSpc>
                        <a:spcAft>
                          <a:spcPts val="1000"/>
                        </a:spcAft>
                      </a:pPr>
                      <a:r>
                        <a:rPr lang="fa-IR" sz="1600">
                          <a:effectLst/>
                          <a:latin typeface="IRMitra" pitchFamily="2" charset="-78"/>
                          <a:cs typeface="IRMitra" pitchFamily="2" charset="-78"/>
                        </a:rPr>
                        <a:t>شرح</a:t>
                      </a:r>
                      <a:endParaRPr lang="en-US" sz="1600">
                        <a:effectLst/>
                        <a:latin typeface="IRMitra" pitchFamily="2" charset="-78"/>
                        <a:ea typeface="Calibri"/>
                        <a:cs typeface="IRMitra" pitchFamily="2" charset="-78"/>
                      </a:endParaRPr>
                    </a:p>
                  </a:txBody>
                  <a:tcPr marL="45264" marR="45264" marT="0" marB="0" anchor="ctr"/>
                </a:tc>
                <a:tc gridSpan="2">
                  <a:txBody>
                    <a:bodyPr/>
                    <a:lstStyle/>
                    <a:p>
                      <a:pPr algn="ctr" rtl="1">
                        <a:lnSpc>
                          <a:spcPct val="115000"/>
                        </a:lnSpc>
                        <a:spcAft>
                          <a:spcPts val="1000"/>
                        </a:spcAft>
                      </a:pPr>
                      <a:r>
                        <a:rPr lang="fa-IR" sz="1600" dirty="0">
                          <a:effectLst/>
                          <a:latin typeface="IRMitra" pitchFamily="2" charset="-78"/>
                          <a:cs typeface="IRMitra" pitchFamily="2" charset="-78"/>
                        </a:rPr>
                        <a:t>توانمندیها</a:t>
                      </a:r>
                      <a:endParaRPr lang="en-US" sz="1600" dirty="0">
                        <a:effectLst/>
                        <a:latin typeface="IRMitra" pitchFamily="2" charset="-78"/>
                        <a:ea typeface="Calibri"/>
                        <a:cs typeface="IRMitra" pitchFamily="2" charset="-78"/>
                      </a:endParaRPr>
                    </a:p>
                  </a:txBody>
                  <a:tcPr marL="45264" marR="45264" marT="0" marB="0" anchor="ctr"/>
                </a:tc>
                <a:tc hMerge="1">
                  <a:txBody>
                    <a:bodyPr/>
                    <a:lstStyle/>
                    <a:p>
                      <a:endParaRPr lang="en-US"/>
                    </a:p>
                  </a:txBody>
                  <a:tcPr/>
                </a:tc>
              </a:tr>
              <a:tr h="527285">
                <a:tc rowSpan="2">
                  <a:txBody>
                    <a:bodyPr/>
                    <a:lstStyle/>
                    <a:p>
                      <a:pPr marL="342900" lvl="0" indent="-342900" algn="ctr" rtl="1">
                        <a:lnSpc>
                          <a:spcPct val="115000"/>
                        </a:lnSpc>
                        <a:spcAft>
                          <a:spcPts val="1000"/>
                        </a:spcAft>
                        <a:buFont typeface="Arial"/>
                        <a:buChar char="•"/>
                        <a:tabLst>
                          <a:tab pos="457200" algn="l"/>
                        </a:tabLst>
                      </a:pPr>
                      <a:r>
                        <a:rPr lang="fa-IR" sz="1600" dirty="0">
                          <a:effectLst/>
                          <a:latin typeface="IRMitra" pitchFamily="2" charset="-78"/>
                          <a:cs typeface="IRMitra" pitchFamily="2" charset="-78"/>
                        </a:rPr>
                        <a:t> مدخلهای گسترده اطلاعات بنگاه اقتصادی</a:t>
                      </a:r>
                      <a:endParaRPr lang="en-US" sz="1600" dirty="0">
                        <a:effectLst/>
                        <a:latin typeface="IRMitra" pitchFamily="2" charset="-78"/>
                        <a:cs typeface="IRMitra" pitchFamily="2" charset="-78"/>
                      </a:endParaRPr>
                    </a:p>
                    <a:p>
                      <a:pPr marL="342900" lvl="0" indent="-342900" algn="ctr" rtl="1">
                        <a:lnSpc>
                          <a:spcPct val="115000"/>
                        </a:lnSpc>
                        <a:spcAft>
                          <a:spcPts val="1000"/>
                        </a:spcAft>
                        <a:buFont typeface="Arial"/>
                        <a:buChar char="•"/>
                        <a:tabLst>
                          <a:tab pos="457200" algn="l"/>
                        </a:tabLst>
                      </a:pPr>
                      <a:r>
                        <a:rPr lang="fa-IR" sz="1600" dirty="0">
                          <a:effectLst/>
                          <a:latin typeface="IRMitra" pitchFamily="2" charset="-78"/>
                          <a:cs typeface="IRMitra" pitchFamily="2" charset="-78"/>
                        </a:rPr>
                        <a:t> داده کاوی</a:t>
                      </a:r>
                      <a:endParaRPr lang="en-US" sz="1600" dirty="0">
                        <a:effectLst/>
                        <a:latin typeface="IRMitra" pitchFamily="2" charset="-78"/>
                        <a:cs typeface="IRMitra" pitchFamily="2" charset="-78"/>
                      </a:endParaRPr>
                    </a:p>
                    <a:p>
                      <a:pPr marL="342900" lvl="0" indent="-342900" algn="ctr" rtl="1">
                        <a:lnSpc>
                          <a:spcPct val="115000"/>
                        </a:lnSpc>
                        <a:spcAft>
                          <a:spcPts val="1000"/>
                        </a:spcAft>
                        <a:buFont typeface="Arial"/>
                        <a:buChar char="•"/>
                        <a:tabLst>
                          <a:tab pos="457200" algn="l"/>
                        </a:tabLst>
                      </a:pPr>
                      <a:r>
                        <a:rPr lang="fa-IR" sz="1600" dirty="0">
                          <a:effectLst/>
                          <a:latin typeface="IRMitra" pitchFamily="2" charset="-78"/>
                          <a:cs typeface="IRMitra" pitchFamily="2" charset="-78"/>
                        </a:rPr>
                        <a:t> نرم افزار هوشمند رقابتی و تجارت</a:t>
                      </a:r>
                      <a:endParaRPr lang="en-US" sz="1600" dirty="0">
                        <a:effectLst/>
                        <a:latin typeface="IRMitra" pitchFamily="2" charset="-78"/>
                        <a:cs typeface="IRMitra" pitchFamily="2" charset="-78"/>
                      </a:endParaRPr>
                    </a:p>
                    <a:p>
                      <a:pPr marL="342900" lvl="0" indent="-342900" algn="ctr" rtl="1">
                        <a:lnSpc>
                          <a:spcPct val="115000"/>
                        </a:lnSpc>
                        <a:spcAft>
                          <a:spcPts val="1000"/>
                        </a:spcAft>
                        <a:buFont typeface="Arial"/>
                        <a:buChar char="•"/>
                        <a:tabLst>
                          <a:tab pos="457200" algn="l"/>
                        </a:tabLst>
                      </a:pPr>
                      <a:r>
                        <a:rPr lang="fa-IR" sz="1600" dirty="0">
                          <a:effectLst/>
                          <a:latin typeface="IRMitra" pitchFamily="2" charset="-78"/>
                          <a:cs typeface="IRMitra" pitchFamily="2" charset="-78"/>
                        </a:rPr>
                        <a:t> مخازن دانش</a:t>
                      </a:r>
                      <a:endParaRPr lang="en-US" sz="1600" dirty="0">
                        <a:effectLst/>
                        <a:latin typeface="IRMitra" pitchFamily="2" charset="-78"/>
                        <a:cs typeface="IRMitra" pitchFamily="2" charset="-78"/>
                      </a:endParaRPr>
                    </a:p>
                    <a:p>
                      <a:pPr marL="342900" lvl="0" indent="-342900" algn="ctr" rtl="1">
                        <a:lnSpc>
                          <a:spcPct val="115000"/>
                        </a:lnSpc>
                        <a:spcAft>
                          <a:spcPts val="1000"/>
                        </a:spcAft>
                        <a:buFont typeface="Arial"/>
                        <a:buChar char="•"/>
                        <a:tabLst>
                          <a:tab pos="457200" algn="l"/>
                        </a:tabLst>
                      </a:pPr>
                      <a:r>
                        <a:rPr lang="fa-IR" sz="1600" dirty="0">
                          <a:effectLst/>
                          <a:latin typeface="IRMitra" pitchFamily="2" charset="-78"/>
                          <a:cs typeface="IRMitra" pitchFamily="2" charset="-78"/>
                        </a:rPr>
                        <a:t>مدیریت بنگاه های اقتصادی شبکه محور </a:t>
                      </a:r>
                      <a:endParaRPr lang="en-US" sz="1600" dirty="0">
                        <a:effectLst/>
                        <a:latin typeface="IRMitra" pitchFamily="2" charset="-78"/>
                        <a:ea typeface="Calibri"/>
                        <a:cs typeface="IRMitra" pitchFamily="2" charset="-78"/>
                      </a:endParaRPr>
                    </a:p>
                  </a:txBody>
                  <a:tcPr marL="45264" marR="45264" marT="0" marB="0" anchor="ctr"/>
                </a:tc>
                <a:tc>
                  <a:txBody>
                    <a:bodyPr/>
                    <a:lstStyle/>
                    <a:p>
                      <a:pPr algn="ctr" rtl="1">
                        <a:lnSpc>
                          <a:spcPct val="115000"/>
                        </a:lnSpc>
                        <a:spcAft>
                          <a:spcPts val="1000"/>
                        </a:spcAft>
                      </a:pPr>
                      <a:r>
                        <a:rPr lang="fa-IR" sz="1600">
                          <a:effectLst/>
                          <a:latin typeface="IRMitra" pitchFamily="2" charset="-78"/>
                          <a:cs typeface="IRMitra" pitchFamily="2" charset="-78"/>
                        </a:rPr>
                        <a:t>عرضه سریع فرآورده ها و خدمات پیشرفته، فناوری پیشرفته، فنآوری حیاتی</a:t>
                      </a:r>
                      <a:endParaRPr lang="en-US" sz="1600">
                        <a:effectLst/>
                        <a:latin typeface="IRMitra" pitchFamily="2" charset="-78"/>
                        <a:ea typeface="Calibri"/>
                        <a:cs typeface="IRMitra" pitchFamily="2" charset="-78"/>
                      </a:endParaRPr>
                    </a:p>
                  </a:txBody>
                  <a:tcPr marL="45264" marR="45264" marT="0" marB="0" anchor="ctr"/>
                </a:tc>
                <a:tc>
                  <a:txBody>
                    <a:bodyPr/>
                    <a:lstStyle/>
                    <a:p>
                      <a:pPr algn="ctr" rtl="1">
                        <a:lnSpc>
                          <a:spcPct val="115000"/>
                        </a:lnSpc>
                        <a:spcAft>
                          <a:spcPts val="1000"/>
                        </a:spcAft>
                      </a:pPr>
                      <a:r>
                        <a:rPr lang="fa-IR" sz="1600" dirty="0">
                          <a:effectLst/>
                          <a:latin typeface="IRMitra" pitchFamily="2" charset="-78"/>
                          <a:cs typeface="IRMitra" pitchFamily="2" charset="-78"/>
                        </a:rPr>
                        <a:t>نوع صنعت</a:t>
                      </a:r>
                      <a:endParaRPr lang="en-US" sz="1600" dirty="0">
                        <a:effectLst/>
                        <a:latin typeface="IRMitra" pitchFamily="2" charset="-78"/>
                        <a:ea typeface="Calibri"/>
                        <a:cs typeface="IRMitra" pitchFamily="2" charset="-78"/>
                      </a:endParaRPr>
                    </a:p>
                  </a:txBody>
                  <a:tcPr marL="45264" marR="45264" marT="0" marB="0" anchor="ctr"/>
                </a:tc>
                <a:tc rowSpan="2">
                  <a:txBody>
                    <a:bodyPr/>
                    <a:lstStyle/>
                    <a:p>
                      <a:pPr algn="ctr" rtl="1">
                        <a:lnSpc>
                          <a:spcPct val="115000"/>
                        </a:lnSpc>
                        <a:spcAft>
                          <a:spcPts val="1000"/>
                        </a:spcAft>
                      </a:pPr>
                      <a:r>
                        <a:rPr lang="fa-IR" sz="1600" b="1" dirty="0">
                          <a:effectLst/>
                          <a:latin typeface="IRMitra" pitchFamily="2" charset="-78"/>
                          <a:cs typeface="IRMitra" pitchFamily="2" charset="-78"/>
                        </a:rPr>
                        <a:t>نوآوری </a:t>
                      </a:r>
                      <a:endParaRPr lang="en-US" sz="1600" b="1" dirty="0">
                        <a:effectLst/>
                        <a:latin typeface="IRMitra" pitchFamily="2" charset="-78"/>
                        <a:ea typeface="Calibri"/>
                        <a:cs typeface="IRMitra" pitchFamily="2" charset="-78"/>
                      </a:endParaRPr>
                    </a:p>
                  </a:txBody>
                  <a:tcPr marL="45264" marR="45264" marT="0" marB="0" anchor="ctr"/>
                </a:tc>
              </a:tr>
              <a:tr h="1601720">
                <a:tc vMerge="1">
                  <a:txBody>
                    <a:bodyPr/>
                    <a:lstStyle/>
                    <a:p>
                      <a:endParaRPr lang="en-US"/>
                    </a:p>
                  </a:txBody>
                  <a:tcPr/>
                </a:tc>
                <a:tc>
                  <a:txBody>
                    <a:bodyPr/>
                    <a:lstStyle/>
                    <a:p>
                      <a:pPr algn="ctr" rtl="1">
                        <a:lnSpc>
                          <a:spcPct val="115000"/>
                        </a:lnSpc>
                        <a:spcAft>
                          <a:spcPts val="1000"/>
                        </a:spcAft>
                      </a:pPr>
                      <a:r>
                        <a:rPr lang="fa-IR" sz="1600" dirty="0">
                          <a:effectLst/>
                          <a:latin typeface="IRMitra" pitchFamily="2" charset="-78"/>
                          <a:cs typeface="IRMitra" pitchFamily="2" charset="-78"/>
                        </a:rPr>
                        <a:t>تحقیق، مشخصه فرآورده ها و خدمات، طراحی، تولید، سیستمهای پشتیبانی، مدیریت دارائیهای فکری</a:t>
                      </a:r>
                      <a:endParaRPr lang="en-US" sz="1600" dirty="0">
                        <a:effectLst/>
                        <a:latin typeface="IRMitra" pitchFamily="2" charset="-78"/>
                        <a:ea typeface="Calibri"/>
                        <a:cs typeface="IRMitra" pitchFamily="2" charset="-78"/>
                      </a:endParaRPr>
                    </a:p>
                  </a:txBody>
                  <a:tcPr marL="45264" marR="45264" marT="0" marB="0" anchor="ctr"/>
                </a:tc>
                <a:tc>
                  <a:txBody>
                    <a:bodyPr/>
                    <a:lstStyle/>
                    <a:p>
                      <a:pPr algn="ctr" rtl="1">
                        <a:lnSpc>
                          <a:spcPct val="115000"/>
                        </a:lnSpc>
                        <a:spcAft>
                          <a:spcPts val="1000"/>
                        </a:spcAft>
                      </a:pPr>
                      <a:r>
                        <a:rPr lang="fa-IR" sz="1600" dirty="0">
                          <a:effectLst/>
                          <a:latin typeface="IRMitra" pitchFamily="2" charset="-78"/>
                          <a:cs typeface="IRMitra" pitchFamily="2" charset="-78"/>
                        </a:rPr>
                        <a:t>مهارتهای اصلی</a:t>
                      </a:r>
                      <a:endParaRPr lang="en-US" sz="1600" dirty="0">
                        <a:effectLst/>
                        <a:latin typeface="IRMitra" pitchFamily="2" charset="-78"/>
                        <a:ea typeface="Calibri"/>
                        <a:cs typeface="IRMitra" pitchFamily="2" charset="-78"/>
                      </a:endParaRPr>
                    </a:p>
                  </a:txBody>
                  <a:tcPr marL="45264" marR="45264" marT="0" marB="0" anchor="ctr"/>
                </a:tc>
                <a:tc vMerge="1">
                  <a:txBody>
                    <a:bodyPr/>
                    <a:lstStyle/>
                    <a:p>
                      <a:endParaRPr lang="en-US"/>
                    </a:p>
                  </a:txBody>
                  <a:tcPr/>
                </a:tc>
              </a:tr>
              <a:tr h="811936">
                <a:tc rowSpan="2">
                  <a:txBody>
                    <a:bodyPr/>
                    <a:lstStyle/>
                    <a:p>
                      <a:pPr marL="342900" lvl="0" indent="-342900" algn="ctr" rtl="1">
                        <a:lnSpc>
                          <a:spcPct val="115000"/>
                        </a:lnSpc>
                        <a:spcAft>
                          <a:spcPts val="1000"/>
                        </a:spcAft>
                        <a:buFont typeface="Arial"/>
                        <a:buChar char="•"/>
                        <a:tabLst>
                          <a:tab pos="457200" algn="l"/>
                        </a:tabLst>
                      </a:pPr>
                      <a:r>
                        <a:rPr lang="fa-IR" sz="1600" dirty="0">
                          <a:effectLst/>
                          <a:latin typeface="IRMitra" pitchFamily="2" charset="-78"/>
                          <a:cs typeface="IRMitra" pitchFamily="2" charset="-78"/>
                        </a:rPr>
                        <a:t> مخازن بهترین روشها (بهیابی روشها)</a:t>
                      </a:r>
                      <a:endParaRPr lang="en-US" sz="1600" dirty="0">
                        <a:effectLst/>
                        <a:latin typeface="IRMitra" pitchFamily="2" charset="-78"/>
                        <a:cs typeface="IRMitra" pitchFamily="2" charset="-78"/>
                      </a:endParaRPr>
                    </a:p>
                    <a:p>
                      <a:pPr marL="342900" lvl="0" indent="-342900" algn="ctr" rtl="1">
                        <a:lnSpc>
                          <a:spcPct val="115000"/>
                        </a:lnSpc>
                        <a:spcAft>
                          <a:spcPts val="1000"/>
                        </a:spcAft>
                        <a:buFont typeface="Arial"/>
                        <a:buChar char="•"/>
                        <a:tabLst>
                          <a:tab pos="457200" algn="l"/>
                        </a:tabLst>
                      </a:pPr>
                      <a:r>
                        <a:rPr lang="fa-IR" sz="1600" dirty="0">
                          <a:effectLst/>
                          <a:latin typeface="IRMitra" pitchFamily="2" charset="-78"/>
                          <a:cs typeface="IRMitra" pitchFamily="2" charset="-78"/>
                        </a:rPr>
                        <a:t> مدخلهای گسترده اطلاعات بنگاه اقتصادی</a:t>
                      </a:r>
                      <a:endParaRPr lang="en-US" sz="1600" dirty="0">
                        <a:effectLst/>
                        <a:latin typeface="IRMitra" pitchFamily="2" charset="-78"/>
                        <a:cs typeface="IRMitra" pitchFamily="2" charset="-78"/>
                      </a:endParaRPr>
                    </a:p>
                    <a:p>
                      <a:pPr marL="342900" lvl="0" indent="-342900" algn="ctr" rtl="1">
                        <a:lnSpc>
                          <a:spcPct val="115000"/>
                        </a:lnSpc>
                        <a:spcAft>
                          <a:spcPts val="1000"/>
                        </a:spcAft>
                        <a:buFont typeface="Arial"/>
                        <a:buChar char="•"/>
                        <a:tabLst>
                          <a:tab pos="457200" algn="l"/>
                        </a:tabLst>
                      </a:pPr>
                      <a:r>
                        <a:rPr lang="fa-IR" sz="1600" dirty="0">
                          <a:effectLst/>
                          <a:latin typeface="IRMitra" pitchFamily="2" charset="-78"/>
                          <a:cs typeface="IRMitra" pitchFamily="2" charset="-78"/>
                        </a:rPr>
                        <a:t> مدیریت بنگاه های اقتصادی شبکه محور</a:t>
                      </a:r>
                      <a:endParaRPr lang="en-US" sz="1600" dirty="0">
                        <a:effectLst/>
                        <a:latin typeface="IRMitra" pitchFamily="2" charset="-78"/>
                        <a:cs typeface="IRMitra" pitchFamily="2" charset="-78"/>
                      </a:endParaRPr>
                    </a:p>
                    <a:p>
                      <a:pPr marL="342900" lvl="0" indent="-342900" algn="ctr" rtl="1">
                        <a:lnSpc>
                          <a:spcPct val="115000"/>
                        </a:lnSpc>
                        <a:spcAft>
                          <a:spcPts val="1000"/>
                        </a:spcAft>
                        <a:buFont typeface="Arial"/>
                        <a:buChar char="•"/>
                        <a:tabLst>
                          <a:tab pos="457200" algn="l"/>
                        </a:tabLst>
                      </a:pPr>
                      <a:r>
                        <a:rPr lang="fa-IR" sz="1600" dirty="0">
                          <a:effectLst/>
                          <a:latin typeface="IRMitra" pitchFamily="2" charset="-78"/>
                          <a:cs typeface="IRMitra" pitchFamily="2" charset="-78"/>
                        </a:rPr>
                        <a:t>یادگیری الکترونیکی و آموزش از طریق شبکه </a:t>
                      </a:r>
                      <a:endParaRPr lang="en-US" sz="1600" dirty="0">
                        <a:effectLst/>
                        <a:latin typeface="IRMitra" pitchFamily="2" charset="-78"/>
                        <a:ea typeface="Calibri"/>
                        <a:cs typeface="IRMitra" pitchFamily="2" charset="-78"/>
                      </a:endParaRPr>
                    </a:p>
                  </a:txBody>
                  <a:tcPr marL="45264" marR="45264" marT="0" marB="0" anchor="ctr"/>
                </a:tc>
                <a:tc>
                  <a:txBody>
                    <a:bodyPr/>
                    <a:lstStyle/>
                    <a:p>
                      <a:pPr algn="ctr" rtl="1">
                        <a:lnSpc>
                          <a:spcPct val="115000"/>
                        </a:lnSpc>
                        <a:spcAft>
                          <a:spcPts val="1000"/>
                        </a:spcAft>
                      </a:pPr>
                      <a:r>
                        <a:rPr lang="fa-IR" sz="1600">
                          <a:effectLst/>
                          <a:latin typeface="IRMitra" pitchFamily="2" charset="-78"/>
                          <a:cs typeface="IRMitra" pitchFamily="2" charset="-78"/>
                        </a:rPr>
                        <a:t>ارائه خدمات مبتنی بر مهارتها، تدبیر و یا بینش</a:t>
                      </a:r>
                      <a:endParaRPr lang="en-US" sz="1600">
                        <a:effectLst/>
                        <a:latin typeface="IRMitra" pitchFamily="2" charset="-78"/>
                        <a:cs typeface="IRMitra" pitchFamily="2" charset="-78"/>
                      </a:endParaRPr>
                    </a:p>
                    <a:p>
                      <a:pPr algn="ctr" rtl="1">
                        <a:lnSpc>
                          <a:spcPct val="115000"/>
                        </a:lnSpc>
                        <a:spcAft>
                          <a:spcPts val="1000"/>
                        </a:spcAft>
                      </a:pPr>
                      <a:r>
                        <a:rPr lang="fa-IR" sz="1600">
                          <a:effectLst/>
                          <a:latin typeface="IRMitra" pitchFamily="2" charset="-78"/>
                          <a:cs typeface="IRMitra" pitchFamily="2" charset="-78"/>
                        </a:rPr>
                        <a:t>خدمات حرفه ای</a:t>
                      </a:r>
                      <a:endParaRPr lang="en-US" sz="1600">
                        <a:effectLst/>
                        <a:latin typeface="IRMitra" pitchFamily="2" charset="-78"/>
                        <a:ea typeface="Calibri"/>
                        <a:cs typeface="IRMitra" pitchFamily="2" charset="-78"/>
                      </a:endParaRPr>
                    </a:p>
                  </a:txBody>
                  <a:tcPr marL="45264" marR="45264" marT="0" marB="0" anchor="ctr"/>
                </a:tc>
                <a:tc>
                  <a:txBody>
                    <a:bodyPr/>
                    <a:lstStyle/>
                    <a:p>
                      <a:pPr algn="ctr" rtl="1">
                        <a:lnSpc>
                          <a:spcPct val="115000"/>
                        </a:lnSpc>
                        <a:spcAft>
                          <a:spcPts val="1000"/>
                        </a:spcAft>
                      </a:pPr>
                      <a:r>
                        <a:rPr lang="fa-IR" sz="1600">
                          <a:effectLst/>
                          <a:latin typeface="IRMitra" pitchFamily="2" charset="-78"/>
                          <a:cs typeface="IRMitra" pitchFamily="2" charset="-78"/>
                        </a:rPr>
                        <a:t>نوع صنعت</a:t>
                      </a:r>
                      <a:endParaRPr lang="en-US" sz="1600">
                        <a:effectLst/>
                        <a:latin typeface="IRMitra" pitchFamily="2" charset="-78"/>
                        <a:ea typeface="Calibri"/>
                        <a:cs typeface="IRMitra" pitchFamily="2" charset="-78"/>
                      </a:endParaRPr>
                    </a:p>
                  </a:txBody>
                  <a:tcPr marL="45264" marR="45264" marT="0" marB="0" anchor="ctr"/>
                </a:tc>
                <a:tc rowSpan="2">
                  <a:txBody>
                    <a:bodyPr/>
                    <a:lstStyle/>
                    <a:p>
                      <a:pPr algn="ctr" rtl="1">
                        <a:lnSpc>
                          <a:spcPct val="115000"/>
                        </a:lnSpc>
                        <a:spcAft>
                          <a:spcPts val="1000"/>
                        </a:spcAft>
                      </a:pPr>
                      <a:r>
                        <a:rPr lang="fa-IR" sz="1600" b="1" dirty="0">
                          <a:effectLst/>
                          <a:latin typeface="IRMitra" pitchFamily="2" charset="-78"/>
                          <a:cs typeface="IRMitra" pitchFamily="2" charset="-78"/>
                        </a:rPr>
                        <a:t>مهارت</a:t>
                      </a:r>
                      <a:endParaRPr lang="en-US" sz="1600" b="1" dirty="0">
                        <a:effectLst/>
                        <a:latin typeface="IRMitra" pitchFamily="2" charset="-78"/>
                        <a:ea typeface="Calibri"/>
                        <a:cs typeface="IRMitra" pitchFamily="2" charset="-78"/>
                      </a:endParaRPr>
                    </a:p>
                  </a:txBody>
                  <a:tcPr marL="45264" marR="45264" marT="0" marB="0" anchor="ctr"/>
                </a:tc>
              </a:tr>
              <a:tr h="1153580">
                <a:tc vMerge="1">
                  <a:txBody>
                    <a:bodyPr/>
                    <a:lstStyle/>
                    <a:p>
                      <a:endParaRPr lang="en-US"/>
                    </a:p>
                  </a:txBody>
                  <a:tcPr/>
                </a:tc>
                <a:tc>
                  <a:txBody>
                    <a:bodyPr/>
                    <a:lstStyle/>
                    <a:p>
                      <a:pPr algn="ctr" rtl="1">
                        <a:lnSpc>
                          <a:spcPct val="115000"/>
                        </a:lnSpc>
                        <a:spcAft>
                          <a:spcPts val="1000"/>
                        </a:spcAft>
                      </a:pPr>
                      <a:r>
                        <a:rPr lang="fa-IR" sz="1600" dirty="0">
                          <a:effectLst/>
                          <a:latin typeface="IRMitra" pitchFamily="2" charset="-78"/>
                          <a:cs typeface="IRMitra" pitchFamily="2" charset="-78"/>
                        </a:rPr>
                        <a:t>تقویت مهارت، تسهیم ایده ها و  تجربه، مدیریت دارائیهای فکری</a:t>
                      </a:r>
                      <a:endParaRPr lang="en-US" sz="1600" dirty="0">
                        <a:effectLst/>
                        <a:latin typeface="IRMitra" pitchFamily="2" charset="-78"/>
                        <a:ea typeface="Calibri"/>
                        <a:cs typeface="IRMitra" pitchFamily="2" charset="-78"/>
                      </a:endParaRPr>
                    </a:p>
                  </a:txBody>
                  <a:tcPr marL="45264" marR="45264" marT="0" marB="0" anchor="ctr"/>
                </a:tc>
                <a:tc>
                  <a:txBody>
                    <a:bodyPr/>
                    <a:lstStyle/>
                    <a:p>
                      <a:pPr algn="ctr" rtl="1">
                        <a:lnSpc>
                          <a:spcPct val="115000"/>
                        </a:lnSpc>
                        <a:spcAft>
                          <a:spcPts val="1000"/>
                        </a:spcAft>
                      </a:pPr>
                      <a:r>
                        <a:rPr lang="fa-IR" sz="1600" dirty="0">
                          <a:effectLst/>
                          <a:latin typeface="IRMitra" pitchFamily="2" charset="-78"/>
                          <a:cs typeface="IRMitra" pitchFamily="2" charset="-78"/>
                        </a:rPr>
                        <a:t>مهارتهای اصلی</a:t>
                      </a:r>
                      <a:endParaRPr lang="en-US" sz="1600" dirty="0">
                        <a:effectLst/>
                        <a:latin typeface="IRMitra" pitchFamily="2" charset="-78"/>
                        <a:ea typeface="Calibri"/>
                        <a:cs typeface="IRMitra" pitchFamily="2" charset="-78"/>
                      </a:endParaRPr>
                    </a:p>
                  </a:txBody>
                  <a:tcPr marL="45264" marR="45264" marT="0" marB="0" anchor="ctr"/>
                </a:tc>
                <a:tc vMerge="1">
                  <a:txBody>
                    <a:bodyPr/>
                    <a:lstStyle/>
                    <a:p>
                      <a:endParaRPr lang="en-US"/>
                    </a:p>
                  </a:txBody>
                  <a:tcPr/>
                </a:tc>
              </a:tr>
              <a:tr h="646689">
                <a:tc rowSpan="2">
                  <a:txBody>
                    <a:bodyPr/>
                    <a:lstStyle/>
                    <a:p>
                      <a:pPr marL="342900" lvl="0" indent="-342900" algn="ctr" rtl="1">
                        <a:lnSpc>
                          <a:spcPct val="115000"/>
                        </a:lnSpc>
                        <a:spcAft>
                          <a:spcPts val="1000"/>
                        </a:spcAft>
                        <a:buFont typeface="Arial"/>
                        <a:buChar char="•"/>
                        <a:tabLst>
                          <a:tab pos="457200" algn="l"/>
                        </a:tabLst>
                      </a:pPr>
                      <a:r>
                        <a:rPr lang="fa-IR" sz="1600">
                          <a:effectLst/>
                          <a:latin typeface="IRMitra" pitchFamily="2" charset="-78"/>
                          <a:cs typeface="IRMitra" pitchFamily="2" charset="-78"/>
                        </a:rPr>
                        <a:t>موتورهای جستجو</a:t>
                      </a:r>
                      <a:endParaRPr lang="en-US" sz="1600">
                        <a:effectLst/>
                        <a:latin typeface="IRMitra" pitchFamily="2" charset="-78"/>
                        <a:cs typeface="IRMitra" pitchFamily="2" charset="-78"/>
                      </a:endParaRPr>
                    </a:p>
                    <a:p>
                      <a:pPr marL="342900" lvl="0" indent="-342900" algn="ctr" rtl="1">
                        <a:lnSpc>
                          <a:spcPct val="115000"/>
                        </a:lnSpc>
                        <a:spcAft>
                          <a:spcPts val="1000"/>
                        </a:spcAft>
                        <a:buFont typeface="Arial"/>
                        <a:buChar char="•"/>
                        <a:tabLst>
                          <a:tab pos="457200" algn="l"/>
                        </a:tabLst>
                      </a:pPr>
                      <a:r>
                        <a:rPr lang="fa-IR" sz="1600">
                          <a:effectLst/>
                          <a:latin typeface="IRMitra" pitchFamily="2" charset="-78"/>
                          <a:cs typeface="IRMitra" pitchFamily="2" charset="-78"/>
                        </a:rPr>
                        <a:t>مدخلهای گسترده اطلاعات بنگاه اقتصادی</a:t>
                      </a:r>
                      <a:endParaRPr lang="en-US" sz="1600">
                        <a:effectLst/>
                        <a:latin typeface="IRMitra" pitchFamily="2" charset="-78"/>
                        <a:cs typeface="IRMitra" pitchFamily="2" charset="-78"/>
                      </a:endParaRPr>
                    </a:p>
                    <a:p>
                      <a:pPr marL="342900" lvl="0" indent="-342900" algn="ctr" rtl="1">
                        <a:lnSpc>
                          <a:spcPct val="115000"/>
                        </a:lnSpc>
                        <a:spcAft>
                          <a:spcPts val="1000"/>
                        </a:spcAft>
                        <a:buFont typeface="Arial"/>
                        <a:buChar char="•"/>
                        <a:tabLst>
                          <a:tab pos="457200" algn="l"/>
                        </a:tabLst>
                      </a:pPr>
                      <a:r>
                        <a:rPr lang="fa-IR" sz="1600">
                          <a:effectLst/>
                          <a:latin typeface="IRMitra" pitchFamily="2" charset="-78"/>
                          <a:cs typeface="IRMitra" pitchFamily="2" charset="-78"/>
                        </a:rPr>
                        <a:t>مدیریت بنگاه های اقتصادی شبکه محور</a:t>
                      </a:r>
                      <a:endParaRPr lang="en-US" sz="1600">
                        <a:effectLst/>
                        <a:latin typeface="IRMitra" pitchFamily="2" charset="-78"/>
                        <a:ea typeface="Calibri"/>
                        <a:cs typeface="IRMitra" pitchFamily="2" charset="-78"/>
                      </a:endParaRPr>
                    </a:p>
                  </a:txBody>
                  <a:tcPr marL="45264" marR="45264" marT="0" marB="0" anchor="ctr"/>
                </a:tc>
                <a:tc>
                  <a:txBody>
                    <a:bodyPr/>
                    <a:lstStyle/>
                    <a:p>
                      <a:pPr algn="ctr" rtl="1">
                        <a:lnSpc>
                          <a:spcPct val="115000"/>
                        </a:lnSpc>
                        <a:spcAft>
                          <a:spcPts val="1000"/>
                        </a:spcAft>
                      </a:pPr>
                      <a:r>
                        <a:rPr lang="fa-IR" sz="1600">
                          <a:effectLst/>
                          <a:latin typeface="IRMitra" pitchFamily="2" charset="-78"/>
                          <a:cs typeface="IRMitra" pitchFamily="2" charset="-78"/>
                        </a:rPr>
                        <a:t>خلق دانش ضمنی ارزشمند</a:t>
                      </a:r>
                      <a:endParaRPr lang="en-US" sz="1600">
                        <a:effectLst/>
                        <a:latin typeface="IRMitra" pitchFamily="2" charset="-78"/>
                        <a:cs typeface="IRMitra" pitchFamily="2" charset="-78"/>
                      </a:endParaRPr>
                    </a:p>
                    <a:p>
                      <a:pPr algn="ctr" rtl="1">
                        <a:lnSpc>
                          <a:spcPct val="115000"/>
                        </a:lnSpc>
                        <a:spcAft>
                          <a:spcPts val="1000"/>
                        </a:spcAft>
                      </a:pPr>
                      <a:r>
                        <a:rPr lang="fa-IR" sz="1600">
                          <a:effectLst/>
                          <a:latin typeface="IRMitra" pitchFamily="2" charset="-78"/>
                          <a:cs typeface="IRMitra" pitchFamily="2" charset="-78"/>
                        </a:rPr>
                        <a:t>برنامه های تفریحی، گردشگری و انتشارات</a:t>
                      </a:r>
                      <a:endParaRPr lang="en-US" sz="1600">
                        <a:effectLst/>
                        <a:latin typeface="IRMitra" pitchFamily="2" charset="-78"/>
                        <a:ea typeface="Calibri"/>
                        <a:cs typeface="IRMitra" pitchFamily="2" charset="-78"/>
                      </a:endParaRPr>
                    </a:p>
                  </a:txBody>
                  <a:tcPr marL="45264" marR="45264" marT="0" marB="0" anchor="ctr"/>
                </a:tc>
                <a:tc>
                  <a:txBody>
                    <a:bodyPr/>
                    <a:lstStyle/>
                    <a:p>
                      <a:pPr algn="ctr" rtl="1">
                        <a:lnSpc>
                          <a:spcPct val="115000"/>
                        </a:lnSpc>
                        <a:spcAft>
                          <a:spcPts val="1000"/>
                        </a:spcAft>
                      </a:pPr>
                      <a:r>
                        <a:rPr lang="fa-IR" sz="1600">
                          <a:effectLst/>
                          <a:latin typeface="IRMitra" pitchFamily="2" charset="-78"/>
                          <a:cs typeface="IRMitra" pitchFamily="2" charset="-78"/>
                        </a:rPr>
                        <a:t>نوع صنعت</a:t>
                      </a:r>
                      <a:endParaRPr lang="en-US" sz="1600">
                        <a:effectLst/>
                        <a:latin typeface="IRMitra" pitchFamily="2" charset="-78"/>
                        <a:ea typeface="Calibri"/>
                        <a:cs typeface="IRMitra" pitchFamily="2" charset="-78"/>
                      </a:endParaRPr>
                    </a:p>
                  </a:txBody>
                  <a:tcPr marL="45264" marR="45264" marT="0" marB="0" anchor="ctr"/>
                </a:tc>
                <a:tc rowSpan="2">
                  <a:txBody>
                    <a:bodyPr/>
                    <a:lstStyle/>
                    <a:p>
                      <a:pPr algn="ctr" rtl="1">
                        <a:lnSpc>
                          <a:spcPct val="115000"/>
                        </a:lnSpc>
                        <a:spcAft>
                          <a:spcPts val="1000"/>
                        </a:spcAft>
                      </a:pPr>
                      <a:r>
                        <a:rPr lang="fa-IR" sz="1600" b="1" dirty="0">
                          <a:effectLst/>
                          <a:latin typeface="IRMitra" pitchFamily="2" charset="-78"/>
                          <a:cs typeface="IRMitra" pitchFamily="2" charset="-78"/>
                        </a:rPr>
                        <a:t>محتوی</a:t>
                      </a:r>
                      <a:endParaRPr lang="en-US" sz="1600" b="1" dirty="0">
                        <a:effectLst/>
                        <a:latin typeface="IRMitra" pitchFamily="2" charset="-78"/>
                        <a:ea typeface="Calibri"/>
                        <a:cs typeface="IRMitra" pitchFamily="2" charset="-78"/>
                      </a:endParaRPr>
                    </a:p>
                  </a:txBody>
                  <a:tcPr marL="45264" marR="45264" marT="0" marB="0" anchor="ctr"/>
                </a:tc>
              </a:tr>
              <a:tr h="646689">
                <a:tc vMerge="1">
                  <a:txBody>
                    <a:bodyPr/>
                    <a:lstStyle/>
                    <a:p>
                      <a:endParaRPr lang="en-US"/>
                    </a:p>
                  </a:txBody>
                  <a:tcPr/>
                </a:tc>
                <a:tc>
                  <a:txBody>
                    <a:bodyPr/>
                    <a:lstStyle/>
                    <a:p>
                      <a:pPr algn="ctr" rtl="1">
                        <a:lnSpc>
                          <a:spcPct val="115000"/>
                        </a:lnSpc>
                        <a:spcAft>
                          <a:spcPts val="1000"/>
                        </a:spcAft>
                      </a:pPr>
                      <a:r>
                        <a:rPr lang="fa-IR" sz="1600">
                          <a:effectLst/>
                          <a:latin typeface="IRMitra" pitchFamily="2" charset="-78"/>
                          <a:cs typeface="IRMitra" pitchFamily="2" charset="-78"/>
                        </a:rPr>
                        <a:t>توسعه و مدیریت بر مهارتهای خلاق</a:t>
                      </a:r>
                      <a:endParaRPr lang="en-US" sz="1600">
                        <a:effectLst/>
                        <a:latin typeface="IRMitra" pitchFamily="2" charset="-78"/>
                        <a:cs typeface="IRMitra" pitchFamily="2" charset="-78"/>
                      </a:endParaRPr>
                    </a:p>
                    <a:p>
                      <a:pPr algn="ctr" rtl="1">
                        <a:lnSpc>
                          <a:spcPct val="115000"/>
                        </a:lnSpc>
                        <a:spcAft>
                          <a:spcPts val="1000"/>
                        </a:spcAft>
                      </a:pPr>
                      <a:r>
                        <a:rPr lang="fa-IR" sz="1600">
                          <a:effectLst/>
                          <a:latin typeface="IRMitra" pitchFamily="2" charset="-78"/>
                          <a:cs typeface="IRMitra" pitchFamily="2" charset="-78"/>
                        </a:rPr>
                        <a:t>مدیریت داراییهای فکری</a:t>
                      </a:r>
                      <a:endParaRPr lang="en-US" sz="1600">
                        <a:effectLst/>
                        <a:latin typeface="IRMitra" pitchFamily="2" charset="-78"/>
                        <a:ea typeface="Calibri"/>
                        <a:cs typeface="IRMitra" pitchFamily="2" charset="-78"/>
                      </a:endParaRPr>
                    </a:p>
                  </a:txBody>
                  <a:tcPr marL="45264" marR="45264" marT="0" marB="0" anchor="ctr"/>
                </a:tc>
                <a:tc>
                  <a:txBody>
                    <a:bodyPr/>
                    <a:lstStyle/>
                    <a:p>
                      <a:pPr algn="ctr" rtl="1">
                        <a:lnSpc>
                          <a:spcPct val="115000"/>
                        </a:lnSpc>
                        <a:spcAft>
                          <a:spcPts val="1000"/>
                        </a:spcAft>
                      </a:pPr>
                      <a:r>
                        <a:rPr lang="fa-IR" sz="1600" dirty="0">
                          <a:effectLst/>
                          <a:latin typeface="IRMitra" pitchFamily="2" charset="-78"/>
                          <a:cs typeface="IRMitra" pitchFamily="2" charset="-78"/>
                        </a:rPr>
                        <a:t>مهارتهای اصلی</a:t>
                      </a:r>
                      <a:endParaRPr lang="en-US" sz="1600" dirty="0">
                        <a:effectLst/>
                        <a:latin typeface="IRMitra" pitchFamily="2" charset="-78"/>
                        <a:ea typeface="Calibri"/>
                        <a:cs typeface="IRMitra" pitchFamily="2" charset="-78"/>
                      </a:endParaRPr>
                    </a:p>
                  </a:txBody>
                  <a:tcPr marL="45264" marR="45264" marT="0" marB="0" anchor="ctr"/>
                </a:tc>
                <a:tc vMerge="1">
                  <a:txBody>
                    <a:bodyPr/>
                    <a:lstStyle/>
                    <a:p>
                      <a:endParaRPr lang="en-US"/>
                    </a:p>
                  </a:txBody>
                  <a:tcPr/>
                </a:tc>
              </a:tr>
            </a:tbl>
          </a:graphicData>
        </a:graphic>
      </p:graphicFrame>
    </p:spTree>
    <p:extLst>
      <p:ext uri="{BB962C8B-B14F-4D97-AF65-F5344CB8AC3E}">
        <p14:creationId xmlns:p14="http://schemas.microsoft.com/office/powerpoint/2010/main" val="23331017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4"/>
          <p:cNvGraphicFramePr>
            <a:graphicFrameLocks noGrp="1"/>
          </p:cNvGraphicFramePr>
          <p:nvPr>
            <p:ph idx="1"/>
            <p:extLst>
              <p:ext uri="{D42A27DB-BD31-4B8C-83A1-F6EECF244321}">
                <p14:modId xmlns:p14="http://schemas.microsoft.com/office/powerpoint/2010/main" val="1170569"/>
              </p:ext>
            </p:extLst>
          </p:nvPr>
        </p:nvGraphicFramePr>
        <p:xfrm>
          <a:off x="0" y="304800"/>
          <a:ext cx="8991601" cy="6400798"/>
        </p:xfrm>
        <a:graphic>
          <a:graphicData uri="http://schemas.openxmlformats.org/drawingml/2006/table">
            <a:tbl>
              <a:tblPr firstRow="1" bandRow="1">
                <a:tableStyleId>{93296810-A885-4BE3-A3E7-6D5BEEA58F35}</a:tableStyleId>
              </a:tblPr>
              <a:tblGrid>
                <a:gridCol w="3134686"/>
                <a:gridCol w="3464654"/>
                <a:gridCol w="1319868"/>
                <a:gridCol w="1072393"/>
              </a:tblGrid>
              <a:tr h="817672">
                <a:tc>
                  <a:txBody>
                    <a:bodyPr/>
                    <a:lstStyle/>
                    <a:p>
                      <a:pPr marL="0" marR="0" indent="0" algn="ctr" defTabSz="914400" rtl="1" eaLnBrk="1" fontAlgn="auto" latinLnBrk="0" hangingPunct="1">
                        <a:lnSpc>
                          <a:spcPct val="115000"/>
                        </a:lnSpc>
                        <a:spcBef>
                          <a:spcPts val="0"/>
                        </a:spcBef>
                        <a:spcAft>
                          <a:spcPts val="1000"/>
                        </a:spcAft>
                        <a:buClrTx/>
                        <a:buSzTx/>
                        <a:buFontTx/>
                        <a:buNone/>
                        <a:tabLst/>
                        <a:defRPr/>
                      </a:pPr>
                      <a:r>
                        <a:rPr lang="fa-IR" sz="1600" kern="1200" dirty="0" smtClean="0">
                          <a:effectLst/>
                          <a:latin typeface="IRMitra" pitchFamily="2" charset="-78"/>
                          <a:cs typeface="IRMitra" pitchFamily="2" charset="-78"/>
                        </a:rPr>
                        <a:t>راه حلهای مدیریت دانش</a:t>
                      </a:r>
                      <a:endParaRPr lang="en-US" sz="1600" kern="1200" dirty="0" smtClean="0">
                        <a:effectLst/>
                        <a:latin typeface="IRMitra" pitchFamily="2" charset="-78"/>
                        <a:cs typeface="IRMitra" pitchFamily="2" charset="-78"/>
                      </a:endParaRPr>
                    </a:p>
                    <a:p>
                      <a:pPr marL="0" algn="ctr" defTabSz="914400" rtl="1" eaLnBrk="1" latinLnBrk="0" hangingPunct="1">
                        <a:lnSpc>
                          <a:spcPct val="115000"/>
                        </a:lnSpc>
                        <a:spcAft>
                          <a:spcPts val="1000"/>
                        </a:spcAft>
                      </a:pPr>
                      <a:r>
                        <a:rPr lang="fa-IR" sz="1600" kern="1200" dirty="0" smtClean="0">
                          <a:effectLst/>
                          <a:latin typeface="IRMitra" pitchFamily="2" charset="-78"/>
                          <a:cs typeface="IRMitra" pitchFamily="2" charset="-78"/>
                        </a:rPr>
                        <a:t> </a:t>
                      </a:r>
                      <a:endParaRPr lang="en-US" sz="1600" kern="1200" dirty="0" smtClean="0">
                        <a:solidFill>
                          <a:schemeClr val="dk1"/>
                        </a:solidFill>
                        <a:effectLst/>
                        <a:latin typeface="IRMitra" pitchFamily="2" charset="-78"/>
                        <a:ea typeface="+mn-ea"/>
                        <a:cs typeface="IRMitra" pitchFamily="2" charset="-78"/>
                      </a:endParaRPr>
                    </a:p>
                  </a:txBody>
                  <a:tcPr marT="45722" marB="45722"/>
                </a:tc>
                <a:tc>
                  <a:txBody>
                    <a:bodyPr/>
                    <a:lstStyle/>
                    <a:p>
                      <a:pPr marL="0" algn="ctr" defTabSz="914400" rtl="1" eaLnBrk="1" latinLnBrk="0" hangingPunct="1">
                        <a:lnSpc>
                          <a:spcPct val="115000"/>
                        </a:lnSpc>
                        <a:spcAft>
                          <a:spcPts val="1000"/>
                        </a:spcAft>
                      </a:pPr>
                      <a:r>
                        <a:rPr lang="fa-IR" sz="1600" kern="1200" dirty="0" smtClean="0">
                          <a:effectLst/>
                          <a:latin typeface="IRMitra" pitchFamily="2" charset="-78"/>
                          <a:cs typeface="IRMitra" pitchFamily="2" charset="-78"/>
                        </a:rPr>
                        <a:t>شرح</a:t>
                      </a:r>
                      <a:endParaRPr lang="en-US" sz="1600" kern="1200" dirty="0" smtClean="0">
                        <a:solidFill>
                          <a:schemeClr val="dk1"/>
                        </a:solidFill>
                        <a:effectLst/>
                        <a:latin typeface="IRMitra" pitchFamily="2" charset="-78"/>
                        <a:ea typeface="+mn-ea"/>
                        <a:cs typeface="IRMitra" pitchFamily="2" charset="-78"/>
                      </a:endParaRPr>
                    </a:p>
                  </a:txBody>
                  <a:tcPr marT="45722" marB="45722"/>
                </a:tc>
                <a:tc gridSpan="2">
                  <a:txBody>
                    <a:bodyPr/>
                    <a:lstStyle/>
                    <a:p>
                      <a:pPr marL="0" algn="ctr" defTabSz="914400" rtl="1" eaLnBrk="1" latinLnBrk="0" hangingPunct="1">
                        <a:lnSpc>
                          <a:spcPct val="115000"/>
                        </a:lnSpc>
                        <a:spcAft>
                          <a:spcPts val="1000"/>
                        </a:spcAft>
                      </a:pPr>
                      <a:r>
                        <a:rPr lang="fa-IR" sz="1600" kern="1200" dirty="0" smtClean="0">
                          <a:effectLst/>
                          <a:latin typeface="IRMitra" pitchFamily="2" charset="-78"/>
                          <a:cs typeface="IRMitra" pitchFamily="2" charset="-78"/>
                        </a:rPr>
                        <a:t>توانمندیها</a:t>
                      </a:r>
                      <a:endParaRPr lang="en-US" sz="1600" kern="1200" dirty="0">
                        <a:solidFill>
                          <a:schemeClr val="dk1"/>
                        </a:solidFill>
                        <a:effectLst/>
                        <a:latin typeface="IRMitra" pitchFamily="2" charset="-78"/>
                        <a:ea typeface="+mn-ea"/>
                        <a:cs typeface="IRMitra" pitchFamily="2" charset="-78"/>
                      </a:endParaRPr>
                    </a:p>
                  </a:txBody>
                  <a:tcPr marT="45722" marB="45722"/>
                </a:tc>
                <a:tc hMerge="1">
                  <a:txBody>
                    <a:bodyPr/>
                    <a:lstStyle/>
                    <a:p>
                      <a:pPr algn="ctr" rtl="1"/>
                      <a:endParaRPr lang="en-US" sz="2000" dirty="0">
                        <a:solidFill>
                          <a:schemeClr val="bg2"/>
                        </a:solidFill>
                        <a:cs typeface="B Lotus" pitchFamily="2" charset="-78"/>
                      </a:endParaRPr>
                    </a:p>
                  </a:txBody>
                  <a:tcPr/>
                </a:tc>
              </a:tr>
              <a:tr h="817672">
                <a:tc rowSpan="2">
                  <a:txBody>
                    <a:bodyPr/>
                    <a:lstStyle/>
                    <a:p>
                      <a:pPr marL="0" algn="ctr" defTabSz="914400" rtl="1" eaLnBrk="1" latinLnBrk="0" hangingPunct="1">
                        <a:lnSpc>
                          <a:spcPct val="115000"/>
                        </a:lnSpc>
                        <a:spcAft>
                          <a:spcPts val="1000"/>
                        </a:spcAft>
                        <a:buFont typeface="Arial" pitchFamily="34" charset="0"/>
                        <a:buChar char="•"/>
                      </a:pPr>
                      <a:r>
                        <a:rPr lang="fa-IR" sz="1600" kern="1200" dirty="0" smtClean="0">
                          <a:effectLst/>
                          <a:latin typeface="IRMitra" pitchFamily="2" charset="-78"/>
                          <a:cs typeface="IRMitra" pitchFamily="2" charset="-78"/>
                        </a:rPr>
                        <a:t> فرآیندهای کار</a:t>
                      </a:r>
                    </a:p>
                    <a:p>
                      <a:pPr marL="0" algn="ctr" defTabSz="914400" rtl="1" eaLnBrk="1" latinLnBrk="0" hangingPunct="1">
                        <a:lnSpc>
                          <a:spcPct val="115000"/>
                        </a:lnSpc>
                        <a:spcAft>
                          <a:spcPts val="1000"/>
                        </a:spcAft>
                        <a:buFont typeface="Arial" pitchFamily="34" charset="0"/>
                        <a:buChar char="•"/>
                      </a:pPr>
                      <a:r>
                        <a:rPr lang="fa-IR" sz="1600" kern="1200" dirty="0" smtClean="0">
                          <a:effectLst/>
                          <a:latin typeface="IRMitra" pitchFamily="2" charset="-78"/>
                          <a:cs typeface="IRMitra" pitchFamily="2" charset="-78"/>
                        </a:rPr>
                        <a:t> مخازن بهترین روشها (بهیابی روشها)</a:t>
                      </a:r>
                    </a:p>
                    <a:p>
                      <a:pPr marL="0" algn="ctr" defTabSz="914400" rtl="1" eaLnBrk="1" latinLnBrk="0" hangingPunct="1">
                        <a:lnSpc>
                          <a:spcPct val="115000"/>
                        </a:lnSpc>
                        <a:spcAft>
                          <a:spcPts val="1000"/>
                        </a:spcAft>
                        <a:buFont typeface="Arial" pitchFamily="34" charset="0"/>
                        <a:buChar char="•"/>
                      </a:pPr>
                      <a:r>
                        <a:rPr lang="fa-IR" sz="1600" kern="1200" dirty="0" smtClean="0">
                          <a:effectLst/>
                          <a:latin typeface="IRMitra" pitchFamily="2" charset="-78"/>
                          <a:cs typeface="IRMitra" pitchFamily="2" charset="-78"/>
                        </a:rPr>
                        <a:t> نرم افزار هوشمند رقابتی و تجارت</a:t>
                      </a:r>
                    </a:p>
                    <a:p>
                      <a:pPr marL="0" algn="ctr" defTabSz="914400" rtl="1" eaLnBrk="1" latinLnBrk="0" hangingPunct="1">
                        <a:lnSpc>
                          <a:spcPct val="115000"/>
                        </a:lnSpc>
                        <a:spcAft>
                          <a:spcPts val="1000"/>
                        </a:spcAft>
                        <a:buFont typeface="Arial" pitchFamily="34" charset="0"/>
                        <a:buChar char="•"/>
                      </a:pPr>
                      <a:r>
                        <a:rPr lang="fa-IR" sz="1600" kern="1200" dirty="0" smtClean="0">
                          <a:effectLst/>
                          <a:latin typeface="IRMitra" pitchFamily="2" charset="-78"/>
                          <a:cs typeface="IRMitra" pitchFamily="2" charset="-78"/>
                        </a:rPr>
                        <a:t>مدیریت بنگاه های اقتصادی شبکه محور </a:t>
                      </a:r>
                      <a:endParaRPr lang="en-US" sz="1600" kern="1200" dirty="0" smtClean="0">
                        <a:solidFill>
                          <a:schemeClr val="dk1"/>
                        </a:solidFill>
                        <a:effectLst/>
                        <a:latin typeface="IRMitra" pitchFamily="2" charset="-78"/>
                        <a:ea typeface="+mn-ea"/>
                        <a:cs typeface="IRMitra" pitchFamily="2" charset="-78"/>
                      </a:endParaRPr>
                    </a:p>
                  </a:txBody>
                  <a:tcPr marT="45722" marB="45722"/>
                </a:tc>
                <a:tc>
                  <a:txBody>
                    <a:bodyPr/>
                    <a:lstStyle/>
                    <a:p>
                      <a:pPr marL="0" algn="ctr" defTabSz="914400" rtl="1" eaLnBrk="1" latinLnBrk="0" hangingPunct="1">
                        <a:lnSpc>
                          <a:spcPct val="115000"/>
                        </a:lnSpc>
                        <a:spcAft>
                          <a:spcPts val="1000"/>
                        </a:spcAft>
                      </a:pPr>
                      <a:r>
                        <a:rPr lang="fa-IR" sz="1600" kern="1200" dirty="0" smtClean="0">
                          <a:effectLst/>
                          <a:latin typeface="IRMitra" pitchFamily="2" charset="-78"/>
                          <a:cs typeface="IRMitra" pitchFamily="2" charset="-78"/>
                        </a:rPr>
                        <a:t>خرده فروشان، خدمات حرفه ای</a:t>
                      </a:r>
                      <a:endParaRPr lang="en-US" sz="1600" kern="1200" dirty="0" smtClean="0">
                        <a:solidFill>
                          <a:schemeClr val="dk1"/>
                        </a:solidFill>
                        <a:effectLst/>
                        <a:latin typeface="IRMitra" pitchFamily="2" charset="-78"/>
                        <a:ea typeface="+mn-ea"/>
                        <a:cs typeface="IRMitra" pitchFamily="2" charset="-78"/>
                      </a:endParaRPr>
                    </a:p>
                  </a:txBody>
                  <a:tcPr marT="45722" marB="45722" anchor="ctr"/>
                </a:tc>
                <a:tc>
                  <a:txBody>
                    <a:bodyPr/>
                    <a:lstStyle/>
                    <a:p>
                      <a:pPr marL="0" algn="ctr" defTabSz="914400" rtl="1" eaLnBrk="1" latinLnBrk="0" hangingPunct="1">
                        <a:lnSpc>
                          <a:spcPct val="115000"/>
                        </a:lnSpc>
                        <a:spcAft>
                          <a:spcPts val="1000"/>
                        </a:spcAft>
                      </a:pPr>
                      <a:endParaRPr lang="fa-IR" sz="1600" kern="1200" dirty="0" smtClean="0">
                        <a:effectLst/>
                        <a:latin typeface="IRMitra" pitchFamily="2" charset="-78"/>
                        <a:cs typeface="IRMitra" pitchFamily="2" charset="-78"/>
                      </a:endParaRPr>
                    </a:p>
                    <a:p>
                      <a:pPr marL="0" algn="ctr" defTabSz="914400" rtl="1" eaLnBrk="1" latinLnBrk="0" hangingPunct="1">
                        <a:lnSpc>
                          <a:spcPct val="115000"/>
                        </a:lnSpc>
                        <a:spcAft>
                          <a:spcPts val="1000"/>
                        </a:spcAft>
                      </a:pPr>
                      <a:r>
                        <a:rPr lang="fa-IR" sz="1600" kern="1200" dirty="0" smtClean="0">
                          <a:effectLst/>
                          <a:latin typeface="IRMitra" pitchFamily="2" charset="-78"/>
                          <a:cs typeface="IRMitra" pitchFamily="2" charset="-78"/>
                        </a:rPr>
                        <a:t>نوع صنعت</a:t>
                      </a:r>
                      <a:endParaRPr lang="en-US" sz="1600" kern="1200" dirty="0" smtClean="0">
                        <a:solidFill>
                          <a:schemeClr val="dk1"/>
                        </a:solidFill>
                        <a:effectLst/>
                        <a:latin typeface="IRMitra" pitchFamily="2" charset="-78"/>
                        <a:ea typeface="+mn-ea"/>
                        <a:cs typeface="IRMitra" pitchFamily="2" charset="-78"/>
                      </a:endParaRPr>
                    </a:p>
                  </a:txBody>
                  <a:tcPr marT="45722" marB="45722" anchor="ctr"/>
                </a:tc>
                <a:tc rowSpan="2">
                  <a:txBody>
                    <a:bodyPr/>
                    <a:lstStyle/>
                    <a:p>
                      <a:pPr marL="0" algn="ctr" defTabSz="914400" rtl="1" eaLnBrk="1" latinLnBrk="0" hangingPunct="1">
                        <a:lnSpc>
                          <a:spcPct val="115000"/>
                        </a:lnSpc>
                        <a:spcAft>
                          <a:spcPts val="1000"/>
                        </a:spcAft>
                      </a:pPr>
                      <a:r>
                        <a:rPr lang="fa-IR" sz="1600" b="1" kern="1200" dirty="0" smtClean="0">
                          <a:effectLst/>
                          <a:latin typeface="IRMitra" pitchFamily="2" charset="-78"/>
                          <a:cs typeface="IRMitra" pitchFamily="2" charset="-78"/>
                        </a:rPr>
                        <a:t>ارتباطات</a:t>
                      </a:r>
                      <a:endParaRPr lang="en-US" sz="1600" b="1" kern="1200" dirty="0" smtClean="0">
                        <a:solidFill>
                          <a:schemeClr val="dk1"/>
                        </a:solidFill>
                        <a:effectLst/>
                        <a:latin typeface="IRMitra" pitchFamily="2" charset="-78"/>
                        <a:ea typeface="+mn-ea"/>
                        <a:cs typeface="IRMitra" pitchFamily="2" charset="-78"/>
                      </a:endParaRPr>
                    </a:p>
                  </a:txBody>
                  <a:tcPr marT="45722" marB="45722" anchor="ctr"/>
                </a:tc>
              </a:tr>
              <a:tr h="1245162">
                <a:tc vMerge="1">
                  <a:txBody>
                    <a:bodyPr/>
                    <a:lstStyle/>
                    <a:p>
                      <a:endParaRPr lang="en-US" sz="1600" b="1" kern="1200" dirty="0" smtClean="0">
                        <a:solidFill>
                          <a:schemeClr val="bg2"/>
                        </a:solidFill>
                        <a:latin typeface="+mn-lt"/>
                        <a:ea typeface="+mn-ea"/>
                        <a:cs typeface="B Lotus" pitchFamily="2" charset="-78"/>
                      </a:endParaRPr>
                    </a:p>
                  </a:txBody>
                  <a:tcPr/>
                </a:tc>
                <a:tc>
                  <a:txBody>
                    <a:bodyPr/>
                    <a:lstStyle/>
                    <a:p>
                      <a:pPr marL="0" algn="ctr" defTabSz="914400" rtl="1" eaLnBrk="1" latinLnBrk="0" hangingPunct="1">
                        <a:lnSpc>
                          <a:spcPct val="115000"/>
                        </a:lnSpc>
                        <a:spcAft>
                          <a:spcPts val="1000"/>
                        </a:spcAft>
                      </a:pPr>
                      <a:r>
                        <a:rPr lang="fa-IR" sz="1600" kern="1200" dirty="0" smtClean="0">
                          <a:effectLst/>
                          <a:latin typeface="IRMitra" pitchFamily="2" charset="-78"/>
                          <a:cs typeface="IRMitra" pitchFamily="2" charset="-78"/>
                        </a:rPr>
                        <a:t>جذب و نگهداری وفاداری مشتریان، سهامداران، کارکنان، عرضه کنندگان</a:t>
                      </a:r>
                    </a:p>
                    <a:p>
                      <a:pPr marL="0" algn="ctr" defTabSz="914400" rtl="1" eaLnBrk="1" latinLnBrk="0" hangingPunct="1">
                        <a:lnSpc>
                          <a:spcPct val="115000"/>
                        </a:lnSpc>
                        <a:spcAft>
                          <a:spcPts val="1000"/>
                        </a:spcAft>
                      </a:pPr>
                      <a:r>
                        <a:rPr lang="fa-IR" sz="1600" kern="1200" dirty="0" smtClean="0">
                          <a:effectLst/>
                          <a:latin typeface="IRMitra" pitchFamily="2" charset="-78"/>
                          <a:cs typeface="IRMitra" pitchFamily="2" charset="-78"/>
                        </a:rPr>
                        <a:t>فروش، خدمات به مشتریان، تنوع محصول و خدمات</a:t>
                      </a:r>
                      <a:endParaRPr lang="en-US" sz="1600" kern="1200" dirty="0" smtClean="0">
                        <a:solidFill>
                          <a:schemeClr val="dk1"/>
                        </a:solidFill>
                        <a:effectLst/>
                        <a:latin typeface="IRMitra" pitchFamily="2" charset="-78"/>
                        <a:ea typeface="+mn-ea"/>
                        <a:cs typeface="IRMitra" pitchFamily="2" charset="-78"/>
                      </a:endParaRPr>
                    </a:p>
                  </a:txBody>
                  <a:tcPr marT="45722" marB="45722" anchor="ctr"/>
                </a:tc>
                <a:tc>
                  <a:txBody>
                    <a:bodyPr/>
                    <a:lstStyle/>
                    <a:p>
                      <a:pPr marL="0" algn="ctr" defTabSz="914400" rtl="1" eaLnBrk="1" latinLnBrk="0" hangingPunct="1">
                        <a:lnSpc>
                          <a:spcPct val="115000"/>
                        </a:lnSpc>
                        <a:spcAft>
                          <a:spcPts val="1000"/>
                        </a:spcAft>
                      </a:pPr>
                      <a:endParaRPr lang="fa-IR" sz="1600" kern="1200" dirty="0" smtClean="0">
                        <a:effectLst/>
                        <a:latin typeface="IRMitra" pitchFamily="2" charset="-78"/>
                        <a:cs typeface="IRMitra" pitchFamily="2" charset="-78"/>
                      </a:endParaRPr>
                    </a:p>
                    <a:p>
                      <a:pPr marL="0" algn="ctr" defTabSz="914400" rtl="1" eaLnBrk="1" latinLnBrk="0" hangingPunct="1">
                        <a:lnSpc>
                          <a:spcPct val="115000"/>
                        </a:lnSpc>
                        <a:spcAft>
                          <a:spcPts val="1000"/>
                        </a:spcAft>
                      </a:pPr>
                      <a:r>
                        <a:rPr lang="fa-IR" sz="1600" kern="1200" dirty="0" smtClean="0">
                          <a:effectLst/>
                          <a:latin typeface="IRMitra" pitchFamily="2" charset="-78"/>
                          <a:cs typeface="IRMitra" pitchFamily="2" charset="-78"/>
                        </a:rPr>
                        <a:t>مهارتهای اصلی</a:t>
                      </a:r>
                    </a:p>
                    <a:p>
                      <a:pPr marL="0" algn="ctr" defTabSz="914400" rtl="1" eaLnBrk="1" latinLnBrk="0" hangingPunct="1">
                        <a:lnSpc>
                          <a:spcPct val="115000"/>
                        </a:lnSpc>
                        <a:spcAft>
                          <a:spcPts val="1000"/>
                        </a:spcAft>
                      </a:pPr>
                      <a:endParaRPr lang="en-US" sz="1600" kern="1200" dirty="0" smtClean="0">
                        <a:solidFill>
                          <a:schemeClr val="dk1"/>
                        </a:solidFill>
                        <a:effectLst/>
                        <a:latin typeface="IRMitra" pitchFamily="2" charset="-78"/>
                        <a:ea typeface="+mn-ea"/>
                        <a:cs typeface="IRMitra" pitchFamily="2" charset="-78"/>
                      </a:endParaRPr>
                    </a:p>
                  </a:txBody>
                  <a:tcPr marT="45722" marB="45722" anchor="ctr"/>
                </a:tc>
                <a:tc vMerge="1">
                  <a:txBody>
                    <a:bodyPr/>
                    <a:lstStyle/>
                    <a:p>
                      <a:endParaRPr lang="en-US" sz="2000" b="1" kern="1200" dirty="0" smtClean="0">
                        <a:solidFill>
                          <a:schemeClr val="bg2"/>
                        </a:solidFill>
                        <a:latin typeface="+mn-lt"/>
                        <a:ea typeface="+mn-ea"/>
                        <a:cs typeface="B Lotus" pitchFamily="2" charset="-78"/>
                      </a:endParaRPr>
                    </a:p>
                  </a:txBody>
                  <a:tcPr/>
                </a:tc>
              </a:tr>
              <a:tr h="817672">
                <a:tc rowSpan="2">
                  <a:txBody>
                    <a:bodyPr/>
                    <a:lstStyle/>
                    <a:p>
                      <a:pPr marL="0" algn="ctr" defTabSz="914400" rtl="1" eaLnBrk="1" latinLnBrk="0" hangingPunct="1">
                        <a:lnSpc>
                          <a:spcPct val="115000"/>
                        </a:lnSpc>
                        <a:spcAft>
                          <a:spcPts val="1000"/>
                        </a:spcAft>
                        <a:buFont typeface="Arial" pitchFamily="34" charset="0"/>
                        <a:buChar char="•"/>
                      </a:pPr>
                      <a:r>
                        <a:rPr lang="fa-IR" sz="1600" kern="1200" dirty="0" smtClean="0">
                          <a:effectLst/>
                          <a:latin typeface="IRMitra" pitchFamily="2" charset="-78"/>
                          <a:cs typeface="IRMitra" pitchFamily="2" charset="-78"/>
                        </a:rPr>
                        <a:t> نرم افزارهای  هوشمند رقابتی و تجارت</a:t>
                      </a:r>
                    </a:p>
                    <a:p>
                      <a:pPr marL="0" algn="ctr" defTabSz="914400" rtl="1" eaLnBrk="1" latinLnBrk="0" hangingPunct="1">
                        <a:lnSpc>
                          <a:spcPct val="115000"/>
                        </a:lnSpc>
                        <a:spcAft>
                          <a:spcPts val="1000"/>
                        </a:spcAft>
                        <a:buFont typeface="Arial" pitchFamily="34" charset="0"/>
                        <a:buChar char="•"/>
                      </a:pPr>
                      <a:r>
                        <a:rPr lang="fa-IR" sz="1600" kern="1200" dirty="0" smtClean="0">
                          <a:effectLst/>
                          <a:latin typeface="IRMitra" pitchFamily="2" charset="-78"/>
                          <a:cs typeface="IRMitra" pitchFamily="2" charset="-78"/>
                        </a:rPr>
                        <a:t> صفحات گسترده اطلاعات بنگاه </a:t>
                      </a:r>
                    </a:p>
                    <a:p>
                      <a:pPr marL="0" algn="ctr" defTabSz="914400" rtl="1" eaLnBrk="1" latinLnBrk="0" hangingPunct="1">
                        <a:lnSpc>
                          <a:spcPct val="115000"/>
                        </a:lnSpc>
                        <a:spcAft>
                          <a:spcPts val="1000"/>
                        </a:spcAft>
                        <a:buFont typeface="Arial" pitchFamily="34" charset="0"/>
                        <a:buChar char="•"/>
                      </a:pPr>
                      <a:r>
                        <a:rPr lang="fa-IR" sz="1600" kern="1200" dirty="0" smtClean="0">
                          <a:effectLst/>
                          <a:latin typeface="IRMitra" pitchFamily="2" charset="-78"/>
                          <a:cs typeface="IRMitra" pitchFamily="2" charset="-78"/>
                        </a:rPr>
                        <a:t> مدیریت بنگاه های اقتصادی شبکه محور</a:t>
                      </a:r>
                      <a:endParaRPr lang="fa-IR" sz="1600" kern="1200" dirty="0" smtClean="0">
                        <a:solidFill>
                          <a:schemeClr val="dk1"/>
                        </a:solidFill>
                        <a:effectLst/>
                        <a:latin typeface="IRMitra" pitchFamily="2" charset="-78"/>
                        <a:ea typeface="+mn-ea"/>
                        <a:cs typeface="IRMitra" pitchFamily="2" charset="-78"/>
                      </a:endParaRPr>
                    </a:p>
                  </a:txBody>
                  <a:tcPr marT="45722" marB="45722"/>
                </a:tc>
                <a:tc>
                  <a:txBody>
                    <a:bodyPr/>
                    <a:lstStyle/>
                    <a:p>
                      <a:pPr marL="0" algn="ctr" defTabSz="914400" rtl="1" eaLnBrk="1" latinLnBrk="0" hangingPunct="1">
                        <a:lnSpc>
                          <a:spcPct val="115000"/>
                        </a:lnSpc>
                        <a:spcAft>
                          <a:spcPts val="1000"/>
                        </a:spcAft>
                      </a:pPr>
                      <a:r>
                        <a:rPr lang="fa-IR" sz="1600" kern="1200" dirty="0" smtClean="0">
                          <a:effectLst/>
                          <a:latin typeface="IRMitra" pitchFamily="2" charset="-78"/>
                          <a:cs typeface="IRMitra" pitchFamily="2" charset="-78"/>
                        </a:rPr>
                        <a:t>ایجاد شناخت و ارتقای ارزش دانش ضمنی</a:t>
                      </a:r>
                    </a:p>
                    <a:p>
                      <a:pPr marL="0" algn="ctr" defTabSz="914400" rtl="1" eaLnBrk="1" latinLnBrk="0" hangingPunct="1">
                        <a:lnSpc>
                          <a:spcPct val="115000"/>
                        </a:lnSpc>
                        <a:spcAft>
                          <a:spcPts val="1000"/>
                        </a:spcAft>
                      </a:pPr>
                      <a:r>
                        <a:rPr lang="fa-IR" sz="1600" kern="1200" dirty="0" smtClean="0">
                          <a:effectLst/>
                          <a:latin typeface="IRMitra" pitchFamily="2" charset="-78"/>
                          <a:cs typeface="IRMitra" pitchFamily="2" charset="-78"/>
                        </a:rPr>
                        <a:t>خرده فروشی، فرآورده های سنتی</a:t>
                      </a:r>
                      <a:endParaRPr lang="en-US" sz="1600" kern="1200" dirty="0" smtClean="0">
                        <a:solidFill>
                          <a:schemeClr val="dk1"/>
                        </a:solidFill>
                        <a:effectLst/>
                        <a:latin typeface="IRMitra" pitchFamily="2" charset="-78"/>
                        <a:ea typeface="+mn-ea"/>
                        <a:cs typeface="IRMitra" pitchFamily="2" charset="-78"/>
                      </a:endParaRPr>
                    </a:p>
                  </a:txBody>
                  <a:tcPr marT="45722" marB="45722" anchor="ctr"/>
                </a:tc>
                <a:tc>
                  <a:txBody>
                    <a:bodyPr/>
                    <a:lstStyle/>
                    <a:p>
                      <a:pPr marL="0" algn="ctr" defTabSz="914400" rtl="1" eaLnBrk="1" latinLnBrk="0" hangingPunct="1">
                        <a:lnSpc>
                          <a:spcPct val="115000"/>
                        </a:lnSpc>
                        <a:spcAft>
                          <a:spcPts val="1000"/>
                        </a:spcAft>
                      </a:pPr>
                      <a:endParaRPr lang="fa-IR" sz="1600" kern="1200" dirty="0" smtClean="0">
                        <a:effectLst/>
                        <a:latin typeface="IRMitra" pitchFamily="2" charset="-78"/>
                        <a:cs typeface="IRMitra" pitchFamily="2" charset="-78"/>
                      </a:endParaRPr>
                    </a:p>
                    <a:p>
                      <a:pPr marL="0" algn="ctr" defTabSz="914400" rtl="1" eaLnBrk="1" latinLnBrk="0" hangingPunct="1">
                        <a:lnSpc>
                          <a:spcPct val="115000"/>
                        </a:lnSpc>
                        <a:spcAft>
                          <a:spcPts val="1000"/>
                        </a:spcAft>
                      </a:pPr>
                      <a:r>
                        <a:rPr lang="fa-IR" sz="1600" kern="1200" dirty="0" smtClean="0">
                          <a:effectLst/>
                          <a:latin typeface="IRMitra" pitchFamily="2" charset="-78"/>
                          <a:cs typeface="IRMitra" pitchFamily="2" charset="-78"/>
                        </a:rPr>
                        <a:t>نوع صنعت</a:t>
                      </a:r>
                      <a:endParaRPr lang="en-US" sz="1600" kern="1200" dirty="0" smtClean="0">
                        <a:solidFill>
                          <a:schemeClr val="dk1"/>
                        </a:solidFill>
                        <a:effectLst/>
                        <a:latin typeface="IRMitra" pitchFamily="2" charset="-78"/>
                        <a:ea typeface="+mn-ea"/>
                        <a:cs typeface="IRMitra" pitchFamily="2" charset="-78"/>
                      </a:endParaRPr>
                    </a:p>
                  </a:txBody>
                  <a:tcPr marT="45722" marB="45722" anchor="ctr"/>
                </a:tc>
                <a:tc rowSpan="2">
                  <a:txBody>
                    <a:bodyPr/>
                    <a:lstStyle/>
                    <a:p>
                      <a:pPr marL="0" algn="ctr" defTabSz="914400" rtl="1" eaLnBrk="1" latinLnBrk="0" hangingPunct="1">
                        <a:lnSpc>
                          <a:spcPct val="115000"/>
                        </a:lnSpc>
                        <a:spcAft>
                          <a:spcPts val="1000"/>
                        </a:spcAft>
                      </a:pPr>
                      <a:r>
                        <a:rPr lang="fa-IR" sz="1600" b="1" kern="1200" dirty="0" smtClean="0">
                          <a:effectLst/>
                          <a:latin typeface="IRMitra" pitchFamily="2" charset="-78"/>
                          <a:cs typeface="IRMitra" pitchFamily="2" charset="-78"/>
                        </a:rPr>
                        <a:t>معرفی علامت تجاری</a:t>
                      </a:r>
                      <a:endParaRPr lang="en-US" sz="1600" b="1" kern="1200" dirty="0" smtClean="0">
                        <a:solidFill>
                          <a:schemeClr val="dk1"/>
                        </a:solidFill>
                        <a:effectLst/>
                        <a:latin typeface="IRMitra" pitchFamily="2" charset="-78"/>
                        <a:ea typeface="+mn-ea"/>
                        <a:cs typeface="IRMitra" pitchFamily="2" charset="-78"/>
                      </a:endParaRPr>
                    </a:p>
                  </a:txBody>
                  <a:tcPr marT="45722" marB="45722" anchor="ctr"/>
                </a:tc>
              </a:tr>
              <a:tr h="817672">
                <a:tc vMerge="1">
                  <a:txBody>
                    <a:bodyPr/>
                    <a:lstStyle/>
                    <a:p>
                      <a:pPr marL="0" algn="ctr" defTabSz="914400" rtl="1" eaLnBrk="1" latinLnBrk="0" hangingPunct="1"/>
                      <a:endParaRPr lang="en-US" sz="1400" b="1" kern="1200" dirty="0" smtClean="0">
                        <a:solidFill>
                          <a:schemeClr val="bg2"/>
                        </a:solidFill>
                        <a:latin typeface="+mn-lt"/>
                        <a:ea typeface="+mn-ea"/>
                        <a:cs typeface="B Lotus" pitchFamily="2" charset="-78"/>
                      </a:endParaRPr>
                    </a:p>
                  </a:txBody>
                  <a:tcPr/>
                </a:tc>
                <a:tc>
                  <a:txBody>
                    <a:bodyPr/>
                    <a:lstStyle/>
                    <a:p>
                      <a:pPr marL="0" algn="ctr" defTabSz="914400" rtl="1" eaLnBrk="1" latinLnBrk="0" hangingPunct="1">
                        <a:lnSpc>
                          <a:spcPct val="115000"/>
                        </a:lnSpc>
                        <a:spcAft>
                          <a:spcPts val="1000"/>
                        </a:spcAft>
                      </a:pPr>
                      <a:r>
                        <a:rPr lang="fa-IR" sz="1600" kern="1200" dirty="0" smtClean="0">
                          <a:effectLst/>
                          <a:latin typeface="IRMitra" pitchFamily="2" charset="-78"/>
                          <a:cs typeface="IRMitra" pitchFamily="2" charset="-78"/>
                        </a:rPr>
                        <a:t>فروش، بازاریابی و تبلیغات، زمانبندی فرآورده ها و خدمات</a:t>
                      </a:r>
                      <a:endParaRPr lang="en-US" sz="1600" kern="1200" dirty="0" smtClean="0">
                        <a:solidFill>
                          <a:schemeClr val="dk1"/>
                        </a:solidFill>
                        <a:effectLst/>
                        <a:latin typeface="IRMitra" pitchFamily="2" charset="-78"/>
                        <a:ea typeface="+mn-ea"/>
                        <a:cs typeface="IRMitra" pitchFamily="2" charset="-78"/>
                      </a:endParaRPr>
                    </a:p>
                  </a:txBody>
                  <a:tcPr marT="45722" marB="45722" anchor="ctr"/>
                </a:tc>
                <a:tc>
                  <a:txBody>
                    <a:bodyPr/>
                    <a:lstStyle/>
                    <a:p>
                      <a:pPr marL="0" algn="ctr" defTabSz="914400" rtl="1" eaLnBrk="1" latinLnBrk="0" hangingPunct="1">
                        <a:lnSpc>
                          <a:spcPct val="115000"/>
                        </a:lnSpc>
                        <a:spcAft>
                          <a:spcPts val="1000"/>
                        </a:spcAft>
                      </a:pPr>
                      <a:endParaRPr lang="fa-IR" sz="1600" kern="1200" dirty="0" smtClean="0">
                        <a:effectLst/>
                        <a:latin typeface="IRMitra" pitchFamily="2" charset="-78"/>
                        <a:cs typeface="IRMitra" pitchFamily="2" charset="-78"/>
                      </a:endParaRPr>
                    </a:p>
                    <a:p>
                      <a:pPr marL="0" algn="ctr" defTabSz="914400" rtl="1" eaLnBrk="1" latinLnBrk="0" hangingPunct="1">
                        <a:lnSpc>
                          <a:spcPct val="115000"/>
                        </a:lnSpc>
                        <a:spcAft>
                          <a:spcPts val="1000"/>
                        </a:spcAft>
                      </a:pPr>
                      <a:r>
                        <a:rPr lang="fa-IR" sz="1600" kern="1200" dirty="0" smtClean="0">
                          <a:effectLst/>
                          <a:latin typeface="IRMitra" pitchFamily="2" charset="-78"/>
                          <a:cs typeface="IRMitra" pitchFamily="2" charset="-78"/>
                        </a:rPr>
                        <a:t>مهارتهای اصلی</a:t>
                      </a:r>
                      <a:endParaRPr lang="fa-IR" sz="1600" kern="1200" dirty="0" smtClean="0">
                        <a:solidFill>
                          <a:schemeClr val="dk1"/>
                        </a:solidFill>
                        <a:effectLst/>
                        <a:latin typeface="IRMitra" pitchFamily="2" charset="-78"/>
                        <a:ea typeface="+mn-ea"/>
                        <a:cs typeface="IRMitra" pitchFamily="2" charset="-78"/>
                      </a:endParaRPr>
                    </a:p>
                  </a:txBody>
                  <a:tcPr marT="45722" marB="45722" anchor="ctr"/>
                </a:tc>
                <a:tc vMerge="1">
                  <a:txBody>
                    <a:bodyPr/>
                    <a:lstStyle/>
                    <a:p>
                      <a:endParaRPr lang="en-US" sz="1400" b="1" kern="1200" dirty="0" smtClean="0">
                        <a:solidFill>
                          <a:schemeClr val="bg2"/>
                        </a:solidFill>
                        <a:latin typeface="+mn-lt"/>
                        <a:ea typeface="+mn-ea"/>
                        <a:cs typeface="B Lotus" pitchFamily="2" charset="-78"/>
                      </a:endParaRPr>
                    </a:p>
                  </a:txBody>
                  <a:tcPr/>
                </a:tc>
              </a:tr>
              <a:tr h="817672">
                <a:tc rowSpan="2">
                  <a:txBody>
                    <a:bodyPr/>
                    <a:lstStyle/>
                    <a:p>
                      <a:pPr marL="0" algn="ctr" defTabSz="914400" rtl="1" eaLnBrk="1" latinLnBrk="0" hangingPunct="1">
                        <a:lnSpc>
                          <a:spcPct val="115000"/>
                        </a:lnSpc>
                        <a:spcAft>
                          <a:spcPts val="1000"/>
                        </a:spcAft>
                        <a:buFont typeface="Arial" pitchFamily="34" charset="0"/>
                        <a:buChar char="•"/>
                      </a:pPr>
                      <a:r>
                        <a:rPr lang="fa-IR" sz="1600" kern="1200" dirty="0" smtClean="0">
                          <a:effectLst/>
                          <a:latin typeface="IRMitra" pitchFamily="2" charset="-78"/>
                          <a:cs typeface="IRMitra" pitchFamily="2" charset="-78"/>
                        </a:rPr>
                        <a:t> فرآیندهای کاری</a:t>
                      </a:r>
                    </a:p>
                    <a:p>
                      <a:pPr marL="0" algn="ctr" defTabSz="914400" rtl="1" eaLnBrk="1" latinLnBrk="0" hangingPunct="1">
                        <a:lnSpc>
                          <a:spcPct val="115000"/>
                        </a:lnSpc>
                        <a:spcAft>
                          <a:spcPts val="1000"/>
                        </a:spcAft>
                        <a:buFont typeface="Arial" pitchFamily="34" charset="0"/>
                        <a:buChar char="•"/>
                      </a:pPr>
                      <a:r>
                        <a:rPr lang="fa-IR" sz="1600" kern="1200" dirty="0" smtClean="0">
                          <a:effectLst/>
                          <a:latin typeface="IRMitra" pitchFamily="2" charset="-78"/>
                          <a:cs typeface="IRMitra" pitchFamily="2" charset="-78"/>
                        </a:rPr>
                        <a:t>داده های کاری پایگاه ها</a:t>
                      </a:r>
                    </a:p>
                    <a:p>
                      <a:pPr marL="0" algn="ctr" defTabSz="914400" rtl="1" eaLnBrk="1" latinLnBrk="0" hangingPunct="1">
                        <a:lnSpc>
                          <a:spcPct val="115000"/>
                        </a:lnSpc>
                        <a:spcAft>
                          <a:spcPts val="1000"/>
                        </a:spcAft>
                        <a:buFont typeface="Arial" pitchFamily="34" charset="0"/>
                        <a:buChar char="•"/>
                      </a:pPr>
                      <a:r>
                        <a:rPr lang="fa-IR" sz="1600" kern="1200" dirty="0" smtClean="0">
                          <a:effectLst/>
                          <a:latin typeface="IRMitra" pitchFamily="2" charset="-78"/>
                          <a:cs typeface="IRMitra" pitchFamily="2" charset="-78"/>
                        </a:rPr>
                        <a:t>مدیریت بنگاه های اقتصادی شبکه محور</a:t>
                      </a:r>
                    </a:p>
                    <a:p>
                      <a:pPr marL="0" algn="ctr" defTabSz="914400" rtl="1" eaLnBrk="1" latinLnBrk="0" hangingPunct="1">
                        <a:lnSpc>
                          <a:spcPct val="115000"/>
                        </a:lnSpc>
                        <a:spcAft>
                          <a:spcPts val="1000"/>
                        </a:spcAft>
                        <a:buFont typeface="Arial" pitchFamily="34" charset="0"/>
                        <a:buChar char="•"/>
                      </a:pPr>
                      <a:r>
                        <a:rPr lang="fa-IR" sz="1600" kern="1200" dirty="0" smtClean="0">
                          <a:effectLst/>
                          <a:latin typeface="IRMitra" pitchFamily="2" charset="-78"/>
                          <a:cs typeface="IRMitra" pitchFamily="2" charset="-78"/>
                        </a:rPr>
                        <a:t>یادگیری الکترونیک و آموزش از طریق شبکه</a:t>
                      </a:r>
                      <a:endParaRPr lang="en-US" sz="1600" kern="1200" dirty="0" smtClean="0">
                        <a:solidFill>
                          <a:schemeClr val="dk1"/>
                        </a:solidFill>
                        <a:effectLst/>
                        <a:latin typeface="IRMitra" pitchFamily="2" charset="-78"/>
                        <a:ea typeface="+mn-ea"/>
                        <a:cs typeface="IRMitra" pitchFamily="2" charset="-78"/>
                      </a:endParaRPr>
                    </a:p>
                  </a:txBody>
                  <a:tcPr marT="45722" marB="45722"/>
                </a:tc>
                <a:tc>
                  <a:txBody>
                    <a:bodyPr/>
                    <a:lstStyle/>
                    <a:p>
                      <a:pPr marL="0" algn="ctr" defTabSz="914400" rtl="1" eaLnBrk="1" latinLnBrk="0" hangingPunct="1">
                        <a:lnSpc>
                          <a:spcPct val="115000"/>
                        </a:lnSpc>
                        <a:spcAft>
                          <a:spcPts val="1000"/>
                        </a:spcAft>
                      </a:pPr>
                      <a:endParaRPr lang="fa-IR" sz="1600" kern="1200" dirty="0" smtClean="0">
                        <a:effectLst/>
                        <a:latin typeface="IRMitra" pitchFamily="2" charset="-78"/>
                        <a:cs typeface="IRMitra" pitchFamily="2" charset="-78"/>
                      </a:endParaRPr>
                    </a:p>
                    <a:p>
                      <a:pPr marL="0" algn="ctr" defTabSz="914400" rtl="1" eaLnBrk="1" latinLnBrk="0" hangingPunct="1">
                        <a:lnSpc>
                          <a:spcPct val="115000"/>
                        </a:lnSpc>
                        <a:spcAft>
                          <a:spcPts val="1000"/>
                        </a:spcAft>
                      </a:pPr>
                      <a:r>
                        <a:rPr lang="fa-IR" sz="1600" kern="1200" dirty="0" smtClean="0">
                          <a:effectLst/>
                          <a:latin typeface="IRMitra" pitchFamily="2" charset="-78"/>
                          <a:cs typeface="IRMitra" pitchFamily="2" charset="-78"/>
                        </a:rPr>
                        <a:t>حمل و نقل، واحدهای تولیدی</a:t>
                      </a:r>
                      <a:endParaRPr lang="en-US" sz="1600" kern="1200" dirty="0" smtClean="0">
                        <a:solidFill>
                          <a:schemeClr val="dk1"/>
                        </a:solidFill>
                        <a:effectLst/>
                        <a:latin typeface="IRMitra" pitchFamily="2" charset="-78"/>
                        <a:ea typeface="+mn-ea"/>
                        <a:cs typeface="IRMitra" pitchFamily="2" charset="-78"/>
                      </a:endParaRPr>
                    </a:p>
                  </a:txBody>
                  <a:tcPr marT="45722" marB="45722" anchor="ctr"/>
                </a:tc>
                <a:tc>
                  <a:txBody>
                    <a:bodyPr/>
                    <a:lstStyle/>
                    <a:p>
                      <a:pPr marL="0" algn="ctr" defTabSz="914400" rtl="1" eaLnBrk="1" latinLnBrk="0" hangingPunct="1">
                        <a:lnSpc>
                          <a:spcPct val="115000"/>
                        </a:lnSpc>
                        <a:spcAft>
                          <a:spcPts val="1000"/>
                        </a:spcAft>
                      </a:pPr>
                      <a:endParaRPr lang="fa-IR" sz="1600" kern="1200" dirty="0" smtClean="0">
                        <a:effectLst/>
                        <a:latin typeface="IRMitra" pitchFamily="2" charset="-78"/>
                        <a:cs typeface="IRMitra" pitchFamily="2" charset="-78"/>
                      </a:endParaRPr>
                    </a:p>
                    <a:p>
                      <a:pPr marL="0" algn="ctr" defTabSz="914400" rtl="1" eaLnBrk="1" latinLnBrk="0" hangingPunct="1">
                        <a:lnSpc>
                          <a:spcPct val="115000"/>
                        </a:lnSpc>
                        <a:spcAft>
                          <a:spcPts val="1000"/>
                        </a:spcAft>
                      </a:pPr>
                      <a:r>
                        <a:rPr lang="fa-IR" sz="1600" kern="1200" dirty="0" smtClean="0">
                          <a:effectLst/>
                          <a:latin typeface="IRMitra" pitchFamily="2" charset="-78"/>
                          <a:cs typeface="IRMitra" pitchFamily="2" charset="-78"/>
                        </a:rPr>
                        <a:t>نوع صنعت</a:t>
                      </a:r>
                      <a:endParaRPr lang="en-US" sz="1600" kern="1200" dirty="0" smtClean="0">
                        <a:solidFill>
                          <a:schemeClr val="dk1"/>
                        </a:solidFill>
                        <a:effectLst/>
                        <a:latin typeface="IRMitra" pitchFamily="2" charset="-78"/>
                        <a:ea typeface="+mn-ea"/>
                        <a:cs typeface="IRMitra" pitchFamily="2" charset="-78"/>
                      </a:endParaRPr>
                    </a:p>
                  </a:txBody>
                  <a:tcPr marT="45722" marB="45722" anchor="ctr"/>
                </a:tc>
                <a:tc rowSpan="2">
                  <a:txBody>
                    <a:bodyPr/>
                    <a:lstStyle/>
                    <a:p>
                      <a:pPr marL="0" algn="ctr" defTabSz="914400" rtl="1" eaLnBrk="1" latinLnBrk="0" hangingPunct="1">
                        <a:lnSpc>
                          <a:spcPct val="115000"/>
                        </a:lnSpc>
                        <a:spcAft>
                          <a:spcPts val="1000"/>
                        </a:spcAft>
                      </a:pPr>
                      <a:r>
                        <a:rPr lang="fa-IR" sz="1600" b="1" kern="1200" dirty="0" smtClean="0">
                          <a:effectLst/>
                          <a:latin typeface="IRMitra" pitchFamily="2" charset="-78"/>
                          <a:cs typeface="IRMitra" pitchFamily="2" charset="-78"/>
                        </a:rPr>
                        <a:t>هماهنگی</a:t>
                      </a:r>
                      <a:endParaRPr lang="en-US" sz="1600" b="1" kern="1200" dirty="0" smtClean="0">
                        <a:solidFill>
                          <a:schemeClr val="dk1"/>
                        </a:solidFill>
                        <a:effectLst/>
                        <a:latin typeface="IRMitra" pitchFamily="2" charset="-78"/>
                        <a:ea typeface="+mn-ea"/>
                        <a:cs typeface="IRMitra" pitchFamily="2" charset="-78"/>
                      </a:endParaRPr>
                    </a:p>
                  </a:txBody>
                  <a:tcPr marT="45722" marB="45722" anchor="ctr"/>
                </a:tc>
              </a:tr>
              <a:tr h="1067276">
                <a:tc vMerge="1">
                  <a:txBody>
                    <a:bodyPr/>
                    <a:lstStyle/>
                    <a:p>
                      <a:pPr marL="0" algn="ctr" defTabSz="914400" rtl="1" eaLnBrk="1" latinLnBrk="0" hangingPunct="1"/>
                      <a:endParaRPr lang="en-US" sz="1400" b="1" kern="1200" dirty="0" smtClean="0">
                        <a:solidFill>
                          <a:schemeClr val="bg2"/>
                        </a:solidFill>
                        <a:latin typeface="+mn-lt"/>
                        <a:ea typeface="+mn-ea"/>
                        <a:cs typeface="B Lotus" pitchFamily="2" charset="-78"/>
                      </a:endParaRPr>
                    </a:p>
                  </a:txBody>
                  <a:tcPr/>
                </a:tc>
                <a:tc>
                  <a:txBody>
                    <a:bodyPr/>
                    <a:lstStyle/>
                    <a:p>
                      <a:pPr marL="0" algn="ctr" defTabSz="914400" rtl="1" eaLnBrk="1" latinLnBrk="0" hangingPunct="1">
                        <a:lnSpc>
                          <a:spcPct val="115000"/>
                        </a:lnSpc>
                        <a:spcAft>
                          <a:spcPts val="1000"/>
                        </a:spcAft>
                      </a:pPr>
                      <a:r>
                        <a:rPr lang="fa-IR" sz="1600" kern="1200" dirty="0" smtClean="0">
                          <a:effectLst/>
                          <a:latin typeface="IRMitra" pitchFamily="2" charset="-78"/>
                          <a:cs typeface="IRMitra" pitchFamily="2" charset="-78"/>
                        </a:rPr>
                        <a:t>آگاهی از درست انجام دادن کارها</a:t>
                      </a:r>
                    </a:p>
                    <a:p>
                      <a:pPr marL="0" algn="ctr" defTabSz="914400" rtl="1" eaLnBrk="1" latinLnBrk="0" hangingPunct="1">
                        <a:lnSpc>
                          <a:spcPct val="115000"/>
                        </a:lnSpc>
                        <a:spcAft>
                          <a:spcPts val="1000"/>
                        </a:spcAft>
                      </a:pPr>
                      <a:r>
                        <a:rPr lang="fa-IR" sz="1600" kern="1200" dirty="0" smtClean="0">
                          <a:effectLst/>
                          <a:latin typeface="IRMitra" pitchFamily="2" charset="-78"/>
                          <a:cs typeface="IRMitra" pitchFamily="2" charset="-78"/>
                        </a:rPr>
                        <a:t>گردآوری بهترین اطلاعات در زمان مقرر</a:t>
                      </a:r>
                      <a:endParaRPr lang="en-US" sz="1600" kern="1200" dirty="0" smtClean="0">
                        <a:solidFill>
                          <a:schemeClr val="dk1"/>
                        </a:solidFill>
                        <a:effectLst/>
                        <a:latin typeface="IRMitra" pitchFamily="2" charset="-78"/>
                        <a:ea typeface="+mn-ea"/>
                        <a:cs typeface="IRMitra" pitchFamily="2" charset="-78"/>
                      </a:endParaRPr>
                    </a:p>
                  </a:txBody>
                  <a:tcPr marT="45722" marB="45722" anchor="ctr"/>
                </a:tc>
                <a:tc>
                  <a:txBody>
                    <a:bodyPr/>
                    <a:lstStyle/>
                    <a:p>
                      <a:pPr marL="0" algn="ctr" defTabSz="914400" rtl="1" eaLnBrk="1" latinLnBrk="0" hangingPunct="1">
                        <a:lnSpc>
                          <a:spcPct val="115000"/>
                        </a:lnSpc>
                        <a:spcAft>
                          <a:spcPts val="1000"/>
                        </a:spcAft>
                      </a:pPr>
                      <a:endParaRPr lang="fa-IR" sz="1600" kern="1200" dirty="0" smtClean="0">
                        <a:effectLst/>
                        <a:latin typeface="IRMitra" pitchFamily="2" charset="-78"/>
                        <a:cs typeface="IRMitra" pitchFamily="2" charset="-78"/>
                      </a:endParaRPr>
                    </a:p>
                    <a:p>
                      <a:pPr marL="0" algn="ctr" defTabSz="914400" rtl="1" eaLnBrk="1" latinLnBrk="0" hangingPunct="1">
                        <a:lnSpc>
                          <a:spcPct val="115000"/>
                        </a:lnSpc>
                        <a:spcAft>
                          <a:spcPts val="1000"/>
                        </a:spcAft>
                      </a:pPr>
                      <a:r>
                        <a:rPr lang="fa-IR" sz="1600" kern="1200" dirty="0" smtClean="0">
                          <a:effectLst/>
                          <a:latin typeface="IRMitra" pitchFamily="2" charset="-78"/>
                          <a:cs typeface="IRMitra" pitchFamily="2" charset="-78"/>
                        </a:rPr>
                        <a:t>مهارتهای اصلی</a:t>
                      </a:r>
                      <a:endParaRPr lang="en-US" sz="1600" kern="1200" dirty="0" smtClean="0">
                        <a:solidFill>
                          <a:schemeClr val="dk1"/>
                        </a:solidFill>
                        <a:effectLst/>
                        <a:latin typeface="IRMitra" pitchFamily="2" charset="-78"/>
                        <a:ea typeface="+mn-ea"/>
                        <a:cs typeface="IRMitra" pitchFamily="2" charset="-78"/>
                      </a:endParaRPr>
                    </a:p>
                  </a:txBody>
                  <a:tcPr marT="45722" marB="45722" anchor="ctr"/>
                </a:tc>
                <a:tc vMerge="1">
                  <a:txBody>
                    <a:bodyPr/>
                    <a:lstStyle/>
                    <a:p>
                      <a:endParaRPr lang="en-US" sz="1400" b="1" kern="1200" dirty="0" smtClean="0">
                        <a:solidFill>
                          <a:schemeClr val="bg2"/>
                        </a:solidFill>
                        <a:latin typeface="+mn-lt"/>
                        <a:ea typeface="+mn-ea"/>
                        <a:cs typeface="B Lotus" pitchFamily="2" charset="-78"/>
                      </a:endParaRPr>
                    </a:p>
                  </a:txBody>
                  <a:tcPr/>
                </a:tc>
              </a:tr>
            </a:tbl>
          </a:graphicData>
        </a:graphic>
      </p:graphicFrame>
    </p:spTree>
    <p:extLst>
      <p:ext uri="{BB962C8B-B14F-4D97-AF65-F5344CB8AC3E}">
        <p14:creationId xmlns:p14="http://schemas.microsoft.com/office/powerpoint/2010/main" val="4214331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38400" y="304800"/>
            <a:ext cx="6248400" cy="6400800"/>
          </a:xfrm>
        </p:spPr>
        <p:txBody>
          <a:bodyPr>
            <a:normAutofit lnSpcReduction="10000"/>
          </a:bodyPr>
          <a:lstStyle/>
          <a:p>
            <a:pPr algn="just" rtl="1"/>
            <a:r>
              <a:rPr lang="fa-IR" dirty="0" smtClean="0">
                <a:cs typeface="B Mitra" pitchFamily="2" charset="-78"/>
              </a:rPr>
              <a:t>تحولات فناوری ارتباطات و اطاعات (</a:t>
            </a:r>
            <a:r>
              <a:rPr lang="en-US" dirty="0" smtClean="0">
                <a:cs typeface="B Mitra" pitchFamily="2" charset="-78"/>
              </a:rPr>
              <a:t>ICT</a:t>
            </a:r>
            <a:r>
              <a:rPr lang="fa-IR" dirty="0" smtClean="0">
                <a:cs typeface="B Mitra" pitchFamily="2" charset="-78"/>
              </a:rPr>
              <a:t>) با تحولات و ارزشمند تلقی کردن دانش همزمان شده است و این دو رشته زیربنای شبکه های الکترونیکی اینترنت و دیگر سیستم های دیجیتالی و خدمات قلمداد میشوند. </a:t>
            </a:r>
          </a:p>
          <a:p>
            <a:pPr algn="just" rtl="1"/>
            <a:r>
              <a:rPr lang="fa-IR" dirty="0" smtClean="0">
                <a:cs typeface="B Mitra" pitchFamily="2" charset="-78"/>
              </a:rPr>
              <a:t>بنگاه های اقتصادی بایستی بتوانند با بهره گیری کامل از تجارت و بازاریابی الکترونیکی و مدیریت دانش فرایندها و عملیات اقتصادی را روزآمد کنند. </a:t>
            </a:r>
          </a:p>
          <a:p>
            <a:pPr algn="just" rtl="1"/>
            <a:r>
              <a:rPr lang="fa-IR" dirty="0" smtClean="0">
                <a:cs typeface="B Mitra" pitchFamily="2" charset="-78"/>
              </a:rPr>
              <a:t>د رراستای نایل آمدن به اقتصاد دانش محور،‌برای طراحی و استقرار زیربناهای نوین دیجیتالی باید به دستاوردهای زیر توجه داشت:</a:t>
            </a:r>
          </a:p>
          <a:p>
            <a:pPr lvl="1" algn="just" rtl="1"/>
            <a:r>
              <a:rPr lang="fa-IR" dirty="0" smtClean="0">
                <a:cs typeface="B Mitra" pitchFamily="2" charset="-78"/>
              </a:rPr>
              <a:t>همگرایی توام با هم افزایی در رشد تحسین برانگیز توانمندیهای رایانه ای، رشد سریع ارتباطات،‌ قدرت روزافزون نرم افزارهای نوین. 	</a:t>
            </a:r>
            <a:endParaRPr lang="en-US" dirty="0">
              <a:cs typeface="B Mitra" pitchFamily="2" charset="-78"/>
            </a:endParaRPr>
          </a:p>
        </p:txBody>
      </p:sp>
      <p:graphicFrame>
        <p:nvGraphicFramePr>
          <p:cNvPr id="5" name="Diagram 4"/>
          <p:cNvGraphicFramePr/>
          <p:nvPr>
            <p:extLst>
              <p:ext uri="{D42A27DB-BD31-4B8C-83A1-F6EECF244321}">
                <p14:modId xmlns:p14="http://schemas.microsoft.com/office/powerpoint/2010/main" val="2348225393"/>
              </p:ext>
            </p:extLst>
          </p:nvPr>
        </p:nvGraphicFramePr>
        <p:xfrm>
          <a:off x="-685800" y="-304800"/>
          <a:ext cx="3996000" cy="756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64276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38400" y="304800"/>
            <a:ext cx="6248400" cy="6400800"/>
          </a:xfrm>
        </p:spPr>
        <p:txBody>
          <a:bodyPr>
            <a:normAutofit/>
          </a:bodyPr>
          <a:lstStyle/>
          <a:p>
            <a:pPr algn="just" rtl="1"/>
            <a:r>
              <a:rPr lang="fa-IR" dirty="0" smtClean="0">
                <a:cs typeface="B Mitra" pitchFamily="2" charset="-78"/>
              </a:rPr>
              <a:t>یکی از مصادیق اقتصاد الکترونیکی: مدیریت ارتباط با مشتری (</a:t>
            </a:r>
            <a:r>
              <a:rPr lang="en-US" dirty="0" smtClean="0">
                <a:cs typeface="B Mitra" pitchFamily="2" charset="-78"/>
              </a:rPr>
              <a:t>CRM</a:t>
            </a:r>
            <a:r>
              <a:rPr lang="fa-IR" dirty="0" smtClean="0">
                <a:cs typeface="B Mitra" pitchFamily="2" charset="-78"/>
              </a:rPr>
              <a:t>) و تبدیل آن به</a:t>
            </a:r>
            <a:r>
              <a:rPr lang="en-US" dirty="0" smtClean="0">
                <a:cs typeface="B Mitra" pitchFamily="2" charset="-78"/>
              </a:rPr>
              <a:t> ECRM</a:t>
            </a:r>
            <a:endParaRPr lang="fa-IR" dirty="0">
              <a:cs typeface="B Mitra" pitchFamily="2" charset="-78"/>
            </a:endParaRPr>
          </a:p>
          <a:p>
            <a:pPr algn="just" rtl="1"/>
            <a:r>
              <a:rPr lang="fa-IR" dirty="0" smtClean="0">
                <a:cs typeface="B Mitra" pitchFamily="2" charset="-78"/>
              </a:rPr>
              <a:t>دستاوردهای آن در مقایسه با </a:t>
            </a:r>
            <a:r>
              <a:rPr lang="en-US" dirty="0" smtClean="0">
                <a:cs typeface="B Mitra" pitchFamily="2" charset="-78"/>
              </a:rPr>
              <a:t>CRM</a:t>
            </a:r>
            <a:r>
              <a:rPr lang="fa-IR" dirty="0" smtClean="0">
                <a:cs typeface="B Mitra" pitchFamily="2" charset="-78"/>
              </a:rPr>
              <a:t> سنتی:</a:t>
            </a:r>
          </a:p>
          <a:p>
            <a:pPr lvl="1" algn="just" rtl="1"/>
            <a:r>
              <a:rPr lang="fa-IR" dirty="0" smtClean="0">
                <a:cs typeface="B Mitra" pitchFamily="2" charset="-78"/>
              </a:rPr>
              <a:t>شخصی سازی بازاریابی برای هر مشتری به صورت یک به یک، </a:t>
            </a:r>
          </a:p>
          <a:p>
            <a:pPr lvl="1" algn="just" rtl="1"/>
            <a:r>
              <a:rPr lang="fa-IR" dirty="0" smtClean="0">
                <a:cs typeface="B Mitra" pitchFamily="2" charset="-78"/>
              </a:rPr>
              <a:t>دریافت سریعتر عکس العمل مشتریان در کانالهای مربوط،</a:t>
            </a:r>
          </a:p>
          <a:p>
            <a:pPr lvl="1" algn="just" rtl="1"/>
            <a:r>
              <a:rPr lang="fa-IR" dirty="0" smtClean="0">
                <a:cs typeface="B Mitra" pitchFamily="2" charset="-78"/>
              </a:rPr>
              <a:t>ردیابی روندهای رفتاری هر مشتری در چارچوب تعداد کانالهای ارتباطی،</a:t>
            </a:r>
          </a:p>
          <a:p>
            <a:pPr lvl="1" algn="just" rtl="1"/>
            <a:r>
              <a:rPr lang="fa-IR" dirty="0" smtClean="0">
                <a:cs typeface="B Mitra" pitchFamily="2" charset="-78"/>
              </a:rPr>
              <a:t>بالابردن توانمندی های مشتری در اطلا از انتظارات و نوع مصرف،</a:t>
            </a:r>
          </a:p>
          <a:p>
            <a:pPr lvl="1" algn="just" rtl="1"/>
            <a:r>
              <a:rPr lang="fa-IR" dirty="0" smtClean="0">
                <a:cs typeface="B Mitra" pitchFamily="2" charset="-78"/>
              </a:rPr>
              <a:t>بهره مندشدن از معماری تحت اینترنت.</a:t>
            </a:r>
          </a:p>
          <a:p>
            <a:pPr lvl="1" algn="just" rtl="1"/>
            <a:endParaRPr lang="fa-IR" dirty="0" smtClean="0">
              <a:cs typeface="B Mitra" pitchFamily="2" charset="-78"/>
            </a:endParaRPr>
          </a:p>
        </p:txBody>
      </p:sp>
      <p:graphicFrame>
        <p:nvGraphicFramePr>
          <p:cNvPr id="5" name="Diagram 4"/>
          <p:cNvGraphicFramePr/>
          <p:nvPr>
            <p:extLst>
              <p:ext uri="{D42A27DB-BD31-4B8C-83A1-F6EECF244321}">
                <p14:modId xmlns:p14="http://schemas.microsoft.com/office/powerpoint/2010/main" val="139940572"/>
              </p:ext>
            </p:extLst>
          </p:nvPr>
        </p:nvGraphicFramePr>
        <p:xfrm>
          <a:off x="-685800" y="-304800"/>
          <a:ext cx="3996000" cy="756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79244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B Titr" pitchFamily="2" charset="-78"/>
              </a:rPr>
              <a:t>درباره کتاب...</a:t>
            </a:r>
            <a:endParaRPr lang="en-US" dirty="0">
              <a:cs typeface="B Titr" pitchFamily="2" charset="-78"/>
            </a:endParaRPr>
          </a:p>
        </p:txBody>
      </p:sp>
      <p:sp>
        <p:nvSpPr>
          <p:cNvPr id="3" name="Content Placeholder 2"/>
          <p:cNvSpPr>
            <a:spLocks noGrp="1"/>
          </p:cNvSpPr>
          <p:nvPr>
            <p:ph idx="1"/>
          </p:nvPr>
        </p:nvSpPr>
        <p:spPr/>
        <p:txBody>
          <a:bodyPr>
            <a:normAutofit/>
          </a:bodyPr>
          <a:lstStyle/>
          <a:p>
            <a:pPr marL="0" indent="0" algn="r" rtl="1">
              <a:buNone/>
            </a:pPr>
            <a:r>
              <a:rPr lang="fa-IR" dirty="0" smtClean="0">
                <a:cs typeface="B Mitra" pitchFamily="2" charset="-78"/>
              </a:rPr>
              <a:t>نویسنده: محمدرضا حمیدی‌زاده</a:t>
            </a:r>
            <a:br>
              <a:rPr lang="fa-IR" dirty="0" smtClean="0">
                <a:cs typeface="B Mitra" pitchFamily="2" charset="-78"/>
              </a:rPr>
            </a:br>
            <a:r>
              <a:rPr lang="fa-IR" dirty="0" smtClean="0">
                <a:cs typeface="B Mitra" pitchFamily="2" charset="-78"/>
              </a:rPr>
              <a:t>محل نشر: تهران</a:t>
            </a:r>
            <a:br>
              <a:rPr lang="fa-IR" dirty="0" smtClean="0">
                <a:cs typeface="B Mitra" pitchFamily="2" charset="-78"/>
              </a:rPr>
            </a:br>
            <a:r>
              <a:rPr lang="fa-IR" dirty="0" smtClean="0">
                <a:cs typeface="B Mitra" pitchFamily="2" charset="-78"/>
              </a:rPr>
              <a:t>تاریخ نشر: ۸۷</a:t>
            </a:r>
            <a:br>
              <a:rPr lang="fa-IR" dirty="0" smtClean="0">
                <a:cs typeface="B Mitra" pitchFamily="2" charset="-78"/>
              </a:rPr>
            </a:br>
            <a:r>
              <a:rPr lang="fa-IR" dirty="0" smtClean="0">
                <a:cs typeface="B Mitra" pitchFamily="2" charset="-78"/>
              </a:rPr>
              <a:t>تعداد صفحه: ۳۶۰</a:t>
            </a:r>
            <a:br>
              <a:rPr lang="fa-IR" dirty="0" smtClean="0">
                <a:cs typeface="B Mitra" pitchFamily="2" charset="-78"/>
              </a:rPr>
            </a:br>
            <a:r>
              <a:rPr lang="fa-IR" dirty="0" smtClean="0">
                <a:cs typeface="B Mitra" pitchFamily="2" charset="-78"/>
              </a:rPr>
              <a:t>زبان کتاب: فارسی</a:t>
            </a:r>
            <a:br>
              <a:rPr lang="fa-IR" dirty="0" smtClean="0">
                <a:cs typeface="B Mitra" pitchFamily="2" charset="-78"/>
              </a:rPr>
            </a:br>
            <a:r>
              <a:rPr lang="fa-IR" dirty="0" smtClean="0">
                <a:cs typeface="B Mitra" pitchFamily="2" charset="-78"/>
              </a:rPr>
              <a:t>تیراژ : ۱۰۰۰</a:t>
            </a:r>
            <a:br>
              <a:rPr lang="fa-IR" dirty="0" smtClean="0">
                <a:cs typeface="B Mitra" pitchFamily="2" charset="-78"/>
              </a:rPr>
            </a:br>
            <a:r>
              <a:rPr lang="fa-IR" dirty="0" smtClean="0">
                <a:cs typeface="B Mitra" pitchFamily="2" charset="-78"/>
              </a:rPr>
              <a:t>انتشارات حامی</a:t>
            </a:r>
            <a:endParaRPr lang="en-US" dirty="0">
              <a:cs typeface="B Mitra" pitchFamily="2" charset="-78"/>
            </a:endParaRPr>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19499" y="2410691"/>
            <a:ext cx="2029691" cy="2413754"/>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10" name="Diagram 9"/>
          <p:cNvGraphicFramePr/>
          <p:nvPr>
            <p:extLst>
              <p:ext uri="{D42A27DB-BD31-4B8C-83A1-F6EECF244321}">
                <p14:modId xmlns:p14="http://schemas.microsoft.com/office/powerpoint/2010/main" val="2511796269"/>
              </p:ext>
            </p:extLst>
          </p:nvPr>
        </p:nvGraphicFramePr>
        <p:xfrm>
          <a:off x="-609600" y="-304800"/>
          <a:ext cx="3996000" cy="7560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55009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wipe(down)">
                                      <p:cBhvr>
                                        <p:cTn id="21" dur="500"/>
                                        <p:tgtEl>
                                          <p:spTgt spid="6"/>
                                        </p:tgtEl>
                                      </p:cBhvr>
                                    </p:animEffect>
                                  </p:childTnLst>
                                </p:cTn>
                              </p:par>
                            </p:childTnLst>
                          </p:cTn>
                        </p:par>
                      </p:childTnLst>
                    </p:cTn>
                  </p:par>
                  <p:par>
                    <p:cTn id="22" fill="hold">
                      <p:stCondLst>
                        <p:cond delay="indefinite"/>
                      </p:stCondLst>
                      <p:childTnLst>
                        <p:par>
                          <p:cTn id="23" fill="hold">
                            <p:stCondLst>
                              <p:cond delay="0"/>
                            </p:stCondLst>
                            <p:childTnLst>
                              <p:par>
                                <p:cTn id="24" presetID="21" presetClass="entr" presetSubtype="1" fill="hold" grpId="0" nodeType="click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wheel(1)">
                                      <p:cBhvr>
                                        <p:cTn id="26"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10" grpId="0">
        <p:bldAsOne/>
      </p:bldGraphic>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38400" y="304800"/>
            <a:ext cx="6248400" cy="6400800"/>
          </a:xfrm>
        </p:spPr>
        <p:txBody>
          <a:bodyPr>
            <a:normAutofit fontScale="92500"/>
          </a:bodyPr>
          <a:lstStyle/>
          <a:p>
            <a:pPr algn="just" rtl="1"/>
            <a:r>
              <a:rPr lang="fa-IR" dirty="0" smtClean="0">
                <a:cs typeface="B Mitra" pitchFamily="2" charset="-78"/>
              </a:rPr>
              <a:t>در این شبکه جدید:</a:t>
            </a:r>
          </a:p>
          <a:p>
            <a:pPr marL="673100" lvl="1" indent="-273050" algn="r" rtl="1">
              <a:buFont typeface="Wingdings" pitchFamily="2" charset="2"/>
              <a:buChar char="§"/>
            </a:pPr>
            <a:r>
              <a:rPr lang="fa-IR" sz="2400" dirty="0">
                <a:cs typeface="B Mitra" pitchFamily="2" charset="-78"/>
              </a:rPr>
              <a:t>کانالهای </a:t>
            </a:r>
            <a:r>
              <a:rPr lang="fa-IR" sz="2400" dirty="0" smtClean="0">
                <a:cs typeface="B Mitra" pitchFamily="2" charset="-78"/>
              </a:rPr>
              <a:t>الکترونیکی: نظیر وب و سیستم پیغام رسانی شخصی، </a:t>
            </a:r>
            <a:endParaRPr lang="fa-IR" sz="2400" dirty="0">
              <a:cs typeface="B Mitra" pitchFamily="2" charset="-78"/>
            </a:endParaRPr>
          </a:p>
          <a:p>
            <a:pPr marL="673100" lvl="1" indent="-273050" algn="r" rtl="1">
              <a:buFont typeface="Wingdings" pitchFamily="2" charset="2"/>
              <a:buChar char="§"/>
            </a:pPr>
            <a:r>
              <a:rPr lang="fa-IR" sz="2400" dirty="0">
                <a:cs typeface="B Mitra" pitchFamily="2" charset="-78"/>
              </a:rPr>
              <a:t>تشکیلات بنگاه </a:t>
            </a:r>
            <a:r>
              <a:rPr lang="fa-IR" sz="2400" dirty="0" smtClean="0">
                <a:cs typeface="B Mitra" pitchFamily="2" charset="-78"/>
              </a:rPr>
              <a:t>اقتصادی: شرکت میتواند از طریق </a:t>
            </a:r>
            <a:r>
              <a:rPr lang="en-US" sz="2400" dirty="0" smtClean="0">
                <a:cs typeface="B Mitra" pitchFamily="2" charset="-78"/>
              </a:rPr>
              <a:t>ECRM</a:t>
            </a:r>
            <a:r>
              <a:rPr lang="fa-IR" sz="2400" dirty="0" smtClean="0">
                <a:cs typeface="B Mitra" pitchFamily="2" charset="-78"/>
              </a:rPr>
              <a:t> روشی را اتخاذ کند تا هم به وسیله آن تجارت مشتری مداری ذخیره شود و همه تمامی بنگاه اقتصادی را فراتر از بخش بازاریابی و فروش درگیر این مساله کند،‌</a:t>
            </a:r>
          </a:p>
          <a:p>
            <a:pPr marL="673100" lvl="1" indent="-273050" algn="r" rtl="1">
              <a:buFont typeface="Wingdings" pitchFamily="2" charset="2"/>
              <a:buChar char="§"/>
            </a:pPr>
            <a:r>
              <a:rPr lang="fa-IR" sz="2400" dirty="0" smtClean="0">
                <a:cs typeface="B Mitra" pitchFamily="2" charset="-78"/>
              </a:rPr>
              <a:t>توانمندسازی: با ارتقای مهارت ها و انتظارات مشتری و نوع مصرف آن، منزلت بیشتری به صورت سازماندهی شده بهبود می یابد.</a:t>
            </a:r>
            <a:endParaRPr lang="fa-IR" sz="2400" dirty="0">
              <a:cs typeface="B Mitra" pitchFamily="2" charset="-78"/>
            </a:endParaRPr>
          </a:p>
          <a:p>
            <a:pPr marL="673100" lvl="1" indent="-273050" algn="r" rtl="1">
              <a:buFont typeface="Wingdings" pitchFamily="2" charset="2"/>
              <a:buChar char="§"/>
            </a:pPr>
            <a:r>
              <a:rPr lang="fa-IR" sz="2400" dirty="0" smtClean="0">
                <a:cs typeface="B Mitra" pitchFamily="2" charset="-78"/>
              </a:rPr>
              <a:t>اقتصاد: اقتصاد دانش محور برخاسته از هدایت سرمایه هاو تلاش ها به نفع مشتریانی است که احتمال بازده سرمایه گذاری در طرح های روابط با مشتری را افزایش میدهد. </a:t>
            </a:r>
            <a:endParaRPr lang="fa-IR" sz="2400" dirty="0">
              <a:cs typeface="B Mitra" pitchFamily="2" charset="-78"/>
            </a:endParaRPr>
          </a:p>
          <a:p>
            <a:pPr marL="673100" lvl="1" indent="-273050" algn="r" rtl="1">
              <a:buFont typeface="Wingdings" pitchFamily="2" charset="2"/>
              <a:buChar char="§"/>
            </a:pPr>
            <a:r>
              <a:rPr lang="fa-IR" sz="2400" dirty="0" smtClean="0">
                <a:cs typeface="B Mitra" pitchFamily="2" charset="-78"/>
              </a:rPr>
              <a:t>ارزشیابی: درک اقتصاد مشتری، وابسته به توان بنگاه اقتصادیدر شناسایی و تحلیل رفتار مصرف کنندگان بر اساس برنامه های بازاریابی و ارزشیابی تعاملات مشتری در امتداد کانالهای ارتباطی گوناگون است. </a:t>
            </a:r>
            <a:endParaRPr lang="fa-IR" sz="2400" dirty="0">
              <a:cs typeface="B Mitra" pitchFamily="2" charset="-78"/>
            </a:endParaRPr>
          </a:p>
          <a:p>
            <a:pPr marL="673100" lvl="1" indent="-273050" algn="r" rtl="1">
              <a:buFont typeface="Wingdings" pitchFamily="2" charset="2"/>
              <a:buChar char="§"/>
            </a:pPr>
            <a:r>
              <a:rPr lang="fa-IR" sz="2400" dirty="0">
                <a:cs typeface="B Mitra" pitchFamily="2" charset="-78"/>
              </a:rPr>
              <a:t>اطلاعات خارج از </a:t>
            </a:r>
            <a:r>
              <a:rPr lang="fa-IR" sz="2400" dirty="0" smtClean="0">
                <a:cs typeface="B Mitra" pitchFamily="2" charset="-78"/>
              </a:rPr>
              <a:t>شرکت:  درک بهتر برنامه های حمایت از مشتریان به تحلیل اطلاعات محیط بیرونی بستگی دارد. </a:t>
            </a:r>
            <a:endParaRPr lang="en-US" sz="2400" dirty="0">
              <a:cs typeface="B Mitra" pitchFamily="2" charset="-78"/>
            </a:endParaRPr>
          </a:p>
          <a:p>
            <a:pPr algn="just" rtl="1"/>
            <a:endParaRPr lang="en-US" dirty="0">
              <a:cs typeface="B Mitra" pitchFamily="2" charset="-78"/>
            </a:endParaRPr>
          </a:p>
        </p:txBody>
      </p:sp>
      <p:graphicFrame>
        <p:nvGraphicFramePr>
          <p:cNvPr id="5" name="Diagram 4"/>
          <p:cNvGraphicFramePr/>
          <p:nvPr>
            <p:extLst>
              <p:ext uri="{D42A27DB-BD31-4B8C-83A1-F6EECF244321}">
                <p14:modId xmlns:p14="http://schemas.microsoft.com/office/powerpoint/2010/main" val="291180311"/>
              </p:ext>
            </p:extLst>
          </p:nvPr>
        </p:nvGraphicFramePr>
        <p:xfrm>
          <a:off x="-685800" y="-304800"/>
          <a:ext cx="3996000" cy="756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14000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04800" y="304800"/>
            <a:ext cx="8229600" cy="6172200"/>
          </a:xfrm>
        </p:spPr>
        <p:txBody>
          <a:bodyPr>
            <a:normAutofit/>
          </a:bodyPr>
          <a:lstStyle/>
          <a:p>
            <a:pPr algn="r" rtl="1"/>
            <a:r>
              <a:rPr lang="fa-IR" sz="2800" dirty="0" smtClean="0">
                <a:latin typeface="IRMitra" pitchFamily="2" charset="-78"/>
                <a:cs typeface="IRMitra" pitchFamily="2" charset="-78"/>
              </a:rPr>
              <a:t>ابزارهای کاربردی در تسهیل ارتباطات اقتصاد الکترونیکی:</a:t>
            </a:r>
          </a:p>
          <a:p>
            <a:pPr algn="r" rtl="1"/>
            <a:endParaRPr lang="en-US" sz="2800" dirty="0">
              <a:latin typeface="IRMitra" pitchFamily="2" charset="-78"/>
              <a:cs typeface="IRMitra" pitchFamily="2" charset="-78"/>
            </a:endParaRPr>
          </a:p>
        </p:txBody>
      </p:sp>
      <p:graphicFrame>
        <p:nvGraphicFramePr>
          <p:cNvPr id="6" name="Content Placeholder 1"/>
          <p:cNvGraphicFramePr>
            <a:graphicFrameLocks/>
          </p:cNvGraphicFramePr>
          <p:nvPr>
            <p:extLst>
              <p:ext uri="{D42A27DB-BD31-4B8C-83A1-F6EECF244321}">
                <p14:modId xmlns:p14="http://schemas.microsoft.com/office/powerpoint/2010/main" val="1942805737"/>
              </p:ext>
            </p:extLst>
          </p:nvPr>
        </p:nvGraphicFramePr>
        <p:xfrm>
          <a:off x="152400" y="685800"/>
          <a:ext cx="8763000" cy="6525768"/>
        </p:xfrm>
        <a:graphic>
          <a:graphicData uri="http://schemas.openxmlformats.org/drawingml/2006/table">
            <a:tbl>
              <a:tblPr firstRow="1" bandRow="1">
                <a:tableStyleId>{5C22544A-7EE6-4342-B048-85BDC9FD1C3A}</a:tableStyleId>
              </a:tblPr>
              <a:tblGrid>
                <a:gridCol w="4381500"/>
                <a:gridCol w="4381500"/>
              </a:tblGrid>
              <a:tr h="444366">
                <a:tc>
                  <a:txBody>
                    <a:bodyPr/>
                    <a:lstStyle/>
                    <a:p>
                      <a:pPr algn="ctr" rtl="1">
                        <a:lnSpc>
                          <a:spcPct val="115000"/>
                        </a:lnSpc>
                        <a:spcAft>
                          <a:spcPts val="0"/>
                        </a:spcAft>
                      </a:pPr>
                      <a:r>
                        <a:rPr lang="fa-IR" sz="2800" kern="1200" dirty="0">
                          <a:effectLst/>
                          <a:latin typeface="IRMitra" pitchFamily="2" charset="-78"/>
                          <a:cs typeface="IRMitra" pitchFamily="2" charset="-78"/>
                        </a:rPr>
                        <a:t>کاربردها</a:t>
                      </a:r>
                      <a:endParaRPr lang="en-US" sz="2800" dirty="0">
                        <a:effectLst/>
                        <a:latin typeface="IRMitra" pitchFamily="2" charset="-78"/>
                        <a:ea typeface="Calibri"/>
                        <a:cs typeface="IRMitra" pitchFamily="2" charset="-78"/>
                      </a:endParaRPr>
                    </a:p>
                  </a:txBody>
                  <a:tcPr marL="68580" marR="68580" marT="0" marB="0" anchor="ctr"/>
                </a:tc>
                <a:tc>
                  <a:txBody>
                    <a:bodyPr/>
                    <a:lstStyle/>
                    <a:p>
                      <a:pPr algn="ctr" rtl="1">
                        <a:lnSpc>
                          <a:spcPct val="115000"/>
                        </a:lnSpc>
                        <a:spcAft>
                          <a:spcPts val="0"/>
                        </a:spcAft>
                      </a:pPr>
                      <a:r>
                        <a:rPr lang="fa-IR" sz="2800" kern="1200" dirty="0">
                          <a:effectLst/>
                          <a:latin typeface="IRMitra" pitchFamily="2" charset="-78"/>
                          <a:cs typeface="IRMitra" pitchFamily="2" charset="-78"/>
                        </a:rPr>
                        <a:t>ابزارها</a:t>
                      </a:r>
                      <a:endParaRPr lang="en-US" sz="2800" dirty="0">
                        <a:effectLst/>
                        <a:latin typeface="IRMitra" pitchFamily="2" charset="-78"/>
                        <a:ea typeface="Calibri"/>
                        <a:cs typeface="IRMitra" pitchFamily="2" charset="-78"/>
                      </a:endParaRPr>
                    </a:p>
                  </a:txBody>
                  <a:tcPr marL="68580" marR="68580" marT="0" marB="0" anchor="ctr"/>
                </a:tc>
              </a:tr>
              <a:tr h="2318433">
                <a:tc>
                  <a:txBody>
                    <a:bodyPr/>
                    <a:lstStyle/>
                    <a:p>
                      <a:pPr marL="342900" lvl="0" indent="-342900" algn="ctr" rtl="1">
                        <a:spcAft>
                          <a:spcPts val="0"/>
                        </a:spcAft>
                        <a:buFont typeface="Arial"/>
                        <a:buChar char="•"/>
                        <a:tabLst>
                          <a:tab pos="457200" algn="l"/>
                        </a:tabLst>
                      </a:pPr>
                      <a:r>
                        <a:rPr lang="fa-IR" sz="1800" kern="1200">
                          <a:solidFill>
                            <a:schemeClr val="dk1"/>
                          </a:solidFill>
                          <a:latin typeface="+mn-lt"/>
                          <a:ea typeface="+mn-ea"/>
                          <a:cs typeface="B Lotus" pitchFamily="2" charset="-78"/>
                        </a:rPr>
                        <a:t>وب سایت ارائه دهنده منابع و خدمات گسترده نظیر پست الکترونیکی، تالارهای گفتگو، موتورهای جست و جو فروشگاه های مستقیم و بلادرنگ</a:t>
                      </a:r>
                      <a:endParaRPr lang="en-US" sz="1800" kern="1200">
                        <a:solidFill>
                          <a:schemeClr val="dk1"/>
                        </a:solidFill>
                        <a:latin typeface="+mn-lt"/>
                        <a:ea typeface="+mn-ea"/>
                        <a:cs typeface="B Lotus" pitchFamily="2" charset="-78"/>
                      </a:endParaRPr>
                    </a:p>
                    <a:p>
                      <a:pPr marL="342900" lvl="0" indent="-342900" algn="ctr" rtl="1">
                        <a:spcAft>
                          <a:spcPts val="0"/>
                        </a:spcAft>
                        <a:buFont typeface="Arial"/>
                        <a:buChar char="•"/>
                        <a:tabLst>
                          <a:tab pos="457200" algn="l"/>
                        </a:tabLst>
                      </a:pPr>
                      <a:r>
                        <a:rPr lang="fa-IR" sz="1800" kern="1200">
                          <a:solidFill>
                            <a:schemeClr val="dk1"/>
                          </a:solidFill>
                          <a:latin typeface="+mn-lt"/>
                          <a:ea typeface="+mn-ea"/>
                          <a:cs typeface="B Lotus" pitchFamily="2" charset="-78"/>
                        </a:rPr>
                        <a:t>درگاه های اینترنتی: فراهم آوردن امکان دسترسی به اطلاعات حساب ویژه برای مشتریان نظیر آگاهی از جزئیات سابقه تماسهای گذشته</a:t>
                      </a:r>
                      <a:endParaRPr lang="en-US" sz="1800" kern="1200">
                        <a:solidFill>
                          <a:schemeClr val="dk1"/>
                        </a:solidFill>
                        <a:latin typeface="+mn-lt"/>
                        <a:ea typeface="+mn-ea"/>
                        <a:cs typeface="B Lotus" pitchFamily="2" charset="-78"/>
                      </a:endParaRPr>
                    </a:p>
                    <a:p>
                      <a:pPr marL="342900" lvl="0" indent="-342900" algn="ctr" rtl="1">
                        <a:spcAft>
                          <a:spcPts val="0"/>
                        </a:spcAft>
                        <a:buFont typeface="Arial"/>
                        <a:buChar char="•"/>
                        <a:tabLst>
                          <a:tab pos="457200" algn="l"/>
                        </a:tabLst>
                      </a:pPr>
                      <a:r>
                        <a:rPr lang="fa-IR" sz="1800" kern="1200">
                          <a:solidFill>
                            <a:schemeClr val="dk1"/>
                          </a:solidFill>
                          <a:latin typeface="+mn-lt"/>
                          <a:ea typeface="+mn-ea"/>
                          <a:cs typeface="B Lotus" pitchFamily="2" charset="-78"/>
                        </a:rPr>
                        <a:t>درگاه های مخصوص مشتری: حاوی اطلاعات شخصی، نظیر ایجاد فضای مخصوص بر روی سایتها توسط کاربران </a:t>
                      </a:r>
                      <a:r>
                        <a:rPr lang="en-US" sz="1800" kern="1200">
                          <a:solidFill>
                            <a:schemeClr val="dk1"/>
                          </a:solidFill>
                          <a:latin typeface="+mn-lt"/>
                          <a:ea typeface="+mn-ea"/>
                          <a:cs typeface="B Lotus" pitchFamily="2" charset="-78"/>
                        </a:rPr>
                        <a:t>My Yahoo</a:t>
                      </a:r>
                      <a:r>
                        <a:rPr lang="fa-IR" sz="1800" kern="1200">
                          <a:solidFill>
                            <a:schemeClr val="dk1"/>
                          </a:solidFill>
                          <a:latin typeface="+mn-lt"/>
                          <a:ea typeface="+mn-ea"/>
                          <a:cs typeface="B Lotus" pitchFamily="2" charset="-78"/>
                        </a:rPr>
                        <a:t> یا </a:t>
                      </a:r>
                      <a:r>
                        <a:rPr lang="en-US" sz="1800" kern="1200">
                          <a:solidFill>
                            <a:schemeClr val="dk1"/>
                          </a:solidFill>
                          <a:latin typeface="+mn-lt"/>
                          <a:ea typeface="+mn-ea"/>
                          <a:cs typeface="B Lotus" pitchFamily="2" charset="-78"/>
                        </a:rPr>
                        <a:t>My Excite</a:t>
                      </a:r>
                    </a:p>
                  </a:txBody>
                  <a:tcPr marL="68580" marR="68580" marT="0" marB="0" anchor="ctr"/>
                </a:tc>
                <a:tc>
                  <a:txBody>
                    <a:bodyPr/>
                    <a:lstStyle/>
                    <a:p>
                      <a:pPr algn="ctr" rtl="1">
                        <a:lnSpc>
                          <a:spcPct val="115000"/>
                        </a:lnSpc>
                        <a:spcAft>
                          <a:spcPts val="0"/>
                        </a:spcAft>
                      </a:pPr>
                      <a:r>
                        <a:rPr lang="fa-IR" sz="1800" kern="1200" dirty="0">
                          <a:solidFill>
                            <a:schemeClr val="dk1"/>
                          </a:solidFill>
                          <a:latin typeface="+mn-lt"/>
                          <a:ea typeface="+mn-ea"/>
                          <a:cs typeface="B Lotus" pitchFamily="2" charset="-78"/>
                        </a:rPr>
                        <a:t>درگاه های اینترنتی</a:t>
                      </a:r>
                      <a:endParaRPr lang="en-US" sz="1800" kern="1200" dirty="0">
                        <a:solidFill>
                          <a:schemeClr val="dk1"/>
                        </a:solidFill>
                        <a:latin typeface="+mn-lt"/>
                        <a:ea typeface="+mn-ea"/>
                        <a:cs typeface="B Lotus" pitchFamily="2" charset="-78"/>
                      </a:endParaRPr>
                    </a:p>
                  </a:txBody>
                  <a:tcPr marL="68580" marR="68580" marT="0" marB="0" anchor="ctr"/>
                </a:tc>
              </a:tr>
              <a:tr h="1030415">
                <a:tc>
                  <a:txBody>
                    <a:bodyPr/>
                    <a:lstStyle/>
                    <a:p>
                      <a:pPr marL="342900" lvl="0" indent="-342900" algn="ctr" rtl="1">
                        <a:spcAft>
                          <a:spcPts val="0"/>
                        </a:spcAft>
                        <a:buFont typeface="Arial"/>
                        <a:buChar char="•"/>
                        <a:tabLst>
                          <a:tab pos="457200" algn="l"/>
                        </a:tabLst>
                      </a:pPr>
                      <a:r>
                        <a:rPr lang="fa-IR" sz="1800" kern="1200">
                          <a:solidFill>
                            <a:schemeClr val="dk1"/>
                          </a:solidFill>
                          <a:latin typeface="+mn-lt"/>
                          <a:ea typeface="+mn-ea"/>
                          <a:cs typeface="B Lotus" pitchFamily="2" charset="-78"/>
                        </a:rPr>
                        <a:t>پشتیبانی کننده از استراتژیهای </a:t>
                      </a:r>
                      <a:r>
                        <a:rPr lang="en-US" sz="1800" kern="1200">
                          <a:solidFill>
                            <a:schemeClr val="dk1"/>
                          </a:solidFill>
                          <a:latin typeface="+mn-lt"/>
                          <a:ea typeface="+mn-ea"/>
                          <a:cs typeface="B Lotus" pitchFamily="2" charset="-78"/>
                        </a:rPr>
                        <a:t>CRM</a:t>
                      </a:r>
                      <a:r>
                        <a:rPr lang="fa-IR" sz="1800" kern="1200">
                          <a:solidFill>
                            <a:schemeClr val="dk1"/>
                          </a:solidFill>
                          <a:latin typeface="+mn-lt"/>
                          <a:ea typeface="+mn-ea"/>
                          <a:cs typeface="B Lotus" pitchFamily="2" charset="-78"/>
                        </a:rPr>
                        <a:t> متنی بر وب</a:t>
                      </a:r>
                      <a:endParaRPr lang="en-US" sz="1800" kern="1200">
                        <a:solidFill>
                          <a:schemeClr val="dk1"/>
                        </a:solidFill>
                        <a:latin typeface="+mn-lt"/>
                        <a:ea typeface="+mn-ea"/>
                        <a:cs typeface="B Lotus" pitchFamily="2" charset="-78"/>
                      </a:endParaRPr>
                    </a:p>
                    <a:p>
                      <a:pPr marL="342900" lvl="0" indent="-342900" algn="ctr" rtl="1">
                        <a:spcAft>
                          <a:spcPts val="0"/>
                        </a:spcAft>
                        <a:buFont typeface="Arial"/>
                        <a:buChar char="•"/>
                        <a:tabLst>
                          <a:tab pos="457200" algn="l"/>
                        </a:tabLst>
                      </a:pPr>
                      <a:r>
                        <a:rPr lang="fa-IR" sz="1800" kern="1200">
                          <a:solidFill>
                            <a:schemeClr val="dk1"/>
                          </a:solidFill>
                          <a:latin typeface="+mn-lt"/>
                          <a:ea typeface="+mn-ea"/>
                          <a:cs typeface="B Lotus" pitchFamily="2" charset="-78"/>
                        </a:rPr>
                        <a:t>برقرار کننده ارتباط مستقیم مشتریان</a:t>
                      </a:r>
                      <a:endParaRPr lang="en-US" sz="1800" kern="1200">
                        <a:solidFill>
                          <a:schemeClr val="dk1"/>
                        </a:solidFill>
                        <a:latin typeface="+mn-lt"/>
                        <a:ea typeface="+mn-ea"/>
                        <a:cs typeface="B Lotus" pitchFamily="2" charset="-78"/>
                      </a:endParaRPr>
                    </a:p>
                    <a:p>
                      <a:pPr marL="342900" lvl="0" indent="-342900" algn="ctr" rtl="1">
                        <a:spcAft>
                          <a:spcPts val="0"/>
                        </a:spcAft>
                        <a:buFont typeface="Arial"/>
                        <a:buChar char="•"/>
                        <a:tabLst>
                          <a:tab pos="457200" algn="l"/>
                        </a:tabLst>
                      </a:pPr>
                      <a:r>
                        <a:rPr lang="fa-IR" sz="1800" kern="1200">
                          <a:solidFill>
                            <a:schemeClr val="dk1"/>
                          </a:solidFill>
                          <a:latin typeface="+mn-lt"/>
                          <a:ea typeface="+mn-ea"/>
                          <a:cs typeface="B Lotus" pitchFamily="2" charset="-78"/>
                        </a:rPr>
                        <a:t>جذب تعداد بالایی از مخاطبان و رعایت خواسته های آنها حتی براساس خبرنامه های هفتگی</a:t>
                      </a:r>
                      <a:endParaRPr lang="en-US" sz="1800" kern="1200">
                        <a:solidFill>
                          <a:schemeClr val="dk1"/>
                        </a:solidFill>
                        <a:latin typeface="+mn-lt"/>
                        <a:ea typeface="+mn-ea"/>
                        <a:cs typeface="B Lotus" pitchFamily="2" charset="-78"/>
                      </a:endParaRPr>
                    </a:p>
                  </a:txBody>
                  <a:tcPr marL="68580" marR="68580" marT="0" marB="0" anchor="ctr"/>
                </a:tc>
                <a:tc>
                  <a:txBody>
                    <a:bodyPr/>
                    <a:lstStyle/>
                    <a:p>
                      <a:pPr algn="ctr" rtl="1">
                        <a:lnSpc>
                          <a:spcPct val="115000"/>
                        </a:lnSpc>
                        <a:spcAft>
                          <a:spcPts val="0"/>
                        </a:spcAft>
                      </a:pPr>
                      <a:r>
                        <a:rPr lang="fa-IR" sz="1800" kern="1200">
                          <a:solidFill>
                            <a:schemeClr val="dk1"/>
                          </a:solidFill>
                          <a:latin typeface="+mn-lt"/>
                          <a:ea typeface="+mn-ea"/>
                          <a:cs typeface="B Lotus" pitchFamily="2" charset="-78"/>
                        </a:rPr>
                        <a:t>پست الکترونیکی</a:t>
                      </a:r>
                      <a:endParaRPr lang="en-US" sz="1800" kern="1200">
                        <a:solidFill>
                          <a:schemeClr val="dk1"/>
                        </a:solidFill>
                        <a:latin typeface="+mn-lt"/>
                        <a:ea typeface="+mn-ea"/>
                        <a:cs typeface="B Lotus" pitchFamily="2" charset="-78"/>
                      </a:endParaRPr>
                    </a:p>
                  </a:txBody>
                  <a:tcPr marL="68580" marR="68580" marT="0" marB="0" anchor="ctr"/>
                </a:tc>
              </a:tr>
              <a:tr h="1220408">
                <a:tc>
                  <a:txBody>
                    <a:bodyPr/>
                    <a:lstStyle/>
                    <a:p>
                      <a:pPr marL="342900" lvl="0" indent="-342900" algn="ctr" rtl="1">
                        <a:spcAft>
                          <a:spcPts val="0"/>
                        </a:spcAft>
                        <a:buFont typeface="Arial"/>
                        <a:buChar char="•"/>
                        <a:tabLst>
                          <a:tab pos="457200" algn="l"/>
                        </a:tabLst>
                      </a:pPr>
                      <a:r>
                        <a:rPr lang="fa-IR" sz="1800" kern="1200" dirty="0">
                          <a:solidFill>
                            <a:schemeClr val="dk1"/>
                          </a:solidFill>
                          <a:latin typeface="+mn-lt"/>
                          <a:ea typeface="+mn-ea"/>
                          <a:cs typeface="B Lotus" pitchFamily="2" charset="-78"/>
                        </a:rPr>
                        <a:t>استفاده از نرم افزارهای مبتنی بر هوش مصنوعی برای برقراری تعاملات بین بنگاه اقتصادی با مشتریان، شرکا و  عرضه کنندگان</a:t>
                      </a:r>
                      <a:endParaRPr lang="en-US" sz="1800" kern="1200" dirty="0">
                        <a:solidFill>
                          <a:schemeClr val="dk1"/>
                        </a:solidFill>
                        <a:latin typeface="+mn-lt"/>
                        <a:ea typeface="+mn-ea"/>
                        <a:cs typeface="B Lotus" pitchFamily="2" charset="-78"/>
                      </a:endParaRPr>
                    </a:p>
                    <a:p>
                      <a:pPr marL="342900" lvl="0" indent="-342900" algn="ctr" rtl="1">
                        <a:spcAft>
                          <a:spcPts val="0"/>
                        </a:spcAft>
                        <a:buFont typeface="Arial"/>
                        <a:buChar char="•"/>
                        <a:tabLst>
                          <a:tab pos="457200" algn="l"/>
                        </a:tabLst>
                      </a:pPr>
                      <a:r>
                        <a:rPr lang="fa-IR" sz="1800" kern="1200" dirty="0">
                          <a:solidFill>
                            <a:schemeClr val="dk1"/>
                          </a:solidFill>
                          <a:latin typeface="+mn-lt"/>
                          <a:ea typeface="+mn-ea"/>
                          <a:cs typeface="B Lotus" pitchFamily="2" charset="-78"/>
                        </a:rPr>
                        <a:t>شبیه سازی نرم افزاری برای پیش بینی پاسخگویی به سوالات و مشکلات مطرح شده از طرف مشتریان</a:t>
                      </a:r>
                      <a:endParaRPr lang="en-US" sz="1800" kern="1200" dirty="0">
                        <a:solidFill>
                          <a:schemeClr val="dk1"/>
                        </a:solidFill>
                        <a:latin typeface="+mn-lt"/>
                        <a:ea typeface="+mn-ea"/>
                        <a:cs typeface="B Lotus" pitchFamily="2" charset="-78"/>
                      </a:endParaRPr>
                    </a:p>
                  </a:txBody>
                  <a:tcPr marL="68580" marR="68580" marT="0" marB="0" anchor="ctr"/>
                </a:tc>
                <a:tc>
                  <a:txBody>
                    <a:bodyPr/>
                    <a:lstStyle/>
                    <a:p>
                      <a:pPr algn="ctr" rtl="1">
                        <a:lnSpc>
                          <a:spcPct val="115000"/>
                        </a:lnSpc>
                        <a:spcAft>
                          <a:spcPts val="0"/>
                        </a:spcAft>
                      </a:pPr>
                      <a:r>
                        <a:rPr lang="fa-IR" sz="1800" kern="1200">
                          <a:solidFill>
                            <a:schemeClr val="dk1"/>
                          </a:solidFill>
                          <a:latin typeface="+mn-lt"/>
                          <a:ea typeface="+mn-ea"/>
                          <a:cs typeface="B Lotus" pitchFamily="2" charset="-78"/>
                        </a:rPr>
                        <a:t>پاسخ دهنده های خودکار</a:t>
                      </a:r>
                      <a:endParaRPr lang="en-US" sz="1800" kern="1200">
                        <a:solidFill>
                          <a:schemeClr val="dk1"/>
                        </a:solidFill>
                        <a:latin typeface="+mn-lt"/>
                        <a:ea typeface="+mn-ea"/>
                        <a:cs typeface="B Lotus" pitchFamily="2" charset="-78"/>
                      </a:endParaRPr>
                    </a:p>
                  </a:txBody>
                  <a:tcPr marL="68580" marR="68580" marT="0" marB="0" anchor="ctr"/>
                </a:tc>
              </a:tr>
              <a:tr h="976326">
                <a:tc>
                  <a:txBody>
                    <a:bodyPr/>
                    <a:lstStyle/>
                    <a:p>
                      <a:pPr marL="342900" lvl="0" indent="-342900" algn="ctr" rtl="1">
                        <a:spcAft>
                          <a:spcPts val="0"/>
                        </a:spcAft>
                        <a:buFont typeface="Arial"/>
                        <a:buChar char="•"/>
                        <a:tabLst>
                          <a:tab pos="457200" algn="l"/>
                        </a:tabLst>
                      </a:pPr>
                      <a:r>
                        <a:rPr lang="fa-IR" sz="1800" kern="1200" dirty="0">
                          <a:solidFill>
                            <a:schemeClr val="dk1"/>
                          </a:solidFill>
                          <a:latin typeface="+mn-lt"/>
                          <a:ea typeface="+mn-ea"/>
                          <a:cs typeface="B Lotus" pitchFamily="2" charset="-78"/>
                        </a:rPr>
                        <a:t>استفاده از گروه مشخصی از افراد بصورت نظام مند برای گفتگو در اتاقها یا تالارهای گفتمان</a:t>
                      </a:r>
                      <a:endParaRPr lang="en-US" sz="1800" kern="1200" dirty="0">
                        <a:solidFill>
                          <a:schemeClr val="dk1"/>
                        </a:solidFill>
                        <a:latin typeface="+mn-lt"/>
                        <a:ea typeface="+mn-ea"/>
                        <a:cs typeface="B Lotus" pitchFamily="2" charset="-78"/>
                      </a:endParaRPr>
                    </a:p>
                    <a:p>
                      <a:pPr marL="342900" lvl="0" indent="-342900" algn="ctr" rtl="1">
                        <a:spcAft>
                          <a:spcPts val="0"/>
                        </a:spcAft>
                        <a:buFont typeface="Arial"/>
                        <a:buChar char="•"/>
                        <a:tabLst>
                          <a:tab pos="457200" algn="l"/>
                        </a:tabLst>
                      </a:pPr>
                      <a:r>
                        <a:rPr lang="fa-IR" sz="1800" kern="1200" dirty="0">
                          <a:solidFill>
                            <a:schemeClr val="dk1"/>
                          </a:solidFill>
                          <a:latin typeface="+mn-lt"/>
                          <a:ea typeface="+mn-ea"/>
                          <a:cs typeface="B Lotus" pitchFamily="2" charset="-78"/>
                        </a:rPr>
                        <a:t>تبادل نظر همزمان و مستقیم بین اعضا بر اساس تبادل پیام</a:t>
                      </a:r>
                      <a:endParaRPr lang="en-US" sz="1800" kern="1200" dirty="0">
                        <a:solidFill>
                          <a:schemeClr val="dk1"/>
                        </a:solidFill>
                        <a:latin typeface="+mn-lt"/>
                        <a:ea typeface="+mn-ea"/>
                        <a:cs typeface="B Lotus" pitchFamily="2" charset="-78"/>
                      </a:endParaRPr>
                    </a:p>
                  </a:txBody>
                  <a:tcPr marL="68580" marR="68580" marT="0" marB="0" anchor="ctr"/>
                </a:tc>
                <a:tc>
                  <a:txBody>
                    <a:bodyPr/>
                    <a:lstStyle/>
                    <a:p>
                      <a:pPr algn="ctr" rtl="1">
                        <a:lnSpc>
                          <a:spcPct val="115000"/>
                        </a:lnSpc>
                        <a:spcAft>
                          <a:spcPts val="0"/>
                        </a:spcAft>
                      </a:pPr>
                      <a:r>
                        <a:rPr lang="fa-IR" sz="1800" kern="1200" dirty="0">
                          <a:solidFill>
                            <a:schemeClr val="dk1"/>
                          </a:solidFill>
                          <a:latin typeface="+mn-lt"/>
                          <a:ea typeface="+mn-ea"/>
                          <a:cs typeface="B Lotus" pitchFamily="2" charset="-78"/>
                        </a:rPr>
                        <a:t>انجمنهای اینترنتی</a:t>
                      </a:r>
                      <a:endParaRPr lang="en-US" sz="1800" kern="1200" dirty="0">
                        <a:solidFill>
                          <a:schemeClr val="dk1"/>
                        </a:solidFill>
                        <a:latin typeface="+mn-lt"/>
                        <a:ea typeface="+mn-ea"/>
                        <a:cs typeface="B Lotus" pitchFamily="2" charset="-78"/>
                      </a:endParaRPr>
                    </a:p>
                  </a:txBody>
                  <a:tcPr marL="68580" marR="68580" marT="0" marB="0" anchor="ctr"/>
                </a:tc>
              </a:tr>
            </a:tbl>
          </a:graphicData>
        </a:graphic>
      </p:graphicFrame>
    </p:spTree>
    <p:extLst>
      <p:ext uri="{BB962C8B-B14F-4D97-AF65-F5344CB8AC3E}">
        <p14:creationId xmlns:p14="http://schemas.microsoft.com/office/powerpoint/2010/main" val="390377209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38400" y="304800"/>
            <a:ext cx="6248400" cy="6400800"/>
          </a:xfrm>
        </p:spPr>
        <p:txBody>
          <a:bodyPr>
            <a:normAutofit/>
          </a:bodyPr>
          <a:lstStyle/>
          <a:p>
            <a:pPr algn="just" rtl="1"/>
            <a:endParaRPr lang="en-US" dirty="0">
              <a:cs typeface="B Mitra" pitchFamily="2" charset="-78"/>
            </a:endParaRPr>
          </a:p>
        </p:txBody>
      </p:sp>
      <p:graphicFrame>
        <p:nvGraphicFramePr>
          <p:cNvPr id="6" name="Content Placeholder 6"/>
          <p:cNvGraphicFramePr>
            <a:graphicFrameLocks/>
          </p:cNvGraphicFramePr>
          <p:nvPr>
            <p:extLst>
              <p:ext uri="{D42A27DB-BD31-4B8C-83A1-F6EECF244321}">
                <p14:modId xmlns:p14="http://schemas.microsoft.com/office/powerpoint/2010/main" val="1032790665"/>
              </p:ext>
            </p:extLst>
          </p:nvPr>
        </p:nvGraphicFramePr>
        <p:xfrm>
          <a:off x="228600" y="304801"/>
          <a:ext cx="8610600" cy="6096000"/>
        </p:xfrm>
        <a:graphic>
          <a:graphicData uri="http://schemas.openxmlformats.org/drawingml/2006/table">
            <a:tbl>
              <a:tblPr firstRow="1" bandRow="1">
                <a:tableStyleId>{5C22544A-7EE6-4342-B048-85BDC9FD1C3A}</a:tableStyleId>
              </a:tblPr>
              <a:tblGrid>
                <a:gridCol w="6697133"/>
                <a:gridCol w="1913467"/>
              </a:tblGrid>
              <a:tr h="728128">
                <a:tc>
                  <a:txBody>
                    <a:bodyPr/>
                    <a:lstStyle/>
                    <a:p>
                      <a:pPr algn="ctr" rtl="1"/>
                      <a:r>
                        <a:rPr lang="fa-IR" sz="3200" b="1" kern="1200" dirty="0" smtClean="0">
                          <a:solidFill>
                            <a:schemeClr val="lt1"/>
                          </a:solidFill>
                          <a:latin typeface="+mn-lt"/>
                          <a:ea typeface="+mn-ea"/>
                          <a:cs typeface="B Lotus" pitchFamily="2" charset="-78"/>
                        </a:rPr>
                        <a:t>کاربردها</a:t>
                      </a:r>
                      <a:endParaRPr lang="en-US" sz="3200" b="1" kern="1200" dirty="0" smtClean="0">
                        <a:solidFill>
                          <a:schemeClr val="lt1"/>
                        </a:solidFill>
                        <a:latin typeface="+mn-lt"/>
                        <a:ea typeface="+mn-ea"/>
                        <a:cs typeface="B Lotus" pitchFamily="2" charset="-78"/>
                      </a:endParaRPr>
                    </a:p>
                  </a:txBody>
                  <a:tcPr marT="45715" marB="45715"/>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sz="3200" dirty="0" smtClean="0">
                          <a:cs typeface="B Lotus" pitchFamily="2" charset="-78"/>
                        </a:rPr>
                        <a:t>ابزارها</a:t>
                      </a:r>
                      <a:endParaRPr lang="en-US" sz="3200" dirty="0" smtClean="0">
                        <a:cs typeface="B Lotus" pitchFamily="2" charset="-78"/>
                      </a:endParaRPr>
                    </a:p>
                  </a:txBody>
                  <a:tcPr marT="45715" marB="45715"/>
                </a:tc>
              </a:tr>
              <a:tr h="1133504">
                <a:tc>
                  <a:txBody>
                    <a:bodyPr/>
                    <a:lstStyle/>
                    <a:p>
                      <a:pPr algn="r" rtl="1">
                        <a:buFont typeface="Arial" pitchFamily="34" charset="0"/>
                        <a:buChar char="•"/>
                      </a:pPr>
                      <a:r>
                        <a:rPr lang="fa-IR" sz="1900" dirty="0" smtClean="0">
                          <a:cs typeface="B Lotus" pitchFamily="2" charset="-78"/>
                        </a:rPr>
                        <a:t>استفاده از کارتهای الکترونیکی برای اجازه حذف</a:t>
                      </a:r>
                      <a:r>
                        <a:rPr lang="fa-IR" sz="1900" baseline="0" dirty="0" smtClean="0">
                          <a:cs typeface="B Lotus" pitchFamily="2" charset="-78"/>
                        </a:rPr>
                        <a:t> اقلام  کالا، تغییر تعداد، محاسبه مجموع سفارش، اعمال تخفیف، محاسبه هزینه حمل و برقراری تبادل امن برای کاربر</a:t>
                      </a:r>
                    </a:p>
                    <a:p>
                      <a:pPr algn="r" rtl="1">
                        <a:buFont typeface="Arial" pitchFamily="34" charset="0"/>
                        <a:buChar char="•"/>
                      </a:pPr>
                      <a:r>
                        <a:rPr lang="fa-IR" sz="1900" baseline="0" dirty="0" smtClean="0">
                          <a:cs typeface="B Lotus" pitchFamily="2" charset="-78"/>
                        </a:rPr>
                        <a:t>مخاطب قرار دادن خریداران برای بالا بردن قدرت خرید و تسهیل در خرید اجناس</a:t>
                      </a:r>
                      <a:endParaRPr lang="en-US" sz="1900" dirty="0" smtClean="0">
                        <a:cs typeface="B Lotus" pitchFamily="2" charset="-78"/>
                      </a:endParaRPr>
                    </a:p>
                  </a:txBody>
                  <a:tcPr marT="45715" marB="45715"/>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sz="1900" b="1" dirty="0" smtClean="0">
                          <a:cs typeface="B Lotus" pitchFamily="2" charset="-78"/>
                        </a:rPr>
                        <a:t>کارتهای خرید</a:t>
                      </a:r>
                      <a:endParaRPr lang="en-US" sz="1900" b="1" dirty="0" smtClean="0">
                        <a:cs typeface="B Lotus" pitchFamily="2" charset="-78"/>
                      </a:endParaRPr>
                    </a:p>
                    <a:p>
                      <a:pPr algn="ctr" rtl="1"/>
                      <a:endParaRPr lang="en-US" sz="1900" b="1" dirty="0">
                        <a:cs typeface="B Lotus" pitchFamily="2" charset="-78"/>
                      </a:endParaRPr>
                    </a:p>
                  </a:txBody>
                  <a:tcPr marT="45715" marB="45715"/>
                </a:tc>
              </a:tr>
              <a:tr h="833855">
                <a:tc>
                  <a:txBody>
                    <a:bodyPr/>
                    <a:lstStyle/>
                    <a:p>
                      <a:pPr algn="r" rtl="1">
                        <a:buFont typeface="Arial" pitchFamily="34" charset="0"/>
                        <a:buChar char="•"/>
                      </a:pPr>
                      <a:r>
                        <a:rPr lang="fa-IR" sz="1900" dirty="0" smtClean="0">
                          <a:cs typeface="B Lotus" pitchFamily="2" charset="-78"/>
                        </a:rPr>
                        <a:t> حذف هزینه های چاپ، پست، پیگیری مدت دار دریافت کاتالوگها</a:t>
                      </a:r>
                    </a:p>
                    <a:p>
                      <a:pPr algn="r" rtl="1">
                        <a:buFont typeface="Arial" pitchFamily="34" charset="0"/>
                        <a:buChar char="•"/>
                      </a:pPr>
                      <a:r>
                        <a:rPr lang="fa-IR" sz="1900" dirty="0" smtClean="0">
                          <a:cs typeface="B Lotus" pitchFamily="2" charset="-78"/>
                        </a:rPr>
                        <a:t>امکان شخصی سازی این کاتالوگها بر اساس الگوی خرید هر مشتری</a:t>
                      </a:r>
                      <a:endParaRPr lang="en-US" sz="1900" dirty="0" smtClean="0">
                        <a:cs typeface="B Lotus" pitchFamily="2" charset="-78"/>
                      </a:endParaRPr>
                    </a:p>
                  </a:txBody>
                  <a:tcPr marT="45715" marB="45715"/>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sz="1900" b="1" dirty="0" smtClean="0">
                          <a:cs typeface="B Lotus" pitchFamily="2" charset="-78"/>
                        </a:rPr>
                        <a:t>کاتالوگهای</a:t>
                      </a:r>
                      <a:r>
                        <a:rPr lang="fa-IR" sz="1900" b="1" baseline="0" dirty="0" smtClean="0">
                          <a:cs typeface="B Lotus" pitchFamily="2" charset="-78"/>
                        </a:rPr>
                        <a:t> جاری و  بلادرنگ</a:t>
                      </a:r>
                    </a:p>
                  </a:txBody>
                  <a:tcPr marT="45715" marB="45715"/>
                </a:tc>
              </a:tr>
              <a:tr h="1813607">
                <a:tc>
                  <a:txBody>
                    <a:bodyPr/>
                    <a:lstStyle/>
                    <a:p>
                      <a:pPr algn="just" rtl="1">
                        <a:buFont typeface="Arial" pitchFamily="34" charset="0"/>
                        <a:buChar char="•"/>
                      </a:pPr>
                      <a:r>
                        <a:rPr lang="fa-IR" sz="1900" dirty="0" smtClean="0">
                          <a:cs typeface="B Lotus" pitchFamily="2" charset="-78"/>
                        </a:rPr>
                        <a:t>ابزار پایش فعالیتهای کار بر روی وب برای شخصی سازی اطلاعات توسط بازاریابیها</a:t>
                      </a:r>
                      <a:endParaRPr lang="fa-IR" sz="1900" baseline="0" dirty="0" smtClean="0">
                        <a:cs typeface="B Lotus" pitchFamily="2" charset="-78"/>
                      </a:endParaRPr>
                    </a:p>
                    <a:p>
                      <a:pPr algn="just" rtl="1">
                        <a:buFont typeface="Arial" pitchFamily="34" charset="0"/>
                        <a:buChar char="•"/>
                      </a:pPr>
                      <a:r>
                        <a:rPr lang="fa-IR" sz="1900" baseline="0" dirty="0" smtClean="0">
                          <a:cs typeface="B Lotus" pitchFamily="2" charset="-78"/>
                        </a:rPr>
                        <a:t>پیش بینی فروش بر اساس ردیابی کاربر توسط بازاریابان</a:t>
                      </a:r>
                    </a:p>
                    <a:p>
                      <a:pPr algn="just" rtl="1">
                        <a:buFont typeface="Arial" pitchFamily="34" charset="0"/>
                        <a:buChar char="•"/>
                      </a:pPr>
                      <a:r>
                        <a:rPr lang="fa-IR" sz="1900" baseline="0" dirty="0" smtClean="0">
                          <a:cs typeface="B Lotus" pitchFamily="2" charset="-78"/>
                        </a:rPr>
                        <a:t>استفاده از روشهایی نظیر بلوک داده که توسط سرویس دهنده ارسال میشوند </a:t>
                      </a:r>
                      <a:r>
                        <a:rPr lang="en-US" sz="1900" baseline="0" dirty="0" smtClean="0">
                          <a:cs typeface="B Lotus" pitchFamily="2" charset="-78"/>
                        </a:rPr>
                        <a:t> (Cookie)</a:t>
                      </a:r>
                      <a:r>
                        <a:rPr lang="fa-IR" sz="1900" baseline="0" dirty="0" smtClean="0">
                          <a:cs typeface="B Lotus" pitchFamily="2" charset="-78"/>
                        </a:rPr>
                        <a:t>، کدگذاری، آدرس جهانی سایتها و منابع </a:t>
                      </a:r>
                      <a:r>
                        <a:rPr lang="en-US" sz="1900" baseline="0" dirty="0" smtClean="0">
                          <a:cs typeface="B Lotus" pitchFamily="2" charset="-78"/>
                        </a:rPr>
                        <a:t>(URL= Universal Resource Locator)</a:t>
                      </a:r>
                      <a:r>
                        <a:rPr lang="fa-IR" sz="1900" baseline="0" dirty="0" smtClean="0">
                          <a:cs typeface="B Lotus" pitchFamily="2" charset="-78"/>
                        </a:rPr>
                        <a:t>، ذخیره قرارداد اینترنت برای ردیابی مشتریان</a:t>
                      </a:r>
                    </a:p>
                  </a:txBody>
                  <a:tcPr marT="45715" marB="45715"/>
                </a:tc>
                <a:tc>
                  <a:txBody>
                    <a:bodyPr/>
                    <a:lstStyle/>
                    <a:p>
                      <a:pPr algn="ctr" rtl="1"/>
                      <a:endParaRPr lang="fa-IR" sz="1900" b="1" dirty="0" smtClean="0">
                        <a:cs typeface="B Lotus" pitchFamily="2" charset="-78"/>
                      </a:endParaRPr>
                    </a:p>
                    <a:p>
                      <a:pPr algn="ctr" rtl="1"/>
                      <a:r>
                        <a:rPr lang="fa-IR" sz="1900" b="1" dirty="0" smtClean="0">
                          <a:cs typeface="B Lotus" pitchFamily="2" charset="-78"/>
                        </a:rPr>
                        <a:t>ردیابی کاربر</a:t>
                      </a:r>
                      <a:endParaRPr lang="en-US" sz="1900" b="1" dirty="0">
                        <a:cs typeface="B Lotus" pitchFamily="2" charset="-78"/>
                      </a:endParaRPr>
                    </a:p>
                  </a:txBody>
                  <a:tcPr marT="45715" marB="45715"/>
                </a:tc>
              </a:tr>
              <a:tr h="793453">
                <a:tc>
                  <a:txBody>
                    <a:bodyPr/>
                    <a:lstStyle/>
                    <a:p>
                      <a:pPr algn="r" rtl="1">
                        <a:buFont typeface="Arial" pitchFamily="34" charset="0"/>
                        <a:buChar char="•"/>
                      </a:pPr>
                      <a:r>
                        <a:rPr lang="en-US" sz="1900" baseline="0" dirty="0" smtClean="0">
                          <a:cs typeface="B Lotus" pitchFamily="2" charset="-78"/>
                        </a:rPr>
                        <a:t> </a:t>
                      </a:r>
                      <a:r>
                        <a:rPr lang="fa-IR" sz="1900" baseline="0" dirty="0" smtClean="0">
                          <a:cs typeface="B Lotus" pitchFamily="2" charset="-78"/>
                        </a:rPr>
                        <a:t> ارتباط نموداری به یک وب سایت، ابزارهای ارزان قیمت برای بازاریابی سایتها</a:t>
                      </a:r>
                    </a:p>
                  </a:txBody>
                  <a:tcPr marT="45715" marB="45715"/>
                </a:tc>
                <a:tc>
                  <a:txBody>
                    <a:bodyPr/>
                    <a:lstStyle/>
                    <a:p>
                      <a:pPr algn="ctr" rtl="1"/>
                      <a:r>
                        <a:rPr lang="fa-IR" sz="1900" b="1" dirty="0" smtClean="0">
                          <a:cs typeface="B Lotus" pitchFamily="2" charset="-78"/>
                        </a:rPr>
                        <a:t>عنوان</a:t>
                      </a:r>
                      <a:r>
                        <a:rPr lang="fa-IR" sz="1900" b="1" baseline="0" dirty="0" smtClean="0">
                          <a:cs typeface="B Lotus" pitchFamily="2" charset="-78"/>
                        </a:rPr>
                        <a:t> سازی تبلیغاتی </a:t>
                      </a:r>
                      <a:r>
                        <a:rPr lang="en-US" sz="1900" b="1" baseline="0" dirty="0" smtClean="0">
                          <a:cs typeface="B Lotus" pitchFamily="2" charset="-78"/>
                        </a:rPr>
                        <a:t>(Banner)</a:t>
                      </a:r>
                      <a:endParaRPr lang="en-US" sz="1900" b="1" dirty="0">
                        <a:cs typeface="B Lotus" pitchFamily="2" charset="-78"/>
                      </a:endParaRPr>
                    </a:p>
                  </a:txBody>
                  <a:tcPr marT="45715" marB="45715"/>
                </a:tc>
              </a:tr>
              <a:tr h="793453">
                <a:tc>
                  <a:txBody>
                    <a:bodyPr/>
                    <a:lstStyle/>
                    <a:p>
                      <a:pPr algn="r" rtl="1">
                        <a:buFont typeface="Arial" pitchFamily="34" charset="0"/>
                        <a:buChar char="•"/>
                      </a:pPr>
                      <a:r>
                        <a:rPr lang="fa-IR" sz="1900" baseline="0" dirty="0" smtClean="0">
                          <a:cs typeface="B Lotus" pitchFamily="2" charset="-78"/>
                        </a:rPr>
                        <a:t> امکان پاسخگویی رایانه ای برای جوابگویی به سوالات مکرر با تهیه پاسخگویی از پیش تعیین شده</a:t>
                      </a:r>
                    </a:p>
                  </a:txBody>
                  <a:tcPr marT="45715" marB="45715"/>
                </a:tc>
                <a:tc>
                  <a:txBody>
                    <a:bodyPr/>
                    <a:lstStyle/>
                    <a:p>
                      <a:pPr algn="ctr" rtl="1"/>
                      <a:r>
                        <a:rPr lang="fa-IR" sz="1900" b="1" dirty="0" smtClean="0">
                          <a:cs typeface="B Lotus" pitchFamily="2" charset="-78"/>
                        </a:rPr>
                        <a:t>قدرت پاسخگویی مکرر</a:t>
                      </a:r>
                      <a:endParaRPr lang="en-US" sz="1900" b="1" dirty="0">
                        <a:cs typeface="B Lotus" pitchFamily="2" charset="-78"/>
                      </a:endParaRPr>
                    </a:p>
                  </a:txBody>
                  <a:tcPr marT="45715" marB="45715"/>
                </a:tc>
              </a:tr>
            </a:tbl>
          </a:graphicData>
        </a:graphic>
      </p:graphicFrame>
    </p:spTree>
    <p:extLst>
      <p:ext uri="{BB962C8B-B14F-4D97-AF65-F5344CB8AC3E}">
        <p14:creationId xmlns:p14="http://schemas.microsoft.com/office/powerpoint/2010/main" val="2847077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38400" y="304800"/>
            <a:ext cx="6248400" cy="6400800"/>
          </a:xfrm>
        </p:spPr>
        <p:txBody>
          <a:bodyPr>
            <a:normAutofit/>
          </a:bodyPr>
          <a:lstStyle/>
          <a:p>
            <a:pPr algn="just" rtl="1"/>
            <a:endParaRPr lang="en-US" dirty="0">
              <a:cs typeface="B Mitra" pitchFamily="2" charset="-78"/>
            </a:endParaRPr>
          </a:p>
        </p:txBody>
      </p:sp>
      <p:graphicFrame>
        <p:nvGraphicFramePr>
          <p:cNvPr id="4" name="Content Placeholder 6"/>
          <p:cNvGraphicFramePr>
            <a:graphicFrameLocks/>
          </p:cNvGraphicFramePr>
          <p:nvPr>
            <p:extLst>
              <p:ext uri="{D42A27DB-BD31-4B8C-83A1-F6EECF244321}">
                <p14:modId xmlns:p14="http://schemas.microsoft.com/office/powerpoint/2010/main" val="3750417921"/>
              </p:ext>
            </p:extLst>
          </p:nvPr>
        </p:nvGraphicFramePr>
        <p:xfrm>
          <a:off x="152400" y="304799"/>
          <a:ext cx="8763000" cy="6248400"/>
        </p:xfrm>
        <a:graphic>
          <a:graphicData uri="http://schemas.openxmlformats.org/drawingml/2006/table">
            <a:tbl>
              <a:tblPr firstRow="1" bandRow="1">
                <a:tableStyleId>{5C22544A-7EE6-4342-B048-85BDC9FD1C3A}</a:tableStyleId>
              </a:tblPr>
              <a:tblGrid>
                <a:gridCol w="7260771"/>
                <a:gridCol w="1502229"/>
              </a:tblGrid>
              <a:tr h="775575">
                <a:tc>
                  <a:txBody>
                    <a:bodyPr/>
                    <a:lstStyle/>
                    <a:p>
                      <a:pPr algn="ctr" rtl="1"/>
                      <a:r>
                        <a:rPr lang="fa-IR" sz="3200" b="1" kern="1200" dirty="0" smtClean="0">
                          <a:solidFill>
                            <a:schemeClr val="lt1"/>
                          </a:solidFill>
                          <a:latin typeface="+mn-lt"/>
                          <a:ea typeface="+mn-ea"/>
                          <a:cs typeface="B Lotus" pitchFamily="2" charset="-78"/>
                        </a:rPr>
                        <a:t>کاربردها</a:t>
                      </a:r>
                      <a:endParaRPr lang="en-US" sz="3200" b="1" kern="1200" dirty="0" smtClean="0">
                        <a:solidFill>
                          <a:schemeClr val="lt1"/>
                        </a:solidFill>
                        <a:latin typeface="+mn-lt"/>
                        <a:ea typeface="+mn-ea"/>
                        <a:cs typeface="B Lotus" pitchFamily="2" charset="-78"/>
                      </a:endParaRPr>
                    </a:p>
                  </a:txBody>
                  <a:tcPr/>
                </a:tc>
                <a:tc>
                  <a:txBody>
                    <a:bodyPr/>
                    <a:lstStyle/>
                    <a:p>
                      <a:pPr algn="ctr" rtl="1"/>
                      <a:r>
                        <a:rPr lang="fa-IR" sz="3200" dirty="0" smtClean="0">
                          <a:cs typeface="B Lotus" pitchFamily="2" charset="-78"/>
                        </a:rPr>
                        <a:t>ابزارها</a:t>
                      </a:r>
                      <a:endParaRPr lang="en-US" sz="3200" dirty="0">
                        <a:cs typeface="B Lotus" pitchFamily="2" charset="-78"/>
                      </a:endParaRPr>
                    </a:p>
                  </a:txBody>
                  <a:tcPr/>
                </a:tc>
              </a:tr>
              <a:tr h="1029009">
                <a:tc>
                  <a:txBody>
                    <a:bodyPr/>
                    <a:lstStyle/>
                    <a:p>
                      <a:pPr algn="just" rtl="1">
                        <a:buFont typeface="Arial" pitchFamily="34" charset="0"/>
                        <a:buChar char="•"/>
                      </a:pPr>
                      <a:r>
                        <a:rPr lang="fa-IR" sz="1900" dirty="0" smtClean="0">
                          <a:cs typeface="B Lotus" pitchFamily="2" charset="-78"/>
                        </a:rPr>
                        <a:t>ارائه نمونه</a:t>
                      </a:r>
                      <a:r>
                        <a:rPr lang="fa-IR" sz="1900" baseline="0" dirty="0" smtClean="0">
                          <a:cs typeface="B Lotus" pitchFamily="2" charset="-78"/>
                        </a:rPr>
                        <a:t> با عرضه ویژگیهای فرآورده ها مطابق سوالات درخواستی مشتریان</a:t>
                      </a:r>
                    </a:p>
                    <a:p>
                      <a:pPr algn="just" rtl="1">
                        <a:buFont typeface="Arial" pitchFamily="34" charset="0"/>
                        <a:buChar char="•"/>
                      </a:pPr>
                      <a:r>
                        <a:rPr lang="fa-IR" sz="1900" baseline="0" dirty="0" smtClean="0">
                          <a:cs typeface="B Lotus" pitchFamily="2" charset="-78"/>
                        </a:rPr>
                        <a:t>ایفای نقش خریدهای آزمایشی</a:t>
                      </a:r>
                      <a:endParaRPr lang="en-US" sz="1900" dirty="0" smtClean="0">
                        <a:cs typeface="B Lotus" pitchFamily="2" charset="-78"/>
                      </a:endParaRPr>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sz="1900" b="1" dirty="0" smtClean="0">
                          <a:cs typeface="B Lotus" pitchFamily="2" charset="-78"/>
                        </a:rPr>
                        <a:t>انتقال</a:t>
                      </a:r>
                      <a:r>
                        <a:rPr lang="fa-IR" sz="1900" b="1" baseline="0" dirty="0" smtClean="0">
                          <a:cs typeface="B Lotus" pitchFamily="2" charset="-78"/>
                        </a:rPr>
                        <a:t> دادن، بارگیری </a:t>
                      </a:r>
                      <a:endParaRPr lang="fa-IR" sz="1900" b="1" dirty="0" smtClean="0">
                        <a:cs typeface="B Lotus" pitchFamily="2" charset="-78"/>
                      </a:endParaRPr>
                    </a:p>
                  </a:txBody>
                  <a:tcPr/>
                </a:tc>
              </a:tr>
              <a:tr h="985766">
                <a:tc>
                  <a:txBody>
                    <a:bodyPr/>
                    <a:lstStyle/>
                    <a:p>
                      <a:pPr algn="r" rtl="1">
                        <a:buFont typeface="Arial" pitchFamily="34" charset="0"/>
                        <a:buChar char="•"/>
                      </a:pPr>
                      <a:r>
                        <a:rPr lang="fa-IR" sz="1900" dirty="0" smtClean="0">
                          <a:cs typeface="B Lotus" pitchFamily="2" charset="-78"/>
                        </a:rPr>
                        <a:t>بالا بردن امکانات عرضه محصولات با صدا و تصویر برای عرضه به مشتریان و گفتگو</a:t>
                      </a:r>
                    </a:p>
                    <a:p>
                      <a:pPr algn="r" rtl="1">
                        <a:buFont typeface="Arial" pitchFamily="34" charset="0"/>
                        <a:buChar char="•"/>
                      </a:pPr>
                      <a:r>
                        <a:rPr lang="fa-IR" sz="1900" baseline="0" dirty="0" smtClean="0">
                          <a:cs typeface="B Lotus" pitchFamily="2" charset="-78"/>
                        </a:rPr>
                        <a:t>نمایش فیلمهای تبلیغاتی درباره جزئیات محصول به مشتری</a:t>
                      </a:r>
                      <a:r>
                        <a:rPr lang="fa-IR" sz="1900" dirty="0" smtClean="0">
                          <a:cs typeface="B Lotus" pitchFamily="2" charset="-78"/>
                        </a:rPr>
                        <a:t> </a:t>
                      </a:r>
                      <a:endParaRPr lang="en-US" sz="1900" dirty="0">
                        <a:cs typeface="B Lotus" pitchFamily="2" charset="-78"/>
                      </a:endParaRPr>
                    </a:p>
                  </a:txBody>
                  <a:tcPr/>
                </a:tc>
                <a:tc>
                  <a:txBody>
                    <a:bodyPr/>
                    <a:lstStyle/>
                    <a:p>
                      <a:pPr algn="ctr" rtl="1"/>
                      <a:r>
                        <a:rPr lang="fa-IR" sz="1900" b="1" dirty="0" smtClean="0">
                          <a:cs typeface="B Lotus" pitchFamily="2" charset="-78"/>
                        </a:rPr>
                        <a:t>پخش</a:t>
                      </a:r>
                      <a:r>
                        <a:rPr lang="fa-IR" sz="1900" b="1" baseline="0" dirty="0" smtClean="0">
                          <a:cs typeface="B Lotus" pitchFamily="2" charset="-78"/>
                        </a:rPr>
                        <a:t> صدا و تصویر دیجیتالی</a:t>
                      </a:r>
                      <a:endParaRPr lang="en-US" sz="1900" b="1" dirty="0">
                        <a:cs typeface="B Lotus" pitchFamily="2" charset="-78"/>
                      </a:endParaRPr>
                    </a:p>
                  </a:txBody>
                  <a:tcPr/>
                </a:tc>
              </a:tr>
              <a:tr h="898034">
                <a:tc>
                  <a:txBody>
                    <a:bodyPr/>
                    <a:lstStyle/>
                    <a:p>
                      <a:pPr algn="r" rtl="1">
                        <a:buFont typeface="Arial" pitchFamily="34" charset="0"/>
                        <a:buChar char="•"/>
                      </a:pPr>
                      <a:r>
                        <a:rPr lang="fa-IR" sz="1900" dirty="0" smtClean="0">
                          <a:cs typeface="B Lotus" pitchFamily="2" charset="-78"/>
                        </a:rPr>
                        <a:t>امکان تلفیق</a:t>
                      </a:r>
                      <a:r>
                        <a:rPr lang="fa-IR" sz="1900" baseline="0" dirty="0" smtClean="0">
                          <a:cs typeface="B Lotus" pitchFamily="2" charset="-78"/>
                        </a:rPr>
                        <a:t> کانالهای متفاوت تبلیغاتی و خرید و فروش رایانه ای ارتباطی و تشکیل یک بانک اطلاعات واحد</a:t>
                      </a:r>
                      <a:endParaRPr lang="en-US" sz="1900" dirty="0">
                        <a:cs typeface="B Lotus" pitchFamily="2" charset="-78"/>
                      </a:endParaRPr>
                    </a:p>
                  </a:txBody>
                  <a:tcPr/>
                </a:tc>
                <a:tc>
                  <a:txBody>
                    <a:bodyPr/>
                    <a:lstStyle/>
                    <a:p>
                      <a:pPr algn="ctr" rtl="1"/>
                      <a:r>
                        <a:rPr lang="fa-IR" sz="1900" b="1" dirty="0" smtClean="0">
                          <a:cs typeface="B Lotus" pitchFamily="2" charset="-78"/>
                        </a:rPr>
                        <a:t>کانالهای چندگانه</a:t>
                      </a:r>
                      <a:endParaRPr lang="fa-IR" sz="1900" b="1" baseline="0" dirty="0" smtClean="0">
                        <a:cs typeface="B Lotus" pitchFamily="2" charset="-78"/>
                      </a:endParaRPr>
                    </a:p>
                  </a:txBody>
                  <a:tcPr/>
                </a:tc>
              </a:tr>
              <a:tr h="1285823">
                <a:tc>
                  <a:txBody>
                    <a:bodyPr/>
                    <a:lstStyle/>
                    <a:p>
                      <a:pPr algn="just" rtl="1">
                        <a:buFont typeface="Arial" pitchFamily="34" charset="0"/>
                        <a:buChar char="•"/>
                      </a:pPr>
                      <a:r>
                        <a:rPr lang="fa-IR" sz="1900" dirty="0" smtClean="0">
                          <a:cs typeface="B Lotus" pitchFamily="2" charset="-78"/>
                        </a:rPr>
                        <a:t>ایفای نقش ابزارهای کسب و کار</a:t>
                      </a:r>
                      <a:r>
                        <a:rPr lang="fa-IR" sz="1900" baseline="0" dirty="0" smtClean="0">
                          <a:cs typeface="B Lotus" pitchFamily="2" charset="-78"/>
                        </a:rPr>
                        <a:t> و تعاملی برای جذب تعداد بسیاری از مشتریان جدید</a:t>
                      </a:r>
                    </a:p>
                    <a:p>
                      <a:pPr algn="just" rtl="1">
                        <a:buFont typeface="Arial" pitchFamily="34" charset="0"/>
                        <a:buChar char="•"/>
                      </a:pPr>
                      <a:r>
                        <a:rPr lang="fa-IR" sz="1900" baseline="0" dirty="0" smtClean="0">
                          <a:cs typeface="B Lotus" pitchFamily="2" charset="-78"/>
                        </a:rPr>
                        <a:t>امکان تلفیق تبادل عنوانهای تبلیغاتی و برنامه های تبلیغاتی با ضربه زدن روی یک عنوان و دستیابی به بازاریابی مستقیم</a:t>
                      </a:r>
                      <a:endParaRPr lang="en-US" sz="1900" dirty="0">
                        <a:cs typeface="B Lotus" pitchFamily="2" charset="-78"/>
                      </a:endParaRPr>
                    </a:p>
                  </a:txBody>
                  <a:tcPr/>
                </a:tc>
                <a:tc>
                  <a:txBody>
                    <a:bodyPr/>
                    <a:lstStyle/>
                    <a:p>
                      <a:pPr algn="ctr" rtl="1"/>
                      <a:r>
                        <a:rPr lang="fa-IR" sz="1900" b="1" dirty="0" smtClean="0">
                          <a:cs typeface="B Lotus" pitchFamily="2" charset="-78"/>
                        </a:rPr>
                        <a:t>برنامه های وابسته</a:t>
                      </a:r>
                      <a:endParaRPr lang="en-US" sz="1900" b="1" dirty="0">
                        <a:cs typeface="B Lotus" pitchFamily="2" charset="-78"/>
                      </a:endParaRPr>
                    </a:p>
                  </a:txBody>
                  <a:tcPr/>
                </a:tc>
              </a:tr>
              <a:tr h="1274193">
                <a:tc>
                  <a:txBody>
                    <a:bodyPr/>
                    <a:lstStyle/>
                    <a:p>
                      <a:pPr algn="just" rtl="1">
                        <a:buFont typeface="Arial" pitchFamily="34" charset="0"/>
                        <a:buChar char="•"/>
                      </a:pPr>
                      <a:r>
                        <a:rPr lang="fa-IR" sz="1900" dirty="0" smtClean="0">
                          <a:cs typeface="B Lotus" pitchFamily="2" charset="-78"/>
                        </a:rPr>
                        <a:t>امکان برداشت از حساب </a:t>
                      </a:r>
                      <a:r>
                        <a:rPr lang="fa-IR" sz="1900" baseline="0" dirty="0" smtClean="0">
                          <a:cs typeface="B Lotus" pitchFamily="2" charset="-78"/>
                        </a:rPr>
                        <a:t> و واریز به حسابهای موردنظر مشتری بر اساس شبکه های رایانه ای و تسهیل در خرید و فروش در چارچوب ارتباطات رایانه ای با بانک موردنظر</a:t>
                      </a:r>
                      <a:endParaRPr lang="en-US" sz="1900" dirty="0">
                        <a:cs typeface="B Lotus" pitchFamily="2" charset="-78"/>
                      </a:endParaRPr>
                    </a:p>
                  </a:txBody>
                  <a:tcPr/>
                </a:tc>
                <a:tc>
                  <a:txBody>
                    <a:bodyPr/>
                    <a:lstStyle/>
                    <a:p>
                      <a:pPr algn="ctr" rtl="1"/>
                      <a:r>
                        <a:rPr lang="fa-IR" sz="1900" b="1" dirty="0" smtClean="0">
                          <a:cs typeface="B Lotus" pitchFamily="2" charset="-78"/>
                        </a:rPr>
                        <a:t>بانکداری الکترونیک</a:t>
                      </a:r>
                      <a:endParaRPr lang="en-US" sz="1900" b="1" dirty="0">
                        <a:cs typeface="B Lotus" pitchFamily="2" charset="-78"/>
                      </a:endParaRPr>
                    </a:p>
                  </a:txBody>
                  <a:tcPr/>
                </a:tc>
              </a:tr>
            </a:tbl>
          </a:graphicData>
        </a:graphic>
      </p:graphicFrame>
    </p:spTree>
    <p:extLst>
      <p:ext uri="{BB962C8B-B14F-4D97-AF65-F5344CB8AC3E}">
        <p14:creationId xmlns:p14="http://schemas.microsoft.com/office/powerpoint/2010/main" val="1225255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38400" y="304800"/>
            <a:ext cx="6248400" cy="6400800"/>
          </a:xfrm>
        </p:spPr>
        <p:txBody>
          <a:bodyPr>
            <a:normAutofit lnSpcReduction="10000"/>
          </a:bodyPr>
          <a:lstStyle/>
          <a:p>
            <a:pPr algn="just" rtl="1"/>
            <a:r>
              <a:rPr lang="fa-IR" dirty="0" smtClean="0">
                <a:cs typeface="B Mitra" pitchFamily="2" charset="-78"/>
              </a:rPr>
              <a:t>امروزه بنگاههای اقتصادی دریافته اند که مزیت های رقابت صرفا با مدیریت منابع فکری و قابلیت های محوری امکان پذیر است.  بنگاه هایی که هر چه بیشتر درباره مشتریان،‌ محصولات،‌فناوری ها، بازارها و نحوه ارتباط با آنها بدانند، موفق ترند. </a:t>
            </a:r>
          </a:p>
          <a:p>
            <a:pPr algn="just" rtl="1"/>
            <a:r>
              <a:rPr lang="fa-IR" dirty="0" smtClean="0">
                <a:cs typeface="B Mitra" pitchFamily="2" charset="-78"/>
              </a:rPr>
              <a:t>با این وجود،‌ اگر چه بنگها ها به بیان اهمیت ارتباط بین مدیریت دانش و استراتژی اقتصاد می پردازند اما کمتر در برنامه ها و اجرا از آن بهره می برند. </a:t>
            </a:r>
          </a:p>
          <a:p>
            <a:pPr algn="just" rtl="1"/>
            <a:r>
              <a:rPr lang="fa-IR" dirty="0" smtClean="0">
                <a:cs typeface="B Mitra" pitchFamily="2" charset="-78"/>
              </a:rPr>
              <a:t>استراتژی های دانش محور (مطابق اسلاید بعدی)،‌ زمانی میتوانند به موفقیت دست یابند که با استراتژی دانش،‌ اقتصاد و بازرگانی تعامل نزدیکی داشته باشند. دانش بایستی در تولید و عرضه فرآورده ها و خدمات برتر مورد استفاده قرار گیرد.</a:t>
            </a:r>
            <a:endParaRPr lang="en-US" dirty="0">
              <a:cs typeface="B Mitra" pitchFamily="2" charset="-78"/>
            </a:endParaRPr>
          </a:p>
        </p:txBody>
      </p:sp>
      <p:graphicFrame>
        <p:nvGraphicFramePr>
          <p:cNvPr id="5" name="Diagram 4"/>
          <p:cNvGraphicFramePr/>
          <p:nvPr>
            <p:extLst>
              <p:ext uri="{D42A27DB-BD31-4B8C-83A1-F6EECF244321}">
                <p14:modId xmlns:p14="http://schemas.microsoft.com/office/powerpoint/2010/main" val="4185865164"/>
              </p:ext>
            </p:extLst>
          </p:nvPr>
        </p:nvGraphicFramePr>
        <p:xfrm>
          <a:off x="-685800" y="-304800"/>
          <a:ext cx="3996000" cy="756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48373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38400" y="304800"/>
            <a:ext cx="6248400" cy="6400800"/>
          </a:xfrm>
        </p:spPr>
        <p:txBody>
          <a:bodyPr>
            <a:normAutofit/>
          </a:bodyPr>
          <a:lstStyle/>
          <a:p>
            <a:pPr algn="just" rtl="1"/>
            <a:endParaRPr lang="en-US" dirty="0">
              <a:cs typeface="B Mitra" pitchFamily="2" charset="-78"/>
            </a:endParaRPr>
          </a:p>
        </p:txBody>
      </p:sp>
      <p:sp>
        <p:nvSpPr>
          <p:cNvPr id="4" name="Title 1"/>
          <p:cNvSpPr>
            <a:spLocks noGrp="1"/>
          </p:cNvSpPr>
          <p:nvPr>
            <p:ph type="title"/>
          </p:nvPr>
        </p:nvSpPr>
        <p:spPr>
          <a:xfrm>
            <a:off x="533400" y="0"/>
            <a:ext cx="8077200" cy="762000"/>
          </a:xfrm>
        </p:spPr>
        <p:txBody>
          <a:bodyPr>
            <a:normAutofit/>
          </a:bodyPr>
          <a:lstStyle/>
          <a:p>
            <a:pPr algn="ctr" eaLnBrk="1" hangingPunct="1">
              <a:defRPr/>
            </a:pPr>
            <a:r>
              <a:rPr lang="fa-IR" sz="3200" b="1" dirty="0">
                <a:latin typeface="+mn-lt"/>
                <a:ea typeface="+mn-ea"/>
                <a:cs typeface="B Mitra" pitchFamily="2" charset="-78"/>
              </a:rPr>
              <a:t>استراتژیهای دانش محور</a:t>
            </a:r>
            <a:endParaRPr lang="en-US" sz="3200" b="1" dirty="0">
              <a:latin typeface="+mn-lt"/>
              <a:ea typeface="+mn-ea"/>
              <a:cs typeface="B Mitra" pitchFamily="2" charset="-78"/>
            </a:endParaRPr>
          </a:p>
        </p:txBody>
      </p:sp>
      <p:sp>
        <p:nvSpPr>
          <p:cNvPr id="6" name="Slide Number Placeholder 3"/>
          <p:cNvSpPr>
            <a:spLocks noGrp="1"/>
          </p:cNvSpPr>
          <p:nvPr>
            <p:ph type="sldNum" sz="quarter" idx="12"/>
          </p:nvPr>
        </p:nvSpPr>
        <p:spPr>
          <a:xfrm>
            <a:off x="7239000" y="6629400"/>
            <a:ext cx="1905000" cy="228600"/>
          </a:xfrm>
        </p:spPr>
        <p:txBody>
          <a:bodyPr/>
          <a:lstStyle/>
          <a:p>
            <a:pPr>
              <a:defRPr/>
            </a:pPr>
            <a:fld id="{52381814-AB2A-4D49-A491-86A8DEAC8E9B}" type="slidenum">
              <a:rPr lang="ar-SA" smtClean="0"/>
              <a:pPr>
                <a:defRPr/>
              </a:pPr>
              <a:t>25</a:t>
            </a:fld>
            <a:endParaRPr lang="en-US" smtClean="0"/>
          </a:p>
        </p:txBody>
      </p:sp>
      <p:sp>
        <p:nvSpPr>
          <p:cNvPr id="7" name="Trapezoid 6"/>
          <p:cNvSpPr/>
          <p:nvPr/>
        </p:nvSpPr>
        <p:spPr bwMode="auto">
          <a:xfrm>
            <a:off x="3962400" y="2057400"/>
            <a:ext cx="1600200" cy="762000"/>
          </a:xfrm>
          <a:prstGeom prst="trapezoid">
            <a:avLst/>
          </a:prstGeom>
          <a:ln>
            <a:headEnd type="none" w="med" len="med"/>
            <a:tailEnd type="none" w="med" len="med"/>
          </a:ln>
          <a:effectLst>
            <a:glow rad="228600">
              <a:schemeClr val="accent4">
                <a:satMod val="175000"/>
                <a:alpha val="40000"/>
              </a:schemeClr>
            </a:glow>
            <a:outerShdw blurRad="40000" dist="20000" dir="5400000" rotWithShape="0">
              <a:srgbClr val="000000">
                <a:alpha val="38000"/>
              </a:srgbClr>
            </a:outerShdw>
          </a:effectLst>
        </p:spPr>
        <p:style>
          <a:lnRef idx="1">
            <a:schemeClr val="accent4"/>
          </a:lnRef>
          <a:fillRef idx="2">
            <a:schemeClr val="accent4"/>
          </a:fillRef>
          <a:effectRef idx="1">
            <a:schemeClr val="accent4"/>
          </a:effectRef>
          <a:fontRef idx="minor">
            <a:schemeClr val="dk1"/>
          </a:fontRef>
        </p:style>
        <p:txBody>
          <a:bodyPr/>
          <a:lstStyle/>
          <a:p>
            <a:pPr algn="ctr">
              <a:defRPr/>
            </a:pPr>
            <a:r>
              <a:rPr lang="fa-IR" sz="2000" b="1" dirty="0">
                <a:solidFill>
                  <a:schemeClr val="accent4">
                    <a:lumMod val="50000"/>
                  </a:schemeClr>
                </a:solidFill>
                <a:cs typeface="B Lotus" pitchFamily="2" charset="-78"/>
              </a:rPr>
              <a:t>استراتژیهای دانش محور</a:t>
            </a:r>
            <a:endParaRPr lang="en-US" sz="2000" b="1" dirty="0">
              <a:solidFill>
                <a:schemeClr val="accent4">
                  <a:lumMod val="50000"/>
                </a:schemeClr>
              </a:solidFill>
              <a:cs typeface="B Lotus" pitchFamily="2" charset="-78"/>
            </a:endParaRPr>
          </a:p>
        </p:txBody>
      </p:sp>
      <p:sp>
        <p:nvSpPr>
          <p:cNvPr id="8" name="Trapezoid 7"/>
          <p:cNvSpPr/>
          <p:nvPr/>
        </p:nvSpPr>
        <p:spPr bwMode="auto">
          <a:xfrm>
            <a:off x="3581400" y="3048000"/>
            <a:ext cx="2362200" cy="609600"/>
          </a:xfrm>
          <a:prstGeom prst="trapezoid">
            <a:avLst/>
          </a:prstGeom>
          <a:ln>
            <a:headEnd type="none" w="med" len="med"/>
            <a:tailEnd type="none" w="med" len="med"/>
          </a:ln>
          <a:effectLst>
            <a:glow rad="228600">
              <a:schemeClr val="accent4">
                <a:satMod val="175000"/>
                <a:alpha val="40000"/>
              </a:schemeClr>
            </a:glow>
            <a:outerShdw blurRad="40000" dist="20000" dir="5400000" rotWithShape="0">
              <a:srgbClr val="000000">
                <a:alpha val="38000"/>
              </a:srgbClr>
            </a:outerShdw>
          </a:effectLst>
        </p:spPr>
        <p:style>
          <a:lnRef idx="1">
            <a:schemeClr val="accent4"/>
          </a:lnRef>
          <a:fillRef idx="2">
            <a:schemeClr val="accent4"/>
          </a:fillRef>
          <a:effectRef idx="1">
            <a:schemeClr val="accent4"/>
          </a:effectRef>
          <a:fontRef idx="minor">
            <a:schemeClr val="dk1"/>
          </a:fontRef>
        </p:style>
        <p:txBody>
          <a:bodyPr/>
          <a:lstStyle/>
          <a:p>
            <a:pPr algn="ctr">
              <a:defRPr/>
            </a:pPr>
            <a:r>
              <a:rPr lang="fa-IR" sz="2000" b="1" dirty="0">
                <a:solidFill>
                  <a:schemeClr val="accent4">
                    <a:lumMod val="50000"/>
                  </a:schemeClr>
                </a:solidFill>
                <a:cs typeface="B Lotus" pitchFamily="2" charset="-78"/>
              </a:rPr>
              <a:t>فرآیندهای فرابری دانایی</a:t>
            </a:r>
            <a:endParaRPr lang="en-US" sz="2000" b="1" dirty="0">
              <a:solidFill>
                <a:schemeClr val="accent4">
                  <a:lumMod val="50000"/>
                </a:schemeClr>
              </a:solidFill>
              <a:cs typeface="B Lotus" pitchFamily="2" charset="-78"/>
            </a:endParaRPr>
          </a:p>
        </p:txBody>
      </p:sp>
      <p:sp>
        <p:nvSpPr>
          <p:cNvPr id="9" name="Trapezoid 8"/>
          <p:cNvSpPr/>
          <p:nvPr/>
        </p:nvSpPr>
        <p:spPr bwMode="auto">
          <a:xfrm>
            <a:off x="3429000" y="3886200"/>
            <a:ext cx="2590800" cy="609600"/>
          </a:xfrm>
          <a:prstGeom prst="trapezoid">
            <a:avLst/>
          </a:prstGeom>
          <a:ln>
            <a:headEnd type="none" w="med" len="med"/>
            <a:tailEnd type="none" w="med" len="med"/>
          </a:ln>
          <a:effectLst>
            <a:glow rad="228600">
              <a:schemeClr val="accent4">
                <a:satMod val="175000"/>
                <a:alpha val="40000"/>
              </a:schemeClr>
            </a:glow>
            <a:outerShdw blurRad="40000" dist="20000" dir="5400000" rotWithShape="0">
              <a:srgbClr val="000000">
                <a:alpha val="38000"/>
              </a:srgbClr>
            </a:outerShdw>
          </a:effectLst>
        </p:spPr>
        <p:style>
          <a:lnRef idx="1">
            <a:schemeClr val="accent4"/>
          </a:lnRef>
          <a:fillRef idx="2">
            <a:schemeClr val="accent4"/>
          </a:fillRef>
          <a:effectRef idx="1">
            <a:schemeClr val="accent4"/>
          </a:effectRef>
          <a:fontRef idx="minor">
            <a:schemeClr val="dk1"/>
          </a:fontRef>
        </p:style>
        <p:txBody>
          <a:bodyPr/>
          <a:lstStyle/>
          <a:p>
            <a:pPr algn="ctr" rtl="1">
              <a:defRPr/>
            </a:pPr>
            <a:r>
              <a:rPr lang="fa-IR" sz="2000" b="1" dirty="0">
                <a:solidFill>
                  <a:schemeClr val="accent4">
                    <a:lumMod val="50000"/>
                  </a:schemeClr>
                </a:solidFill>
                <a:cs typeface="B Lotus" pitchFamily="2" charset="-78"/>
              </a:rPr>
              <a:t>فرآیندهای فرابری دانش</a:t>
            </a:r>
            <a:endParaRPr lang="en-US" sz="2000" b="1" dirty="0">
              <a:solidFill>
                <a:schemeClr val="accent4">
                  <a:lumMod val="50000"/>
                </a:schemeClr>
              </a:solidFill>
              <a:cs typeface="B Lotus" pitchFamily="2" charset="-78"/>
            </a:endParaRPr>
          </a:p>
        </p:txBody>
      </p:sp>
      <p:sp>
        <p:nvSpPr>
          <p:cNvPr id="10" name="Trapezoid 9"/>
          <p:cNvSpPr/>
          <p:nvPr/>
        </p:nvSpPr>
        <p:spPr bwMode="auto">
          <a:xfrm>
            <a:off x="3276600" y="4724400"/>
            <a:ext cx="2895600" cy="762000"/>
          </a:xfrm>
          <a:prstGeom prst="trapezoid">
            <a:avLst/>
          </a:prstGeom>
          <a:ln>
            <a:headEnd type="none" w="med" len="med"/>
            <a:tailEnd type="none" w="med" len="med"/>
          </a:ln>
          <a:effectLst>
            <a:glow rad="228600">
              <a:schemeClr val="accent4">
                <a:satMod val="175000"/>
                <a:alpha val="40000"/>
              </a:schemeClr>
            </a:glow>
            <a:outerShdw blurRad="40000" dist="20000" dir="5400000" rotWithShape="0">
              <a:srgbClr val="000000">
                <a:alpha val="38000"/>
              </a:srgbClr>
            </a:outerShdw>
          </a:effectLst>
        </p:spPr>
        <p:style>
          <a:lnRef idx="1">
            <a:schemeClr val="accent4"/>
          </a:lnRef>
          <a:fillRef idx="2">
            <a:schemeClr val="accent4"/>
          </a:fillRef>
          <a:effectRef idx="1">
            <a:schemeClr val="accent4"/>
          </a:effectRef>
          <a:fontRef idx="minor">
            <a:schemeClr val="dk1"/>
          </a:fontRef>
        </p:style>
        <p:txBody>
          <a:bodyPr/>
          <a:lstStyle/>
          <a:p>
            <a:pPr algn="ctr">
              <a:defRPr/>
            </a:pPr>
            <a:r>
              <a:rPr lang="fa-IR" sz="2200" b="1" dirty="0">
                <a:solidFill>
                  <a:schemeClr val="accent4">
                    <a:lumMod val="50000"/>
                  </a:schemeClr>
                </a:solidFill>
                <a:cs typeface="B Lotus" pitchFamily="2" charset="-78"/>
              </a:rPr>
              <a:t>دارائیهای دانشی</a:t>
            </a:r>
            <a:endParaRPr lang="en-US" sz="2200" b="1" dirty="0">
              <a:solidFill>
                <a:schemeClr val="accent4">
                  <a:lumMod val="50000"/>
                </a:schemeClr>
              </a:solidFill>
              <a:cs typeface="B Lotus" pitchFamily="2" charset="-78"/>
            </a:endParaRPr>
          </a:p>
        </p:txBody>
      </p:sp>
      <p:cxnSp>
        <p:nvCxnSpPr>
          <p:cNvPr id="11" name="Straight Arrow Connector 15"/>
          <p:cNvCxnSpPr>
            <a:cxnSpLocks noChangeShapeType="1"/>
          </p:cNvCxnSpPr>
          <p:nvPr/>
        </p:nvCxnSpPr>
        <p:spPr bwMode="auto">
          <a:xfrm rot="16200000" flipH="1">
            <a:off x="4228307" y="2932906"/>
            <a:ext cx="228600" cy="1587"/>
          </a:xfrm>
          <a:prstGeom prst="straightConnector1">
            <a:avLst/>
          </a:prstGeom>
          <a:noFill/>
          <a:ln w="28575" algn="ctr">
            <a:solidFill>
              <a:schemeClr val="accent5">
                <a:lumMod val="25000"/>
              </a:schemeClr>
            </a:solidFill>
            <a:round/>
            <a:headEnd/>
            <a:tailEnd type="arrow" w="med" len="med"/>
          </a:ln>
        </p:spPr>
      </p:cxnSp>
      <p:cxnSp>
        <p:nvCxnSpPr>
          <p:cNvPr id="12" name="Straight Arrow Connector 16"/>
          <p:cNvCxnSpPr>
            <a:cxnSpLocks noChangeShapeType="1"/>
          </p:cNvCxnSpPr>
          <p:nvPr/>
        </p:nvCxnSpPr>
        <p:spPr bwMode="auto">
          <a:xfrm rot="5400000" flipH="1" flipV="1">
            <a:off x="4915694" y="3771106"/>
            <a:ext cx="228600" cy="1588"/>
          </a:xfrm>
          <a:prstGeom prst="straightConnector1">
            <a:avLst/>
          </a:prstGeom>
          <a:noFill/>
          <a:ln w="28575" algn="ctr">
            <a:solidFill>
              <a:schemeClr val="accent5">
                <a:lumMod val="25000"/>
              </a:schemeClr>
            </a:solidFill>
            <a:round/>
            <a:headEnd/>
            <a:tailEnd type="arrow" w="med" len="med"/>
          </a:ln>
        </p:spPr>
      </p:cxnSp>
      <p:cxnSp>
        <p:nvCxnSpPr>
          <p:cNvPr id="13" name="Straight Arrow Connector 17"/>
          <p:cNvCxnSpPr>
            <a:cxnSpLocks noChangeShapeType="1"/>
          </p:cNvCxnSpPr>
          <p:nvPr/>
        </p:nvCxnSpPr>
        <p:spPr bwMode="auto">
          <a:xfrm rot="5400000" flipH="1" flipV="1">
            <a:off x="4915694" y="4609306"/>
            <a:ext cx="228600" cy="1588"/>
          </a:xfrm>
          <a:prstGeom prst="straightConnector1">
            <a:avLst/>
          </a:prstGeom>
          <a:noFill/>
          <a:ln w="28575" algn="ctr">
            <a:solidFill>
              <a:schemeClr val="accent5">
                <a:lumMod val="25000"/>
              </a:schemeClr>
            </a:solidFill>
            <a:round/>
            <a:headEnd/>
            <a:tailEnd type="arrow" w="med" len="med"/>
          </a:ln>
        </p:spPr>
      </p:cxnSp>
      <p:cxnSp>
        <p:nvCxnSpPr>
          <p:cNvPr id="14" name="Straight Arrow Connector 20"/>
          <p:cNvCxnSpPr>
            <a:cxnSpLocks noChangeShapeType="1"/>
          </p:cNvCxnSpPr>
          <p:nvPr/>
        </p:nvCxnSpPr>
        <p:spPr bwMode="auto">
          <a:xfrm rot="5400000" flipH="1" flipV="1">
            <a:off x="4914107" y="2932906"/>
            <a:ext cx="228600" cy="1587"/>
          </a:xfrm>
          <a:prstGeom prst="straightConnector1">
            <a:avLst/>
          </a:prstGeom>
          <a:noFill/>
          <a:ln w="28575" algn="ctr">
            <a:solidFill>
              <a:schemeClr val="accent5">
                <a:lumMod val="25000"/>
              </a:schemeClr>
            </a:solidFill>
            <a:round/>
            <a:headEnd/>
            <a:tailEnd type="arrow" w="med" len="med"/>
          </a:ln>
        </p:spPr>
      </p:cxnSp>
      <p:cxnSp>
        <p:nvCxnSpPr>
          <p:cNvPr id="15" name="Straight Arrow Connector 22"/>
          <p:cNvCxnSpPr>
            <a:cxnSpLocks noChangeShapeType="1"/>
          </p:cNvCxnSpPr>
          <p:nvPr/>
        </p:nvCxnSpPr>
        <p:spPr bwMode="auto">
          <a:xfrm rot="16200000" flipH="1">
            <a:off x="4229894" y="3771106"/>
            <a:ext cx="228600" cy="1588"/>
          </a:xfrm>
          <a:prstGeom prst="straightConnector1">
            <a:avLst/>
          </a:prstGeom>
          <a:noFill/>
          <a:ln w="28575" algn="ctr">
            <a:solidFill>
              <a:schemeClr val="accent5">
                <a:lumMod val="25000"/>
              </a:schemeClr>
            </a:solidFill>
            <a:round/>
            <a:headEnd/>
            <a:tailEnd type="arrow" w="med" len="med"/>
          </a:ln>
        </p:spPr>
      </p:cxnSp>
      <p:cxnSp>
        <p:nvCxnSpPr>
          <p:cNvPr id="16" name="Straight Arrow Connector 23"/>
          <p:cNvCxnSpPr>
            <a:cxnSpLocks noChangeShapeType="1"/>
          </p:cNvCxnSpPr>
          <p:nvPr/>
        </p:nvCxnSpPr>
        <p:spPr bwMode="auto">
          <a:xfrm rot="16200000" flipH="1">
            <a:off x="4229894" y="4609306"/>
            <a:ext cx="228600" cy="1588"/>
          </a:xfrm>
          <a:prstGeom prst="straightConnector1">
            <a:avLst/>
          </a:prstGeom>
          <a:noFill/>
          <a:ln w="28575" algn="ctr">
            <a:solidFill>
              <a:schemeClr val="accent5">
                <a:lumMod val="25000"/>
              </a:schemeClr>
            </a:solidFill>
            <a:round/>
            <a:headEnd/>
            <a:tailEnd type="arrow" w="med" len="med"/>
          </a:ln>
        </p:spPr>
      </p:cxnSp>
      <p:cxnSp>
        <p:nvCxnSpPr>
          <p:cNvPr id="17" name="Elbow Connector 25"/>
          <p:cNvCxnSpPr>
            <a:cxnSpLocks noChangeShapeType="1"/>
          </p:cNvCxnSpPr>
          <p:nvPr/>
        </p:nvCxnSpPr>
        <p:spPr bwMode="auto">
          <a:xfrm rot="5400000" flipH="1" flipV="1">
            <a:off x="3124200" y="5486400"/>
            <a:ext cx="609600" cy="609600"/>
          </a:xfrm>
          <a:prstGeom prst="bentConnector3">
            <a:avLst>
              <a:gd name="adj1" fmla="val 50000"/>
            </a:avLst>
          </a:prstGeom>
          <a:noFill/>
          <a:ln w="28575" algn="ctr">
            <a:solidFill>
              <a:schemeClr val="accent5">
                <a:lumMod val="25000"/>
              </a:schemeClr>
            </a:solidFill>
            <a:round/>
            <a:headEnd/>
            <a:tailEnd type="arrow" w="med" len="med"/>
          </a:ln>
        </p:spPr>
      </p:cxnSp>
      <p:cxnSp>
        <p:nvCxnSpPr>
          <p:cNvPr id="18" name="Elbow Connector 34"/>
          <p:cNvCxnSpPr>
            <a:cxnSpLocks noChangeShapeType="1"/>
          </p:cNvCxnSpPr>
          <p:nvPr/>
        </p:nvCxnSpPr>
        <p:spPr bwMode="auto">
          <a:xfrm>
            <a:off x="3105150" y="1676400"/>
            <a:ext cx="933450" cy="762000"/>
          </a:xfrm>
          <a:prstGeom prst="bentConnector3">
            <a:avLst>
              <a:gd name="adj1" fmla="val 50000"/>
            </a:avLst>
          </a:prstGeom>
          <a:noFill/>
          <a:ln w="28575" algn="ctr">
            <a:solidFill>
              <a:schemeClr val="accent5">
                <a:lumMod val="25000"/>
              </a:schemeClr>
            </a:solidFill>
            <a:round/>
            <a:headEnd type="arrow" w="med" len="med"/>
            <a:tailEnd type="arrow" w="med" len="med"/>
          </a:ln>
        </p:spPr>
      </p:cxnSp>
      <p:cxnSp>
        <p:nvCxnSpPr>
          <p:cNvPr id="19" name="Elbow Connector 36"/>
          <p:cNvCxnSpPr>
            <a:cxnSpLocks noChangeShapeType="1"/>
          </p:cNvCxnSpPr>
          <p:nvPr/>
        </p:nvCxnSpPr>
        <p:spPr bwMode="auto">
          <a:xfrm flipV="1">
            <a:off x="5486400" y="1828800"/>
            <a:ext cx="1143000" cy="609600"/>
          </a:xfrm>
          <a:prstGeom prst="bentConnector3">
            <a:avLst>
              <a:gd name="adj1" fmla="val 50000"/>
            </a:avLst>
          </a:prstGeom>
          <a:noFill/>
          <a:ln w="28575" algn="ctr">
            <a:solidFill>
              <a:schemeClr val="accent5">
                <a:lumMod val="25000"/>
              </a:schemeClr>
            </a:solidFill>
            <a:round/>
            <a:headEnd type="arrow" w="med" len="med"/>
            <a:tailEnd type="arrow" w="med" len="med"/>
          </a:ln>
        </p:spPr>
      </p:cxnSp>
      <p:cxnSp>
        <p:nvCxnSpPr>
          <p:cNvPr id="20" name="Elbow Connector 60"/>
          <p:cNvCxnSpPr>
            <a:cxnSpLocks noChangeShapeType="1"/>
          </p:cNvCxnSpPr>
          <p:nvPr/>
        </p:nvCxnSpPr>
        <p:spPr bwMode="auto">
          <a:xfrm rot="16200000" flipV="1">
            <a:off x="5638800" y="5486400"/>
            <a:ext cx="609600" cy="609600"/>
          </a:xfrm>
          <a:prstGeom prst="bentConnector3">
            <a:avLst>
              <a:gd name="adj1" fmla="val 50000"/>
            </a:avLst>
          </a:prstGeom>
          <a:noFill/>
          <a:ln w="28575" algn="ctr">
            <a:solidFill>
              <a:schemeClr val="accent5">
                <a:lumMod val="25000"/>
              </a:schemeClr>
            </a:solidFill>
            <a:round/>
            <a:headEnd/>
            <a:tailEnd type="arrow" w="med" len="med"/>
          </a:ln>
        </p:spPr>
      </p:cxnSp>
      <p:sp>
        <p:nvSpPr>
          <p:cNvPr id="21" name="Cube 29"/>
          <p:cNvSpPr>
            <a:spLocks noChangeArrowheads="1"/>
          </p:cNvSpPr>
          <p:nvPr/>
        </p:nvSpPr>
        <p:spPr bwMode="auto">
          <a:xfrm>
            <a:off x="6629400" y="1447800"/>
            <a:ext cx="1828800" cy="685800"/>
          </a:xfrm>
          <a:prstGeom prst="cube">
            <a:avLst>
              <a:gd name="adj" fmla="val 25000"/>
            </a:avLst>
          </a:prstGeom>
          <a:ln>
            <a:headEnd/>
            <a:tailEnd/>
          </a:ln>
          <a:effectLst>
            <a:glow rad="228600">
              <a:schemeClr val="accent4">
                <a:satMod val="175000"/>
                <a:alpha val="40000"/>
              </a:schemeClr>
            </a:glow>
            <a:outerShdw blurRad="40000" dist="23000" dir="5400000" rotWithShape="0">
              <a:srgbClr val="000000">
                <a:alpha val="35000"/>
              </a:srgbClr>
            </a:outerShdw>
          </a:effectLst>
        </p:spPr>
        <p:style>
          <a:lnRef idx="1">
            <a:schemeClr val="accent5"/>
          </a:lnRef>
          <a:fillRef idx="3">
            <a:schemeClr val="accent5"/>
          </a:fillRef>
          <a:effectRef idx="2">
            <a:schemeClr val="accent5"/>
          </a:effectRef>
          <a:fontRef idx="minor">
            <a:schemeClr val="lt1"/>
          </a:fontRef>
        </p:style>
        <p:txBody>
          <a:bodyPr/>
          <a:lstStyle/>
          <a:p>
            <a:pPr algn="ctr">
              <a:defRPr/>
            </a:pPr>
            <a:r>
              <a:rPr lang="fa-IR" b="1" dirty="0">
                <a:solidFill>
                  <a:schemeClr val="accent4">
                    <a:lumMod val="50000"/>
                  </a:schemeClr>
                </a:solidFill>
                <a:cs typeface="B Lotus" pitchFamily="2" charset="-78"/>
              </a:rPr>
              <a:t>فرآورده ها و بازارها</a:t>
            </a:r>
            <a:endParaRPr lang="en-US" b="1" dirty="0">
              <a:solidFill>
                <a:schemeClr val="accent4">
                  <a:lumMod val="50000"/>
                </a:schemeClr>
              </a:solidFill>
              <a:cs typeface="B Lotus" pitchFamily="2" charset="-78"/>
            </a:endParaRPr>
          </a:p>
        </p:txBody>
      </p:sp>
      <p:sp>
        <p:nvSpPr>
          <p:cNvPr id="22" name="Cube 29"/>
          <p:cNvSpPr>
            <a:spLocks noChangeArrowheads="1"/>
          </p:cNvSpPr>
          <p:nvPr/>
        </p:nvSpPr>
        <p:spPr bwMode="auto">
          <a:xfrm>
            <a:off x="1295400" y="1371600"/>
            <a:ext cx="1828800" cy="685800"/>
          </a:xfrm>
          <a:prstGeom prst="cube">
            <a:avLst>
              <a:gd name="adj" fmla="val 25000"/>
            </a:avLst>
          </a:prstGeom>
          <a:ln>
            <a:headEnd/>
            <a:tailEnd/>
          </a:ln>
          <a:effectLst>
            <a:glow rad="228600">
              <a:schemeClr val="accent4">
                <a:satMod val="175000"/>
                <a:alpha val="40000"/>
              </a:schemeClr>
            </a:glow>
            <a:outerShdw blurRad="40000" dist="23000" dir="5400000" rotWithShape="0">
              <a:srgbClr val="000000">
                <a:alpha val="35000"/>
              </a:srgbClr>
            </a:outerShdw>
          </a:effectLst>
        </p:spPr>
        <p:style>
          <a:lnRef idx="1">
            <a:schemeClr val="accent5"/>
          </a:lnRef>
          <a:fillRef idx="3">
            <a:schemeClr val="accent5"/>
          </a:fillRef>
          <a:effectRef idx="2">
            <a:schemeClr val="accent5"/>
          </a:effectRef>
          <a:fontRef idx="minor">
            <a:schemeClr val="lt1"/>
          </a:fontRef>
        </p:style>
        <p:txBody>
          <a:bodyPr/>
          <a:lstStyle/>
          <a:p>
            <a:pPr algn="ctr">
              <a:defRPr/>
            </a:pPr>
            <a:r>
              <a:rPr lang="fa-IR" b="1" dirty="0">
                <a:solidFill>
                  <a:schemeClr val="bg2">
                    <a:lumMod val="50000"/>
                  </a:schemeClr>
                </a:solidFill>
                <a:cs typeface="B Lotus" pitchFamily="2" charset="-78"/>
              </a:rPr>
              <a:t>عملکرد متعالی</a:t>
            </a:r>
            <a:endParaRPr lang="en-US" b="1" dirty="0">
              <a:solidFill>
                <a:schemeClr val="bg2">
                  <a:lumMod val="50000"/>
                </a:schemeClr>
              </a:solidFill>
              <a:cs typeface="B Lotus" pitchFamily="2" charset="-78"/>
            </a:endParaRPr>
          </a:p>
        </p:txBody>
      </p:sp>
      <p:sp>
        <p:nvSpPr>
          <p:cNvPr id="23" name="Cube 29"/>
          <p:cNvSpPr>
            <a:spLocks noChangeArrowheads="1"/>
          </p:cNvSpPr>
          <p:nvPr/>
        </p:nvSpPr>
        <p:spPr bwMode="auto">
          <a:xfrm>
            <a:off x="2209800" y="6096000"/>
            <a:ext cx="1828800" cy="685800"/>
          </a:xfrm>
          <a:prstGeom prst="cube">
            <a:avLst>
              <a:gd name="adj" fmla="val 25000"/>
            </a:avLst>
          </a:prstGeom>
          <a:ln>
            <a:headEnd/>
            <a:tailEnd/>
          </a:ln>
          <a:effectLst>
            <a:glow rad="228600">
              <a:schemeClr val="accent4">
                <a:satMod val="175000"/>
                <a:alpha val="40000"/>
              </a:schemeClr>
            </a:glow>
            <a:outerShdw blurRad="40000" dist="23000" dir="5400000" rotWithShape="0">
              <a:srgbClr val="000000">
                <a:alpha val="35000"/>
              </a:srgbClr>
            </a:outerShdw>
          </a:effectLst>
        </p:spPr>
        <p:style>
          <a:lnRef idx="1">
            <a:schemeClr val="accent5"/>
          </a:lnRef>
          <a:fillRef idx="3">
            <a:schemeClr val="accent5"/>
          </a:fillRef>
          <a:effectRef idx="2">
            <a:schemeClr val="accent5"/>
          </a:effectRef>
          <a:fontRef idx="minor">
            <a:schemeClr val="lt1"/>
          </a:fontRef>
        </p:style>
        <p:txBody>
          <a:bodyPr/>
          <a:lstStyle/>
          <a:p>
            <a:pPr algn="ctr">
              <a:defRPr/>
            </a:pPr>
            <a:r>
              <a:rPr lang="fa-IR" b="1" dirty="0">
                <a:solidFill>
                  <a:schemeClr val="accent4">
                    <a:lumMod val="50000"/>
                  </a:schemeClr>
                </a:solidFill>
                <a:cs typeface="B Lotus" pitchFamily="2" charset="-78"/>
              </a:rPr>
              <a:t>مخازن دانش</a:t>
            </a:r>
            <a:endParaRPr lang="en-US" b="1" dirty="0">
              <a:solidFill>
                <a:schemeClr val="accent4">
                  <a:lumMod val="50000"/>
                </a:schemeClr>
              </a:solidFill>
              <a:cs typeface="B Lotus" pitchFamily="2" charset="-78"/>
            </a:endParaRPr>
          </a:p>
        </p:txBody>
      </p:sp>
      <p:sp>
        <p:nvSpPr>
          <p:cNvPr id="24" name="Cube 29"/>
          <p:cNvSpPr>
            <a:spLocks noChangeArrowheads="1"/>
          </p:cNvSpPr>
          <p:nvPr/>
        </p:nvSpPr>
        <p:spPr bwMode="auto">
          <a:xfrm>
            <a:off x="5334000" y="6096000"/>
            <a:ext cx="1828800" cy="685800"/>
          </a:xfrm>
          <a:prstGeom prst="cube">
            <a:avLst>
              <a:gd name="adj" fmla="val 25000"/>
            </a:avLst>
          </a:prstGeom>
          <a:ln>
            <a:headEnd/>
            <a:tailEnd/>
          </a:ln>
          <a:effectLst>
            <a:glow rad="228600">
              <a:schemeClr val="accent4">
                <a:satMod val="175000"/>
                <a:alpha val="40000"/>
              </a:schemeClr>
            </a:glow>
            <a:outerShdw blurRad="40000" dist="23000" dir="5400000" rotWithShape="0">
              <a:srgbClr val="000000">
                <a:alpha val="35000"/>
              </a:srgbClr>
            </a:outerShdw>
          </a:effectLst>
        </p:spPr>
        <p:style>
          <a:lnRef idx="1">
            <a:schemeClr val="accent5"/>
          </a:lnRef>
          <a:fillRef idx="3">
            <a:schemeClr val="accent5"/>
          </a:fillRef>
          <a:effectRef idx="2">
            <a:schemeClr val="accent5"/>
          </a:effectRef>
          <a:fontRef idx="minor">
            <a:schemeClr val="lt1"/>
          </a:fontRef>
        </p:style>
        <p:txBody>
          <a:bodyPr/>
          <a:lstStyle/>
          <a:p>
            <a:pPr algn="ctr">
              <a:defRPr/>
            </a:pPr>
            <a:r>
              <a:rPr lang="fa-IR" b="1" dirty="0">
                <a:solidFill>
                  <a:schemeClr val="accent4">
                    <a:lumMod val="50000"/>
                  </a:schemeClr>
                </a:solidFill>
                <a:cs typeface="B Lotus" pitchFamily="2" charset="-78"/>
              </a:rPr>
              <a:t>راه های غنی سازی</a:t>
            </a:r>
            <a:endParaRPr lang="en-US" b="1" dirty="0">
              <a:solidFill>
                <a:schemeClr val="accent4">
                  <a:lumMod val="50000"/>
                </a:schemeClr>
              </a:solidFill>
              <a:cs typeface="B Lotus" pitchFamily="2" charset="-78"/>
            </a:endParaRPr>
          </a:p>
        </p:txBody>
      </p:sp>
    </p:spTree>
    <p:extLst>
      <p:ext uri="{BB962C8B-B14F-4D97-AF65-F5344CB8AC3E}">
        <p14:creationId xmlns:p14="http://schemas.microsoft.com/office/powerpoint/2010/main" val="1840256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38400" y="304800"/>
            <a:ext cx="6248400" cy="6400800"/>
          </a:xfrm>
        </p:spPr>
        <p:txBody>
          <a:bodyPr>
            <a:normAutofit/>
          </a:bodyPr>
          <a:lstStyle/>
          <a:p>
            <a:pPr marL="457200" indent="-457200" algn="just" rtl="1">
              <a:buNone/>
            </a:pPr>
            <a:r>
              <a:rPr lang="fa-IR" dirty="0" smtClean="0">
                <a:cs typeface="B Mitra" pitchFamily="2" charset="-78"/>
              </a:rPr>
              <a:t>بنگاه های اقتصادی باید برای شفاف سازی و پیشبرد ارتباط استراتژی با دانش، در چارچوب اندوخته های موجود،‌نیت استراتژیک را به وضوح بیان دارند. سپس این بنگاه ها دانش مورد نیاز را برای اجرای استراتژی های برنامه ریزی شده و دانش محور به کار گیرند و آن را با دانش واقعی مقایسه کنند تا </a:t>
            </a:r>
            <a:r>
              <a:rPr lang="fa-IR" b="1" dirty="0" smtClean="0">
                <a:cs typeface="B Mitra" pitchFamily="2" charset="-78"/>
              </a:rPr>
              <a:t>شکاف استراتژیک دانش </a:t>
            </a:r>
            <a:r>
              <a:rPr lang="fa-IR" dirty="0" smtClean="0">
                <a:cs typeface="B Mitra" pitchFamily="2" charset="-78"/>
              </a:rPr>
              <a:t>آشکار گردد. </a:t>
            </a:r>
            <a:r>
              <a:rPr lang="fa-IR" dirty="0">
                <a:cs typeface="B Mitra" pitchFamily="2" charset="-78"/>
              </a:rPr>
              <a:t>این شکاف مشتمل است بر:</a:t>
            </a:r>
          </a:p>
          <a:p>
            <a:pPr marL="857250" lvl="1" indent="-457200" algn="just" rtl="1">
              <a:buClr>
                <a:srgbClr val="C00000"/>
              </a:buClr>
              <a:buFont typeface="Wingdings" pitchFamily="2" charset="2"/>
              <a:buChar char="v"/>
            </a:pPr>
            <a:r>
              <a:rPr lang="fa-IR" b="1" dirty="0">
                <a:solidFill>
                  <a:srgbClr val="C00000"/>
                </a:solidFill>
                <a:latin typeface="Afra" pitchFamily="2" charset="-78"/>
                <a:cs typeface="B Mitra" pitchFamily="2" charset="-78"/>
              </a:rPr>
              <a:t>شکاف درونی دانشی: </a:t>
            </a:r>
            <a:r>
              <a:rPr lang="fa-IR" dirty="0">
                <a:cs typeface="B Mitra" pitchFamily="2" charset="-78"/>
              </a:rPr>
              <a:t>آنچه که بنگاه اقتصادی برای دستیابی موفقیت آمیز به استراتژی خود نیاز دارد.</a:t>
            </a:r>
          </a:p>
          <a:p>
            <a:pPr marL="857250" lvl="1" indent="-457200" algn="just" rtl="1">
              <a:buClr>
                <a:srgbClr val="C00000"/>
              </a:buClr>
              <a:buFont typeface="Wingdings" pitchFamily="2" charset="2"/>
              <a:buChar char="v"/>
            </a:pPr>
            <a:r>
              <a:rPr lang="fa-IR" b="1" dirty="0">
                <a:solidFill>
                  <a:srgbClr val="C00000"/>
                </a:solidFill>
                <a:latin typeface="Afra" pitchFamily="2" charset="-78"/>
                <a:cs typeface="B Mitra" pitchFamily="2" charset="-78"/>
              </a:rPr>
              <a:t>شکاف برونی دانشی: </a:t>
            </a:r>
            <a:r>
              <a:rPr lang="fa-IR" dirty="0">
                <a:cs typeface="B Mitra" pitchFamily="2" charset="-78"/>
              </a:rPr>
              <a:t>آنچه که رقبا نیاز به </a:t>
            </a:r>
            <a:r>
              <a:rPr lang="fa-IR" dirty="0" smtClean="0">
                <a:cs typeface="B Mitra" pitchFamily="2" charset="-78"/>
              </a:rPr>
              <a:t>دانستن </a:t>
            </a:r>
            <a:r>
              <a:rPr lang="fa-IR" dirty="0">
                <a:cs typeface="B Mitra" pitchFamily="2" charset="-78"/>
              </a:rPr>
              <a:t>دارند تا به رقابت موفقیت آمیز نائل آیند.</a:t>
            </a:r>
            <a:endParaRPr lang="ar-SA" dirty="0">
              <a:cs typeface="B Mitra" pitchFamily="2" charset="-78"/>
            </a:endParaRPr>
          </a:p>
          <a:p>
            <a:pPr algn="just" rtl="1"/>
            <a:endParaRPr lang="fa-IR" dirty="0" smtClean="0">
              <a:cs typeface="B Mitra" pitchFamily="2" charset="-78"/>
            </a:endParaRPr>
          </a:p>
        </p:txBody>
      </p:sp>
      <p:graphicFrame>
        <p:nvGraphicFramePr>
          <p:cNvPr id="5" name="Diagram 4"/>
          <p:cNvGraphicFramePr/>
          <p:nvPr>
            <p:extLst>
              <p:ext uri="{D42A27DB-BD31-4B8C-83A1-F6EECF244321}">
                <p14:modId xmlns:p14="http://schemas.microsoft.com/office/powerpoint/2010/main" val="50125316"/>
              </p:ext>
            </p:extLst>
          </p:nvPr>
        </p:nvGraphicFramePr>
        <p:xfrm>
          <a:off x="-685800" y="-304800"/>
          <a:ext cx="3996000" cy="756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50607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304800"/>
            <a:ext cx="8531225" cy="6400800"/>
          </a:xfrm>
          <a:effectLst>
            <a:glow rad="139700">
              <a:schemeClr val="accent2">
                <a:satMod val="175000"/>
                <a:alpha val="40000"/>
              </a:schemeClr>
            </a:glow>
          </a:effectLst>
        </p:spPr>
        <p:txBody>
          <a:bodyPr>
            <a:normAutofit/>
          </a:bodyPr>
          <a:lstStyle/>
          <a:p>
            <a:pPr algn="just" rtl="1"/>
            <a:endParaRPr lang="en-US" dirty="0">
              <a:cs typeface="B Mitra" pitchFamily="2" charset="-78"/>
            </a:endParaRPr>
          </a:p>
        </p:txBody>
      </p:sp>
      <p:sp>
        <p:nvSpPr>
          <p:cNvPr id="4" name="Title 1"/>
          <p:cNvSpPr>
            <a:spLocks noGrp="1"/>
          </p:cNvSpPr>
          <p:nvPr>
            <p:ph type="title"/>
          </p:nvPr>
        </p:nvSpPr>
        <p:spPr>
          <a:xfrm>
            <a:off x="381000" y="304800"/>
            <a:ext cx="8001000" cy="685800"/>
          </a:xfrm>
        </p:spPr>
        <p:txBody>
          <a:bodyPr>
            <a:normAutofit/>
          </a:bodyPr>
          <a:lstStyle/>
          <a:p>
            <a:pPr algn="ctr" rtl="1" eaLnBrk="1" hangingPunct="1">
              <a:defRPr/>
            </a:pPr>
            <a:r>
              <a:rPr lang="fa-IR" sz="3200" b="1" dirty="0">
                <a:latin typeface="+mn-lt"/>
                <a:ea typeface="+mn-ea"/>
                <a:cs typeface="B Mitra" pitchFamily="2" charset="-78"/>
              </a:rPr>
              <a:t>شکافهای استراتژیک دانش محور و تعالی سازمان</a:t>
            </a:r>
            <a:endParaRPr lang="en-US" sz="3200" b="1" dirty="0">
              <a:latin typeface="+mn-lt"/>
              <a:ea typeface="+mn-ea"/>
              <a:cs typeface="B Mitra" pitchFamily="2" charset="-78"/>
            </a:endParaRPr>
          </a:p>
        </p:txBody>
      </p:sp>
      <p:sp>
        <p:nvSpPr>
          <p:cNvPr id="6" name="Slide Number Placeholder 4"/>
          <p:cNvSpPr>
            <a:spLocks noGrp="1"/>
          </p:cNvSpPr>
          <p:nvPr>
            <p:ph type="sldNum" sz="quarter" idx="12"/>
          </p:nvPr>
        </p:nvSpPr>
        <p:spPr>
          <a:xfrm>
            <a:off x="7239000" y="6629400"/>
            <a:ext cx="1905000" cy="228600"/>
          </a:xfrm>
        </p:spPr>
        <p:txBody>
          <a:bodyPr/>
          <a:lstStyle/>
          <a:p>
            <a:pPr>
              <a:defRPr/>
            </a:pPr>
            <a:fld id="{5101017C-7A9E-45A2-A72A-415B140CC393}" type="slidenum">
              <a:rPr lang="ar-SA" smtClean="0"/>
              <a:pPr>
                <a:defRPr/>
              </a:pPr>
              <a:t>27</a:t>
            </a:fld>
            <a:endParaRPr lang="en-US" smtClean="0"/>
          </a:p>
        </p:txBody>
      </p:sp>
      <p:cxnSp>
        <p:nvCxnSpPr>
          <p:cNvPr id="7" name="Straight Arrow Connector 18"/>
          <p:cNvCxnSpPr>
            <a:cxnSpLocks noChangeShapeType="1"/>
          </p:cNvCxnSpPr>
          <p:nvPr/>
        </p:nvCxnSpPr>
        <p:spPr bwMode="auto">
          <a:xfrm>
            <a:off x="1447800" y="3505200"/>
            <a:ext cx="457200" cy="1588"/>
          </a:xfrm>
          <a:prstGeom prst="straightConnector1">
            <a:avLst/>
          </a:prstGeom>
          <a:noFill/>
          <a:ln w="38100" algn="ctr">
            <a:solidFill>
              <a:srgbClr val="FFFF00"/>
            </a:solidFill>
            <a:round/>
            <a:headEnd/>
            <a:tailEnd type="triangle" w="med" len="med"/>
          </a:ln>
          <a:extLst>
            <a:ext uri="{909E8E84-426E-40DD-AFC4-6F175D3DCCD1}">
              <a14:hiddenFill xmlns:a14="http://schemas.microsoft.com/office/drawing/2010/main">
                <a:noFill/>
              </a14:hiddenFill>
            </a:ext>
          </a:extLst>
        </p:spPr>
      </p:cxnSp>
      <p:cxnSp>
        <p:nvCxnSpPr>
          <p:cNvPr id="8" name="Straight Connector 36"/>
          <p:cNvCxnSpPr>
            <a:cxnSpLocks noChangeShapeType="1"/>
          </p:cNvCxnSpPr>
          <p:nvPr/>
        </p:nvCxnSpPr>
        <p:spPr bwMode="auto">
          <a:xfrm>
            <a:off x="7162800" y="2741613"/>
            <a:ext cx="228600" cy="1587"/>
          </a:xfrm>
          <a:prstGeom prst="line">
            <a:avLst/>
          </a:prstGeom>
          <a:noFill/>
          <a:ln w="38100" algn="ctr">
            <a:solidFill>
              <a:srgbClr val="FFFF00"/>
            </a:solidFill>
            <a:round/>
            <a:headEnd/>
            <a:tailEnd type="triangle" w="med" len="med"/>
          </a:ln>
          <a:extLst>
            <a:ext uri="{909E8E84-426E-40DD-AFC4-6F175D3DCCD1}">
              <a14:hiddenFill xmlns:a14="http://schemas.microsoft.com/office/drawing/2010/main">
                <a:noFill/>
              </a14:hiddenFill>
            </a:ext>
          </a:extLst>
        </p:spPr>
      </p:cxnSp>
      <p:cxnSp>
        <p:nvCxnSpPr>
          <p:cNvPr id="9" name="Straight Connector 38"/>
          <p:cNvCxnSpPr>
            <a:cxnSpLocks noChangeShapeType="1"/>
          </p:cNvCxnSpPr>
          <p:nvPr/>
        </p:nvCxnSpPr>
        <p:spPr bwMode="auto">
          <a:xfrm>
            <a:off x="7162800" y="5486400"/>
            <a:ext cx="228600" cy="1588"/>
          </a:xfrm>
          <a:prstGeom prst="line">
            <a:avLst/>
          </a:prstGeom>
          <a:noFill/>
          <a:ln w="38100" algn="ctr">
            <a:solidFill>
              <a:srgbClr val="FFFF00"/>
            </a:solidFill>
            <a:round/>
            <a:headEnd/>
            <a:tailEnd type="triangle" w="med" len="med"/>
          </a:ln>
          <a:extLst>
            <a:ext uri="{909E8E84-426E-40DD-AFC4-6F175D3DCCD1}">
              <a14:hiddenFill xmlns:a14="http://schemas.microsoft.com/office/drawing/2010/main">
                <a:noFill/>
              </a14:hiddenFill>
            </a:ext>
          </a:extLst>
        </p:spPr>
      </p:cxnSp>
      <p:cxnSp>
        <p:nvCxnSpPr>
          <p:cNvPr id="10" name="Straight Connector 39"/>
          <p:cNvCxnSpPr>
            <a:cxnSpLocks noChangeShapeType="1"/>
          </p:cNvCxnSpPr>
          <p:nvPr/>
        </p:nvCxnSpPr>
        <p:spPr bwMode="auto">
          <a:xfrm rot="5400000">
            <a:off x="6020594" y="4114006"/>
            <a:ext cx="2743200" cy="1588"/>
          </a:xfrm>
          <a:prstGeom prst="line">
            <a:avLst/>
          </a:prstGeom>
          <a:noFill/>
          <a:ln w="38100" algn="ctr">
            <a:solidFill>
              <a:srgbClr val="FFFF00"/>
            </a:solidFill>
            <a:round/>
            <a:headEnd/>
            <a:tailEnd/>
          </a:ln>
          <a:extLst>
            <a:ext uri="{909E8E84-426E-40DD-AFC4-6F175D3DCCD1}">
              <a14:hiddenFill xmlns:a14="http://schemas.microsoft.com/office/drawing/2010/main">
                <a:noFill/>
              </a14:hiddenFill>
            </a:ext>
          </a:extLst>
        </p:spPr>
      </p:cxnSp>
      <p:cxnSp>
        <p:nvCxnSpPr>
          <p:cNvPr id="11" name="Straight Arrow Connector 47"/>
          <p:cNvCxnSpPr>
            <a:cxnSpLocks noChangeShapeType="1"/>
          </p:cNvCxnSpPr>
          <p:nvPr/>
        </p:nvCxnSpPr>
        <p:spPr bwMode="auto">
          <a:xfrm>
            <a:off x="7391400" y="3886200"/>
            <a:ext cx="304800" cy="1588"/>
          </a:xfrm>
          <a:prstGeom prst="straightConnector1">
            <a:avLst/>
          </a:prstGeom>
          <a:noFill/>
          <a:ln w="38100" algn="ctr">
            <a:solidFill>
              <a:srgbClr val="FFFF00"/>
            </a:solidFill>
            <a:round/>
            <a:headEnd/>
            <a:tailEnd type="triangle" w="med" len="med"/>
          </a:ln>
          <a:extLst>
            <a:ext uri="{909E8E84-426E-40DD-AFC4-6F175D3DCCD1}">
              <a14:hiddenFill xmlns:a14="http://schemas.microsoft.com/office/drawing/2010/main">
                <a:noFill/>
              </a14:hiddenFill>
            </a:ext>
          </a:extLst>
        </p:spPr>
      </p:cxnSp>
      <p:cxnSp>
        <p:nvCxnSpPr>
          <p:cNvPr id="12" name="Straight Connector 51"/>
          <p:cNvCxnSpPr>
            <a:cxnSpLocks noChangeShapeType="1"/>
          </p:cNvCxnSpPr>
          <p:nvPr/>
        </p:nvCxnSpPr>
        <p:spPr bwMode="auto">
          <a:xfrm>
            <a:off x="5181600" y="2362200"/>
            <a:ext cx="228600" cy="1588"/>
          </a:xfrm>
          <a:prstGeom prst="line">
            <a:avLst/>
          </a:prstGeom>
          <a:noFill/>
          <a:ln w="38100" algn="ctr">
            <a:solidFill>
              <a:srgbClr val="FFFF00"/>
            </a:solidFill>
            <a:round/>
            <a:headEnd/>
            <a:tailEnd type="triangle" w="med" len="med"/>
          </a:ln>
          <a:extLst>
            <a:ext uri="{909E8E84-426E-40DD-AFC4-6F175D3DCCD1}">
              <a14:hiddenFill xmlns:a14="http://schemas.microsoft.com/office/drawing/2010/main">
                <a:noFill/>
              </a14:hiddenFill>
            </a:ext>
          </a:extLst>
        </p:spPr>
      </p:cxnSp>
      <p:cxnSp>
        <p:nvCxnSpPr>
          <p:cNvPr id="13" name="Straight Connector 52"/>
          <p:cNvCxnSpPr>
            <a:cxnSpLocks noChangeShapeType="1"/>
          </p:cNvCxnSpPr>
          <p:nvPr/>
        </p:nvCxnSpPr>
        <p:spPr bwMode="auto">
          <a:xfrm>
            <a:off x="5181600" y="3808413"/>
            <a:ext cx="228600" cy="1587"/>
          </a:xfrm>
          <a:prstGeom prst="line">
            <a:avLst/>
          </a:prstGeom>
          <a:noFill/>
          <a:ln w="38100" algn="ctr">
            <a:solidFill>
              <a:srgbClr val="FFFF00"/>
            </a:solidFill>
            <a:round/>
            <a:headEnd/>
            <a:tailEnd type="triangle" w="med" len="med"/>
          </a:ln>
          <a:extLst>
            <a:ext uri="{909E8E84-426E-40DD-AFC4-6F175D3DCCD1}">
              <a14:hiddenFill xmlns:a14="http://schemas.microsoft.com/office/drawing/2010/main">
                <a:noFill/>
              </a14:hiddenFill>
            </a:ext>
          </a:extLst>
        </p:spPr>
      </p:cxnSp>
      <p:cxnSp>
        <p:nvCxnSpPr>
          <p:cNvPr id="14" name="Straight Connector 53"/>
          <p:cNvCxnSpPr>
            <a:cxnSpLocks noChangeShapeType="1"/>
          </p:cNvCxnSpPr>
          <p:nvPr/>
        </p:nvCxnSpPr>
        <p:spPr bwMode="auto">
          <a:xfrm rot="5400000">
            <a:off x="4684713" y="3086100"/>
            <a:ext cx="1449388" cy="1587"/>
          </a:xfrm>
          <a:prstGeom prst="line">
            <a:avLst/>
          </a:prstGeom>
          <a:noFill/>
          <a:ln w="38100" algn="ctr">
            <a:solidFill>
              <a:srgbClr val="FFFF00"/>
            </a:solidFill>
            <a:round/>
            <a:headEnd/>
            <a:tailEnd/>
          </a:ln>
          <a:extLst>
            <a:ext uri="{909E8E84-426E-40DD-AFC4-6F175D3DCCD1}">
              <a14:hiddenFill xmlns:a14="http://schemas.microsoft.com/office/drawing/2010/main">
                <a:noFill/>
              </a14:hiddenFill>
            </a:ext>
          </a:extLst>
        </p:spPr>
      </p:cxnSp>
      <p:cxnSp>
        <p:nvCxnSpPr>
          <p:cNvPr id="15" name="Straight Arrow Connector 59"/>
          <p:cNvCxnSpPr>
            <a:cxnSpLocks noChangeShapeType="1"/>
          </p:cNvCxnSpPr>
          <p:nvPr/>
        </p:nvCxnSpPr>
        <p:spPr bwMode="auto">
          <a:xfrm>
            <a:off x="5410200" y="2817813"/>
            <a:ext cx="457200" cy="1587"/>
          </a:xfrm>
          <a:prstGeom prst="straightConnector1">
            <a:avLst/>
          </a:prstGeom>
          <a:noFill/>
          <a:ln w="38100" algn="ctr">
            <a:solidFill>
              <a:srgbClr val="FFFF00"/>
            </a:solidFill>
            <a:round/>
            <a:headEnd/>
            <a:tailEnd type="triangle" w="med" len="med"/>
          </a:ln>
          <a:extLst>
            <a:ext uri="{909E8E84-426E-40DD-AFC4-6F175D3DCCD1}">
              <a14:hiddenFill xmlns:a14="http://schemas.microsoft.com/office/drawing/2010/main">
                <a:noFill/>
              </a14:hiddenFill>
            </a:ext>
          </a:extLst>
        </p:spPr>
      </p:cxnSp>
      <p:cxnSp>
        <p:nvCxnSpPr>
          <p:cNvPr id="16" name="Straight Arrow Connector 62"/>
          <p:cNvCxnSpPr>
            <a:cxnSpLocks noChangeShapeType="1"/>
          </p:cNvCxnSpPr>
          <p:nvPr/>
        </p:nvCxnSpPr>
        <p:spPr bwMode="auto">
          <a:xfrm>
            <a:off x="5410200" y="5561013"/>
            <a:ext cx="457200" cy="1587"/>
          </a:xfrm>
          <a:prstGeom prst="straightConnector1">
            <a:avLst/>
          </a:prstGeom>
          <a:noFill/>
          <a:ln w="38100" algn="ctr">
            <a:solidFill>
              <a:srgbClr val="FFFF00"/>
            </a:solidFill>
            <a:round/>
            <a:headEnd/>
            <a:tailEnd type="triangle" w="med" len="med"/>
          </a:ln>
          <a:extLst>
            <a:ext uri="{909E8E84-426E-40DD-AFC4-6F175D3DCCD1}">
              <a14:hiddenFill xmlns:a14="http://schemas.microsoft.com/office/drawing/2010/main">
                <a:noFill/>
              </a14:hiddenFill>
            </a:ext>
          </a:extLst>
        </p:spPr>
      </p:cxnSp>
      <p:cxnSp>
        <p:nvCxnSpPr>
          <p:cNvPr id="17" name="Straight Connector 63"/>
          <p:cNvCxnSpPr>
            <a:cxnSpLocks noChangeShapeType="1"/>
          </p:cNvCxnSpPr>
          <p:nvPr/>
        </p:nvCxnSpPr>
        <p:spPr bwMode="auto">
          <a:xfrm>
            <a:off x="5181600" y="4189413"/>
            <a:ext cx="228600" cy="1587"/>
          </a:xfrm>
          <a:prstGeom prst="line">
            <a:avLst/>
          </a:prstGeom>
          <a:noFill/>
          <a:ln w="38100" algn="ctr">
            <a:solidFill>
              <a:srgbClr val="FFFF00"/>
            </a:solidFill>
            <a:round/>
            <a:headEnd/>
            <a:tailEnd type="triangle" w="med" len="med"/>
          </a:ln>
          <a:extLst>
            <a:ext uri="{909E8E84-426E-40DD-AFC4-6F175D3DCCD1}">
              <a14:hiddenFill xmlns:a14="http://schemas.microsoft.com/office/drawing/2010/main">
                <a:noFill/>
              </a14:hiddenFill>
            </a:ext>
          </a:extLst>
        </p:spPr>
      </p:cxnSp>
      <p:cxnSp>
        <p:nvCxnSpPr>
          <p:cNvPr id="18" name="Straight Connector 64"/>
          <p:cNvCxnSpPr>
            <a:cxnSpLocks noChangeShapeType="1"/>
          </p:cNvCxnSpPr>
          <p:nvPr/>
        </p:nvCxnSpPr>
        <p:spPr bwMode="auto">
          <a:xfrm>
            <a:off x="5181600" y="6096000"/>
            <a:ext cx="228600" cy="1588"/>
          </a:xfrm>
          <a:prstGeom prst="line">
            <a:avLst/>
          </a:prstGeom>
          <a:noFill/>
          <a:ln w="38100" algn="ctr">
            <a:solidFill>
              <a:srgbClr val="FFFF00"/>
            </a:solidFill>
            <a:round/>
            <a:headEnd/>
            <a:tailEnd type="triangle" w="med" len="med"/>
          </a:ln>
          <a:extLst>
            <a:ext uri="{909E8E84-426E-40DD-AFC4-6F175D3DCCD1}">
              <a14:hiddenFill xmlns:a14="http://schemas.microsoft.com/office/drawing/2010/main">
                <a:noFill/>
              </a14:hiddenFill>
            </a:ext>
          </a:extLst>
        </p:spPr>
      </p:cxnSp>
      <p:cxnSp>
        <p:nvCxnSpPr>
          <p:cNvPr id="19" name="Straight Connector 65"/>
          <p:cNvCxnSpPr>
            <a:cxnSpLocks noChangeShapeType="1"/>
          </p:cNvCxnSpPr>
          <p:nvPr/>
        </p:nvCxnSpPr>
        <p:spPr bwMode="auto">
          <a:xfrm rot="5400000">
            <a:off x="4457701" y="5143500"/>
            <a:ext cx="1905000" cy="3175"/>
          </a:xfrm>
          <a:prstGeom prst="line">
            <a:avLst/>
          </a:prstGeom>
          <a:noFill/>
          <a:ln w="38100" algn="ctr">
            <a:solidFill>
              <a:srgbClr val="FFFF00"/>
            </a:solidFill>
            <a:round/>
            <a:headEnd/>
            <a:tailEnd/>
          </a:ln>
          <a:extLst>
            <a:ext uri="{909E8E84-426E-40DD-AFC4-6F175D3DCCD1}">
              <a14:hiddenFill xmlns:a14="http://schemas.microsoft.com/office/drawing/2010/main">
                <a:noFill/>
              </a14:hiddenFill>
            </a:ext>
          </a:extLst>
        </p:spPr>
      </p:cxnSp>
      <p:cxnSp>
        <p:nvCxnSpPr>
          <p:cNvPr id="20" name="Straight Arrow Connector 67"/>
          <p:cNvCxnSpPr>
            <a:cxnSpLocks noChangeShapeType="1"/>
          </p:cNvCxnSpPr>
          <p:nvPr/>
        </p:nvCxnSpPr>
        <p:spPr bwMode="auto">
          <a:xfrm rot="10800000" flipV="1">
            <a:off x="3505200" y="2590800"/>
            <a:ext cx="381000" cy="0"/>
          </a:xfrm>
          <a:prstGeom prst="straightConnector1">
            <a:avLst/>
          </a:prstGeom>
          <a:noFill/>
          <a:ln w="38100" algn="ctr">
            <a:solidFill>
              <a:srgbClr val="FFFF00"/>
            </a:solidFill>
            <a:round/>
            <a:headEnd/>
            <a:tailEnd type="triangle" w="med" len="med"/>
          </a:ln>
          <a:extLst>
            <a:ext uri="{909E8E84-426E-40DD-AFC4-6F175D3DCCD1}">
              <a14:hiddenFill xmlns:a14="http://schemas.microsoft.com/office/drawing/2010/main">
                <a:noFill/>
              </a14:hiddenFill>
            </a:ext>
          </a:extLst>
        </p:spPr>
      </p:cxnSp>
      <p:cxnSp>
        <p:nvCxnSpPr>
          <p:cNvPr id="21" name="Straight Arrow Connector 71"/>
          <p:cNvCxnSpPr>
            <a:cxnSpLocks noChangeShapeType="1"/>
          </p:cNvCxnSpPr>
          <p:nvPr/>
        </p:nvCxnSpPr>
        <p:spPr bwMode="auto">
          <a:xfrm rot="10800000" flipV="1">
            <a:off x="3505200" y="4038600"/>
            <a:ext cx="381000" cy="0"/>
          </a:xfrm>
          <a:prstGeom prst="straightConnector1">
            <a:avLst/>
          </a:prstGeom>
          <a:noFill/>
          <a:ln w="38100" algn="ctr">
            <a:solidFill>
              <a:srgbClr val="FFFF00"/>
            </a:solidFill>
            <a:round/>
            <a:headEnd/>
            <a:tailEnd type="triangle" w="med" len="med"/>
          </a:ln>
          <a:extLst>
            <a:ext uri="{909E8E84-426E-40DD-AFC4-6F175D3DCCD1}">
              <a14:hiddenFill xmlns:a14="http://schemas.microsoft.com/office/drawing/2010/main">
                <a:noFill/>
              </a14:hiddenFill>
            </a:ext>
          </a:extLst>
        </p:spPr>
      </p:cxnSp>
      <p:cxnSp>
        <p:nvCxnSpPr>
          <p:cNvPr id="22" name="Straight Connector 72"/>
          <p:cNvCxnSpPr>
            <a:cxnSpLocks noChangeShapeType="1"/>
          </p:cNvCxnSpPr>
          <p:nvPr/>
        </p:nvCxnSpPr>
        <p:spPr bwMode="auto">
          <a:xfrm rot="5400000">
            <a:off x="2782888" y="3314700"/>
            <a:ext cx="1446212" cy="1588"/>
          </a:xfrm>
          <a:prstGeom prst="line">
            <a:avLst/>
          </a:prstGeom>
          <a:noFill/>
          <a:ln w="38100" algn="ctr">
            <a:solidFill>
              <a:srgbClr val="FFFF00"/>
            </a:solidFill>
            <a:round/>
            <a:headEnd/>
            <a:tailEnd/>
          </a:ln>
          <a:extLst>
            <a:ext uri="{909E8E84-426E-40DD-AFC4-6F175D3DCCD1}">
              <a14:hiddenFill xmlns:a14="http://schemas.microsoft.com/office/drawing/2010/main">
                <a:noFill/>
              </a14:hiddenFill>
            </a:ext>
          </a:extLst>
        </p:spPr>
      </p:cxnSp>
      <p:cxnSp>
        <p:nvCxnSpPr>
          <p:cNvPr id="23" name="Straight Arrow Connector 75"/>
          <p:cNvCxnSpPr>
            <a:cxnSpLocks noChangeShapeType="1"/>
          </p:cNvCxnSpPr>
          <p:nvPr/>
        </p:nvCxnSpPr>
        <p:spPr bwMode="auto">
          <a:xfrm rot="10800000">
            <a:off x="3048000" y="3276600"/>
            <a:ext cx="457200" cy="1588"/>
          </a:xfrm>
          <a:prstGeom prst="straightConnector1">
            <a:avLst/>
          </a:prstGeom>
          <a:noFill/>
          <a:ln w="38100" algn="ctr">
            <a:solidFill>
              <a:srgbClr val="FFFF00"/>
            </a:solidFill>
            <a:round/>
            <a:headEnd/>
            <a:tailEnd type="triangle" w="med" len="med"/>
          </a:ln>
          <a:extLst>
            <a:ext uri="{909E8E84-426E-40DD-AFC4-6F175D3DCCD1}">
              <a14:hiddenFill xmlns:a14="http://schemas.microsoft.com/office/drawing/2010/main">
                <a:noFill/>
              </a14:hiddenFill>
            </a:ext>
          </a:extLst>
        </p:spPr>
      </p:cxnSp>
      <p:cxnSp>
        <p:nvCxnSpPr>
          <p:cNvPr id="24" name="Straight Connector 76"/>
          <p:cNvCxnSpPr>
            <a:cxnSpLocks noChangeShapeType="1"/>
          </p:cNvCxnSpPr>
          <p:nvPr/>
        </p:nvCxnSpPr>
        <p:spPr bwMode="auto">
          <a:xfrm rot="5400000">
            <a:off x="2019301" y="4914900"/>
            <a:ext cx="2667000" cy="3175"/>
          </a:xfrm>
          <a:prstGeom prst="line">
            <a:avLst/>
          </a:prstGeom>
          <a:noFill/>
          <a:ln w="38100" algn="ctr">
            <a:solidFill>
              <a:srgbClr val="FFFF00"/>
            </a:solidFill>
            <a:round/>
            <a:headEnd/>
            <a:tailEnd/>
          </a:ln>
          <a:extLst>
            <a:ext uri="{909E8E84-426E-40DD-AFC4-6F175D3DCCD1}">
              <a14:hiddenFill xmlns:a14="http://schemas.microsoft.com/office/drawing/2010/main">
                <a:noFill/>
              </a14:hiddenFill>
            </a:ext>
          </a:extLst>
        </p:spPr>
      </p:cxnSp>
      <p:cxnSp>
        <p:nvCxnSpPr>
          <p:cNvPr id="25" name="Straight Connector 77"/>
          <p:cNvCxnSpPr>
            <a:cxnSpLocks noChangeShapeType="1"/>
          </p:cNvCxnSpPr>
          <p:nvPr/>
        </p:nvCxnSpPr>
        <p:spPr bwMode="auto">
          <a:xfrm>
            <a:off x="3048000" y="3581400"/>
            <a:ext cx="304800" cy="1588"/>
          </a:xfrm>
          <a:prstGeom prst="line">
            <a:avLst/>
          </a:prstGeom>
          <a:noFill/>
          <a:ln w="38100" algn="ctr">
            <a:solidFill>
              <a:srgbClr val="FFFF00"/>
            </a:solidFill>
            <a:round/>
            <a:headEnd/>
            <a:tailEnd type="triangle" w="med" len="med"/>
          </a:ln>
          <a:extLst>
            <a:ext uri="{909E8E84-426E-40DD-AFC4-6F175D3DCCD1}">
              <a14:hiddenFill xmlns:a14="http://schemas.microsoft.com/office/drawing/2010/main">
                <a:noFill/>
              </a14:hiddenFill>
            </a:ext>
          </a:extLst>
        </p:spPr>
      </p:cxnSp>
      <p:cxnSp>
        <p:nvCxnSpPr>
          <p:cNvPr id="26" name="Straight Arrow Connector 78"/>
          <p:cNvCxnSpPr>
            <a:cxnSpLocks noChangeShapeType="1"/>
          </p:cNvCxnSpPr>
          <p:nvPr/>
        </p:nvCxnSpPr>
        <p:spPr bwMode="auto">
          <a:xfrm>
            <a:off x="3352800" y="6246813"/>
            <a:ext cx="533400" cy="1587"/>
          </a:xfrm>
          <a:prstGeom prst="straightConnector1">
            <a:avLst/>
          </a:prstGeom>
          <a:noFill/>
          <a:ln w="38100" algn="ctr">
            <a:solidFill>
              <a:srgbClr val="FFFF00"/>
            </a:solidFill>
            <a:round/>
            <a:headEnd/>
            <a:tailEnd type="triangle" w="med" len="med"/>
          </a:ln>
          <a:extLst>
            <a:ext uri="{909E8E84-426E-40DD-AFC4-6F175D3DCCD1}">
              <a14:hiddenFill xmlns:a14="http://schemas.microsoft.com/office/drawing/2010/main">
                <a:noFill/>
              </a14:hiddenFill>
            </a:ext>
          </a:extLst>
        </p:spPr>
      </p:cxnSp>
      <p:sp>
        <p:nvSpPr>
          <p:cNvPr id="27" name="Cube 26"/>
          <p:cNvSpPr/>
          <p:nvPr/>
        </p:nvSpPr>
        <p:spPr bwMode="auto">
          <a:xfrm>
            <a:off x="228600" y="2971800"/>
            <a:ext cx="1139825" cy="1066800"/>
          </a:xfrm>
          <a:prstGeom prst="cube">
            <a:avLst/>
          </a:prstGeom>
          <a:ln>
            <a:headEnd type="none" w="med" len="med"/>
            <a:tailEnd type="none" w="med" len="med"/>
          </a:ln>
          <a:effectLst>
            <a:glow rad="139700">
              <a:schemeClr val="accent2">
                <a:satMod val="175000"/>
                <a:alpha val="40000"/>
              </a:schemeClr>
            </a:glow>
            <a:outerShdw blurRad="40000" dist="20000" dir="5400000" rotWithShape="0">
              <a:srgbClr val="000000">
                <a:alpha val="38000"/>
              </a:srgbClr>
            </a:outerShdw>
          </a:effectLst>
        </p:spPr>
        <p:style>
          <a:lnRef idx="1">
            <a:schemeClr val="accent2"/>
          </a:lnRef>
          <a:fillRef idx="2">
            <a:schemeClr val="accent2"/>
          </a:fillRef>
          <a:effectRef idx="1">
            <a:schemeClr val="accent2"/>
          </a:effectRef>
          <a:fontRef idx="minor">
            <a:schemeClr val="dk1"/>
          </a:fontRef>
        </p:style>
        <p:txBody>
          <a:bodyPr/>
          <a:lstStyle/>
          <a:p>
            <a:pPr algn="ctr" rtl="1">
              <a:defRPr/>
            </a:pPr>
            <a:r>
              <a:rPr lang="fa-IR" sz="1600" b="1" dirty="0">
                <a:solidFill>
                  <a:schemeClr val="tx2"/>
                </a:solidFill>
                <a:cs typeface="B Lotus" pitchFamily="2" charset="-78"/>
              </a:rPr>
              <a:t>برنامه های دانشی و یادگیری</a:t>
            </a:r>
            <a:endParaRPr lang="en-US" sz="1600" b="1" dirty="0">
              <a:solidFill>
                <a:schemeClr val="tx2"/>
              </a:solidFill>
              <a:cs typeface="B Lotus" pitchFamily="2" charset="-78"/>
            </a:endParaRPr>
          </a:p>
        </p:txBody>
      </p:sp>
      <p:sp>
        <p:nvSpPr>
          <p:cNvPr id="28" name="Cube 27"/>
          <p:cNvSpPr/>
          <p:nvPr/>
        </p:nvSpPr>
        <p:spPr bwMode="auto">
          <a:xfrm>
            <a:off x="1828800" y="2971800"/>
            <a:ext cx="1139825" cy="1066800"/>
          </a:xfrm>
          <a:prstGeom prst="cube">
            <a:avLst/>
          </a:prstGeom>
          <a:ln>
            <a:headEnd type="none" w="med" len="med"/>
            <a:tailEnd type="none" w="med" len="med"/>
          </a:ln>
          <a:effectLst>
            <a:glow rad="139700">
              <a:schemeClr val="accent2">
                <a:satMod val="175000"/>
                <a:alpha val="40000"/>
              </a:schemeClr>
            </a:glow>
            <a:outerShdw blurRad="40000" dist="20000" dir="5400000" rotWithShape="0">
              <a:srgbClr val="000000">
                <a:alpha val="38000"/>
              </a:srgbClr>
            </a:outerShdw>
          </a:effectLst>
        </p:spPr>
        <p:style>
          <a:lnRef idx="1">
            <a:schemeClr val="accent2"/>
          </a:lnRef>
          <a:fillRef idx="2">
            <a:schemeClr val="accent2"/>
          </a:fillRef>
          <a:effectRef idx="1">
            <a:schemeClr val="accent2"/>
          </a:effectRef>
          <a:fontRef idx="minor">
            <a:schemeClr val="dk1"/>
          </a:fontRef>
        </p:style>
        <p:txBody>
          <a:bodyPr/>
          <a:lstStyle/>
          <a:p>
            <a:pPr algn="ctr" rtl="1">
              <a:defRPr/>
            </a:pPr>
            <a:r>
              <a:rPr lang="fa-IR" sz="1400" b="1" dirty="0">
                <a:solidFill>
                  <a:schemeClr val="tx2"/>
                </a:solidFill>
                <a:cs typeface="B Lotus" pitchFamily="2" charset="-78"/>
              </a:rPr>
              <a:t>استراتژیهای اقتصادی و بازرگانی</a:t>
            </a:r>
            <a:endParaRPr lang="en-US" sz="1400" b="1" dirty="0">
              <a:solidFill>
                <a:schemeClr val="tx2"/>
              </a:solidFill>
              <a:cs typeface="B Lotus" pitchFamily="2" charset="-78"/>
            </a:endParaRPr>
          </a:p>
        </p:txBody>
      </p:sp>
      <p:sp>
        <p:nvSpPr>
          <p:cNvPr id="29" name="Cube 28"/>
          <p:cNvSpPr/>
          <p:nvPr/>
        </p:nvSpPr>
        <p:spPr bwMode="auto">
          <a:xfrm>
            <a:off x="7620000" y="3276600"/>
            <a:ext cx="1292225" cy="1143000"/>
          </a:xfrm>
          <a:prstGeom prst="cube">
            <a:avLst/>
          </a:prstGeom>
          <a:ln>
            <a:headEnd type="none" w="med" len="med"/>
            <a:tailEnd type="none" w="med" len="med"/>
          </a:ln>
          <a:effectLst>
            <a:glow rad="139700">
              <a:schemeClr val="accent2">
                <a:satMod val="175000"/>
                <a:alpha val="40000"/>
              </a:schemeClr>
            </a:glow>
            <a:outerShdw blurRad="40000" dist="20000" dir="5400000" rotWithShape="0">
              <a:srgbClr val="000000">
                <a:alpha val="38000"/>
              </a:srgbClr>
            </a:outerShdw>
          </a:effectLst>
        </p:spPr>
        <p:style>
          <a:lnRef idx="1">
            <a:schemeClr val="accent2"/>
          </a:lnRef>
          <a:fillRef idx="2">
            <a:schemeClr val="accent2"/>
          </a:fillRef>
          <a:effectRef idx="1">
            <a:schemeClr val="accent2"/>
          </a:effectRef>
          <a:fontRef idx="minor">
            <a:schemeClr val="dk1"/>
          </a:fontRef>
        </p:style>
        <p:txBody>
          <a:bodyPr/>
          <a:lstStyle/>
          <a:p>
            <a:pPr algn="ctr" rtl="1">
              <a:defRPr/>
            </a:pPr>
            <a:r>
              <a:rPr lang="fa-IR" sz="1400" b="1" dirty="0">
                <a:solidFill>
                  <a:schemeClr val="tx2"/>
                </a:solidFill>
                <a:cs typeface="B Lotus" pitchFamily="2" charset="-78"/>
              </a:rPr>
              <a:t>برنامه های بهبود و تعالی بنگاه اقتصادی</a:t>
            </a:r>
            <a:endParaRPr lang="en-US" sz="1400" b="1" dirty="0">
              <a:solidFill>
                <a:schemeClr val="tx2"/>
              </a:solidFill>
              <a:cs typeface="B Lotus" pitchFamily="2" charset="-78"/>
            </a:endParaRPr>
          </a:p>
        </p:txBody>
      </p:sp>
      <p:sp>
        <p:nvSpPr>
          <p:cNvPr id="30" name="Cube 29"/>
          <p:cNvSpPr/>
          <p:nvPr/>
        </p:nvSpPr>
        <p:spPr bwMode="auto">
          <a:xfrm>
            <a:off x="5788025" y="2209800"/>
            <a:ext cx="1295400" cy="1066800"/>
          </a:xfrm>
          <a:prstGeom prst="cube">
            <a:avLst/>
          </a:prstGeom>
          <a:ln>
            <a:headEnd type="none" w="med" len="med"/>
            <a:tailEnd type="none" w="med" len="med"/>
          </a:ln>
          <a:effectLst>
            <a:glow rad="139700">
              <a:schemeClr val="accent2">
                <a:satMod val="175000"/>
                <a:alpha val="40000"/>
              </a:schemeClr>
            </a:glow>
            <a:outerShdw blurRad="40000" dist="20000" dir="5400000" rotWithShape="0">
              <a:srgbClr val="000000">
                <a:alpha val="38000"/>
              </a:srgbClr>
            </a:outerShdw>
          </a:effectLst>
        </p:spPr>
        <p:style>
          <a:lnRef idx="1">
            <a:schemeClr val="accent2"/>
          </a:lnRef>
          <a:fillRef idx="2">
            <a:schemeClr val="accent2"/>
          </a:fillRef>
          <a:effectRef idx="1">
            <a:schemeClr val="accent2"/>
          </a:effectRef>
          <a:fontRef idx="minor">
            <a:schemeClr val="dk1"/>
          </a:fontRef>
        </p:style>
        <p:txBody>
          <a:bodyPr/>
          <a:lstStyle/>
          <a:p>
            <a:pPr algn="ctr" rtl="1">
              <a:defRPr/>
            </a:pPr>
            <a:r>
              <a:rPr lang="fa-IR" sz="1600" b="1" dirty="0">
                <a:solidFill>
                  <a:schemeClr val="tx2"/>
                </a:solidFill>
                <a:cs typeface="B Lotus" pitchFamily="2" charset="-78"/>
              </a:rPr>
              <a:t>شکاف استراتژیک دانش برونی</a:t>
            </a:r>
            <a:endParaRPr lang="en-US" sz="1600" b="1" dirty="0">
              <a:solidFill>
                <a:schemeClr val="tx2"/>
              </a:solidFill>
              <a:cs typeface="B Lotus" pitchFamily="2" charset="-78"/>
            </a:endParaRPr>
          </a:p>
        </p:txBody>
      </p:sp>
      <p:sp>
        <p:nvSpPr>
          <p:cNvPr id="31" name="Cube 30"/>
          <p:cNvSpPr/>
          <p:nvPr/>
        </p:nvSpPr>
        <p:spPr bwMode="auto">
          <a:xfrm>
            <a:off x="3806825" y="1905000"/>
            <a:ext cx="1295400" cy="1066800"/>
          </a:xfrm>
          <a:prstGeom prst="cube">
            <a:avLst/>
          </a:prstGeom>
          <a:ln>
            <a:headEnd type="none" w="med" len="med"/>
            <a:tailEnd type="none" w="med" len="med"/>
          </a:ln>
          <a:effectLst>
            <a:glow rad="139700">
              <a:schemeClr val="accent2">
                <a:satMod val="175000"/>
                <a:alpha val="40000"/>
              </a:schemeClr>
            </a:glow>
            <a:outerShdw blurRad="40000" dist="20000" dir="5400000" rotWithShape="0">
              <a:srgbClr val="000000">
                <a:alpha val="38000"/>
              </a:srgbClr>
            </a:outerShdw>
          </a:effectLst>
        </p:spPr>
        <p:style>
          <a:lnRef idx="1">
            <a:schemeClr val="accent2"/>
          </a:lnRef>
          <a:fillRef idx="2">
            <a:schemeClr val="accent2"/>
          </a:fillRef>
          <a:effectRef idx="1">
            <a:schemeClr val="accent2"/>
          </a:effectRef>
          <a:fontRef idx="minor">
            <a:schemeClr val="dk1"/>
          </a:fontRef>
        </p:style>
        <p:txBody>
          <a:bodyPr/>
          <a:lstStyle/>
          <a:p>
            <a:pPr algn="ctr" rtl="1">
              <a:defRPr/>
            </a:pPr>
            <a:r>
              <a:rPr lang="fa-IR" sz="1600" b="1" dirty="0">
                <a:solidFill>
                  <a:schemeClr val="tx2"/>
                </a:solidFill>
                <a:cs typeface="B Lotus" pitchFamily="2" charset="-78"/>
              </a:rPr>
              <a:t>میزان دانستنیهای رقبا</a:t>
            </a:r>
            <a:endParaRPr lang="en-US" sz="1600" b="1" dirty="0">
              <a:solidFill>
                <a:schemeClr val="tx2"/>
              </a:solidFill>
              <a:cs typeface="B Lotus" pitchFamily="2" charset="-78"/>
            </a:endParaRPr>
          </a:p>
        </p:txBody>
      </p:sp>
      <p:sp>
        <p:nvSpPr>
          <p:cNvPr id="32" name="Cube 31"/>
          <p:cNvSpPr/>
          <p:nvPr/>
        </p:nvSpPr>
        <p:spPr bwMode="auto">
          <a:xfrm>
            <a:off x="3806825" y="5562600"/>
            <a:ext cx="1295400" cy="1066800"/>
          </a:xfrm>
          <a:prstGeom prst="cube">
            <a:avLst/>
          </a:prstGeom>
          <a:ln>
            <a:headEnd type="none" w="med" len="med"/>
            <a:tailEnd type="none" w="med" len="med"/>
          </a:ln>
          <a:effectLst>
            <a:glow rad="139700">
              <a:schemeClr val="accent2">
                <a:satMod val="175000"/>
                <a:alpha val="40000"/>
              </a:schemeClr>
            </a:glow>
            <a:outerShdw blurRad="40000" dist="20000" dir="5400000" rotWithShape="0">
              <a:srgbClr val="000000">
                <a:alpha val="38000"/>
              </a:srgbClr>
            </a:outerShdw>
          </a:effectLst>
        </p:spPr>
        <p:style>
          <a:lnRef idx="1">
            <a:schemeClr val="accent2"/>
          </a:lnRef>
          <a:fillRef idx="2">
            <a:schemeClr val="accent2"/>
          </a:fillRef>
          <a:effectRef idx="1">
            <a:schemeClr val="accent2"/>
          </a:effectRef>
          <a:fontRef idx="minor">
            <a:schemeClr val="dk1"/>
          </a:fontRef>
        </p:style>
        <p:txBody>
          <a:bodyPr/>
          <a:lstStyle/>
          <a:p>
            <a:pPr algn="ctr" rtl="1">
              <a:defRPr/>
            </a:pPr>
            <a:r>
              <a:rPr lang="fa-IR" sz="1500" b="1" dirty="0">
                <a:solidFill>
                  <a:schemeClr val="tx2"/>
                </a:solidFill>
                <a:cs typeface="B Lotus" pitchFamily="2" charset="-78"/>
              </a:rPr>
              <a:t>دانستنیهای موردنیاز بنگاه های اقتصادی</a:t>
            </a:r>
            <a:endParaRPr lang="en-US" sz="1500" b="1" dirty="0">
              <a:solidFill>
                <a:schemeClr val="tx2"/>
              </a:solidFill>
              <a:cs typeface="B Lotus" pitchFamily="2" charset="-78"/>
            </a:endParaRPr>
          </a:p>
        </p:txBody>
      </p:sp>
      <p:sp>
        <p:nvSpPr>
          <p:cNvPr id="33" name="Cube 32"/>
          <p:cNvSpPr/>
          <p:nvPr/>
        </p:nvSpPr>
        <p:spPr bwMode="auto">
          <a:xfrm>
            <a:off x="3806825" y="3505200"/>
            <a:ext cx="1295400" cy="1066800"/>
          </a:xfrm>
          <a:prstGeom prst="cube">
            <a:avLst/>
          </a:prstGeom>
          <a:ln>
            <a:headEnd type="none" w="med" len="med"/>
            <a:tailEnd type="none" w="med" len="med"/>
          </a:ln>
          <a:effectLst>
            <a:glow rad="139700">
              <a:schemeClr val="accent2">
                <a:satMod val="175000"/>
                <a:alpha val="40000"/>
              </a:schemeClr>
            </a:glow>
            <a:outerShdw blurRad="40000" dist="20000" dir="5400000" rotWithShape="0">
              <a:srgbClr val="000000">
                <a:alpha val="38000"/>
              </a:srgbClr>
            </a:outerShdw>
          </a:effectLst>
        </p:spPr>
        <p:style>
          <a:lnRef idx="1">
            <a:schemeClr val="accent2"/>
          </a:lnRef>
          <a:fillRef idx="2">
            <a:schemeClr val="accent2"/>
          </a:fillRef>
          <a:effectRef idx="1">
            <a:schemeClr val="accent2"/>
          </a:effectRef>
          <a:fontRef idx="minor">
            <a:schemeClr val="dk1"/>
          </a:fontRef>
        </p:style>
        <p:txBody>
          <a:bodyPr/>
          <a:lstStyle/>
          <a:p>
            <a:pPr algn="ctr" rtl="1">
              <a:defRPr/>
            </a:pPr>
            <a:r>
              <a:rPr lang="fa-IR" sz="1500" b="1" dirty="0">
                <a:solidFill>
                  <a:schemeClr val="tx2"/>
                </a:solidFill>
                <a:cs typeface="B Lotus" pitchFamily="2" charset="-78"/>
              </a:rPr>
              <a:t>دانستنیهای کنونی بنگاه های اقتصادی</a:t>
            </a:r>
            <a:endParaRPr lang="en-US" sz="1500" b="1" dirty="0">
              <a:solidFill>
                <a:schemeClr val="tx2"/>
              </a:solidFill>
              <a:cs typeface="B Lotus" pitchFamily="2" charset="-78"/>
            </a:endParaRPr>
          </a:p>
        </p:txBody>
      </p:sp>
      <p:sp>
        <p:nvSpPr>
          <p:cNvPr id="34" name="Cube 33"/>
          <p:cNvSpPr/>
          <p:nvPr/>
        </p:nvSpPr>
        <p:spPr bwMode="auto">
          <a:xfrm>
            <a:off x="5788025" y="5029200"/>
            <a:ext cx="1295400" cy="1066800"/>
          </a:xfrm>
          <a:prstGeom prst="cube">
            <a:avLst/>
          </a:prstGeom>
          <a:ln>
            <a:headEnd type="none" w="med" len="med"/>
            <a:tailEnd type="none" w="med" len="med"/>
          </a:ln>
          <a:effectLst>
            <a:glow rad="139700">
              <a:schemeClr val="accent2">
                <a:satMod val="175000"/>
                <a:alpha val="40000"/>
              </a:schemeClr>
            </a:glow>
            <a:outerShdw blurRad="40000" dist="20000" dir="5400000" rotWithShape="0">
              <a:srgbClr val="000000">
                <a:alpha val="38000"/>
              </a:srgbClr>
            </a:outerShdw>
          </a:effectLst>
        </p:spPr>
        <p:style>
          <a:lnRef idx="1">
            <a:schemeClr val="accent2"/>
          </a:lnRef>
          <a:fillRef idx="2">
            <a:schemeClr val="accent2"/>
          </a:fillRef>
          <a:effectRef idx="1">
            <a:schemeClr val="accent2"/>
          </a:effectRef>
          <a:fontRef idx="minor">
            <a:schemeClr val="dk1"/>
          </a:fontRef>
        </p:style>
        <p:txBody>
          <a:bodyPr/>
          <a:lstStyle/>
          <a:p>
            <a:pPr algn="ctr" rtl="1">
              <a:defRPr/>
            </a:pPr>
            <a:r>
              <a:rPr lang="fa-IR" sz="1600" b="1" dirty="0">
                <a:solidFill>
                  <a:schemeClr val="tx2"/>
                </a:solidFill>
                <a:cs typeface="B Lotus" pitchFamily="2" charset="-78"/>
              </a:rPr>
              <a:t>شکاف استراتژیک دانش داخلی</a:t>
            </a:r>
            <a:endParaRPr lang="en-US" sz="1600" b="1" dirty="0">
              <a:solidFill>
                <a:schemeClr val="tx2"/>
              </a:solidFill>
              <a:cs typeface="B Lotus" pitchFamily="2" charset="-78"/>
            </a:endParaRPr>
          </a:p>
        </p:txBody>
      </p:sp>
    </p:spTree>
    <p:extLst>
      <p:ext uri="{BB962C8B-B14F-4D97-AF65-F5344CB8AC3E}">
        <p14:creationId xmlns:p14="http://schemas.microsoft.com/office/powerpoint/2010/main" val="1438358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38400" y="304800"/>
            <a:ext cx="6248400" cy="6400800"/>
          </a:xfrm>
        </p:spPr>
        <p:txBody>
          <a:bodyPr>
            <a:normAutofit fontScale="85000" lnSpcReduction="20000"/>
          </a:bodyPr>
          <a:lstStyle/>
          <a:p>
            <a:pPr algn="just" rtl="1"/>
            <a:r>
              <a:rPr lang="fa-IR" dirty="0" smtClean="0">
                <a:cs typeface="B Mitra" pitchFamily="2" charset="-78"/>
              </a:rPr>
              <a:t>در محیطهای پویای بازار،‌یادگیری پیشرفته ضرورت حفظ دانش موجود است. قابلیت یادگیری سازمانی باید همگام با تحولات در محیط رقابتی باشد. </a:t>
            </a:r>
          </a:p>
          <a:p>
            <a:pPr algn="just" rtl="1"/>
            <a:r>
              <a:rPr lang="fa-IR" dirty="0" smtClean="0">
                <a:cs typeface="B Mitra" pitchFamily="2" charset="-78"/>
              </a:rPr>
              <a:t>استراتژی های دانش محور باید خصیصه های زیر را دارا باشد:</a:t>
            </a:r>
          </a:p>
          <a:p>
            <a:pPr marL="857250" lvl="1" indent="-457200" algn="just" rtl="1">
              <a:buFont typeface="Wingdings" pitchFamily="2" charset="2"/>
              <a:buChar char="§"/>
            </a:pPr>
            <a:r>
              <a:rPr lang="fa-IR" dirty="0">
                <a:latin typeface="Afra" pitchFamily="2" charset="-78"/>
                <a:cs typeface="B Mitra" pitchFamily="2" charset="-78"/>
              </a:rPr>
              <a:t>منحصر به فرد </a:t>
            </a:r>
            <a:r>
              <a:rPr lang="fa-IR" dirty="0" smtClean="0">
                <a:latin typeface="Afra" pitchFamily="2" charset="-78"/>
                <a:cs typeface="B Mitra" pitchFamily="2" charset="-78"/>
              </a:rPr>
              <a:t>بودن: هر اندازه که مجموعه منابع دانش کمیاب تر باشد، ‌مزیت رقابت بالقوه آنها بالاتر خواهد بود. </a:t>
            </a:r>
            <a:endParaRPr lang="fa-IR" dirty="0">
              <a:latin typeface="Afra" pitchFamily="2" charset="-78"/>
              <a:cs typeface="B Mitra" pitchFamily="2" charset="-78"/>
            </a:endParaRPr>
          </a:p>
          <a:p>
            <a:pPr marL="857250" lvl="1" indent="-457200" algn="just" rtl="1">
              <a:buFont typeface="Wingdings" pitchFamily="2" charset="2"/>
              <a:buChar char="§"/>
            </a:pPr>
            <a:r>
              <a:rPr lang="fa-IR" dirty="0">
                <a:latin typeface="Afra" pitchFamily="2" charset="-78"/>
                <a:cs typeface="B Mitra" pitchFamily="2" charset="-78"/>
              </a:rPr>
              <a:t>دانش مورد </a:t>
            </a:r>
            <a:r>
              <a:rPr lang="fa-IR" dirty="0" smtClean="0">
                <a:latin typeface="Afra" pitchFamily="2" charset="-78"/>
                <a:cs typeface="B Mitra" pitchFamily="2" charset="-78"/>
              </a:rPr>
              <a:t>استفاده: دانشی است که درتولید فرآورده ها یا خدمات در تعامل با بازار فعلی و آتی مورد استفاده قرار میگیرد،‌</a:t>
            </a:r>
            <a:endParaRPr lang="fa-IR" dirty="0">
              <a:latin typeface="Afra" pitchFamily="2" charset="-78"/>
              <a:cs typeface="B Mitra" pitchFamily="2" charset="-78"/>
            </a:endParaRPr>
          </a:p>
          <a:p>
            <a:pPr marL="857250" lvl="1" indent="-457200" algn="just" rtl="1">
              <a:buFont typeface="Wingdings" pitchFamily="2" charset="2"/>
              <a:buChar char="§"/>
            </a:pPr>
            <a:r>
              <a:rPr lang="fa-IR" dirty="0">
                <a:latin typeface="Afra" pitchFamily="2" charset="-78"/>
                <a:cs typeface="B Mitra" pitchFamily="2" charset="-78"/>
              </a:rPr>
              <a:t>دانش </a:t>
            </a:r>
            <a:r>
              <a:rPr lang="fa-IR" dirty="0" smtClean="0">
                <a:latin typeface="Afra" pitchFamily="2" charset="-78"/>
                <a:cs typeface="B Mitra" pitchFamily="2" charset="-78"/>
              </a:rPr>
              <a:t>ارزشمند: دانشی است که میتواند در راستای ارزشهای بازار شکل گیرد و رشد یابد و ارزشی قلمداد میشود که بنگاه اقتصادی آن را در می یابد،</a:t>
            </a:r>
            <a:endParaRPr lang="fa-IR" dirty="0">
              <a:latin typeface="Afra" pitchFamily="2" charset="-78"/>
              <a:cs typeface="B Mitra" pitchFamily="2" charset="-78"/>
            </a:endParaRPr>
          </a:p>
          <a:p>
            <a:pPr marL="857250" lvl="1" indent="-457200" algn="just" rtl="1">
              <a:buFont typeface="Wingdings" pitchFamily="2" charset="2"/>
              <a:buChar char="§"/>
            </a:pPr>
            <a:r>
              <a:rPr lang="fa-IR" dirty="0">
                <a:latin typeface="Afra" pitchFamily="2" charset="-78"/>
                <a:cs typeface="B Mitra" pitchFamily="2" charset="-78"/>
              </a:rPr>
              <a:t>دانش قابل </a:t>
            </a:r>
            <a:r>
              <a:rPr lang="fa-IR" dirty="0" smtClean="0">
                <a:latin typeface="Afra" pitchFamily="2" charset="-78"/>
                <a:cs typeface="B Mitra" pitchFamily="2" charset="-78"/>
              </a:rPr>
              <a:t>دفاع: دانشی است که نمیتواند به سادگی تقلید شود یا جایگزین شود. </a:t>
            </a:r>
            <a:endParaRPr lang="fa-IR" dirty="0">
              <a:latin typeface="Afra" pitchFamily="2" charset="-78"/>
              <a:cs typeface="B Mitra" pitchFamily="2" charset="-78"/>
            </a:endParaRPr>
          </a:p>
          <a:p>
            <a:pPr marL="857250" lvl="1" indent="-457200" algn="just" rtl="1">
              <a:buFont typeface="Wingdings" pitchFamily="2" charset="2"/>
              <a:buChar char="§"/>
            </a:pPr>
            <a:r>
              <a:rPr lang="fa-IR" dirty="0" smtClean="0">
                <a:latin typeface="Afra" pitchFamily="2" charset="-78"/>
                <a:cs typeface="B Mitra" pitchFamily="2" charset="-78"/>
              </a:rPr>
              <a:t>پویایی: دانشی است که در چارچوب تحولات محیط بهنگام و متحول میشود.  </a:t>
            </a:r>
            <a:endParaRPr lang="fa-IR" dirty="0">
              <a:latin typeface="Afra" pitchFamily="2" charset="-78"/>
              <a:cs typeface="B Mitra" pitchFamily="2" charset="-78"/>
            </a:endParaRPr>
          </a:p>
          <a:p>
            <a:pPr marL="857250" lvl="1" indent="-457200" algn="just" rtl="1">
              <a:buFont typeface="Wingdings" pitchFamily="2" charset="2"/>
              <a:buChar char="§"/>
            </a:pPr>
            <a:r>
              <a:rPr lang="fa-IR" dirty="0">
                <a:latin typeface="Afra" pitchFamily="2" charset="-78"/>
                <a:cs typeface="B Mitra" pitchFamily="2" charset="-78"/>
              </a:rPr>
              <a:t>قابلیتهای </a:t>
            </a:r>
            <a:r>
              <a:rPr lang="fa-IR" dirty="0" smtClean="0">
                <a:latin typeface="Afra" pitchFamily="2" charset="-78"/>
                <a:cs typeface="B Mitra" pitchFamily="2" charset="-78"/>
              </a:rPr>
              <a:t>یادگیری: میزان یادگیری است که برای حفظ دانش استراتژیک مورد نیاز است. </a:t>
            </a:r>
            <a:r>
              <a:rPr lang="fa-IR" dirty="0" smtClean="0">
                <a:cs typeface="B Mitra" pitchFamily="2" charset="-78"/>
              </a:rPr>
              <a:t>	</a:t>
            </a:r>
            <a:endParaRPr lang="en-US" dirty="0">
              <a:cs typeface="B Mitra" pitchFamily="2" charset="-78"/>
            </a:endParaRPr>
          </a:p>
        </p:txBody>
      </p:sp>
      <p:graphicFrame>
        <p:nvGraphicFramePr>
          <p:cNvPr id="5" name="Diagram 4"/>
          <p:cNvGraphicFramePr/>
          <p:nvPr>
            <p:extLst>
              <p:ext uri="{D42A27DB-BD31-4B8C-83A1-F6EECF244321}">
                <p14:modId xmlns:p14="http://schemas.microsoft.com/office/powerpoint/2010/main" val="1003638670"/>
              </p:ext>
            </p:extLst>
          </p:nvPr>
        </p:nvGraphicFramePr>
        <p:xfrm>
          <a:off x="-685800" y="-304800"/>
          <a:ext cx="3996000" cy="756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95228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38400" y="304800"/>
            <a:ext cx="6248400" cy="6400800"/>
          </a:xfrm>
        </p:spPr>
        <p:txBody>
          <a:bodyPr>
            <a:normAutofit/>
          </a:bodyPr>
          <a:lstStyle/>
          <a:p>
            <a:pPr algn="just" rtl="1"/>
            <a:r>
              <a:rPr lang="fa-IR" dirty="0" smtClean="0">
                <a:cs typeface="B Mitra" pitchFamily="2" charset="-78"/>
              </a:rPr>
              <a:t>مدیریت دانش، نگرش فکری (پارادایم) مدیریت بنگاه اقتصادی تلقی میشود که دانش را منبع و پایه ای برای نیل به قابلیت رقابتی بنگاه معرفی میکند. این مدیریت مبنای تقویت و بهره گیری از توانمندی های بنگاه اقتصادی است.  </a:t>
            </a:r>
          </a:p>
          <a:p>
            <a:pPr algn="just" rtl="1"/>
            <a:r>
              <a:rPr lang="fa-IR" dirty="0" smtClean="0">
                <a:cs typeface="B Mitra" pitchFamily="2" charset="-78"/>
              </a:rPr>
              <a:t>در اقتصاد امروز،‌مدل های مزیت رقابتی بنگاه ها صرفا موقیت بازار را در نظر نمیگیرند، بلکه بر غنی سازی و بکارگیری دارایی های دانشی و رفتارهای هوشمندانه تاکید میورزند. </a:t>
            </a:r>
          </a:p>
          <a:p>
            <a:pPr algn="just" rtl="1"/>
            <a:r>
              <a:rPr lang="fa-IR" dirty="0" smtClean="0">
                <a:cs typeface="B Mitra" pitchFamily="2" charset="-78"/>
              </a:rPr>
              <a:t>این مدیریت دانش است که برای بنگاه ها رشد و توسعه توانمندی های محوری سازمانی به ارمغان می آورد. </a:t>
            </a:r>
            <a:endParaRPr lang="en-US" dirty="0">
              <a:cs typeface="B Mitra" pitchFamily="2" charset="-78"/>
            </a:endParaRPr>
          </a:p>
        </p:txBody>
      </p:sp>
      <p:graphicFrame>
        <p:nvGraphicFramePr>
          <p:cNvPr id="5" name="Diagram 4"/>
          <p:cNvGraphicFramePr/>
          <p:nvPr>
            <p:extLst>
              <p:ext uri="{D42A27DB-BD31-4B8C-83A1-F6EECF244321}">
                <p14:modId xmlns:p14="http://schemas.microsoft.com/office/powerpoint/2010/main" val="3770540864"/>
              </p:ext>
            </p:extLst>
          </p:nvPr>
        </p:nvGraphicFramePr>
        <p:xfrm>
          <a:off x="-685800" y="-304800"/>
          <a:ext cx="3996000" cy="756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51169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cs typeface="B Titr" pitchFamily="2" charset="-78"/>
            </a:endParaRPr>
          </a:p>
        </p:txBody>
      </p:sp>
      <p:sp>
        <p:nvSpPr>
          <p:cNvPr id="3" name="Content Placeholder 2"/>
          <p:cNvSpPr>
            <a:spLocks noGrp="1"/>
          </p:cNvSpPr>
          <p:nvPr>
            <p:ph idx="1"/>
          </p:nvPr>
        </p:nvSpPr>
        <p:spPr/>
        <p:txBody>
          <a:bodyPr>
            <a:normAutofit fontScale="85000" lnSpcReduction="20000"/>
          </a:bodyPr>
          <a:lstStyle/>
          <a:p>
            <a:pPr algn="r" rtl="1"/>
            <a:r>
              <a:rPr lang="fa-IR" dirty="0" smtClean="0">
                <a:cs typeface="B Mitra" pitchFamily="2" charset="-78"/>
              </a:rPr>
              <a:t>مهمترین تاثیر ظهور اقتصاد دانش محور را می توان </a:t>
            </a:r>
          </a:p>
          <a:p>
            <a:pPr marL="0" indent="0" algn="r" rtl="1">
              <a:buNone/>
            </a:pPr>
            <a:r>
              <a:rPr lang="fa-IR" dirty="0" smtClean="0">
                <a:cs typeface="B Mitra" pitchFamily="2" charset="-78"/>
              </a:rPr>
              <a:t>در ایفای نقش آن بر اثربخشی تولید و استفاده از </a:t>
            </a:r>
          </a:p>
          <a:p>
            <a:pPr marL="0" indent="0" algn="r" rtl="1">
              <a:buNone/>
            </a:pPr>
            <a:r>
              <a:rPr lang="fa-IR" dirty="0" smtClean="0">
                <a:cs typeface="B Mitra" pitchFamily="2" charset="-78"/>
              </a:rPr>
              <a:t>دانش دانست. </a:t>
            </a:r>
          </a:p>
          <a:p>
            <a:pPr algn="r" rtl="1"/>
            <a:r>
              <a:rPr lang="fa-IR" b="1" dirty="0" smtClean="0">
                <a:cs typeface="B Mitra" pitchFamily="2" charset="-78"/>
              </a:rPr>
              <a:t>تبلور آن:</a:t>
            </a:r>
            <a:r>
              <a:rPr lang="fa-IR" dirty="0" smtClean="0">
                <a:cs typeface="B Mitra" pitchFamily="2" charset="-78"/>
              </a:rPr>
              <a:t> محصولات و خدمات جدید، ارتقای سطح رفاه</a:t>
            </a:r>
          </a:p>
          <a:p>
            <a:pPr marL="0" indent="0" algn="r" rtl="1">
              <a:buNone/>
            </a:pPr>
            <a:r>
              <a:rPr lang="fa-IR" dirty="0" smtClean="0">
                <a:cs typeface="B Mitra" pitchFamily="2" charset="-78"/>
              </a:rPr>
              <a:t>ملی، بروز جلوه های نظم و بهداشت اقتصادی در </a:t>
            </a:r>
          </a:p>
          <a:p>
            <a:pPr marL="0" indent="0" algn="r" rtl="1">
              <a:buNone/>
            </a:pPr>
            <a:r>
              <a:rPr lang="fa-IR" dirty="0" smtClean="0">
                <a:cs typeface="B Mitra" pitchFamily="2" charset="-78"/>
              </a:rPr>
              <a:t>عرصه فعالیت های برنامه ریزی. </a:t>
            </a:r>
          </a:p>
          <a:p>
            <a:pPr algn="r" rtl="1"/>
            <a:r>
              <a:rPr lang="fa-IR" dirty="0" smtClean="0">
                <a:cs typeface="B Mitra" pitchFamily="2" charset="-78"/>
              </a:rPr>
              <a:t>برای دستیابی به اقتصاد دانش محور: </a:t>
            </a:r>
          </a:p>
          <a:p>
            <a:pPr lvl="1" algn="r" rtl="1">
              <a:buFont typeface="Courier New" pitchFamily="49" charset="0"/>
              <a:buChar char="o"/>
            </a:pPr>
            <a:r>
              <a:rPr lang="fa-IR" dirty="0" smtClean="0">
                <a:cs typeface="B Mitra" pitchFamily="2" charset="-78"/>
              </a:rPr>
              <a:t>باید شیوه های مناسب بر مبنای نظریه ها و مدل های بازرگانی و </a:t>
            </a:r>
          </a:p>
          <a:p>
            <a:pPr marL="457200" lvl="1" indent="0" algn="r" rtl="1">
              <a:buNone/>
            </a:pPr>
            <a:r>
              <a:rPr lang="fa-IR" dirty="0" smtClean="0">
                <a:cs typeface="B Mitra" pitchFamily="2" charset="-78"/>
              </a:rPr>
              <a:t>اقتصادی و در چارچوب ارزش ها و باورها با نگرش های کارشناسانه و </a:t>
            </a:r>
          </a:p>
          <a:p>
            <a:pPr marL="457200" lvl="1" indent="0" algn="r" rtl="1">
              <a:buNone/>
            </a:pPr>
            <a:r>
              <a:rPr lang="fa-IR" dirty="0" smtClean="0">
                <a:cs typeface="B Mitra" pitchFamily="2" charset="-78"/>
              </a:rPr>
              <a:t>تحلیل نگرش فکری خبره های برنامه ریزی و در تعامل با محیط،‌ داده ها </a:t>
            </a:r>
          </a:p>
          <a:p>
            <a:pPr marL="457200" lvl="1" indent="0" algn="r" rtl="1">
              <a:buNone/>
            </a:pPr>
            <a:r>
              <a:rPr lang="fa-IR" dirty="0" smtClean="0">
                <a:cs typeface="B Mitra" pitchFamily="2" charset="-78"/>
              </a:rPr>
              <a:t>و اطلاعات پردازش و به دانش تبدیل شوند. </a:t>
            </a:r>
            <a:endParaRPr lang="en-US" dirty="0">
              <a:cs typeface="B Mitra" pitchFamily="2" charset="-78"/>
            </a:endParaRPr>
          </a:p>
        </p:txBody>
      </p:sp>
      <p:graphicFrame>
        <p:nvGraphicFramePr>
          <p:cNvPr id="5" name="Diagram 4"/>
          <p:cNvGraphicFramePr/>
          <p:nvPr>
            <p:extLst>
              <p:ext uri="{D42A27DB-BD31-4B8C-83A1-F6EECF244321}">
                <p14:modId xmlns:p14="http://schemas.microsoft.com/office/powerpoint/2010/main" val="921264223"/>
              </p:ext>
            </p:extLst>
          </p:nvPr>
        </p:nvGraphicFramePr>
        <p:xfrm>
          <a:off x="-685800" y="-304800"/>
          <a:ext cx="3996000" cy="756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86478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38400" y="304800"/>
            <a:ext cx="6248400" cy="6400800"/>
          </a:xfrm>
        </p:spPr>
        <p:txBody>
          <a:bodyPr>
            <a:normAutofit fontScale="92500" lnSpcReduction="20000"/>
          </a:bodyPr>
          <a:lstStyle/>
          <a:p>
            <a:pPr algn="just" rtl="1"/>
            <a:r>
              <a:rPr lang="fa-IR" dirty="0" smtClean="0">
                <a:cs typeface="B Mitra" pitchFamily="2" charset="-78"/>
              </a:rPr>
              <a:t>مدل زنجیره ارزش، تصویر واضحی از ارتباطات بین مدیریت دانش برای خلق ارزش است. ارتقای عملکرد کسب و کار و بنگاه در ازای دستیابی به فرایندهای بهره وری است، و این بهبود عملکرد کسب و کار بنگاه هاست که ارتقا و خلق ارزش را برای ذی نفعان به ارمغان می آورد.   </a:t>
            </a:r>
          </a:p>
          <a:p>
            <a:pPr algn="just" rtl="1"/>
            <a:r>
              <a:rPr lang="fa-IR" dirty="0" smtClean="0">
                <a:cs typeface="B Mitra" pitchFamily="2" charset="-78"/>
              </a:rPr>
              <a:t>شناخت و راهبری دو بعد استراتژیک مدیریت دانش برای نیل به دستاوردهای مذکور،‌در کسب و کار اهمیت فراوان دارد. </a:t>
            </a:r>
          </a:p>
          <a:p>
            <a:pPr lvl="1" algn="just" rtl="1"/>
            <a:r>
              <a:rPr lang="fa-IR" dirty="0" smtClean="0">
                <a:cs typeface="B Mitra" pitchFamily="2" charset="-78"/>
              </a:rPr>
              <a:t>لایه استراتژیک دانش: مجموعه رویکردهایی که اهمیت استراتژیک دانش و مدیریت آن ‌را در استراتژی بنگاه مدنظر قرار میدهد.</a:t>
            </a:r>
          </a:p>
          <a:p>
            <a:pPr lvl="1" algn="just" rtl="1"/>
            <a:r>
              <a:rPr lang="fa-IR" dirty="0" smtClean="0">
                <a:cs typeface="B Mitra" pitchFamily="2" charset="-78"/>
              </a:rPr>
              <a:t>بعد مدیریتی: مشتمل بر رویکردها و روشهای اریشیابی و مدیریت دانش است. این لایه،‌ تدوین و توسعه مدلهایی را سرلوحه قرار میدهد که مدیران را مجاز به هدایت اجرای فرانیدهای مدیریت دانش در بنگاه میکند. </a:t>
            </a:r>
          </a:p>
        </p:txBody>
      </p:sp>
      <p:graphicFrame>
        <p:nvGraphicFramePr>
          <p:cNvPr id="5" name="Diagram 4"/>
          <p:cNvGraphicFramePr/>
          <p:nvPr>
            <p:extLst>
              <p:ext uri="{D42A27DB-BD31-4B8C-83A1-F6EECF244321}">
                <p14:modId xmlns:p14="http://schemas.microsoft.com/office/powerpoint/2010/main" val="3898961296"/>
              </p:ext>
            </p:extLst>
          </p:nvPr>
        </p:nvGraphicFramePr>
        <p:xfrm>
          <a:off x="-685800" y="-304800"/>
          <a:ext cx="3996000" cy="756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8238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304800"/>
            <a:ext cx="8610600" cy="6400800"/>
          </a:xfrm>
        </p:spPr>
        <p:txBody>
          <a:bodyPr>
            <a:normAutofit/>
          </a:bodyPr>
          <a:lstStyle/>
          <a:p>
            <a:pPr algn="just" rtl="1"/>
            <a:r>
              <a:rPr lang="fa-IR" dirty="0" smtClean="0">
                <a:cs typeface="B Mitra" pitchFamily="2" charset="-78"/>
              </a:rPr>
              <a:t>برای بهره گیری از دارایی های دانشی باید نقشه دارایی های دانشی بر پایه منابع ذینفعان و منابع ساختاری ترسیم شود:</a:t>
            </a:r>
          </a:p>
          <a:p>
            <a:pPr algn="just" rtl="1"/>
            <a:endParaRPr lang="fa-IR" dirty="0" smtClean="0">
              <a:cs typeface="B Mitra" pitchFamily="2" charset="-78"/>
            </a:endParaRPr>
          </a:p>
          <a:p>
            <a:pPr marL="0" indent="0" algn="ctr" rtl="1">
              <a:buNone/>
            </a:pPr>
            <a:r>
              <a:rPr lang="fa-IR" sz="2400" b="1" dirty="0" smtClean="0">
                <a:solidFill>
                  <a:schemeClr val="accent3"/>
                </a:solidFill>
                <a:cs typeface="B Lotus" pitchFamily="2" charset="-78"/>
              </a:rPr>
              <a:t>رویکرد </a:t>
            </a:r>
            <a:r>
              <a:rPr lang="fa-IR" sz="2400" b="1" dirty="0">
                <a:solidFill>
                  <a:schemeClr val="accent3"/>
                </a:solidFill>
                <a:cs typeface="B Lotus" pitchFamily="2" charset="-78"/>
              </a:rPr>
              <a:t>بهره گیری از دارائیهای دانشی در اقتصاد دانش محور</a:t>
            </a:r>
            <a:endParaRPr lang="fa-IR" sz="2400" dirty="0" smtClean="0">
              <a:cs typeface="B Mitra" pitchFamily="2" charset="-78"/>
            </a:endParaRPr>
          </a:p>
          <a:p>
            <a:pPr algn="just" rtl="1"/>
            <a:endParaRPr lang="en-US" dirty="0">
              <a:cs typeface="B Mitra" pitchFamily="2" charset="-78"/>
            </a:endParaRPr>
          </a:p>
        </p:txBody>
      </p:sp>
      <p:sp>
        <p:nvSpPr>
          <p:cNvPr id="6" name="Title 1"/>
          <p:cNvSpPr>
            <a:spLocks noGrp="1"/>
          </p:cNvSpPr>
          <p:nvPr>
            <p:ph type="title"/>
          </p:nvPr>
        </p:nvSpPr>
        <p:spPr>
          <a:xfrm>
            <a:off x="914400" y="5791200"/>
            <a:ext cx="8001000" cy="838200"/>
          </a:xfrm>
        </p:spPr>
        <p:txBody>
          <a:bodyPr/>
          <a:lstStyle/>
          <a:p>
            <a:pPr algn="ctr" eaLnBrk="1" hangingPunct="1">
              <a:defRPr/>
            </a:pPr>
            <a:endParaRPr lang="en-US" sz="3000" b="1" dirty="0" smtClean="0">
              <a:solidFill>
                <a:schemeClr val="accent3"/>
              </a:solidFill>
              <a:cs typeface="B Lotus" pitchFamily="2" charset="-78"/>
            </a:endParaRPr>
          </a:p>
        </p:txBody>
      </p:sp>
      <p:sp>
        <p:nvSpPr>
          <p:cNvPr id="7" name="Content Placeholder 2"/>
          <p:cNvSpPr txBox="1">
            <a:spLocks/>
          </p:cNvSpPr>
          <p:nvPr/>
        </p:nvSpPr>
        <p:spPr>
          <a:xfrm>
            <a:off x="533400" y="2133600"/>
            <a:ext cx="8229600" cy="3886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rtl="1">
              <a:buFontTx/>
              <a:buNone/>
            </a:pPr>
            <a:endParaRPr lang="ar-SA" altLang="ar-SA" sz="2400" smtClean="0">
              <a:solidFill>
                <a:srgbClr val="000099"/>
              </a:solidFill>
              <a:latin typeface="Times New Roman" pitchFamily="18" charset="0"/>
              <a:cs typeface="B Mitra" pitchFamily="2" charset="-78"/>
            </a:endParaRPr>
          </a:p>
          <a:p>
            <a:pPr algn="just" rtl="1">
              <a:buFontTx/>
              <a:buChar char="-"/>
            </a:pPr>
            <a:endParaRPr lang="en-US" sz="2400" smtClean="0">
              <a:cs typeface="B Lotus" pitchFamily="2" charset="-78"/>
            </a:endParaRPr>
          </a:p>
        </p:txBody>
      </p:sp>
      <p:sp>
        <p:nvSpPr>
          <p:cNvPr id="8" name="Slide Number Placeholder 3"/>
          <p:cNvSpPr>
            <a:spLocks noGrp="1"/>
          </p:cNvSpPr>
          <p:nvPr>
            <p:ph type="sldNum" sz="quarter" idx="12"/>
          </p:nvPr>
        </p:nvSpPr>
        <p:spPr>
          <a:xfrm>
            <a:off x="7239000" y="6629400"/>
            <a:ext cx="1905000" cy="228600"/>
          </a:xfrm>
        </p:spPr>
        <p:txBody>
          <a:bodyPr/>
          <a:lstStyle/>
          <a:p>
            <a:pPr>
              <a:defRPr/>
            </a:pPr>
            <a:fld id="{29EA155B-2177-4CB7-B3D5-6B2644E5B898}" type="slidenum">
              <a:rPr lang="ar-SA" smtClean="0"/>
              <a:pPr>
                <a:defRPr/>
              </a:pPr>
              <a:t>31</a:t>
            </a:fld>
            <a:endParaRPr lang="en-US" smtClean="0"/>
          </a:p>
        </p:txBody>
      </p:sp>
      <p:cxnSp>
        <p:nvCxnSpPr>
          <p:cNvPr id="9" name="Straight Arrow Connector 13"/>
          <p:cNvCxnSpPr>
            <a:cxnSpLocks noChangeShapeType="1"/>
          </p:cNvCxnSpPr>
          <p:nvPr/>
        </p:nvCxnSpPr>
        <p:spPr bwMode="auto">
          <a:xfrm>
            <a:off x="5105400" y="4953000"/>
            <a:ext cx="381000" cy="1588"/>
          </a:xfrm>
          <a:prstGeom prst="straightConnector1">
            <a:avLst/>
          </a:prstGeom>
          <a:noFill/>
          <a:ln w="9525" algn="ctr">
            <a:solidFill>
              <a:schemeClr val="bg2"/>
            </a:solidFill>
            <a:round/>
            <a:headEnd/>
            <a:tailEnd type="arrow" w="med" len="med"/>
          </a:ln>
          <a:extLst>
            <a:ext uri="{909E8E84-426E-40DD-AFC4-6F175D3DCCD1}">
              <a14:hiddenFill xmlns:a14="http://schemas.microsoft.com/office/drawing/2010/main">
                <a:noFill/>
              </a14:hiddenFill>
            </a:ext>
          </a:extLst>
        </p:spPr>
      </p:cxnSp>
      <p:cxnSp>
        <p:nvCxnSpPr>
          <p:cNvPr id="10" name="Straight Arrow Connector 18"/>
          <p:cNvCxnSpPr>
            <a:cxnSpLocks noChangeShapeType="1"/>
          </p:cNvCxnSpPr>
          <p:nvPr/>
        </p:nvCxnSpPr>
        <p:spPr bwMode="auto">
          <a:xfrm>
            <a:off x="5181600" y="3048000"/>
            <a:ext cx="381000" cy="1588"/>
          </a:xfrm>
          <a:prstGeom prst="straightConnector1">
            <a:avLst/>
          </a:prstGeom>
          <a:ln>
            <a:headEnd/>
            <a:tailEnd type="arrow" w="med" len="med"/>
          </a:ln>
        </p:spPr>
        <p:style>
          <a:lnRef idx="2">
            <a:schemeClr val="accent3"/>
          </a:lnRef>
          <a:fillRef idx="0">
            <a:schemeClr val="accent3"/>
          </a:fillRef>
          <a:effectRef idx="1">
            <a:schemeClr val="accent3"/>
          </a:effectRef>
          <a:fontRef idx="minor">
            <a:schemeClr val="tx1"/>
          </a:fontRef>
        </p:style>
      </p:cxnSp>
      <p:cxnSp>
        <p:nvCxnSpPr>
          <p:cNvPr id="11" name="Straight Arrow Connector 19"/>
          <p:cNvCxnSpPr>
            <a:cxnSpLocks noChangeShapeType="1"/>
          </p:cNvCxnSpPr>
          <p:nvPr/>
        </p:nvCxnSpPr>
        <p:spPr bwMode="auto">
          <a:xfrm>
            <a:off x="3657600" y="3046413"/>
            <a:ext cx="304800" cy="1587"/>
          </a:xfrm>
          <a:prstGeom prst="straightConnector1">
            <a:avLst/>
          </a:prstGeom>
          <a:ln>
            <a:headEnd/>
            <a:tailEnd type="arrow" w="med" len="med"/>
          </a:ln>
        </p:spPr>
        <p:style>
          <a:lnRef idx="2">
            <a:schemeClr val="accent3"/>
          </a:lnRef>
          <a:fillRef idx="0">
            <a:schemeClr val="accent3"/>
          </a:fillRef>
          <a:effectRef idx="1">
            <a:schemeClr val="accent3"/>
          </a:effectRef>
          <a:fontRef idx="minor">
            <a:schemeClr val="tx1"/>
          </a:fontRef>
        </p:style>
      </p:cxnSp>
      <p:cxnSp>
        <p:nvCxnSpPr>
          <p:cNvPr id="12" name="Straight Arrow Connector 20"/>
          <p:cNvCxnSpPr>
            <a:cxnSpLocks noChangeShapeType="1"/>
          </p:cNvCxnSpPr>
          <p:nvPr/>
        </p:nvCxnSpPr>
        <p:spPr bwMode="auto">
          <a:xfrm flipV="1">
            <a:off x="3657600" y="5029200"/>
            <a:ext cx="304800" cy="1588"/>
          </a:xfrm>
          <a:prstGeom prst="straightConnector1">
            <a:avLst/>
          </a:prstGeom>
          <a:ln>
            <a:headEnd/>
            <a:tailEnd type="arrow" w="med" len="med"/>
          </a:ln>
        </p:spPr>
        <p:style>
          <a:lnRef idx="2">
            <a:schemeClr val="accent3"/>
          </a:lnRef>
          <a:fillRef idx="0">
            <a:schemeClr val="accent3"/>
          </a:fillRef>
          <a:effectRef idx="1">
            <a:schemeClr val="accent3"/>
          </a:effectRef>
          <a:fontRef idx="minor">
            <a:schemeClr val="tx1"/>
          </a:fontRef>
        </p:style>
      </p:cxnSp>
      <p:cxnSp>
        <p:nvCxnSpPr>
          <p:cNvPr id="13" name="Straight Arrow Connector 21"/>
          <p:cNvCxnSpPr>
            <a:cxnSpLocks noChangeShapeType="1"/>
          </p:cNvCxnSpPr>
          <p:nvPr/>
        </p:nvCxnSpPr>
        <p:spPr bwMode="auto">
          <a:xfrm rot="5400000" flipH="1" flipV="1">
            <a:off x="7010401" y="4495800"/>
            <a:ext cx="760412" cy="1587"/>
          </a:xfrm>
          <a:prstGeom prst="straightConnector1">
            <a:avLst/>
          </a:prstGeom>
          <a:ln>
            <a:headEnd/>
            <a:tailEnd type="arrow" w="med" len="med"/>
          </a:ln>
        </p:spPr>
        <p:style>
          <a:lnRef idx="2">
            <a:schemeClr val="accent3"/>
          </a:lnRef>
          <a:fillRef idx="0">
            <a:schemeClr val="accent3"/>
          </a:fillRef>
          <a:effectRef idx="1">
            <a:schemeClr val="accent3"/>
          </a:effectRef>
          <a:fontRef idx="minor">
            <a:schemeClr val="tx1"/>
          </a:fontRef>
        </p:style>
      </p:cxnSp>
      <p:cxnSp>
        <p:nvCxnSpPr>
          <p:cNvPr id="14" name="Straight Connector 25"/>
          <p:cNvCxnSpPr>
            <a:cxnSpLocks noChangeShapeType="1"/>
          </p:cNvCxnSpPr>
          <p:nvPr/>
        </p:nvCxnSpPr>
        <p:spPr bwMode="auto">
          <a:xfrm>
            <a:off x="6705600" y="4876800"/>
            <a:ext cx="685800" cy="1588"/>
          </a:xfrm>
          <a:prstGeom prst="line">
            <a:avLst/>
          </a:prstGeom>
          <a:ln>
            <a:headEnd/>
            <a:tailEnd/>
          </a:ln>
        </p:spPr>
        <p:style>
          <a:lnRef idx="2">
            <a:schemeClr val="accent3"/>
          </a:lnRef>
          <a:fillRef idx="0">
            <a:schemeClr val="accent3"/>
          </a:fillRef>
          <a:effectRef idx="1">
            <a:schemeClr val="accent3"/>
          </a:effectRef>
          <a:fontRef idx="minor">
            <a:schemeClr val="tx1"/>
          </a:fontRef>
        </p:style>
      </p:cxnSp>
      <p:cxnSp>
        <p:nvCxnSpPr>
          <p:cNvPr id="15" name="Straight Arrow Connector 40"/>
          <p:cNvCxnSpPr>
            <a:cxnSpLocks noChangeShapeType="1"/>
          </p:cNvCxnSpPr>
          <p:nvPr/>
        </p:nvCxnSpPr>
        <p:spPr bwMode="auto">
          <a:xfrm>
            <a:off x="1752600" y="4953000"/>
            <a:ext cx="685800" cy="1588"/>
          </a:xfrm>
          <a:prstGeom prst="straightConnector1">
            <a:avLst/>
          </a:prstGeom>
          <a:ln>
            <a:headEnd/>
            <a:tailEnd type="arrow" w="med" len="med"/>
          </a:ln>
        </p:spPr>
        <p:style>
          <a:lnRef idx="2">
            <a:schemeClr val="accent3"/>
          </a:lnRef>
          <a:fillRef idx="0">
            <a:schemeClr val="accent3"/>
          </a:fillRef>
          <a:effectRef idx="1">
            <a:schemeClr val="accent3"/>
          </a:effectRef>
          <a:fontRef idx="minor">
            <a:schemeClr val="tx1"/>
          </a:fontRef>
        </p:style>
      </p:cxnSp>
      <p:cxnSp>
        <p:nvCxnSpPr>
          <p:cNvPr id="16" name="Straight Connector 42"/>
          <p:cNvCxnSpPr>
            <a:cxnSpLocks noChangeShapeType="1"/>
          </p:cNvCxnSpPr>
          <p:nvPr/>
        </p:nvCxnSpPr>
        <p:spPr bwMode="auto">
          <a:xfrm rot="5400000">
            <a:off x="1600994" y="4799806"/>
            <a:ext cx="304800" cy="1588"/>
          </a:xfrm>
          <a:prstGeom prst="line">
            <a:avLst/>
          </a:prstGeom>
          <a:ln>
            <a:headEnd/>
            <a:tailEnd/>
          </a:ln>
        </p:spPr>
        <p:style>
          <a:lnRef idx="2">
            <a:schemeClr val="accent3"/>
          </a:lnRef>
          <a:fillRef idx="0">
            <a:schemeClr val="accent3"/>
          </a:fillRef>
          <a:effectRef idx="1">
            <a:schemeClr val="accent3"/>
          </a:effectRef>
          <a:fontRef idx="minor">
            <a:schemeClr val="tx1"/>
          </a:fontRef>
        </p:style>
      </p:cxnSp>
      <p:cxnSp>
        <p:nvCxnSpPr>
          <p:cNvPr id="17" name="Straight Arrow Connector 51"/>
          <p:cNvCxnSpPr>
            <a:cxnSpLocks noChangeShapeType="1"/>
          </p:cNvCxnSpPr>
          <p:nvPr/>
        </p:nvCxnSpPr>
        <p:spPr bwMode="auto">
          <a:xfrm>
            <a:off x="2209800" y="3048000"/>
            <a:ext cx="304800" cy="1588"/>
          </a:xfrm>
          <a:prstGeom prst="straightConnector1">
            <a:avLst/>
          </a:prstGeom>
          <a:ln>
            <a:headEnd/>
            <a:tailEnd type="arrow" w="med" len="med"/>
          </a:ln>
        </p:spPr>
        <p:style>
          <a:lnRef idx="2">
            <a:schemeClr val="accent3"/>
          </a:lnRef>
          <a:fillRef idx="0">
            <a:schemeClr val="accent3"/>
          </a:fillRef>
          <a:effectRef idx="1">
            <a:schemeClr val="accent3"/>
          </a:effectRef>
          <a:fontRef idx="minor">
            <a:schemeClr val="tx1"/>
          </a:fontRef>
        </p:style>
      </p:cxnSp>
      <p:cxnSp>
        <p:nvCxnSpPr>
          <p:cNvPr id="18" name="Straight Connector 53"/>
          <p:cNvCxnSpPr>
            <a:cxnSpLocks noChangeShapeType="1"/>
          </p:cNvCxnSpPr>
          <p:nvPr/>
        </p:nvCxnSpPr>
        <p:spPr bwMode="auto">
          <a:xfrm rot="5400000">
            <a:off x="1943894" y="2780506"/>
            <a:ext cx="533400" cy="1588"/>
          </a:xfrm>
          <a:prstGeom prst="line">
            <a:avLst/>
          </a:prstGeom>
          <a:ln>
            <a:headEnd/>
            <a:tailEnd/>
          </a:ln>
        </p:spPr>
        <p:style>
          <a:lnRef idx="2">
            <a:schemeClr val="accent3"/>
          </a:lnRef>
          <a:fillRef idx="0">
            <a:schemeClr val="accent3"/>
          </a:fillRef>
          <a:effectRef idx="1">
            <a:schemeClr val="accent3"/>
          </a:effectRef>
          <a:fontRef idx="minor">
            <a:schemeClr val="tx1"/>
          </a:fontRef>
        </p:style>
      </p:cxnSp>
      <p:cxnSp>
        <p:nvCxnSpPr>
          <p:cNvPr id="19" name="Straight Connector 55"/>
          <p:cNvCxnSpPr>
            <a:cxnSpLocks noChangeShapeType="1"/>
          </p:cNvCxnSpPr>
          <p:nvPr/>
        </p:nvCxnSpPr>
        <p:spPr bwMode="auto">
          <a:xfrm>
            <a:off x="1752600" y="2514600"/>
            <a:ext cx="457200" cy="1588"/>
          </a:xfrm>
          <a:prstGeom prst="line">
            <a:avLst/>
          </a:prstGeom>
          <a:ln>
            <a:headEnd/>
            <a:tailEnd/>
          </a:ln>
        </p:spPr>
        <p:style>
          <a:lnRef idx="2">
            <a:schemeClr val="accent3"/>
          </a:lnRef>
          <a:fillRef idx="0">
            <a:schemeClr val="accent3"/>
          </a:fillRef>
          <a:effectRef idx="1">
            <a:schemeClr val="accent3"/>
          </a:effectRef>
          <a:fontRef idx="minor">
            <a:schemeClr val="tx1"/>
          </a:fontRef>
        </p:style>
      </p:cxnSp>
      <p:cxnSp>
        <p:nvCxnSpPr>
          <p:cNvPr id="20" name="Straight Connector 57"/>
          <p:cNvCxnSpPr>
            <a:cxnSpLocks noChangeShapeType="1"/>
          </p:cNvCxnSpPr>
          <p:nvPr/>
        </p:nvCxnSpPr>
        <p:spPr bwMode="auto">
          <a:xfrm rot="5400000">
            <a:off x="1296194" y="2971006"/>
            <a:ext cx="914400" cy="1588"/>
          </a:xfrm>
          <a:prstGeom prst="line">
            <a:avLst/>
          </a:prstGeom>
          <a:ln>
            <a:headEnd/>
            <a:tailEnd/>
          </a:ln>
        </p:spPr>
        <p:style>
          <a:lnRef idx="2">
            <a:schemeClr val="accent3"/>
          </a:lnRef>
          <a:fillRef idx="0">
            <a:schemeClr val="accent3"/>
          </a:fillRef>
          <a:effectRef idx="1">
            <a:schemeClr val="accent3"/>
          </a:effectRef>
          <a:fontRef idx="minor">
            <a:schemeClr val="tx1"/>
          </a:fontRef>
        </p:style>
      </p:cxnSp>
      <p:cxnSp>
        <p:nvCxnSpPr>
          <p:cNvPr id="21" name="Straight Arrow Connector 60"/>
          <p:cNvCxnSpPr>
            <a:cxnSpLocks noChangeShapeType="1"/>
          </p:cNvCxnSpPr>
          <p:nvPr/>
        </p:nvCxnSpPr>
        <p:spPr bwMode="auto">
          <a:xfrm rot="5400000">
            <a:off x="7427913" y="2476500"/>
            <a:ext cx="230188" cy="1587"/>
          </a:xfrm>
          <a:prstGeom prst="straightConnector1">
            <a:avLst/>
          </a:prstGeom>
          <a:ln>
            <a:headEnd/>
            <a:tailEnd type="arrow" w="med" len="med"/>
          </a:ln>
        </p:spPr>
        <p:style>
          <a:lnRef idx="2">
            <a:schemeClr val="accent3"/>
          </a:lnRef>
          <a:fillRef idx="0">
            <a:schemeClr val="accent3"/>
          </a:fillRef>
          <a:effectRef idx="1">
            <a:schemeClr val="accent3"/>
          </a:effectRef>
          <a:fontRef idx="minor">
            <a:schemeClr val="tx1"/>
          </a:fontRef>
        </p:style>
      </p:cxnSp>
      <p:cxnSp>
        <p:nvCxnSpPr>
          <p:cNvPr id="22" name="Straight Connector 61"/>
          <p:cNvCxnSpPr>
            <a:cxnSpLocks noChangeShapeType="1"/>
          </p:cNvCxnSpPr>
          <p:nvPr/>
        </p:nvCxnSpPr>
        <p:spPr bwMode="auto">
          <a:xfrm>
            <a:off x="6781800" y="3048000"/>
            <a:ext cx="152400" cy="1588"/>
          </a:xfrm>
          <a:prstGeom prst="line">
            <a:avLst/>
          </a:prstGeom>
          <a:ln>
            <a:headEnd/>
            <a:tailEnd/>
          </a:ln>
        </p:spPr>
        <p:style>
          <a:lnRef idx="2">
            <a:schemeClr val="accent3"/>
          </a:lnRef>
          <a:fillRef idx="0">
            <a:schemeClr val="accent3"/>
          </a:fillRef>
          <a:effectRef idx="1">
            <a:schemeClr val="accent3"/>
          </a:effectRef>
          <a:fontRef idx="minor">
            <a:schemeClr val="tx1"/>
          </a:fontRef>
        </p:style>
      </p:cxnSp>
      <p:cxnSp>
        <p:nvCxnSpPr>
          <p:cNvPr id="23" name="Straight Connector 62"/>
          <p:cNvCxnSpPr>
            <a:cxnSpLocks noChangeShapeType="1"/>
          </p:cNvCxnSpPr>
          <p:nvPr/>
        </p:nvCxnSpPr>
        <p:spPr bwMode="auto">
          <a:xfrm rot="5400000">
            <a:off x="6589713" y="2703512"/>
            <a:ext cx="685800" cy="3175"/>
          </a:xfrm>
          <a:prstGeom prst="line">
            <a:avLst/>
          </a:prstGeom>
          <a:ln>
            <a:headEnd/>
            <a:tailEnd/>
          </a:ln>
        </p:spPr>
        <p:style>
          <a:lnRef idx="2">
            <a:schemeClr val="accent3"/>
          </a:lnRef>
          <a:fillRef idx="0">
            <a:schemeClr val="accent3"/>
          </a:fillRef>
          <a:effectRef idx="1">
            <a:schemeClr val="accent3"/>
          </a:effectRef>
          <a:fontRef idx="minor">
            <a:schemeClr val="tx1"/>
          </a:fontRef>
        </p:style>
      </p:cxnSp>
      <p:cxnSp>
        <p:nvCxnSpPr>
          <p:cNvPr id="24" name="Straight Connector 67"/>
          <p:cNvCxnSpPr>
            <a:cxnSpLocks noChangeShapeType="1"/>
          </p:cNvCxnSpPr>
          <p:nvPr/>
        </p:nvCxnSpPr>
        <p:spPr bwMode="auto">
          <a:xfrm>
            <a:off x="6934200" y="2360613"/>
            <a:ext cx="609600" cy="1587"/>
          </a:xfrm>
          <a:prstGeom prst="line">
            <a:avLst/>
          </a:prstGeom>
          <a:ln>
            <a:headEnd/>
            <a:tailEnd/>
          </a:ln>
        </p:spPr>
        <p:style>
          <a:lnRef idx="2">
            <a:schemeClr val="accent3"/>
          </a:lnRef>
          <a:fillRef idx="0">
            <a:schemeClr val="accent3"/>
          </a:fillRef>
          <a:effectRef idx="1">
            <a:schemeClr val="accent3"/>
          </a:effectRef>
          <a:fontRef idx="minor">
            <a:schemeClr val="tx1"/>
          </a:fontRef>
        </p:style>
      </p:cxnSp>
      <p:cxnSp>
        <p:nvCxnSpPr>
          <p:cNvPr id="25" name="Straight Connector 72"/>
          <p:cNvCxnSpPr>
            <a:cxnSpLocks noChangeShapeType="1"/>
          </p:cNvCxnSpPr>
          <p:nvPr/>
        </p:nvCxnSpPr>
        <p:spPr bwMode="auto">
          <a:xfrm>
            <a:off x="4876800" y="3886200"/>
            <a:ext cx="1143000" cy="1588"/>
          </a:xfrm>
          <a:prstGeom prst="line">
            <a:avLst/>
          </a:prstGeom>
          <a:ln>
            <a:headEnd/>
            <a:tailEnd/>
          </a:ln>
        </p:spPr>
        <p:style>
          <a:lnRef idx="2">
            <a:schemeClr val="accent3"/>
          </a:lnRef>
          <a:fillRef idx="0">
            <a:schemeClr val="accent3"/>
          </a:fillRef>
          <a:effectRef idx="1">
            <a:schemeClr val="accent3"/>
          </a:effectRef>
          <a:fontRef idx="minor">
            <a:schemeClr val="tx1"/>
          </a:fontRef>
        </p:style>
      </p:cxnSp>
      <p:cxnSp>
        <p:nvCxnSpPr>
          <p:cNvPr id="26" name="Straight Arrow Connector 74"/>
          <p:cNvCxnSpPr>
            <a:cxnSpLocks noChangeShapeType="1"/>
          </p:cNvCxnSpPr>
          <p:nvPr/>
        </p:nvCxnSpPr>
        <p:spPr bwMode="auto">
          <a:xfrm rot="5400000">
            <a:off x="5791994" y="4114006"/>
            <a:ext cx="457200" cy="1588"/>
          </a:xfrm>
          <a:prstGeom prst="straightConnector1">
            <a:avLst/>
          </a:prstGeom>
          <a:ln>
            <a:headEnd/>
            <a:tailEnd type="arrow" w="med" len="med"/>
          </a:ln>
        </p:spPr>
        <p:style>
          <a:lnRef idx="2">
            <a:schemeClr val="accent3"/>
          </a:lnRef>
          <a:fillRef idx="0">
            <a:schemeClr val="accent3"/>
          </a:fillRef>
          <a:effectRef idx="1">
            <a:schemeClr val="accent3"/>
          </a:effectRef>
          <a:fontRef idx="minor">
            <a:schemeClr val="tx1"/>
          </a:fontRef>
        </p:style>
      </p:cxnSp>
      <p:cxnSp>
        <p:nvCxnSpPr>
          <p:cNvPr id="27" name="Straight Connector 77"/>
          <p:cNvCxnSpPr>
            <a:cxnSpLocks noChangeShapeType="1"/>
          </p:cNvCxnSpPr>
          <p:nvPr/>
        </p:nvCxnSpPr>
        <p:spPr bwMode="auto">
          <a:xfrm rot="5400000">
            <a:off x="4685507" y="3694906"/>
            <a:ext cx="381000" cy="1587"/>
          </a:xfrm>
          <a:prstGeom prst="line">
            <a:avLst/>
          </a:prstGeom>
          <a:ln>
            <a:headEnd/>
            <a:tailEnd/>
          </a:ln>
        </p:spPr>
        <p:style>
          <a:lnRef idx="2">
            <a:schemeClr val="accent3"/>
          </a:lnRef>
          <a:fillRef idx="0">
            <a:schemeClr val="accent3"/>
          </a:fillRef>
          <a:effectRef idx="1">
            <a:schemeClr val="accent3"/>
          </a:effectRef>
          <a:fontRef idx="minor">
            <a:schemeClr val="tx1"/>
          </a:fontRef>
        </p:style>
      </p:cxnSp>
      <p:cxnSp>
        <p:nvCxnSpPr>
          <p:cNvPr id="28" name="Straight Arrow Connector 81"/>
          <p:cNvCxnSpPr>
            <a:cxnSpLocks noChangeShapeType="1"/>
          </p:cNvCxnSpPr>
          <p:nvPr/>
        </p:nvCxnSpPr>
        <p:spPr bwMode="auto">
          <a:xfrm rot="5400000">
            <a:off x="4381501" y="4152900"/>
            <a:ext cx="381000" cy="3175"/>
          </a:xfrm>
          <a:prstGeom prst="straightConnector1">
            <a:avLst/>
          </a:prstGeom>
          <a:ln>
            <a:headEnd/>
            <a:tailEnd type="arrow" w="med" len="med"/>
          </a:ln>
        </p:spPr>
        <p:style>
          <a:lnRef idx="2">
            <a:schemeClr val="accent3"/>
          </a:lnRef>
          <a:fillRef idx="0">
            <a:schemeClr val="accent3"/>
          </a:fillRef>
          <a:effectRef idx="1">
            <a:schemeClr val="accent3"/>
          </a:effectRef>
          <a:fontRef idx="minor">
            <a:schemeClr val="tx1"/>
          </a:fontRef>
        </p:style>
      </p:cxnSp>
      <p:cxnSp>
        <p:nvCxnSpPr>
          <p:cNvPr id="29" name="Straight Connector 82"/>
          <p:cNvCxnSpPr>
            <a:cxnSpLocks noChangeShapeType="1"/>
          </p:cNvCxnSpPr>
          <p:nvPr/>
        </p:nvCxnSpPr>
        <p:spPr bwMode="auto">
          <a:xfrm>
            <a:off x="3124200" y="3960813"/>
            <a:ext cx="1447800" cy="1587"/>
          </a:xfrm>
          <a:prstGeom prst="line">
            <a:avLst/>
          </a:prstGeom>
          <a:ln>
            <a:headEnd/>
            <a:tailEnd/>
          </a:ln>
        </p:spPr>
        <p:style>
          <a:lnRef idx="2">
            <a:schemeClr val="accent3"/>
          </a:lnRef>
          <a:fillRef idx="0">
            <a:schemeClr val="accent3"/>
          </a:fillRef>
          <a:effectRef idx="1">
            <a:schemeClr val="accent3"/>
          </a:effectRef>
          <a:fontRef idx="minor">
            <a:schemeClr val="tx1"/>
          </a:fontRef>
        </p:style>
      </p:cxnSp>
      <p:cxnSp>
        <p:nvCxnSpPr>
          <p:cNvPr id="30" name="Straight Connector 84"/>
          <p:cNvCxnSpPr>
            <a:cxnSpLocks noChangeShapeType="1"/>
          </p:cNvCxnSpPr>
          <p:nvPr/>
        </p:nvCxnSpPr>
        <p:spPr bwMode="auto">
          <a:xfrm rot="5400000">
            <a:off x="3010694" y="3847306"/>
            <a:ext cx="228600" cy="1588"/>
          </a:xfrm>
          <a:prstGeom prst="line">
            <a:avLst/>
          </a:prstGeom>
          <a:ln>
            <a:headEnd/>
            <a:tailEnd/>
          </a:ln>
        </p:spPr>
        <p:style>
          <a:lnRef idx="2">
            <a:schemeClr val="accent3"/>
          </a:lnRef>
          <a:fillRef idx="0">
            <a:schemeClr val="accent3"/>
          </a:fillRef>
          <a:effectRef idx="1">
            <a:schemeClr val="accent3"/>
          </a:effectRef>
          <a:fontRef idx="minor">
            <a:schemeClr val="tx1"/>
          </a:fontRef>
        </p:style>
      </p:cxnSp>
      <p:sp>
        <p:nvSpPr>
          <p:cNvPr id="31" name="Cube 35"/>
          <p:cNvSpPr>
            <a:spLocks noChangeArrowheads="1"/>
          </p:cNvSpPr>
          <p:nvPr/>
        </p:nvSpPr>
        <p:spPr bwMode="auto">
          <a:xfrm>
            <a:off x="1222375" y="3432175"/>
            <a:ext cx="1216025" cy="1216025"/>
          </a:xfrm>
          <a:prstGeom prst="cube">
            <a:avLst>
              <a:gd name="adj" fmla="val 25000"/>
            </a:avLst>
          </a:prstGeom>
          <a:ln>
            <a:headEnd/>
            <a:tailEnd/>
          </a:ln>
        </p:spPr>
        <p:style>
          <a:lnRef idx="2">
            <a:schemeClr val="accent2"/>
          </a:lnRef>
          <a:fillRef idx="1">
            <a:schemeClr val="lt1"/>
          </a:fillRef>
          <a:effectRef idx="0">
            <a:schemeClr val="accent2"/>
          </a:effectRef>
          <a:fontRef idx="minor">
            <a:schemeClr val="dk1"/>
          </a:fontRef>
        </p:style>
        <p:txBody>
          <a:bodyPr/>
          <a:lstStyle/>
          <a:p>
            <a:pPr algn="ctr" rtl="1">
              <a:defRPr/>
            </a:pPr>
            <a:r>
              <a:rPr lang="fa-IR" b="1" dirty="0">
                <a:solidFill>
                  <a:schemeClr val="tx2"/>
                </a:solidFill>
                <a:cs typeface="B Lotus" pitchFamily="2" charset="-78"/>
              </a:rPr>
              <a:t>مدیریت دانش</a:t>
            </a:r>
            <a:endParaRPr lang="en-US" b="1" dirty="0">
              <a:solidFill>
                <a:schemeClr val="tx2"/>
              </a:solidFill>
              <a:cs typeface="B Lotus" pitchFamily="2" charset="-78"/>
            </a:endParaRPr>
          </a:p>
        </p:txBody>
      </p:sp>
      <p:sp>
        <p:nvSpPr>
          <p:cNvPr id="32" name="Cube 37"/>
          <p:cNvSpPr>
            <a:spLocks noChangeArrowheads="1"/>
          </p:cNvSpPr>
          <p:nvPr/>
        </p:nvSpPr>
        <p:spPr bwMode="auto">
          <a:xfrm>
            <a:off x="3965575" y="2517775"/>
            <a:ext cx="1216025" cy="1216025"/>
          </a:xfrm>
          <a:prstGeom prst="cube">
            <a:avLst>
              <a:gd name="adj" fmla="val 25000"/>
            </a:avLst>
          </a:prstGeom>
          <a:ln>
            <a:headEnd/>
            <a:tailEnd/>
          </a:ln>
        </p:spPr>
        <p:style>
          <a:lnRef idx="2">
            <a:schemeClr val="accent2"/>
          </a:lnRef>
          <a:fillRef idx="1">
            <a:schemeClr val="lt1"/>
          </a:fillRef>
          <a:effectRef idx="0">
            <a:schemeClr val="accent2"/>
          </a:effectRef>
          <a:fontRef idx="minor">
            <a:schemeClr val="dk1"/>
          </a:fontRef>
        </p:style>
        <p:txBody>
          <a:bodyPr/>
          <a:lstStyle/>
          <a:p>
            <a:pPr algn="ctr" rtl="1">
              <a:defRPr/>
            </a:pPr>
            <a:r>
              <a:rPr lang="fa-IR" b="1" dirty="0">
                <a:solidFill>
                  <a:schemeClr val="tx2"/>
                </a:solidFill>
                <a:cs typeface="B Lotus" pitchFamily="2" charset="-78"/>
              </a:rPr>
              <a:t>مدیریت ارتباط با مشتری</a:t>
            </a:r>
            <a:endParaRPr lang="en-US" b="1" dirty="0">
              <a:solidFill>
                <a:schemeClr val="tx2"/>
              </a:solidFill>
              <a:cs typeface="B Lotus" pitchFamily="2" charset="-78"/>
            </a:endParaRPr>
          </a:p>
        </p:txBody>
      </p:sp>
      <p:sp>
        <p:nvSpPr>
          <p:cNvPr id="33" name="Cube 38"/>
          <p:cNvSpPr>
            <a:spLocks noChangeArrowheads="1"/>
          </p:cNvSpPr>
          <p:nvPr/>
        </p:nvSpPr>
        <p:spPr bwMode="auto">
          <a:xfrm>
            <a:off x="5486400" y="4343400"/>
            <a:ext cx="1216025" cy="1216025"/>
          </a:xfrm>
          <a:prstGeom prst="cube">
            <a:avLst>
              <a:gd name="adj" fmla="val 25000"/>
            </a:avLst>
          </a:prstGeom>
          <a:ln>
            <a:headEnd/>
            <a:tailEnd/>
          </a:ln>
        </p:spPr>
        <p:style>
          <a:lnRef idx="2">
            <a:schemeClr val="accent2"/>
          </a:lnRef>
          <a:fillRef idx="1">
            <a:schemeClr val="lt1"/>
          </a:fillRef>
          <a:effectRef idx="0">
            <a:schemeClr val="accent2"/>
          </a:effectRef>
          <a:fontRef idx="minor">
            <a:schemeClr val="dk1"/>
          </a:fontRef>
        </p:style>
        <p:txBody>
          <a:bodyPr/>
          <a:lstStyle/>
          <a:p>
            <a:pPr algn="ctr" rtl="1">
              <a:defRPr/>
            </a:pPr>
            <a:r>
              <a:rPr lang="fa-IR" b="1" dirty="0">
                <a:solidFill>
                  <a:schemeClr val="tx2"/>
                </a:solidFill>
                <a:cs typeface="B Lotus" pitchFamily="2" charset="-78"/>
              </a:rPr>
              <a:t>رضایت مشتریان</a:t>
            </a:r>
            <a:endParaRPr lang="en-US" b="1" dirty="0">
              <a:solidFill>
                <a:schemeClr val="tx2"/>
              </a:solidFill>
              <a:cs typeface="B Lotus" pitchFamily="2" charset="-78"/>
            </a:endParaRPr>
          </a:p>
        </p:txBody>
      </p:sp>
      <p:sp>
        <p:nvSpPr>
          <p:cNvPr id="34" name="Cube 39"/>
          <p:cNvSpPr>
            <a:spLocks noChangeArrowheads="1"/>
          </p:cNvSpPr>
          <p:nvPr/>
        </p:nvSpPr>
        <p:spPr bwMode="auto">
          <a:xfrm>
            <a:off x="3962400" y="4346575"/>
            <a:ext cx="1216025" cy="1216025"/>
          </a:xfrm>
          <a:prstGeom prst="cube">
            <a:avLst>
              <a:gd name="adj" fmla="val 25000"/>
            </a:avLst>
          </a:prstGeom>
          <a:ln>
            <a:headEnd/>
            <a:tailEnd/>
          </a:ln>
        </p:spPr>
        <p:style>
          <a:lnRef idx="2">
            <a:schemeClr val="accent2"/>
          </a:lnRef>
          <a:fillRef idx="1">
            <a:schemeClr val="lt1"/>
          </a:fillRef>
          <a:effectRef idx="0">
            <a:schemeClr val="accent2"/>
          </a:effectRef>
          <a:fontRef idx="minor">
            <a:schemeClr val="dk1"/>
          </a:fontRef>
        </p:style>
        <p:txBody>
          <a:bodyPr/>
          <a:lstStyle/>
          <a:p>
            <a:pPr algn="ctr" rtl="1">
              <a:defRPr/>
            </a:pPr>
            <a:r>
              <a:rPr lang="fa-IR" sz="1600" b="1" dirty="0">
                <a:solidFill>
                  <a:schemeClr val="tx2"/>
                </a:solidFill>
                <a:cs typeface="B Lotus" pitchFamily="2" charset="-78"/>
              </a:rPr>
              <a:t>فرآیندهای اقتصاد و کسب و کار</a:t>
            </a:r>
            <a:endParaRPr lang="en-US" sz="1600" b="1" dirty="0">
              <a:solidFill>
                <a:schemeClr val="tx2"/>
              </a:solidFill>
              <a:cs typeface="B Lotus" pitchFamily="2" charset="-78"/>
            </a:endParaRPr>
          </a:p>
        </p:txBody>
      </p:sp>
      <p:sp>
        <p:nvSpPr>
          <p:cNvPr id="35" name="Cube 40"/>
          <p:cNvSpPr>
            <a:spLocks noChangeArrowheads="1"/>
          </p:cNvSpPr>
          <p:nvPr/>
        </p:nvSpPr>
        <p:spPr bwMode="auto">
          <a:xfrm>
            <a:off x="2441575" y="4343400"/>
            <a:ext cx="1216025" cy="1216025"/>
          </a:xfrm>
          <a:prstGeom prst="cube">
            <a:avLst>
              <a:gd name="adj" fmla="val 25000"/>
            </a:avLst>
          </a:prstGeom>
          <a:ln>
            <a:headEnd/>
            <a:tailEnd/>
          </a:ln>
        </p:spPr>
        <p:style>
          <a:lnRef idx="2">
            <a:schemeClr val="accent2"/>
          </a:lnRef>
          <a:fillRef idx="1">
            <a:schemeClr val="lt1"/>
          </a:fillRef>
          <a:effectRef idx="0">
            <a:schemeClr val="accent2"/>
          </a:effectRef>
          <a:fontRef idx="minor">
            <a:schemeClr val="dk1"/>
          </a:fontRef>
        </p:style>
        <p:txBody>
          <a:bodyPr/>
          <a:lstStyle/>
          <a:p>
            <a:pPr algn="ctr" rtl="1">
              <a:defRPr/>
            </a:pPr>
            <a:r>
              <a:rPr lang="fa-IR" b="1" dirty="0">
                <a:solidFill>
                  <a:schemeClr val="tx2"/>
                </a:solidFill>
                <a:cs typeface="B Lotus" pitchFamily="2" charset="-78"/>
              </a:rPr>
              <a:t>یادگیری و رشد</a:t>
            </a:r>
            <a:endParaRPr lang="en-US" b="1" dirty="0">
              <a:solidFill>
                <a:schemeClr val="tx2"/>
              </a:solidFill>
              <a:cs typeface="B Lotus" pitchFamily="2" charset="-78"/>
            </a:endParaRPr>
          </a:p>
        </p:txBody>
      </p:sp>
      <p:sp>
        <p:nvSpPr>
          <p:cNvPr id="36" name="Cube 55"/>
          <p:cNvSpPr>
            <a:spLocks noChangeArrowheads="1"/>
          </p:cNvSpPr>
          <p:nvPr/>
        </p:nvSpPr>
        <p:spPr bwMode="auto">
          <a:xfrm>
            <a:off x="2517775" y="2517775"/>
            <a:ext cx="1216025" cy="1216025"/>
          </a:xfrm>
          <a:prstGeom prst="cube">
            <a:avLst>
              <a:gd name="adj" fmla="val 25000"/>
            </a:avLst>
          </a:prstGeom>
          <a:ln>
            <a:headEnd/>
            <a:tailEnd/>
          </a:ln>
        </p:spPr>
        <p:style>
          <a:lnRef idx="2">
            <a:schemeClr val="accent2"/>
          </a:lnRef>
          <a:fillRef idx="1">
            <a:schemeClr val="lt1"/>
          </a:fillRef>
          <a:effectRef idx="0">
            <a:schemeClr val="accent2"/>
          </a:effectRef>
          <a:fontRef idx="minor">
            <a:schemeClr val="dk1"/>
          </a:fontRef>
        </p:style>
        <p:txBody>
          <a:bodyPr/>
          <a:lstStyle/>
          <a:p>
            <a:pPr algn="ctr" rtl="1">
              <a:defRPr/>
            </a:pPr>
            <a:r>
              <a:rPr lang="fa-IR" sz="1700" b="1" dirty="0">
                <a:solidFill>
                  <a:schemeClr val="tx2"/>
                </a:solidFill>
                <a:cs typeface="B Lotus" pitchFamily="2" charset="-78"/>
              </a:rPr>
              <a:t>بهبود فرآیندهای اقتصاد</a:t>
            </a:r>
            <a:endParaRPr lang="en-US" sz="1700" b="1" dirty="0">
              <a:solidFill>
                <a:schemeClr val="tx2"/>
              </a:solidFill>
              <a:cs typeface="B Lotus" pitchFamily="2" charset="-78"/>
            </a:endParaRPr>
          </a:p>
        </p:txBody>
      </p:sp>
      <p:sp>
        <p:nvSpPr>
          <p:cNvPr id="37" name="Cube 56"/>
          <p:cNvSpPr>
            <a:spLocks noChangeArrowheads="1"/>
          </p:cNvSpPr>
          <p:nvPr/>
        </p:nvSpPr>
        <p:spPr bwMode="auto">
          <a:xfrm>
            <a:off x="5565775" y="2438400"/>
            <a:ext cx="1216025" cy="1216025"/>
          </a:xfrm>
          <a:prstGeom prst="cube">
            <a:avLst>
              <a:gd name="adj" fmla="val 25000"/>
            </a:avLst>
          </a:prstGeom>
          <a:ln>
            <a:headEnd/>
            <a:tailEnd/>
          </a:ln>
        </p:spPr>
        <p:style>
          <a:lnRef idx="2">
            <a:schemeClr val="accent2"/>
          </a:lnRef>
          <a:fillRef idx="1">
            <a:schemeClr val="lt1"/>
          </a:fillRef>
          <a:effectRef idx="0">
            <a:schemeClr val="accent2"/>
          </a:effectRef>
          <a:fontRef idx="minor">
            <a:schemeClr val="dk1"/>
          </a:fontRef>
        </p:style>
        <p:txBody>
          <a:bodyPr/>
          <a:lstStyle/>
          <a:p>
            <a:pPr algn="ctr" rtl="1">
              <a:defRPr/>
            </a:pPr>
            <a:r>
              <a:rPr lang="fa-IR" b="1" dirty="0">
                <a:solidFill>
                  <a:schemeClr val="tx2"/>
                </a:solidFill>
                <a:cs typeface="B Lotus" pitchFamily="2" charset="-78"/>
              </a:rPr>
              <a:t>مدیریت بودجه و مخارج</a:t>
            </a:r>
            <a:endParaRPr lang="en-US" b="1" dirty="0">
              <a:solidFill>
                <a:schemeClr val="tx2"/>
              </a:solidFill>
              <a:cs typeface="B Lotus" pitchFamily="2" charset="-78"/>
            </a:endParaRPr>
          </a:p>
        </p:txBody>
      </p:sp>
      <p:sp>
        <p:nvSpPr>
          <p:cNvPr id="38" name="Cube 57"/>
          <p:cNvSpPr>
            <a:spLocks noChangeArrowheads="1"/>
          </p:cNvSpPr>
          <p:nvPr/>
        </p:nvSpPr>
        <p:spPr bwMode="auto">
          <a:xfrm>
            <a:off x="7013575" y="2590800"/>
            <a:ext cx="1063625" cy="1524000"/>
          </a:xfrm>
          <a:prstGeom prst="cube">
            <a:avLst>
              <a:gd name="adj" fmla="val 25000"/>
            </a:avLst>
          </a:prstGeom>
          <a:ln>
            <a:headEnd/>
            <a:tailEnd/>
          </a:ln>
        </p:spPr>
        <p:style>
          <a:lnRef idx="2">
            <a:schemeClr val="accent2"/>
          </a:lnRef>
          <a:fillRef idx="1">
            <a:schemeClr val="lt1"/>
          </a:fillRef>
          <a:effectRef idx="0">
            <a:schemeClr val="accent2"/>
          </a:effectRef>
          <a:fontRef idx="minor">
            <a:schemeClr val="dk1"/>
          </a:fontRef>
        </p:style>
        <p:txBody>
          <a:bodyPr/>
          <a:lstStyle/>
          <a:p>
            <a:pPr algn="ctr" rtl="1">
              <a:defRPr/>
            </a:pPr>
            <a:r>
              <a:rPr lang="fa-IR" dirty="0">
                <a:solidFill>
                  <a:schemeClr val="tx2"/>
                </a:solidFill>
                <a:cs typeface="B Lotus" pitchFamily="2" charset="-78"/>
              </a:rPr>
              <a:t>نتایج مالی و اقتصادی</a:t>
            </a:r>
            <a:endParaRPr lang="en-US" dirty="0">
              <a:solidFill>
                <a:schemeClr val="tx2"/>
              </a:solidFill>
              <a:cs typeface="B Lotus" pitchFamily="2" charset="-78"/>
            </a:endParaRPr>
          </a:p>
        </p:txBody>
      </p:sp>
      <p:cxnSp>
        <p:nvCxnSpPr>
          <p:cNvPr id="40" name="Straight Arrow Connector 20"/>
          <p:cNvCxnSpPr>
            <a:cxnSpLocks noChangeShapeType="1"/>
          </p:cNvCxnSpPr>
          <p:nvPr/>
        </p:nvCxnSpPr>
        <p:spPr bwMode="auto">
          <a:xfrm flipV="1">
            <a:off x="5105400" y="5029200"/>
            <a:ext cx="304800" cy="1588"/>
          </a:xfrm>
          <a:prstGeom prst="straightConnector1">
            <a:avLst/>
          </a:prstGeom>
          <a:ln>
            <a:headEnd/>
            <a:tailEnd type="arrow" w="med" len="med"/>
          </a:ln>
        </p:spPr>
        <p:style>
          <a:lnRef idx="2">
            <a:schemeClr val="accent3"/>
          </a:lnRef>
          <a:fillRef idx="0">
            <a:schemeClr val="accent3"/>
          </a:fillRef>
          <a:effectRef idx="1">
            <a:schemeClr val="accent3"/>
          </a:effectRef>
          <a:fontRef idx="minor">
            <a:schemeClr val="tx1"/>
          </a:fontRef>
        </p:style>
      </p:cxnSp>
    </p:spTree>
    <p:extLst>
      <p:ext uri="{BB962C8B-B14F-4D97-AF65-F5344CB8AC3E}">
        <p14:creationId xmlns:p14="http://schemas.microsoft.com/office/powerpoint/2010/main" val="3847348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4" fill="hold" grpId="0" nodeType="afterEffect" nodePh="1">
                                  <p:stCondLst>
                                    <p:cond delay="0"/>
                                  </p:stCondLst>
                                  <p:endCondLst>
                                    <p:cond evt="begin" delay="0">
                                      <p:tn val="5"/>
                                    </p:cond>
                                  </p:end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38400" y="304800"/>
            <a:ext cx="6248400" cy="6400800"/>
          </a:xfrm>
        </p:spPr>
        <p:txBody>
          <a:bodyPr>
            <a:normAutofit/>
          </a:bodyPr>
          <a:lstStyle/>
          <a:p>
            <a:pPr algn="just" rtl="1"/>
            <a:endParaRPr lang="en-US" dirty="0">
              <a:cs typeface="B Mitra" pitchFamily="2" charset="-78"/>
            </a:endParaRPr>
          </a:p>
        </p:txBody>
      </p:sp>
      <p:sp>
        <p:nvSpPr>
          <p:cNvPr id="4" name="Text Box 5"/>
          <p:cNvSpPr txBox="1">
            <a:spLocks noChangeArrowheads="1"/>
          </p:cNvSpPr>
          <p:nvPr/>
        </p:nvSpPr>
        <p:spPr bwMode="auto">
          <a:xfrm>
            <a:off x="609600" y="252412"/>
            <a:ext cx="7893050" cy="553998"/>
          </a:xfrm>
          <a:prstGeom prst="rect">
            <a:avLst/>
          </a:prstGeom>
          <a:noFill/>
          <a:ln w="9525">
            <a:noFill/>
            <a:miter lim="800000"/>
            <a:headEnd/>
            <a:tailEnd/>
          </a:ln>
        </p:spPr>
        <p:txBody>
          <a:bodyPr>
            <a:spAutoFit/>
          </a:bodyPr>
          <a:lstStyle/>
          <a:p>
            <a:pPr algn="ctr" rtl="1" eaLnBrk="0" hangingPunct="0">
              <a:defRPr/>
            </a:pPr>
            <a:r>
              <a:rPr lang="fa-IR" altLang="ar-SA" sz="3000" dirty="0">
                <a:cs typeface="B Mitra" pitchFamily="2" charset="-78"/>
              </a:rPr>
              <a:t>مدل زنجیره ارزش دانش بنگاه های اقتصادی</a:t>
            </a:r>
            <a:endParaRPr lang="ar-SA" altLang="ar-SA" sz="3000" dirty="0">
              <a:cs typeface="B Mitra" pitchFamily="2" charset="-78"/>
            </a:endParaRPr>
          </a:p>
        </p:txBody>
      </p:sp>
      <p:sp>
        <p:nvSpPr>
          <p:cNvPr id="6" name="Slide Number Placeholder 5"/>
          <p:cNvSpPr>
            <a:spLocks noGrp="1"/>
          </p:cNvSpPr>
          <p:nvPr>
            <p:ph type="sldNum" sz="quarter" idx="12"/>
          </p:nvPr>
        </p:nvSpPr>
        <p:spPr>
          <a:xfrm>
            <a:off x="7239000" y="6629400"/>
            <a:ext cx="1905000" cy="228600"/>
          </a:xfrm>
        </p:spPr>
        <p:txBody>
          <a:bodyPr/>
          <a:lstStyle/>
          <a:p>
            <a:pPr>
              <a:defRPr/>
            </a:pPr>
            <a:fld id="{10AE5700-D482-4CD8-880F-D58C2D9610CE}" type="slidenum">
              <a:rPr lang="ar-SA" smtClean="0"/>
              <a:pPr>
                <a:defRPr/>
              </a:pPr>
              <a:t>32</a:t>
            </a:fld>
            <a:endParaRPr lang="en-US" smtClean="0"/>
          </a:p>
        </p:txBody>
      </p:sp>
      <p:sp>
        <p:nvSpPr>
          <p:cNvPr id="7" name="Rectangle 6"/>
          <p:cNvSpPr>
            <a:spLocks noChangeArrowheads="1"/>
          </p:cNvSpPr>
          <p:nvPr/>
        </p:nvSpPr>
        <p:spPr bwMode="auto">
          <a:xfrm>
            <a:off x="1905000" y="2374900"/>
            <a:ext cx="5486400" cy="212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457200" indent="-457200" algn="just" rtl="1" eaLnBrk="0" hangingPunct="0"/>
            <a:endParaRPr lang="fa-IR" sz="2200" b="1">
              <a:solidFill>
                <a:srgbClr val="000099"/>
              </a:solidFill>
              <a:latin typeface="Afra" pitchFamily="2" charset="-78"/>
              <a:cs typeface="B Mitra" pitchFamily="2" charset="-78"/>
            </a:endParaRPr>
          </a:p>
          <a:p>
            <a:pPr marL="457200" indent="-457200" algn="just" rtl="1" eaLnBrk="0" hangingPunct="0"/>
            <a:endParaRPr lang="fa-IR" sz="2200" b="1">
              <a:solidFill>
                <a:srgbClr val="000099"/>
              </a:solidFill>
              <a:latin typeface="Afra" pitchFamily="2" charset="-78"/>
              <a:cs typeface="B Mitra" pitchFamily="2" charset="-78"/>
            </a:endParaRPr>
          </a:p>
          <a:p>
            <a:pPr marL="457200" indent="-457200" algn="just" rtl="1" eaLnBrk="0" hangingPunct="0"/>
            <a:endParaRPr lang="fa-IR" sz="2200" b="1">
              <a:solidFill>
                <a:srgbClr val="000099"/>
              </a:solidFill>
              <a:latin typeface="Afra" pitchFamily="2" charset="-78"/>
              <a:cs typeface="B Mitra" pitchFamily="2" charset="-78"/>
            </a:endParaRPr>
          </a:p>
          <a:p>
            <a:pPr marL="457200" indent="-457200" algn="just" rtl="1" eaLnBrk="0" hangingPunct="0"/>
            <a:endParaRPr lang="fa-IR" sz="2200" b="1">
              <a:solidFill>
                <a:srgbClr val="000099"/>
              </a:solidFill>
              <a:latin typeface="Afra" pitchFamily="2" charset="-78"/>
              <a:cs typeface="B Mitra" pitchFamily="2" charset="-78"/>
            </a:endParaRPr>
          </a:p>
          <a:p>
            <a:pPr marL="457200" indent="-457200" algn="just" rtl="1" eaLnBrk="0" hangingPunct="0"/>
            <a:endParaRPr lang="fa-IR" sz="2200" b="1">
              <a:solidFill>
                <a:srgbClr val="000099"/>
              </a:solidFill>
              <a:latin typeface="Afra" pitchFamily="2" charset="-78"/>
              <a:cs typeface="B Mitra" pitchFamily="2" charset="-78"/>
            </a:endParaRPr>
          </a:p>
          <a:p>
            <a:pPr marL="457200" indent="-457200" algn="just" rtl="1" eaLnBrk="0" hangingPunct="0"/>
            <a:endParaRPr lang="ar-SA" sz="2200" b="1">
              <a:solidFill>
                <a:srgbClr val="000099"/>
              </a:solidFill>
              <a:latin typeface="Afra" pitchFamily="2" charset="-78"/>
              <a:cs typeface="B Mitra" pitchFamily="2" charset="-78"/>
            </a:endParaRPr>
          </a:p>
        </p:txBody>
      </p:sp>
      <p:cxnSp>
        <p:nvCxnSpPr>
          <p:cNvPr id="8" name="Straight Arrow Connector 21"/>
          <p:cNvCxnSpPr>
            <a:cxnSpLocks noChangeShapeType="1"/>
          </p:cNvCxnSpPr>
          <p:nvPr/>
        </p:nvCxnSpPr>
        <p:spPr bwMode="auto">
          <a:xfrm>
            <a:off x="1143000" y="3808413"/>
            <a:ext cx="304800" cy="1587"/>
          </a:xfrm>
          <a:prstGeom prst="straightConnector1">
            <a:avLst/>
          </a:prstGeom>
          <a:noFill/>
          <a:ln w="38100" algn="ctr">
            <a:solidFill>
              <a:srgbClr val="FFC000"/>
            </a:solidFill>
            <a:round/>
            <a:headEnd/>
            <a:tailEnd type="arrow" w="med" len="med"/>
          </a:ln>
          <a:extLst>
            <a:ext uri="{909E8E84-426E-40DD-AFC4-6F175D3DCCD1}">
              <a14:hiddenFill xmlns:a14="http://schemas.microsoft.com/office/drawing/2010/main">
                <a:noFill/>
              </a14:hiddenFill>
            </a:ext>
          </a:extLst>
        </p:spPr>
      </p:cxnSp>
      <p:cxnSp>
        <p:nvCxnSpPr>
          <p:cNvPr id="9" name="Straight Arrow Connector 22"/>
          <p:cNvCxnSpPr>
            <a:cxnSpLocks noChangeShapeType="1"/>
            <a:endCxn id="7" idx="0"/>
          </p:cNvCxnSpPr>
          <p:nvPr/>
        </p:nvCxnSpPr>
        <p:spPr bwMode="auto">
          <a:xfrm>
            <a:off x="4267200" y="2362200"/>
            <a:ext cx="381000" cy="12700"/>
          </a:xfrm>
          <a:prstGeom prst="straightConnector1">
            <a:avLst/>
          </a:prstGeom>
          <a:noFill/>
          <a:ln w="38100" algn="ctr">
            <a:solidFill>
              <a:srgbClr val="FFC000"/>
            </a:solidFill>
            <a:round/>
            <a:headEnd/>
            <a:tailEnd type="arrow" w="med" len="med"/>
          </a:ln>
          <a:extLst>
            <a:ext uri="{909E8E84-426E-40DD-AFC4-6F175D3DCCD1}">
              <a14:hiddenFill xmlns:a14="http://schemas.microsoft.com/office/drawing/2010/main">
                <a:noFill/>
              </a14:hiddenFill>
            </a:ext>
          </a:extLst>
        </p:spPr>
      </p:cxnSp>
      <p:cxnSp>
        <p:nvCxnSpPr>
          <p:cNvPr id="10" name="Straight Arrow Connector 26"/>
          <p:cNvCxnSpPr>
            <a:cxnSpLocks noChangeShapeType="1"/>
          </p:cNvCxnSpPr>
          <p:nvPr/>
        </p:nvCxnSpPr>
        <p:spPr bwMode="auto">
          <a:xfrm>
            <a:off x="7467600" y="3732213"/>
            <a:ext cx="304800" cy="1587"/>
          </a:xfrm>
          <a:prstGeom prst="straightConnector1">
            <a:avLst/>
          </a:prstGeom>
          <a:noFill/>
          <a:ln w="38100" algn="ctr">
            <a:solidFill>
              <a:srgbClr val="FFC000"/>
            </a:solidFill>
            <a:round/>
            <a:headEnd/>
            <a:tailEnd type="arrow" w="med" len="med"/>
          </a:ln>
          <a:extLst>
            <a:ext uri="{909E8E84-426E-40DD-AFC4-6F175D3DCCD1}">
              <a14:hiddenFill xmlns:a14="http://schemas.microsoft.com/office/drawing/2010/main">
                <a:noFill/>
              </a14:hiddenFill>
            </a:ext>
          </a:extLst>
        </p:spPr>
      </p:cxnSp>
      <p:cxnSp>
        <p:nvCxnSpPr>
          <p:cNvPr id="11" name="Straight Connector 28"/>
          <p:cNvCxnSpPr>
            <a:cxnSpLocks noChangeShapeType="1"/>
          </p:cNvCxnSpPr>
          <p:nvPr/>
        </p:nvCxnSpPr>
        <p:spPr bwMode="auto">
          <a:xfrm rot="16200000" flipH="1">
            <a:off x="2933700" y="3695700"/>
            <a:ext cx="2667000" cy="0"/>
          </a:xfrm>
          <a:prstGeom prst="line">
            <a:avLst/>
          </a:prstGeom>
          <a:noFill/>
          <a:ln w="38100" algn="ctr">
            <a:solidFill>
              <a:srgbClr val="FFC000"/>
            </a:solidFill>
            <a:round/>
            <a:headEnd/>
            <a:tailEnd/>
          </a:ln>
          <a:extLst>
            <a:ext uri="{909E8E84-426E-40DD-AFC4-6F175D3DCCD1}">
              <a14:hiddenFill xmlns:a14="http://schemas.microsoft.com/office/drawing/2010/main">
                <a:noFill/>
              </a14:hiddenFill>
            </a:ext>
          </a:extLst>
        </p:spPr>
      </p:cxnSp>
      <p:cxnSp>
        <p:nvCxnSpPr>
          <p:cNvPr id="12" name="Straight Arrow Connector 32"/>
          <p:cNvCxnSpPr>
            <a:cxnSpLocks noChangeShapeType="1"/>
          </p:cNvCxnSpPr>
          <p:nvPr/>
        </p:nvCxnSpPr>
        <p:spPr bwMode="auto">
          <a:xfrm>
            <a:off x="4267200" y="5029200"/>
            <a:ext cx="381000" cy="1588"/>
          </a:xfrm>
          <a:prstGeom prst="straightConnector1">
            <a:avLst/>
          </a:prstGeom>
          <a:noFill/>
          <a:ln w="38100" algn="ctr">
            <a:solidFill>
              <a:srgbClr val="FFC000"/>
            </a:solidFill>
            <a:round/>
            <a:headEnd/>
            <a:tailEnd type="arrow" w="med" len="med"/>
          </a:ln>
          <a:extLst>
            <a:ext uri="{909E8E84-426E-40DD-AFC4-6F175D3DCCD1}">
              <a14:hiddenFill xmlns:a14="http://schemas.microsoft.com/office/drawing/2010/main">
                <a:noFill/>
              </a14:hiddenFill>
            </a:ext>
          </a:extLst>
        </p:spPr>
      </p:cxnSp>
      <p:cxnSp>
        <p:nvCxnSpPr>
          <p:cNvPr id="13" name="Straight Arrow Connector 34"/>
          <p:cNvCxnSpPr>
            <a:cxnSpLocks noChangeShapeType="1"/>
          </p:cNvCxnSpPr>
          <p:nvPr/>
        </p:nvCxnSpPr>
        <p:spPr bwMode="auto">
          <a:xfrm rot="5400000">
            <a:off x="6515101" y="2781300"/>
            <a:ext cx="838200" cy="3175"/>
          </a:xfrm>
          <a:prstGeom prst="straightConnector1">
            <a:avLst/>
          </a:prstGeom>
          <a:noFill/>
          <a:ln w="38100" algn="ctr">
            <a:solidFill>
              <a:srgbClr val="FFC000"/>
            </a:solidFill>
            <a:round/>
            <a:headEnd/>
            <a:tailEnd type="arrow" w="med" len="med"/>
          </a:ln>
          <a:extLst>
            <a:ext uri="{909E8E84-426E-40DD-AFC4-6F175D3DCCD1}">
              <a14:hiddenFill xmlns:a14="http://schemas.microsoft.com/office/drawing/2010/main">
                <a:noFill/>
              </a14:hiddenFill>
            </a:ext>
          </a:extLst>
        </p:spPr>
      </p:cxnSp>
      <p:cxnSp>
        <p:nvCxnSpPr>
          <p:cNvPr id="14" name="Straight Connector 38"/>
          <p:cNvCxnSpPr>
            <a:cxnSpLocks noChangeShapeType="1"/>
          </p:cNvCxnSpPr>
          <p:nvPr/>
        </p:nvCxnSpPr>
        <p:spPr bwMode="auto">
          <a:xfrm>
            <a:off x="6553200" y="2360613"/>
            <a:ext cx="381000" cy="1587"/>
          </a:xfrm>
          <a:prstGeom prst="line">
            <a:avLst/>
          </a:prstGeom>
          <a:noFill/>
          <a:ln w="38100" algn="ctr">
            <a:solidFill>
              <a:srgbClr val="FFC000"/>
            </a:solidFill>
            <a:round/>
            <a:headEnd/>
            <a:tailEnd/>
          </a:ln>
          <a:extLst>
            <a:ext uri="{909E8E84-426E-40DD-AFC4-6F175D3DCCD1}">
              <a14:hiddenFill xmlns:a14="http://schemas.microsoft.com/office/drawing/2010/main">
                <a:noFill/>
              </a14:hiddenFill>
            </a:ext>
          </a:extLst>
        </p:spPr>
      </p:cxnSp>
      <p:cxnSp>
        <p:nvCxnSpPr>
          <p:cNvPr id="15" name="Straight Connector 51"/>
          <p:cNvCxnSpPr>
            <a:cxnSpLocks noChangeShapeType="1"/>
          </p:cNvCxnSpPr>
          <p:nvPr/>
        </p:nvCxnSpPr>
        <p:spPr bwMode="auto">
          <a:xfrm>
            <a:off x="6553200" y="5027613"/>
            <a:ext cx="381000" cy="1587"/>
          </a:xfrm>
          <a:prstGeom prst="line">
            <a:avLst/>
          </a:prstGeom>
          <a:noFill/>
          <a:ln w="38100" algn="ctr">
            <a:solidFill>
              <a:srgbClr val="FFC000"/>
            </a:solidFill>
            <a:round/>
            <a:headEnd/>
            <a:tailEnd/>
          </a:ln>
          <a:extLst>
            <a:ext uri="{909E8E84-426E-40DD-AFC4-6F175D3DCCD1}">
              <a14:hiddenFill xmlns:a14="http://schemas.microsoft.com/office/drawing/2010/main">
                <a:noFill/>
              </a14:hiddenFill>
            </a:ext>
          </a:extLst>
        </p:spPr>
      </p:cxnSp>
      <p:cxnSp>
        <p:nvCxnSpPr>
          <p:cNvPr id="16" name="Straight Arrow Connector 52"/>
          <p:cNvCxnSpPr>
            <a:cxnSpLocks noChangeShapeType="1"/>
          </p:cNvCxnSpPr>
          <p:nvPr/>
        </p:nvCxnSpPr>
        <p:spPr bwMode="auto">
          <a:xfrm rot="5400000" flipH="1" flipV="1">
            <a:off x="6591301" y="4686300"/>
            <a:ext cx="685800" cy="3175"/>
          </a:xfrm>
          <a:prstGeom prst="straightConnector1">
            <a:avLst/>
          </a:prstGeom>
          <a:noFill/>
          <a:ln w="38100" algn="ctr">
            <a:solidFill>
              <a:srgbClr val="FFC000"/>
            </a:solidFill>
            <a:round/>
            <a:headEnd/>
            <a:tailEnd type="arrow" w="med" len="med"/>
          </a:ln>
          <a:extLst>
            <a:ext uri="{909E8E84-426E-40DD-AFC4-6F175D3DCCD1}">
              <a14:hiddenFill xmlns:a14="http://schemas.microsoft.com/office/drawing/2010/main">
                <a:noFill/>
              </a14:hiddenFill>
            </a:ext>
          </a:extLst>
        </p:spPr>
      </p:cxnSp>
      <p:cxnSp>
        <p:nvCxnSpPr>
          <p:cNvPr id="17" name="Straight Arrow Connector 56"/>
          <p:cNvCxnSpPr>
            <a:cxnSpLocks noChangeShapeType="1"/>
          </p:cNvCxnSpPr>
          <p:nvPr/>
        </p:nvCxnSpPr>
        <p:spPr bwMode="auto">
          <a:xfrm rot="5400000">
            <a:off x="2248694" y="2856706"/>
            <a:ext cx="381000" cy="1588"/>
          </a:xfrm>
          <a:prstGeom prst="straightConnector1">
            <a:avLst/>
          </a:prstGeom>
          <a:noFill/>
          <a:ln w="38100" algn="ctr">
            <a:solidFill>
              <a:srgbClr val="FFC000"/>
            </a:solidFill>
            <a:round/>
            <a:headEnd/>
            <a:tailEnd type="arrow" w="med" len="med"/>
          </a:ln>
          <a:extLst>
            <a:ext uri="{909E8E84-426E-40DD-AFC4-6F175D3DCCD1}">
              <a14:hiddenFill xmlns:a14="http://schemas.microsoft.com/office/drawing/2010/main">
                <a:noFill/>
              </a14:hiddenFill>
            </a:ext>
          </a:extLst>
        </p:spPr>
      </p:cxnSp>
      <p:cxnSp>
        <p:nvCxnSpPr>
          <p:cNvPr id="18" name="Straight Arrow Connector 59"/>
          <p:cNvCxnSpPr>
            <a:cxnSpLocks noChangeShapeType="1"/>
          </p:cNvCxnSpPr>
          <p:nvPr/>
        </p:nvCxnSpPr>
        <p:spPr bwMode="auto">
          <a:xfrm rot="5400000" flipH="1" flipV="1">
            <a:off x="1905794" y="4876006"/>
            <a:ext cx="457200" cy="1588"/>
          </a:xfrm>
          <a:prstGeom prst="straightConnector1">
            <a:avLst/>
          </a:prstGeom>
          <a:noFill/>
          <a:ln w="38100" algn="ctr">
            <a:solidFill>
              <a:srgbClr val="FFC000"/>
            </a:solidFill>
            <a:round/>
            <a:headEnd/>
            <a:tailEnd type="arrow" w="med" len="med"/>
          </a:ln>
          <a:extLst>
            <a:ext uri="{909E8E84-426E-40DD-AFC4-6F175D3DCCD1}">
              <a14:hiddenFill xmlns:a14="http://schemas.microsoft.com/office/drawing/2010/main">
                <a:noFill/>
              </a14:hiddenFill>
            </a:ext>
          </a:extLst>
        </p:spPr>
      </p:cxnSp>
      <p:cxnSp>
        <p:nvCxnSpPr>
          <p:cNvPr id="19" name="Straight Arrow Connector 76"/>
          <p:cNvCxnSpPr>
            <a:cxnSpLocks noChangeShapeType="1"/>
          </p:cNvCxnSpPr>
          <p:nvPr/>
        </p:nvCxnSpPr>
        <p:spPr bwMode="auto">
          <a:xfrm>
            <a:off x="2743200" y="3810000"/>
            <a:ext cx="304800" cy="1588"/>
          </a:xfrm>
          <a:prstGeom prst="straightConnector1">
            <a:avLst/>
          </a:prstGeom>
          <a:noFill/>
          <a:ln w="9525" algn="ctr">
            <a:solidFill>
              <a:srgbClr val="FFC000"/>
            </a:solidFill>
            <a:round/>
            <a:headEnd/>
            <a:tailEnd type="arrow" w="med" len="med"/>
          </a:ln>
          <a:extLst>
            <a:ext uri="{909E8E84-426E-40DD-AFC4-6F175D3DCCD1}">
              <a14:hiddenFill xmlns:a14="http://schemas.microsoft.com/office/drawing/2010/main">
                <a:noFill/>
              </a14:hiddenFill>
            </a:ext>
          </a:extLst>
        </p:spPr>
      </p:cxnSp>
      <p:cxnSp>
        <p:nvCxnSpPr>
          <p:cNvPr id="20" name="Straight Connector 78"/>
          <p:cNvCxnSpPr>
            <a:cxnSpLocks noChangeShapeType="1"/>
          </p:cNvCxnSpPr>
          <p:nvPr/>
        </p:nvCxnSpPr>
        <p:spPr bwMode="auto">
          <a:xfrm>
            <a:off x="4038600" y="3808413"/>
            <a:ext cx="228600" cy="1587"/>
          </a:xfrm>
          <a:prstGeom prst="line">
            <a:avLst/>
          </a:prstGeom>
          <a:noFill/>
          <a:ln w="38100" algn="ctr">
            <a:solidFill>
              <a:srgbClr val="FFC000"/>
            </a:solidFill>
            <a:round/>
            <a:headEnd/>
            <a:tailEnd/>
          </a:ln>
          <a:extLst>
            <a:ext uri="{909E8E84-426E-40DD-AFC4-6F175D3DCCD1}">
              <a14:hiddenFill xmlns:a14="http://schemas.microsoft.com/office/drawing/2010/main">
                <a:noFill/>
              </a14:hiddenFill>
            </a:ext>
          </a:extLst>
        </p:spPr>
      </p:cxnSp>
      <p:sp>
        <p:nvSpPr>
          <p:cNvPr id="21" name="Cube 20"/>
          <p:cNvSpPr/>
          <p:nvPr/>
        </p:nvSpPr>
        <p:spPr bwMode="auto">
          <a:xfrm>
            <a:off x="7772400" y="3127375"/>
            <a:ext cx="1063625" cy="1139825"/>
          </a:xfrm>
          <a:prstGeom prst="cube">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a:lstStyle/>
          <a:p>
            <a:pPr algn="ctr" rtl="1">
              <a:defRPr/>
            </a:pPr>
            <a:r>
              <a:rPr lang="fa-IR" b="1" dirty="0">
                <a:solidFill>
                  <a:schemeClr val="tx2"/>
                </a:solidFill>
                <a:cs typeface="B Lotus" pitchFamily="2" charset="-78"/>
              </a:rPr>
              <a:t>ایجاد ارزش</a:t>
            </a:r>
            <a:endParaRPr lang="en-US" b="1" dirty="0">
              <a:solidFill>
                <a:schemeClr val="tx2"/>
              </a:solidFill>
              <a:cs typeface="B Lotus" pitchFamily="2" charset="-78"/>
            </a:endParaRPr>
          </a:p>
        </p:txBody>
      </p:sp>
      <p:sp>
        <p:nvSpPr>
          <p:cNvPr id="22" name="Cube 21"/>
          <p:cNvSpPr/>
          <p:nvPr/>
        </p:nvSpPr>
        <p:spPr bwMode="auto">
          <a:xfrm>
            <a:off x="3048000" y="2971800"/>
            <a:ext cx="990600" cy="1520825"/>
          </a:xfrm>
          <a:prstGeom prst="cube">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a:lstStyle/>
          <a:p>
            <a:pPr algn="ctr" rtl="1">
              <a:defRPr/>
            </a:pPr>
            <a:r>
              <a:rPr lang="fa-IR" b="1" dirty="0">
                <a:solidFill>
                  <a:schemeClr val="tx2"/>
                </a:solidFill>
                <a:cs typeface="B Lotus" pitchFamily="2" charset="-78"/>
              </a:rPr>
              <a:t>زیر بناهای فیزیکی</a:t>
            </a:r>
            <a:endParaRPr lang="en-US" b="1" dirty="0">
              <a:solidFill>
                <a:schemeClr val="tx2"/>
              </a:solidFill>
              <a:cs typeface="B Lotus" pitchFamily="2" charset="-78"/>
            </a:endParaRPr>
          </a:p>
        </p:txBody>
      </p:sp>
      <p:sp>
        <p:nvSpPr>
          <p:cNvPr id="23" name="Cube 22"/>
          <p:cNvSpPr/>
          <p:nvPr/>
        </p:nvSpPr>
        <p:spPr bwMode="auto">
          <a:xfrm>
            <a:off x="1371600" y="5181600"/>
            <a:ext cx="1371600" cy="1216025"/>
          </a:xfrm>
          <a:prstGeom prst="cube">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a:lstStyle/>
          <a:p>
            <a:pPr algn="ctr" rtl="1">
              <a:defRPr/>
            </a:pPr>
            <a:r>
              <a:rPr lang="fa-IR" b="1" dirty="0">
                <a:solidFill>
                  <a:schemeClr val="tx2"/>
                </a:solidFill>
                <a:cs typeface="B Lotus" pitchFamily="2" charset="-78"/>
              </a:rPr>
              <a:t>روابط با ذینفعان</a:t>
            </a:r>
            <a:endParaRPr lang="en-US" b="1" dirty="0">
              <a:solidFill>
                <a:schemeClr val="tx2"/>
              </a:solidFill>
              <a:cs typeface="B Lotus" pitchFamily="2" charset="-78"/>
            </a:endParaRPr>
          </a:p>
        </p:txBody>
      </p:sp>
      <p:sp>
        <p:nvSpPr>
          <p:cNvPr id="24" name="Cube 23"/>
          <p:cNvSpPr/>
          <p:nvPr/>
        </p:nvSpPr>
        <p:spPr bwMode="auto">
          <a:xfrm>
            <a:off x="228600" y="3124200"/>
            <a:ext cx="914400" cy="1524000"/>
          </a:xfrm>
          <a:prstGeom prst="cube">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a:lstStyle/>
          <a:p>
            <a:pPr algn="ctr" rtl="1">
              <a:defRPr/>
            </a:pPr>
            <a:r>
              <a:rPr lang="fa-IR" b="1" dirty="0">
                <a:solidFill>
                  <a:schemeClr val="tx2"/>
                </a:solidFill>
                <a:cs typeface="B Lotus" pitchFamily="2" charset="-78"/>
              </a:rPr>
              <a:t>زیر بناهای مجازی</a:t>
            </a:r>
            <a:endParaRPr lang="en-US" b="1" dirty="0">
              <a:solidFill>
                <a:schemeClr val="tx2"/>
              </a:solidFill>
              <a:cs typeface="B Lotus" pitchFamily="2" charset="-78"/>
            </a:endParaRPr>
          </a:p>
        </p:txBody>
      </p:sp>
      <p:sp>
        <p:nvSpPr>
          <p:cNvPr id="25" name="Cube 24"/>
          <p:cNvSpPr/>
          <p:nvPr/>
        </p:nvSpPr>
        <p:spPr bwMode="auto">
          <a:xfrm>
            <a:off x="1447800" y="2971800"/>
            <a:ext cx="1447800" cy="1600200"/>
          </a:xfrm>
          <a:prstGeom prst="cube">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a:lstStyle/>
          <a:p>
            <a:pPr algn="ctr" rtl="1">
              <a:defRPr/>
            </a:pPr>
            <a:endParaRPr lang="en-US" dirty="0">
              <a:solidFill>
                <a:schemeClr val="bg2"/>
              </a:solidFill>
              <a:cs typeface="B Lotus" pitchFamily="2" charset="-78"/>
            </a:endParaRPr>
          </a:p>
          <a:p>
            <a:pPr algn="ctr" rtl="1">
              <a:defRPr/>
            </a:pPr>
            <a:r>
              <a:rPr lang="fa-IR" b="1" dirty="0">
                <a:solidFill>
                  <a:schemeClr val="tx2"/>
                </a:solidFill>
                <a:cs typeface="B Lotus" pitchFamily="2" charset="-78"/>
              </a:rPr>
              <a:t>فرآیندهای </a:t>
            </a:r>
            <a:endParaRPr lang="en-US" b="1" dirty="0">
              <a:solidFill>
                <a:schemeClr val="tx2"/>
              </a:solidFill>
              <a:cs typeface="B Lotus" pitchFamily="2" charset="-78"/>
            </a:endParaRPr>
          </a:p>
          <a:p>
            <a:pPr algn="ctr" rtl="1">
              <a:defRPr/>
            </a:pPr>
            <a:endParaRPr lang="en-US" dirty="0">
              <a:solidFill>
                <a:schemeClr val="tx2"/>
              </a:solidFill>
              <a:cs typeface="B Lotus" pitchFamily="2" charset="-78"/>
            </a:endParaRPr>
          </a:p>
          <a:p>
            <a:pPr algn="ctr" rtl="1">
              <a:defRPr/>
            </a:pPr>
            <a:r>
              <a:rPr lang="fa-IR" b="1" dirty="0">
                <a:solidFill>
                  <a:schemeClr val="tx2"/>
                </a:solidFill>
                <a:cs typeface="B Lotus" pitchFamily="2" charset="-78"/>
              </a:rPr>
              <a:t>دانش</a:t>
            </a:r>
            <a:endParaRPr lang="en-US" b="1" dirty="0">
              <a:solidFill>
                <a:schemeClr val="tx2"/>
              </a:solidFill>
              <a:cs typeface="B Lotus" pitchFamily="2" charset="-78"/>
            </a:endParaRPr>
          </a:p>
        </p:txBody>
      </p:sp>
      <p:sp>
        <p:nvSpPr>
          <p:cNvPr id="26" name="Curved Left Arrow 16"/>
          <p:cNvSpPr>
            <a:spLocks noChangeArrowheads="1"/>
          </p:cNvSpPr>
          <p:nvPr/>
        </p:nvSpPr>
        <p:spPr bwMode="auto">
          <a:xfrm>
            <a:off x="2209800" y="3505200"/>
            <a:ext cx="381000" cy="685800"/>
          </a:xfrm>
          <a:prstGeom prst="curvedLeftArrow">
            <a:avLst>
              <a:gd name="adj1" fmla="val 25000"/>
              <a:gd name="adj2" fmla="val 50000"/>
              <a:gd name="adj3" fmla="val 25000"/>
            </a:avLst>
          </a:prstGeom>
          <a:solidFill>
            <a:schemeClr val="accent1"/>
          </a:solidFill>
          <a:ln w="9525" algn="ctr">
            <a:solidFill>
              <a:schemeClr val="tx1"/>
            </a:solidFill>
            <a:round/>
            <a:headEnd/>
            <a:tailEnd/>
          </a:ln>
        </p:spPr>
        <p:txBody>
          <a:bodyPr/>
          <a:lstStyle/>
          <a:p>
            <a:pPr algn="ctr"/>
            <a:endParaRPr lang="en-US"/>
          </a:p>
        </p:txBody>
      </p:sp>
      <p:sp>
        <p:nvSpPr>
          <p:cNvPr id="27" name="Curved Left Arrow 19"/>
          <p:cNvSpPr>
            <a:spLocks noChangeArrowheads="1"/>
          </p:cNvSpPr>
          <p:nvPr/>
        </p:nvSpPr>
        <p:spPr bwMode="auto">
          <a:xfrm rot="10800000">
            <a:off x="1524000" y="3505200"/>
            <a:ext cx="381000" cy="685800"/>
          </a:xfrm>
          <a:prstGeom prst="curvedLeftArrow">
            <a:avLst>
              <a:gd name="adj1" fmla="val 25000"/>
              <a:gd name="adj2" fmla="val 50000"/>
              <a:gd name="adj3" fmla="val 25000"/>
            </a:avLst>
          </a:prstGeom>
          <a:solidFill>
            <a:schemeClr val="accent1"/>
          </a:solidFill>
          <a:ln w="9525" algn="ctr">
            <a:solidFill>
              <a:schemeClr val="tx1"/>
            </a:solidFill>
            <a:round/>
            <a:headEnd/>
            <a:tailEnd/>
          </a:ln>
        </p:spPr>
        <p:txBody>
          <a:bodyPr/>
          <a:lstStyle/>
          <a:p>
            <a:pPr algn="ctr"/>
            <a:endParaRPr lang="en-US"/>
          </a:p>
        </p:txBody>
      </p:sp>
      <p:sp>
        <p:nvSpPr>
          <p:cNvPr id="28" name="Cube 27"/>
          <p:cNvSpPr/>
          <p:nvPr/>
        </p:nvSpPr>
        <p:spPr bwMode="auto">
          <a:xfrm>
            <a:off x="4648200" y="1755775"/>
            <a:ext cx="1905000" cy="1216025"/>
          </a:xfrm>
          <a:prstGeom prst="cube">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a:lstStyle/>
          <a:p>
            <a:pPr algn="ctr" rtl="1">
              <a:defRPr/>
            </a:pPr>
            <a:r>
              <a:rPr lang="fa-IR" b="1" dirty="0">
                <a:solidFill>
                  <a:schemeClr val="tx2"/>
                </a:solidFill>
                <a:cs typeface="B Lotus" pitchFamily="2" charset="-78"/>
              </a:rPr>
              <a:t>مدیریت توانمندیهای محوری</a:t>
            </a:r>
            <a:endParaRPr lang="en-US" b="1" dirty="0">
              <a:solidFill>
                <a:schemeClr val="tx2"/>
              </a:solidFill>
              <a:cs typeface="B Lotus" pitchFamily="2" charset="-78"/>
            </a:endParaRPr>
          </a:p>
        </p:txBody>
      </p:sp>
      <p:sp>
        <p:nvSpPr>
          <p:cNvPr id="29" name="Cube 28"/>
          <p:cNvSpPr/>
          <p:nvPr/>
        </p:nvSpPr>
        <p:spPr bwMode="auto">
          <a:xfrm>
            <a:off x="4648200" y="4419600"/>
            <a:ext cx="1905000" cy="1216025"/>
          </a:xfrm>
          <a:prstGeom prst="cube">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a:lstStyle/>
          <a:p>
            <a:pPr algn="ctr" rtl="1">
              <a:defRPr/>
            </a:pPr>
            <a:endParaRPr lang="en-US" dirty="0">
              <a:solidFill>
                <a:schemeClr val="bg2"/>
              </a:solidFill>
              <a:cs typeface="B Lotus" pitchFamily="2" charset="-78"/>
            </a:endParaRPr>
          </a:p>
          <a:p>
            <a:pPr algn="ctr" rtl="1">
              <a:defRPr/>
            </a:pPr>
            <a:r>
              <a:rPr lang="fa-IR" b="1" dirty="0">
                <a:solidFill>
                  <a:schemeClr val="tx2"/>
                </a:solidFill>
                <a:cs typeface="B Lotus" pitchFamily="2" charset="-78"/>
              </a:rPr>
              <a:t>مدیریت فرآیندها</a:t>
            </a:r>
            <a:endParaRPr lang="en-US" b="1" dirty="0">
              <a:solidFill>
                <a:schemeClr val="tx2"/>
              </a:solidFill>
              <a:cs typeface="B Lotus" pitchFamily="2" charset="-78"/>
            </a:endParaRPr>
          </a:p>
        </p:txBody>
      </p:sp>
      <p:sp>
        <p:nvSpPr>
          <p:cNvPr id="30" name="Cube 29"/>
          <p:cNvSpPr/>
          <p:nvPr/>
        </p:nvSpPr>
        <p:spPr bwMode="auto">
          <a:xfrm>
            <a:off x="6400800" y="3200400"/>
            <a:ext cx="1063625" cy="1139825"/>
          </a:xfrm>
          <a:prstGeom prst="cube">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a:lstStyle/>
          <a:p>
            <a:pPr algn="ctr" rtl="1">
              <a:defRPr/>
            </a:pPr>
            <a:r>
              <a:rPr lang="fa-IR" b="1" dirty="0">
                <a:solidFill>
                  <a:schemeClr val="tx2"/>
                </a:solidFill>
                <a:cs typeface="B Lotus" pitchFamily="2" charset="-78"/>
              </a:rPr>
              <a:t>بهبود عملکرد</a:t>
            </a:r>
            <a:endParaRPr lang="en-US" b="1" dirty="0">
              <a:solidFill>
                <a:schemeClr val="tx2"/>
              </a:solidFill>
              <a:cs typeface="B Lotus" pitchFamily="2" charset="-78"/>
            </a:endParaRPr>
          </a:p>
        </p:txBody>
      </p:sp>
      <p:sp>
        <p:nvSpPr>
          <p:cNvPr id="31" name="Cube 30"/>
          <p:cNvSpPr/>
          <p:nvPr/>
        </p:nvSpPr>
        <p:spPr bwMode="auto">
          <a:xfrm>
            <a:off x="1752600" y="1447800"/>
            <a:ext cx="1371600" cy="1216025"/>
          </a:xfrm>
          <a:prstGeom prst="cube">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a:lstStyle/>
          <a:p>
            <a:pPr algn="ctr" rtl="1">
              <a:defRPr/>
            </a:pPr>
            <a:endParaRPr lang="en-US" dirty="0">
              <a:solidFill>
                <a:schemeClr val="bg2"/>
              </a:solidFill>
              <a:cs typeface="B Lotus" pitchFamily="2" charset="-78"/>
            </a:endParaRPr>
          </a:p>
          <a:p>
            <a:pPr algn="ctr" rtl="1">
              <a:defRPr/>
            </a:pPr>
            <a:r>
              <a:rPr lang="fa-IR" b="1" dirty="0">
                <a:solidFill>
                  <a:schemeClr val="tx2"/>
                </a:solidFill>
                <a:cs typeface="B Lotus" pitchFamily="2" charset="-78"/>
              </a:rPr>
              <a:t>منابع انسانی</a:t>
            </a:r>
            <a:endParaRPr lang="en-US" b="1" dirty="0">
              <a:solidFill>
                <a:schemeClr val="tx2"/>
              </a:solidFill>
              <a:cs typeface="B Lotus" pitchFamily="2" charset="-78"/>
            </a:endParaRPr>
          </a:p>
        </p:txBody>
      </p:sp>
    </p:spTree>
    <p:extLst>
      <p:ext uri="{BB962C8B-B14F-4D97-AF65-F5344CB8AC3E}">
        <p14:creationId xmlns:p14="http://schemas.microsoft.com/office/powerpoint/2010/main" val="2270099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38400" y="304800"/>
            <a:ext cx="6248400" cy="6400800"/>
          </a:xfrm>
        </p:spPr>
        <p:txBody>
          <a:bodyPr>
            <a:normAutofit/>
          </a:bodyPr>
          <a:lstStyle/>
          <a:p>
            <a:pPr algn="just" rtl="1"/>
            <a:r>
              <a:rPr lang="fa-IR" dirty="0" smtClean="0">
                <a:cs typeface="B Mitra" pitchFamily="2" charset="-78"/>
              </a:rPr>
              <a:t>تشکل های کاری، بینش های کاوشگری برای فرایندهای دانش در سازمان به وجود می آورند. این نوع مدل ها را میتوان به فرایندهای کلیدی تولید دانش از مرحله داده ها، بصیرتها، و دانش صنایع با فناوری با اطلاعات حاصل از مشتریان،‌همتایان و فرآورده ها تعبیر کرد. </a:t>
            </a:r>
          </a:p>
          <a:p>
            <a:pPr algn="just" rtl="1"/>
            <a:r>
              <a:rPr lang="fa-IR" dirty="0" smtClean="0">
                <a:cs typeface="B Mitra" pitchFamily="2" charset="-78"/>
              </a:rPr>
              <a:t>این فرایند، راه حل های تجدیدپذیر‌، خلق ارزش برای مشتریان را در حین در اختیارگرفتن مهارت و دانش جدید در بر دارد. </a:t>
            </a:r>
          </a:p>
          <a:p>
            <a:pPr algn="just" rtl="1"/>
            <a:r>
              <a:rPr lang="fa-IR" dirty="0" smtClean="0">
                <a:cs typeface="B Mitra" pitchFamily="2" charset="-78"/>
              </a:rPr>
              <a:t> </a:t>
            </a:r>
            <a:endParaRPr lang="en-US" dirty="0">
              <a:cs typeface="B Mitra" pitchFamily="2" charset="-78"/>
            </a:endParaRPr>
          </a:p>
        </p:txBody>
      </p:sp>
      <p:graphicFrame>
        <p:nvGraphicFramePr>
          <p:cNvPr id="5" name="Diagram 4"/>
          <p:cNvGraphicFramePr/>
          <p:nvPr>
            <p:extLst>
              <p:ext uri="{D42A27DB-BD31-4B8C-83A1-F6EECF244321}">
                <p14:modId xmlns:p14="http://schemas.microsoft.com/office/powerpoint/2010/main" val="323948778"/>
              </p:ext>
            </p:extLst>
          </p:nvPr>
        </p:nvGraphicFramePr>
        <p:xfrm>
          <a:off x="-685800" y="-304800"/>
          <a:ext cx="3996000" cy="756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93711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
            <a:ext cx="8229600" cy="5973763"/>
          </a:xfrm>
        </p:spPr>
        <p:txBody>
          <a:bodyPr/>
          <a:lstStyle/>
          <a:p>
            <a:pPr marL="0" indent="0" algn="r" rtl="1">
              <a:buNone/>
            </a:pPr>
            <a:r>
              <a:rPr lang="fa-IR" dirty="0" smtClean="0">
                <a:latin typeface="IRMitra" pitchFamily="2" charset="-78"/>
                <a:cs typeface="IRMitra" pitchFamily="2" charset="-78"/>
              </a:rPr>
              <a:t>مدل دانش محور تعالی اقتصاد جامعه (ص 318)</a:t>
            </a:r>
          </a:p>
          <a:p>
            <a:pPr marL="0" indent="0" algn="r" rtl="1">
              <a:buNone/>
            </a:pPr>
            <a:endParaRPr lang="en-US" dirty="0">
              <a:latin typeface="IRMitra" pitchFamily="2" charset="-78"/>
              <a:cs typeface="IRMitra" pitchFamily="2" charset="-78"/>
            </a:endParaRPr>
          </a:p>
        </p:txBody>
      </p:sp>
      <p:pic>
        <p:nvPicPr>
          <p:cNvPr id="6" name="Picture 6"/>
          <p:cNvPicPr>
            <a:picLocks noChangeAspect="1" noChangeArrowheads="1"/>
          </p:cNvPicPr>
          <p:nvPr/>
        </p:nvPicPr>
        <p:blipFill>
          <a:blip r:embed="rId2"/>
          <a:srcRect/>
          <a:stretch>
            <a:fillRect/>
          </a:stretch>
        </p:blipFill>
        <p:spPr bwMode="auto">
          <a:xfrm>
            <a:off x="0" y="609601"/>
            <a:ext cx="9220200" cy="60960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73876281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38400" y="304800"/>
            <a:ext cx="6248400" cy="6400800"/>
          </a:xfrm>
        </p:spPr>
        <p:txBody>
          <a:bodyPr>
            <a:normAutofit lnSpcReduction="10000"/>
          </a:bodyPr>
          <a:lstStyle/>
          <a:p>
            <a:pPr algn="just" rtl="1"/>
            <a:r>
              <a:rPr lang="fa-IR" dirty="0" smtClean="0">
                <a:cs typeface="B Mitra" pitchFamily="2" charset="-78"/>
              </a:rPr>
              <a:t>اگر چه هدایت تجارت به سمت اقتصاد دانش محور کار عظیم، گسترده و نظام مند را می طلبد اما برای تبیین پایه های نظری آن میتوان از تلاش های تدریجی غنی سازی ممنابع علمی و تدوین چارچوب های فکری استفاده کرد. </a:t>
            </a:r>
          </a:p>
          <a:p>
            <a:pPr algn="just" rtl="1"/>
            <a:r>
              <a:rPr lang="fa-IR" dirty="0" smtClean="0">
                <a:cs typeface="B Mitra" pitchFamily="2" charset="-78"/>
              </a:rPr>
              <a:t>از این رو، ‌پیشنهاد میشود برای استقرار رویکردهای اقتصاد دانش محور در سطح اقتصاد خرد زیربنای این اقتصاد را که بنگاه های اقتصادی،‌بازار و مشتریان است،‌ بر پایه مدیریت دانش تجدید ساختار نمود؛‌هر چند خواسته  و ناخواسته این تغییر رخ خواهد داد اما کسب آمادگی استقرار این نظام منجر به تقویت توانمندیهای محوری عرصه های فعالیت اقتصاد خرد میشود.  </a:t>
            </a:r>
            <a:endParaRPr lang="en-US" dirty="0">
              <a:cs typeface="B Mitra" pitchFamily="2" charset="-78"/>
            </a:endParaRPr>
          </a:p>
        </p:txBody>
      </p:sp>
      <p:graphicFrame>
        <p:nvGraphicFramePr>
          <p:cNvPr id="5" name="Diagram 4"/>
          <p:cNvGraphicFramePr/>
          <p:nvPr>
            <p:extLst>
              <p:ext uri="{D42A27DB-BD31-4B8C-83A1-F6EECF244321}">
                <p14:modId xmlns:p14="http://schemas.microsoft.com/office/powerpoint/2010/main" val="2898756126"/>
              </p:ext>
            </p:extLst>
          </p:nvPr>
        </p:nvGraphicFramePr>
        <p:xfrm>
          <a:off x="-685800" y="-304800"/>
          <a:ext cx="3996000" cy="756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34883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38400" y="304800"/>
            <a:ext cx="6248400" cy="6400800"/>
          </a:xfrm>
        </p:spPr>
        <p:txBody>
          <a:bodyPr>
            <a:normAutofit/>
          </a:bodyPr>
          <a:lstStyle/>
          <a:p>
            <a:pPr algn="just" rtl="1"/>
            <a:r>
              <a:rPr lang="fa-IR" dirty="0" smtClean="0">
                <a:cs typeface="B Mitra" pitchFamily="2" charset="-78"/>
              </a:rPr>
              <a:t>لازما ست دولت هدایت اقتصد کلان به سمت اقتصاد دانش محور از آن روی که مدیریت نظام اقتصادی را بر عهده دارد؛‌ در این زمینه مدیریت بر دانش اقتصاد کلان را هدایت کند و نظام اقتصادی مذکور را برای بخش های خصوصی، عمومی و بین الملل از طریق ترسیم فرایندهای دستیابی به دانش و خردورزی اقتصاد به ارمغان آورد.</a:t>
            </a:r>
          </a:p>
          <a:p>
            <a:pPr algn="just" rtl="1"/>
            <a:endParaRPr lang="fa-IR" dirty="0">
              <a:cs typeface="B Mitra" pitchFamily="2" charset="-78"/>
            </a:endParaRPr>
          </a:p>
          <a:p>
            <a:pPr algn="just" rtl="1"/>
            <a:endParaRPr lang="fa-IR" dirty="0" smtClean="0">
              <a:cs typeface="B Mitra" pitchFamily="2" charset="-78"/>
            </a:endParaRPr>
          </a:p>
          <a:p>
            <a:pPr algn="just" rtl="1"/>
            <a:endParaRPr lang="en-US" dirty="0">
              <a:cs typeface="B Mitra" pitchFamily="2" charset="-78"/>
            </a:endParaRPr>
          </a:p>
        </p:txBody>
      </p:sp>
      <p:graphicFrame>
        <p:nvGraphicFramePr>
          <p:cNvPr id="5" name="Diagram 4"/>
          <p:cNvGraphicFramePr/>
          <p:nvPr>
            <p:extLst>
              <p:ext uri="{D42A27DB-BD31-4B8C-83A1-F6EECF244321}">
                <p14:modId xmlns:p14="http://schemas.microsoft.com/office/powerpoint/2010/main" val="2517115503"/>
              </p:ext>
            </p:extLst>
          </p:nvPr>
        </p:nvGraphicFramePr>
        <p:xfrm>
          <a:off x="-685800" y="-304800"/>
          <a:ext cx="3996000" cy="756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3704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38400" y="304800"/>
            <a:ext cx="6248400" cy="6400800"/>
          </a:xfrm>
        </p:spPr>
        <p:txBody>
          <a:bodyPr>
            <a:normAutofit/>
          </a:bodyPr>
          <a:lstStyle/>
          <a:p>
            <a:pPr marL="0" indent="0" algn="just" rtl="1">
              <a:buNone/>
            </a:pPr>
            <a:endParaRPr lang="fa-IR" dirty="0" smtClean="0">
              <a:cs typeface="B Mitra" pitchFamily="2" charset="-78"/>
            </a:endParaRPr>
          </a:p>
          <a:p>
            <a:pPr marL="0" indent="0" algn="just" rtl="1">
              <a:buNone/>
            </a:pPr>
            <a:endParaRPr lang="fa-IR" dirty="0">
              <a:cs typeface="B Mitra" pitchFamily="2" charset="-78"/>
            </a:endParaRPr>
          </a:p>
          <a:p>
            <a:pPr marL="0" indent="0" algn="just" rtl="1">
              <a:buNone/>
            </a:pPr>
            <a:endParaRPr lang="fa-IR" dirty="0" smtClean="0">
              <a:cs typeface="B Mitra" pitchFamily="2" charset="-78"/>
            </a:endParaRPr>
          </a:p>
          <a:p>
            <a:pPr marL="0" indent="0" algn="just" rtl="1">
              <a:buNone/>
            </a:pPr>
            <a:endParaRPr lang="fa-IR" dirty="0">
              <a:cs typeface="B Mitra" pitchFamily="2" charset="-78"/>
            </a:endParaRPr>
          </a:p>
          <a:p>
            <a:pPr marL="0" indent="0" algn="just" rtl="1">
              <a:buNone/>
            </a:pPr>
            <a:r>
              <a:rPr lang="fa-IR" dirty="0" smtClean="0">
                <a:cs typeface="B Mitra" pitchFamily="2" charset="-78"/>
              </a:rPr>
              <a:t>		</a:t>
            </a:r>
            <a:r>
              <a:rPr lang="fa-IR" sz="6000" b="1" dirty="0" smtClean="0">
                <a:latin typeface="IRKamran" pitchFamily="2" charset="-78"/>
                <a:cs typeface="IRKamran" pitchFamily="2" charset="-78"/>
              </a:rPr>
              <a:t>با تشکر از توجه شما</a:t>
            </a:r>
            <a:endParaRPr lang="en-US" sz="6000" b="1" dirty="0">
              <a:latin typeface="IRKamran" pitchFamily="2" charset="-78"/>
              <a:cs typeface="IRKamran" pitchFamily="2" charset="-78"/>
            </a:endParaRPr>
          </a:p>
        </p:txBody>
      </p:sp>
      <p:graphicFrame>
        <p:nvGraphicFramePr>
          <p:cNvPr id="5" name="Diagram 4"/>
          <p:cNvGraphicFramePr/>
          <p:nvPr>
            <p:extLst>
              <p:ext uri="{D42A27DB-BD31-4B8C-83A1-F6EECF244321}">
                <p14:modId xmlns:p14="http://schemas.microsoft.com/office/powerpoint/2010/main" val="704328813"/>
              </p:ext>
            </p:extLst>
          </p:nvPr>
        </p:nvGraphicFramePr>
        <p:xfrm>
          <a:off x="-685800" y="-304800"/>
          <a:ext cx="3996000" cy="756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36713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38400" y="304800"/>
            <a:ext cx="6248400" cy="6400800"/>
          </a:xfrm>
        </p:spPr>
        <p:txBody>
          <a:bodyPr>
            <a:normAutofit/>
          </a:bodyPr>
          <a:lstStyle/>
          <a:p>
            <a:pPr algn="just" rtl="1"/>
            <a:endParaRPr lang="en-US" dirty="0">
              <a:cs typeface="B Mitra" pitchFamily="2" charset="-78"/>
            </a:endParaRPr>
          </a:p>
        </p:txBody>
      </p:sp>
      <p:graphicFrame>
        <p:nvGraphicFramePr>
          <p:cNvPr id="5" name="Diagram 4"/>
          <p:cNvGraphicFramePr/>
          <p:nvPr>
            <p:extLst>
              <p:ext uri="{D42A27DB-BD31-4B8C-83A1-F6EECF244321}">
                <p14:modId xmlns:p14="http://schemas.microsoft.com/office/powerpoint/2010/main" val="2647531240"/>
              </p:ext>
            </p:extLst>
          </p:nvPr>
        </p:nvGraphicFramePr>
        <p:xfrm>
          <a:off x="-685800" y="-304800"/>
          <a:ext cx="3996000" cy="756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40826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38400" y="304800"/>
            <a:ext cx="6248400" cy="6400800"/>
          </a:xfrm>
        </p:spPr>
        <p:txBody>
          <a:bodyPr>
            <a:normAutofit/>
          </a:bodyPr>
          <a:lstStyle/>
          <a:p>
            <a:pPr algn="just" rtl="1"/>
            <a:endParaRPr lang="en-US" dirty="0">
              <a:cs typeface="B Mitra" pitchFamily="2" charset="-78"/>
            </a:endParaRPr>
          </a:p>
        </p:txBody>
      </p:sp>
      <p:graphicFrame>
        <p:nvGraphicFramePr>
          <p:cNvPr id="5" name="Diagram 4"/>
          <p:cNvGraphicFramePr/>
          <p:nvPr>
            <p:extLst>
              <p:ext uri="{D42A27DB-BD31-4B8C-83A1-F6EECF244321}">
                <p14:modId xmlns:p14="http://schemas.microsoft.com/office/powerpoint/2010/main" val="688338928"/>
              </p:ext>
            </p:extLst>
          </p:nvPr>
        </p:nvGraphicFramePr>
        <p:xfrm>
          <a:off x="-685800" y="-304800"/>
          <a:ext cx="3996000" cy="756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29470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38400" y="304800"/>
            <a:ext cx="6248400" cy="6400800"/>
          </a:xfrm>
        </p:spPr>
        <p:txBody>
          <a:bodyPr>
            <a:normAutofit/>
          </a:bodyPr>
          <a:lstStyle/>
          <a:p>
            <a:pPr algn="r" rtl="1"/>
            <a:r>
              <a:rPr lang="fa-IR" dirty="0" smtClean="0">
                <a:cs typeface="B Mitra" pitchFamily="2" charset="-78"/>
              </a:rPr>
              <a:t>بسیاری از بنگاه های اقتصادی بزرگ چشم اندازهای بلندمدت دارند. برای بالابردن آمادگی های رویارویی با تحولات آتی و نحوه تجدید ساختار.</a:t>
            </a:r>
          </a:p>
          <a:p>
            <a:pPr algn="r" rtl="1"/>
            <a:r>
              <a:rPr lang="fa-IR" dirty="0" smtClean="0">
                <a:cs typeface="B Mitra" pitchFamily="2" charset="-78"/>
              </a:rPr>
              <a:t>چشم انداز بر خلاف استراتژی سازمان ها، جنبه عمومی دارد و موجب تحریک افراد میشود و تصویر روشنی از آینده بنگاه اقتصادی ارائه میدهد. </a:t>
            </a:r>
          </a:p>
          <a:p>
            <a:pPr algn="r" rtl="1"/>
            <a:r>
              <a:rPr lang="fa-IR" dirty="0" smtClean="0">
                <a:cs typeface="B Mitra" pitchFamily="2" charset="-78"/>
              </a:rPr>
              <a:t>با تدوین چشم انداز میتوان به دستاوردهای زیر رسید:</a:t>
            </a:r>
          </a:p>
          <a:p>
            <a:pPr lvl="1" algn="r" rtl="1"/>
            <a:r>
              <a:rPr lang="fa-IR" dirty="0" smtClean="0">
                <a:cs typeface="B Mitra" pitchFamily="2" charset="-78"/>
              </a:rPr>
              <a:t>هدایت بنگاه اقتصادی برای نوین گرایی،</a:t>
            </a:r>
          </a:p>
          <a:p>
            <a:pPr lvl="1" algn="r" rtl="1"/>
            <a:r>
              <a:rPr lang="fa-IR" dirty="0" smtClean="0">
                <a:cs typeface="B Mitra" pitchFamily="2" charset="-78"/>
              </a:rPr>
              <a:t>تصویرسازی از بنگاه های نمونه برای عامه مردم،‌</a:t>
            </a:r>
          </a:p>
          <a:p>
            <a:pPr lvl="1" algn="r" rtl="1"/>
            <a:r>
              <a:rPr lang="fa-IR" dirty="0" smtClean="0">
                <a:cs typeface="B Mitra" pitchFamily="2" charset="-78"/>
              </a:rPr>
              <a:t>مشخص کردن آرمان های آتی و میزان موفقیت.</a:t>
            </a:r>
            <a:endParaRPr lang="en-US" dirty="0">
              <a:cs typeface="B Mitra" pitchFamily="2" charset="-78"/>
            </a:endParaRPr>
          </a:p>
        </p:txBody>
      </p:sp>
      <p:graphicFrame>
        <p:nvGraphicFramePr>
          <p:cNvPr id="5" name="Diagram 4"/>
          <p:cNvGraphicFramePr/>
          <p:nvPr>
            <p:extLst>
              <p:ext uri="{D42A27DB-BD31-4B8C-83A1-F6EECF244321}">
                <p14:modId xmlns:p14="http://schemas.microsoft.com/office/powerpoint/2010/main" val="3902027855"/>
              </p:ext>
            </p:extLst>
          </p:nvPr>
        </p:nvGraphicFramePr>
        <p:xfrm>
          <a:off x="-685800" y="-304800"/>
          <a:ext cx="3996000" cy="756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71301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38400" y="304800"/>
            <a:ext cx="6248400" cy="6400800"/>
          </a:xfrm>
        </p:spPr>
        <p:txBody>
          <a:bodyPr>
            <a:normAutofit/>
          </a:bodyPr>
          <a:lstStyle/>
          <a:p>
            <a:pPr algn="just" rtl="1"/>
            <a:endParaRPr lang="en-US" dirty="0">
              <a:cs typeface="B Mitra" pitchFamily="2" charset="-78"/>
            </a:endParaRPr>
          </a:p>
        </p:txBody>
      </p:sp>
      <p:graphicFrame>
        <p:nvGraphicFramePr>
          <p:cNvPr id="5" name="Diagram 4"/>
          <p:cNvGraphicFramePr/>
          <p:nvPr>
            <p:extLst>
              <p:ext uri="{D42A27DB-BD31-4B8C-83A1-F6EECF244321}">
                <p14:modId xmlns:p14="http://schemas.microsoft.com/office/powerpoint/2010/main" val="905475808"/>
              </p:ext>
            </p:extLst>
          </p:nvPr>
        </p:nvGraphicFramePr>
        <p:xfrm>
          <a:off x="-685800" y="-304800"/>
          <a:ext cx="3996000" cy="756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58289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38400" y="304800"/>
            <a:ext cx="6248400" cy="6400800"/>
          </a:xfrm>
        </p:spPr>
        <p:txBody>
          <a:bodyPr>
            <a:normAutofit/>
          </a:bodyPr>
          <a:lstStyle/>
          <a:p>
            <a:pPr algn="just" rtl="1"/>
            <a:endParaRPr lang="en-US" dirty="0">
              <a:cs typeface="B Mitra" pitchFamily="2" charset="-78"/>
            </a:endParaRPr>
          </a:p>
        </p:txBody>
      </p:sp>
      <p:graphicFrame>
        <p:nvGraphicFramePr>
          <p:cNvPr id="5" name="Diagram 4"/>
          <p:cNvGraphicFramePr/>
          <p:nvPr>
            <p:extLst>
              <p:ext uri="{D42A27DB-BD31-4B8C-83A1-F6EECF244321}">
                <p14:modId xmlns:p14="http://schemas.microsoft.com/office/powerpoint/2010/main" val="415147511"/>
              </p:ext>
            </p:extLst>
          </p:nvPr>
        </p:nvGraphicFramePr>
        <p:xfrm>
          <a:off x="-685800" y="-304800"/>
          <a:ext cx="3996000" cy="756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53571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38400" y="304800"/>
            <a:ext cx="6248400" cy="6400800"/>
          </a:xfrm>
        </p:spPr>
        <p:txBody>
          <a:bodyPr>
            <a:normAutofit/>
          </a:bodyPr>
          <a:lstStyle/>
          <a:p>
            <a:pPr algn="just" rtl="1"/>
            <a:endParaRPr lang="en-US" dirty="0">
              <a:cs typeface="B Mitra" pitchFamily="2" charset="-78"/>
            </a:endParaRPr>
          </a:p>
        </p:txBody>
      </p:sp>
      <p:graphicFrame>
        <p:nvGraphicFramePr>
          <p:cNvPr id="5" name="Diagram 4"/>
          <p:cNvGraphicFramePr/>
          <p:nvPr>
            <p:extLst>
              <p:ext uri="{D42A27DB-BD31-4B8C-83A1-F6EECF244321}">
                <p14:modId xmlns:p14="http://schemas.microsoft.com/office/powerpoint/2010/main" val="3075262482"/>
              </p:ext>
            </p:extLst>
          </p:nvPr>
        </p:nvGraphicFramePr>
        <p:xfrm>
          <a:off x="-685800" y="-304800"/>
          <a:ext cx="3996000" cy="756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75615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a:xfrm>
            <a:off x="457200" y="1219200"/>
            <a:ext cx="8534400" cy="4953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rtl="1">
              <a:buFont typeface="Wingdings 2" pitchFamily="18" charset="2"/>
              <a:buNone/>
            </a:pPr>
            <a:r>
              <a:rPr lang="fa-IR" b="1" smtClean="0">
                <a:solidFill>
                  <a:schemeClr val="accent2"/>
                </a:solidFill>
                <a:cs typeface="B Lotus" pitchFamily="2" charset="-78"/>
              </a:rPr>
              <a:t>   </a:t>
            </a:r>
            <a:endParaRPr lang="en-US" sz="2600">
              <a:cs typeface="B Lotus" pitchFamily="2" charset="-78"/>
            </a:endParaRPr>
          </a:p>
        </p:txBody>
      </p:sp>
      <p:sp>
        <p:nvSpPr>
          <p:cNvPr id="6" name="Rectangle 3"/>
          <p:cNvSpPr>
            <a:spLocks noGrp="1" noChangeArrowheads="1"/>
          </p:cNvSpPr>
          <p:nvPr>
            <p:ph idx="1"/>
          </p:nvPr>
        </p:nvSpPr>
        <p:spPr>
          <a:xfrm>
            <a:off x="1143000" y="304800"/>
            <a:ext cx="7543800" cy="6400800"/>
          </a:xfrm>
        </p:spPr>
        <p:txBody>
          <a:bodyPr/>
          <a:lstStyle/>
          <a:p>
            <a:pPr algn="just" rtl="1" eaLnBrk="1" hangingPunct="1">
              <a:buFont typeface="Wingdings 2" pitchFamily="18" charset="2"/>
              <a:buNone/>
            </a:pPr>
            <a:r>
              <a:rPr lang="fa-IR" b="1" dirty="0" smtClean="0">
                <a:solidFill>
                  <a:schemeClr val="accent2"/>
                </a:solidFill>
                <a:cs typeface="B Lotus" pitchFamily="2" charset="-78"/>
              </a:rPr>
              <a:t>   نقش چشم انداز در راستای ماموریت بنگاه اقتصادی</a:t>
            </a:r>
            <a:endParaRPr lang="en-US" sz="2600" dirty="0" smtClean="0">
              <a:cs typeface="B Lotus" pitchFamily="2" charset="-78"/>
            </a:endParaRPr>
          </a:p>
        </p:txBody>
      </p:sp>
      <p:sp>
        <p:nvSpPr>
          <p:cNvPr id="7" name="Slide Number Placeholder 3"/>
          <p:cNvSpPr>
            <a:spLocks noGrp="1"/>
          </p:cNvSpPr>
          <p:nvPr>
            <p:ph type="sldNum" sz="quarter" idx="12"/>
          </p:nvPr>
        </p:nvSpPr>
        <p:spPr>
          <a:xfrm>
            <a:off x="7239000" y="6629400"/>
            <a:ext cx="1905000" cy="228600"/>
          </a:xfrm>
        </p:spPr>
        <p:txBody>
          <a:bodyPr/>
          <a:lstStyle/>
          <a:p>
            <a:pPr>
              <a:defRPr/>
            </a:pPr>
            <a:fld id="{36EC9C08-164B-4E23-9CD1-DDE179C6FE20}" type="slidenum">
              <a:rPr lang="ar-SA" smtClean="0"/>
              <a:pPr>
                <a:defRPr/>
              </a:pPr>
              <a:t>5</a:t>
            </a:fld>
            <a:endParaRPr lang="en-US" smtClean="0"/>
          </a:p>
        </p:txBody>
      </p:sp>
      <p:sp>
        <p:nvSpPr>
          <p:cNvPr id="9" name="Rectangle 3"/>
          <p:cNvSpPr txBox="1">
            <a:spLocks noChangeArrowheads="1"/>
          </p:cNvSpPr>
          <p:nvPr/>
        </p:nvSpPr>
        <p:spPr>
          <a:xfrm>
            <a:off x="457200" y="1219200"/>
            <a:ext cx="8534400" cy="4953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rtl="1">
              <a:buFont typeface="Wingdings 2" pitchFamily="18" charset="2"/>
              <a:buNone/>
            </a:pPr>
            <a:r>
              <a:rPr lang="fa-IR" b="1" smtClean="0">
                <a:solidFill>
                  <a:schemeClr val="accent2"/>
                </a:solidFill>
                <a:cs typeface="B Lotus" pitchFamily="2" charset="-78"/>
              </a:rPr>
              <a:t>   </a:t>
            </a:r>
            <a:endParaRPr lang="en-US" sz="2600" smtClean="0">
              <a:cs typeface="B Lotus" pitchFamily="2" charset="-78"/>
            </a:endParaRPr>
          </a:p>
        </p:txBody>
      </p:sp>
      <p:cxnSp>
        <p:nvCxnSpPr>
          <p:cNvPr id="10" name="Straight Arrow Connector 12"/>
          <p:cNvCxnSpPr>
            <a:cxnSpLocks noChangeShapeType="1"/>
          </p:cNvCxnSpPr>
          <p:nvPr/>
        </p:nvCxnSpPr>
        <p:spPr bwMode="auto">
          <a:xfrm rot="10800000" flipV="1">
            <a:off x="2057400" y="2209800"/>
            <a:ext cx="1066800" cy="762000"/>
          </a:xfrm>
          <a:prstGeom prst="straightConnector1">
            <a:avLst/>
          </a:prstGeom>
          <a:ln>
            <a:headEnd/>
            <a:tailEnd type="arrow" w="med" len="med"/>
          </a:ln>
        </p:spPr>
        <p:style>
          <a:lnRef idx="3">
            <a:schemeClr val="accent5"/>
          </a:lnRef>
          <a:fillRef idx="0">
            <a:schemeClr val="accent5"/>
          </a:fillRef>
          <a:effectRef idx="2">
            <a:schemeClr val="accent5"/>
          </a:effectRef>
          <a:fontRef idx="minor">
            <a:schemeClr val="tx1"/>
          </a:fontRef>
        </p:style>
      </p:cxnSp>
      <p:cxnSp>
        <p:nvCxnSpPr>
          <p:cNvPr id="11" name="Straight Arrow Connector 13"/>
          <p:cNvCxnSpPr>
            <a:cxnSpLocks noChangeShapeType="1"/>
          </p:cNvCxnSpPr>
          <p:nvPr/>
        </p:nvCxnSpPr>
        <p:spPr bwMode="auto">
          <a:xfrm>
            <a:off x="3124200" y="2209800"/>
            <a:ext cx="1219200" cy="838200"/>
          </a:xfrm>
          <a:prstGeom prst="straightConnector1">
            <a:avLst/>
          </a:prstGeom>
          <a:ln>
            <a:headEnd/>
            <a:tailEnd type="arrow" w="med" len="med"/>
          </a:ln>
        </p:spPr>
        <p:style>
          <a:lnRef idx="3">
            <a:schemeClr val="accent5"/>
          </a:lnRef>
          <a:fillRef idx="0">
            <a:schemeClr val="accent5"/>
          </a:fillRef>
          <a:effectRef idx="2">
            <a:schemeClr val="accent5"/>
          </a:effectRef>
          <a:fontRef idx="minor">
            <a:schemeClr val="tx1"/>
          </a:fontRef>
        </p:style>
      </p:cxnSp>
      <p:cxnSp>
        <p:nvCxnSpPr>
          <p:cNvPr id="12" name="Straight Arrow Connector 21"/>
          <p:cNvCxnSpPr>
            <a:cxnSpLocks noChangeShapeType="1"/>
          </p:cNvCxnSpPr>
          <p:nvPr/>
        </p:nvCxnSpPr>
        <p:spPr bwMode="auto">
          <a:xfrm>
            <a:off x="2819400" y="3657600"/>
            <a:ext cx="838200" cy="1588"/>
          </a:xfrm>
          <a:prstGeom prst="straightConnector1">
            <a:avLst/>
          </a:prstGeom>
          <a:ln>
            <a:headEnd/>
            <a:tailEnd type="arrow" w="med" len="med"/>
          </a:ln>
        </p:spPr>
        <p:style>
          <a:lnRef idx="3">
            <a:schemeClr val="accent5"/>
          </a:lnRef>
          <a:fillRef idx="0">
            <a:schemeClr val="accent5"/>
          </a:fillRef>
          <a:effectRef idx="2">
            <a:schemeClr val="accent5"/>
          </a:effectRef>
          <a:fontRef idx="minor">
            <a:schemeClr val="tx1"/>
          </a:fontRef>
        </p:style>
      </p:cxnSp>
      <p:cxnSp>
        <p:nvCxnSpPr>
          <p:cNvPr id="13" name="Straight Arrow Connector 49"/>
          <p:cNvCxnSpPr>
            <a:cxnSpLocks noChangeShapeType="1"/>
          </p:cNvCxnSpPr>
          <p:nvPr/>
        </p:nvCxnSpPr>
        <p:spPr bwMode="auto">
          <a:xfrm>
            <a:off x="5181600" y="3733800"/>
            <a:ext cx="838200" cy="1588"/>
          </a:xfrm>
          <a:prstGeom prst="straightConnector1">
            <a:avLst/>
          </a:prstGeom>
          <a:ln>
            <a:headEnd/>
            <a:tailEnd type="arrow" w="med" len="med"/>
          </a:ln>
        </p:spPr>
        <p:style>
          <a:lnRef idx="3">
            <a:schemeClr val="accent5"/>
          </a:lnRef>
          <a:fillRef idx="0">
            <a:schemeClr val="accent5"/>
          </a:fillRef>
          <a:effectRef idx="2">
            <a:schemeClr val="accent5"/>
          </a:effectRef>
          <a:fontRef idx="minor">
            <a:schemeClr val="tx1"/>
          </a:fontRef>
        </p:style>
      </p:cxnSp>
      <p:cxnSp>
        <p:nvCxnSpPr>
          <p:cNvPr id="14" name="Straight Connector 51"/>
          <p:cNvCxnSpPr>
            <a:cxnSpLocks noChangeShapeType="1"/>
          </p:cNvCxnSpPr>
          <p:nvPr/>
        </p:nvCxnSpPr>
        <p:spPr bwMode="auto">
          <a:xfrm rot="5400000">
            <a:off x="6286501" y="4686300"/>
            <a:ext cx="838200" cy="3175"/>
          </a:xfrm>
          <a:prstGeom prst="line">
            <a:avLst/>
          </a:prstGeom>
          <a:ln>
            <a:headEnd/>
            <a:tailEnd/>
          </a:ln>
        </p:spPr>
        <p:style>
          <a:lnRef idx="3">
            <a:schemeClr val="accent5"/>
          </a:lnRef>
          <a:fillRef idx="0">
            <a:schemeClr val="accent5"/>
          </a:fillRef>
          <a:effectRef idx="2">
            <a:schemeClr val="accent5"/>
          </a:effectRef>
          <a:fontRef idx="minor">
            <a:schemeClr val="tx1"/>
          </a:fontRef>
        </p:style>
      </p:cxnSp>
      <p:cxnSp>
        <p:nvCxnSpPr>
          <p:cNvPr id="15" name="Straight Connector 56"/>
          <p:cNvCxnSpPr>
            <a:cxnSpLocks noChangeShapeType="1"/>
          </p:cNvCxnSpPr>
          <p:nvPr/>
        </p:nvCxnSpPr>
        <p:spPr bwMode="auto">
          <a:xfrm rot="5400000">
            <a:off x="1981994" y="5409406"/>
            <a:ext cx="609600" cy="1588"/>
          </a:xfrm>
          <a:prstGeom prst="line">
            <a:avLst/>
          </a:prstGeom>
          <a:ln>
            <a:headEnd/>
            <a:tailEnd/>
          </a:ln>
        </p:spPr>
        <p:style>
          <a:lnRef idx="3">
            <a:schemeClr val="accent5"/>
          </a:lnRef>
          <a:fillRef idx="0">
            <a:schemeClr val="accent5"/>
          </a:fillRef>
          <a:effectRef idx="2">
            <a:schemeClr val="accent5"/>
          </a:effectRef>
          <a:fontRef idx="minor">
            <a:schemeClr val="tx1"/>
          </a:fontRef>
        </p:style>
      </p:cxnSp>
      <p:cxnSp>
        <p:nvCxnSpPr>
          <p:cNvPr id="16" name="Straight Connector 57"/>
          <p:cNvCxnSpPr>
            <a:cxnSpLocks noChangeShapeType="1"/>
          </p:cNvCxnSpPr>
          <p:nvPr/>
        </p:nvCxnSpPr>
        <p:spPr bwMode="auto">
          <a:xfrm rot="5400000">
            <a:off x="4648994" y="5409406"/>
            <a:ext cx="609600" cy="1588"/>
          </a:xfrm>
          <a:prstGeom prst="line">
            <a:avLst/>
          </a:prstGeom>
          <a:ln>
            <a:headEnd/>
            <a:tailEnd/>
          </a:ln>
        </p:spPr>
        <p:style>
          <a:lnRef idx="3">
            <a:schemeClr val="accent5"/>
          </a:lnRef>
          <a:fillRef idx="0">
            <a:schemeClr val="accent5"/>
          </a:fillRef>
          <a:effectRef idx="2">
            <a:schemeClr val="accent5"/>
          </a:effectRef>
          <a:fontRef idx="minor">
            <a:schemeClr val="tx1"/>
          </a:fontRef>
        </p:style>
      </p:cxnSp>
      <p:cxnSp>
        <p:nvCxnSpPr>
          <p:cNvPr id="17" name="Straight Connector 58"/>
          <p:cNvCxnSpPr>
            <a:cxnSpLocks noChangeShapeType="1"/>
          </p:cNvCxnSpPr>
          <p:nvPr/>
        </p:nvCxnSpPr>
        <p:spPr bwMode="auto">
          <a:xfrm rot="5400000">
            <a:off x="7468394" y="5409406"/>
            <a:ext cx="609600" cy="1588"/>
          </a:xfrm>
          <a:prstGeom prst="line">
            <a:avLst/>
          </a:prstGeom>
          <a:ln>
            <a:headEnd/>
            <a:tailEnd/>
          </a:ln>
        </p:spPr>
        <p:style>
          <a:lnRef idx="3">
            <a:schemeClr val="accent5"/>
          </a:lnRef>
          <a:fillRef idx="0">
            <a:schemeClr val="accent5"/>
          </a:fillRef>
          <a:effectRef idx="2">
            <a:schemeClr val="accent5"/>
          </a:effectRef>
          <a:fontRef idx="minor">
            <a:schemeClr val="tx1"/>
          </a:fontRef>
        </p:style>
      </p:cxnSp>
      <p:cxnSp>
        <p:nvCxnSpPr>
          <p:cNvPr id="18" name="Straight Connector 60"/>
          <p:cNvCxnSpPr>
            <a:cxnSpLocks noChangeShapeType="1"/>
          </p:cNvCxnSpPr>
          <p:nvPr/>
        </p:nvCxnSpPr>
        <p:spPr bwMode="auto">
          <a:xfrm>
            <a:off x="2286000" y="5105400"/>
            <a:ext cx="5486400" cy="1588"/>
          </a:xfrm>
          <a:prstGeom prst="line">
            <a:avLst/>
          </a:prstGeom>
          <a:ln>
            <a:headEnd/>
            <a:tailEnd/>
          </a:ln>
        </p:spPr>
        <p:style>
          <a:lnRef idx="3">
            <a:schemeClr val="accent5"/>
          </a:lnRef>
          <a:fillRef idx="0">
            <a:schemeClr val="accent5"/>
          </a:fillRef>
          <a:effectRef idx="2">
            <a:schemeClr val="accent5"/>
          </a:effectRef>
          <a:fontRef idx="minor">
            <a:schemeClr val="tx1"/>
          </a:fontRef>
        </p:style>
      </p:cxnSp>
      <p:sp>
        <p:nvSpPr>
          <p:cNvPr id="19" name="Cube 18"/>
          <p:cNvSpPr/>
          <p:nvPr/>
        </p:nvSpPr>
        <p:spPr bwMode="auto">
          <a:xfrm>
            <a:off x="1905000" y="1295400"/>
            <a:ext cx="2514600" cy="914400"/>
          </a:xfrm>
          <a:prstGeom prst="cube">
            <a:avLst/>
          </a:prstGeom>
          <a:solidFill>
            <a:schemeClr val="accent6">
              <a:lumMod val="40000"/>
              <a:lumOff val="60000"/>
            </a:schemeClr>
          </a:solidFill>
          <a:ln w="9525" cap="flat" cmpd="sng" algn="ctr">
            <a:solidFill>
              <a:schemeClr val="tx1"/>
            </a:solidFill>
            <a:prstDash val="solid"/>
            <a:round/>
            <a:headEnd type="none" w="med" len="med"/>
            <a:tailEnd type="none" w="med" len="med"/>
          </a:ln>
          <a:effectLst/>
        </p:spPr>
        <p:txBody>
          <a:bodyPr/>
          <a:lstStyle/>
          <a:p>
            <a:pPr algn="ctr">
              <a:defRPr/>
            </a:pPr>
            <a:r>
              <a:rPr lang="fa-IR" dirty="0">
                <a:solidFill>
                  <a:schemeClr val="accent4">
                    <a:lumMod val="50000"/>
                  </a:schemeClr>
                </a:solidFill>
                <a:cs typeface="B Lotus" pitchFamily="2" charset="-78"/>
              </a:rPr>
              <a:t>فلسفه حاکم بر بنگاه اقتصادی</a:t>
            </a:r>
            <a:endParaRPr lang="en-US" dirty="0">
              <a:solidFill>
                <a:schemeClr val="accent4">
                  <a:lumMod val="50000"/>
                </a:schemeClr>
              </a:solidFill>
              <a:cs typeface="B Lotus" pitchFamily="2" charset="-78"/>
            </a:endParaRPr>
          </a:p>
        </p:txBody>
      </p:sp>
      <p:sp>
        <p:nvSpPr>
          <p:cNvPr id="20" name="Cube 19"/>
          <p:cNvSpPr/>
          <p:nvPr/>
        </p:nvSpPr>
        <p:spPr bwMode="auto">
          <a:xfrm>
            <a:off x="6553200" y="5715000"/>
            <a:ext cx="2514600" cy="914400"/>
          </a:xfrm>
          <a:prstGeom prst="cube">
            <a:avLst/>
          </a:prstGeom>
          <a:solidFill>
            <a:schemeClr val="accent6">
              <a:lumMod val="40000"/>
              <a:lumOff val="60000"/>
            </a:schemeClr>
          </a:solidFill>
          <a:ln w="9525" cap="flat" cmpd="sng" algn="ctr">
            <a:solidFill>
              <a:schemeClr val="tx1"/>
            </a:solidFill>
            <a:prstDash val="solid"/>
            <a:round/>
            <a:headEnd type="none" w="med" len="med"/>
            <a:tailEnd type="none" w="med" len="med"/>
          </a:ln>
          <a:effectLst/>
        </p:spPr>
        <p:txBody>
          <a:bodyPr/>
          <a:lstStyle/>
          <a:p>
            <a:pPr algn="ctr">
              <a:defRPr/>
            </a:pPr>
            <a:r>
              <a:rPr lang="fa-IR" dirty="0">
                <a:solidFill>
                  <a:schemeClr val="accent4">
                    <a:lumMod val="50000"/>
                  </a:schemeClr>
                </a:solidFill>
                <a:cs typeface="B Lotus" pitchFamily="2" charset="-78"/>
              </a:rPr>
              <a:t>تصویرسازی از بنگاه های  اقتصادی نمونه</a:t>
            </a:r>
            <a:endParaRPr lang="en-US" dirty="0">
              <a:solidFill>
                <a:schemeClr val="accent4">
                  <a:lumMod val="50000"/>
                </a:schemeClr>
              </a:solidFill>
              <a:cs typeface="B Lotus" pitchFamily="2" charset="-78"/>
            </a:endParaRPr>
          </a:p>
        </p:txBody>
      </p:sp>
      <p:sp>
        <p:nvSpPr>
          <p:cNvPr id="21" name="Cube 20"/>
          <p:cNvSpPr/>
          <p:nvPr/>
        </p:nvSpPr>
        <p:spPr bwMode="auto">
          <a:xfrm>
            <a:off x="3733800" y="5715000"/>
            <a:ext cx="2514600" cy="914400"/>
          </a:xfrm>
          <a:prstGeom prst="cube">
            <a:avLst/>
          </a:prstGeom>
          <a:solidFill>
            <a:schemeClr val="accent6">
              <a:lumMod val="40000"/>
              <a:lumOff val="60000"/>
            </a:schemeClr>
          </a:solidFill>
          <a:ln w="9525" cap="flat" cmpd="sng" algn="ctr">
            <a:solidFill>
              <a:schemeClr val="tx1"/>
            </a:solidFill>
            <a:prstDash val="solid"/>
            <a:round/>
            <a:headEnd type="none" w="med" len="med"/>
            <a:tailEnd type="none" w="med" len="med"/>
          </a:ln>
          <a:effectLst/>
        </p:spPr>
        <p:txBody>
          <a:bodyPr/>
          <a:lstStyle/>
          <a:p>
            <a:pPr algn="ctr">
              <a:defRPr/>
            </a:pPr>
            <a:r>
              <a:rPr lang="fa-IR" dirty="0">
                <a:solidFill>
                  <a:schemeClr val="accent4">
                    <a:lumMod val="50000"/>
                  </a:schemeClr>
                </a:solidFill>
                <a:cs typeface="B Lotus" pitchFamily="2" charset="-78"/>
              </a:rPr>
              <a:t>هدایت بنگاه اقتصادی در جهتی نوین</a:t>
            </a:r>
            <a:endParaRPr lang="en-US" dirty="0">
              <a:solidFill>
                <a:schemeClr val="accent4">
                  <a:lumMod val="50000"/>
                </a:schemeClr>
              </a:solidFill>
              <a:cs typeface="B Lotus" pitchFamily="2" charset="-78"/>
            </a:endParaRPr>
          </a:p>
        </p:txBody>
      </p:sp>
      <p:sp>
        <p:nvSpPr>
          <p:cNvPr id="22" name="Cube 21"/>
          <p:cNvSpPr/>
          <p:nvPr/>
        </p:nvSpPr>
        <p:spPr bwMode="auto">
          <a:xfrm>
            <a:off x="914400" y="5715000"/>
            <a:ext cx="2667000" cy="914400"/>
          </a:xfrm>
          <a:prstGeom prst="cube">
            <a:avLst/>
          </a:prstGeom>
          <a:solidFill>
            <a:schemeClr val="accent6">
              <a:lumMod val="40000"/>
              <a:lumOff val="60000"/>
            </a:schemeClr>
          </a:solidFill>
          <a:ln w="9525" cap="flat" cmpd="sng" algn="ctr">
            <a:solidFill>
              <a:schemeClr val="tx1"/>
            </a:solidFill>
            <a:prstDash val="solid"/>
            <a:round/>
            <a:headEnd type="none" w="med" len="med"/>
            <a:tailEnd type="none" w="med" len="med"/>
          </a:ln>
          <a:effectLst/>
        </p:spPr>
        <p:txBody>
          <a:bodyPr/>
          <a:lstStyle/>
          <a:p>
            <a:pPr algn="ctr">
              <a:defRPr/>
            </a:pPr>
            <a:r>
              <a:rPr lang="fa-IR" dirty="0">
                <a:solidFill>
                  <a:schemeClr val="accent4">
                    <a:lumMod val="50000"/>
                  </a:schemeClr>
                </a:solidFill>
                <a:cs typeface="B Lotus" pitchFamily="2" charset="-78"/>
              </a:rPr>
              <a:t>مشخص کردن آرمانهای آتی و میزان موفقیت برای ترغیب افراد</a:t>
            </a:r>
            <a:endParaRPr lang="en-US" dirty="0">
              <a:solidFill>
                <a:schemeClr val="accent4">
                  <a:lumMod val="50000"/>
                </a:schemeClr>
              </a:solidFill>
              <a:cs typeface="B Lotus" pitchFamily="2" charset="-78"/>
            </a:endParaRPr>
          </a:p>
        </p:txBody>
      </p:sp>
      <p:sp>
        <p:nvSpPr>
          <p:cNvPr id="23" name="Flowchart: Magnetic Disk 28"/>
          <p:cNvSpPr>
            <a:spLocks noChangeArrowheads="1"/>
          </p:cNvSpPr>
          <p:nvPr/>
        </p:nvSpPr>
        <p:spPr bwMode="auto">
          <a:xfrm>
            <a:off x="6019800" y="3048000"/>
            <a:ext cx="1524000" cy="1222375"/>
          </a:xfrm>
          <a:prstGeom prst="flowChartMagneticDisk">
            <a:avLst/>
          </a:prstGeom>
          <a:solidFill>
            <a:schemeClr val="accent1"/>
          </a:solidFill>
          <a:ln w="9525" algn="ctr">
            <a:solidFill>
              <a:schemeClr val="tx1"/>
            </a:solidFill>
            <a:round/>
            <a:headEnd/>
            <a:tailEnd/>
          </a:ln>
        </p:spPr>
        <p:txBody>
          <a:bodyPr/>
          <a:lstStyle/>
          <a:p>
            <a:pPr algn="ctr">
              <a:defRPr/>
            </a:pPr>
            <a:r>
              <a:rPr lang="fa-IR" sz="2400" dirty="0">
                <a:solidFill>
                  <a:schemeClr val="accent4">
                    <a:lumMod val="50000"/>
                  </a:schemeClr>
                </a:solidFill>
                <a:cs typeface="B Lotus" pitchFamily="2" charset="-78"/>
              </a:rPr>
              <a:t>چشم انداز</a:t>
            </a:r>
            <a:endParaRPr lang="en-US" sz="2400" dirty="0">
              <a:solidFill>
                <a:schemeClr val="accent4">
                  <a:lumMod val="50000"/>
                </a:schemeClr>
              </a:solidFill>
              <a:cs typeface="B Lotus" pitchFamily="2" charset="-78"/>
            </a:endParaRPr>
          </a:p>
        </p:txBody>
      </p:sp>
      <p:sp>
        <p:nvSpPr>
          <p:cNvPr id="24" name="Flowchart: Magnetic Disk 29"/>
          <p:cNvSpPr>
            <a:spLocks noChangeArrowheads="1"/>
          </p:cNvSpPr>
          <p:nvPr/>
        </p:nvSpPr>
        <p:spPr bwMode="auto">
          <a:xfrm>
            <a:off x="3657600" y="3048000"/>
            <a:ext cx="1524000" cy="1222375"/>
          </a:xfrm>
          <a:prstGeom prst="flowChartMagneticDisk">
            <a:avLst/>
          </a:prstGeom>
          <a:solidFill>
            <a:schemeClr val="accent1"/>
          </a:solidFill>
          <a:ln w="9525" algn="ctr">
            <a:solidFill>
              <a:schemeClr val="tx1"/>
            </a:solidFill>
            <a:round/>
            <a:headEnd/>
            <a:tailEnd/>
          </a:ln>
        </p:spPr>
        <p:txBody>
          <a:bodyPr/>
          <a:lstStyle/>
          <a:p>
            <a:pPr algn="ctr">
              <a:defRPr/>
            </a:pPr>
            <a:r>
              <a:rPr lang="fa-IR" sz="2400" dirty="0">
                <a:solidFill>
                  <a:schemeClr val="accent4">
                    <a:lumMod val="50000"/>
                  </a:schemeClr>
                </a:solidFill>
                <a:cs typeface="B Lotus" pitchFamily="2" charset="-78"/>
              </a:rPr>
              <a:t>ماموریت</a:t>
            </a:r>
            <a:endParaRPr lang="en-US" sz="2400" dirty="0">
              <a:solidFill>
                <a:schemeClr val="accent4">
                  <a:lumMod val="50000"/>
                </a:schemeClr>
              </a:solidFill>
              <a:cs typeface="B Lotus" pitchFamily="2" charset="-78"/>
            </a:endParaRPr>
          </a:p>
        </p:txBody>
      </p:sp>
      <p:sp>
        <p:nvSpPr>
          <p:cNvPr id="25" name="Flowchart: Magnetic Disk 30"/>
          <p:cNvSpPr>
            <a:spLocks noChangeArrowheads="1"/>
          </p:cNvSpPr>
          <p:nvPr/>
        </p:nvSpPr>
        <p:spPr bwMode="auto">
          <a:xfrm>
            <a:off x="1295400" y="2971800"/>
            <a:ext cx="1524000" cy="1222375"/>
          </a:xfrm>
          <a:prstGeom prst="flowChartMagneticDisk">
            <a:avLst/>
          </a:prstGeom>
          <a:solidFill>
            <a:schemeClr val="accent1"/>
          </a:solidFill>
          <a:ln w="9525" algn="ctr">
            <a:solidFill>
              <a:schemeClr val="tx1"/>
            </a:solidFill>
            <a:round/>
            <a:headEnd/>
            <a:tailEnd/>
          </a:ln>
        </p:spPr>
        <p:txBody>
          <a:bodyPr/>
          <a:lstStyle/>
          <a:p>
            <a:pPr algn="ctr">
              <a:defRPr/>
            </a:pPr>
            <a:r>
              <a:rPr lang="fa-IR" sz="2400" b="1" dirty="0">
                <a:solidFill>
                  <a:schemeClr val="accent4">
                    <a:lumMod val="50000"/>
                  </a:schemeClr>
                </a:solidFill>
                <a:cs typeface="B Lotus" pitchFamily="2" charset="-78"/>
              </a:rPr>
              <a:t>بینش</a:t>
            </a:r>
            <a:endParaRPr lang="en-US" sz="2400" b="1" dirty="0">
              <a:solidFill>
                <a:schemeClr val="accent4">
                  <a:lumMod val="50000"/>
                </a:schemeClr>
              </a:solidFill>
              <a:cs typeface="B Lotus" pitchFamily="2" charset="-78"/>
            </a:endParaRPr>
          </a:p>
        </p:txBody>
      </p:sp>
    </p:spTree>
    <p:extLst>
      <p:ext uri="{BB962C8B-B14F-4D97-AF65-F5344CB8AC3E}">
        <p14:creationId xmlns:p14="http://schemas.microsoft.com/office/powerpoint/2010/main" val="2746052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26" name="Title 1"/>
          <p:cNvSpPr>
            <a:spLocks noGrp="1"/>
          </p:cNvSpPr>
          <p:nvPr>
            <p:ph type="title"/>
          </p:nvPr>
        </p:nvSpPr>
        <p:spPr>
          <a:xfrm>
            <a:off x="533400" y="0"/>
            <a:ext cx="8077200" cy="914400"/>
          </a:xfrm>
        </p:spPr>
        <p:txBody>
          <a:bodyPr/>
          <a:lstStyle/>
          <a:p>
            <a:pPr algn="ctr" eaLnBrk="1" hangingPunct="1">
              <a:defRPr/>
            </a:pPr>
            <a:r>
              <a:rPr lang="fa-IR" altLang="ar-SA" sz="2700" b="1" dirty="0">
                <a:latin typeface="+mn-lt"/>
                <a:ea typeface="+mn-ea"/>
                <a:cs typeface="B Mitra" pitchFamily="2" charset="-78"/>
              </a:rPr>
              <a:t>چشم انداز رویکردهای دستیابی به اقتصاد </a:t>
            </a:r>
            <a:r>
              <a:rPr lang="fa-IR" altLang="ar-SA" sz="2700" b="1" dirty="0">
                <a:latin typeface="+mn-lt"/>
                <a:ea typeface="+mn-ea"/>
                <a:cs typeface="B Mitra" pitchFamily="2" charset="-78"/>
              </a:rPr>
              <a:t>دانش</a:t>
            </a:r>
            <a:r>
              <a:rPr lang="fa-IR" altLang="ar-SA" sz="2700" b="1" dirty="0">
                <a:latin typeface="+mn-lt"/>
                <a:ea typeface="+mn-ea"/>
                <a:cs typeface="B Mitra" pitchFamily="2" charset="-78"/>
              </a:rPr>
              <a:t> </a:t>
            </a:r>
            <a:r>
              <a:rPr lang="fa-IR" altLang="ar-SA" sz="2700" b="1" dirty="0">
                <a:latin typeface="+mn-lt"/>
                <a:ea typeface="+mn-ea"/>
                <a:cs typeface="B Mitra" pitchFamily="2" charset="-78"/>
              </a:rPr>
              <a:t>محور</a:t>
            </a:r>
            <a:endParaRPr lang="en-US" sz="2700" b="1" dirty="0">
              <a:latin typeface="+mn-lt"/>
              <a:ea typeface="+mn-ea"/>
              <a:cs typeface="B Mitra" pitchFamily="2" charset="-78"/>
            </a:endParaRPr>
          </a:p>
        </p:txBody>
      </p:sp>
      <p:sp>
        <p:nvSpPr>
          <p:cNvPr id="27" name="Slide Number Placeholder 3"/>
          <p:cNvSpPr>
            <a:spLocks noGrp="1"/>
          </p:cNvSpPr>
          <p:nvPr>
            <p:ph type="sldNum" sz="quarter" idx="12"/>
          </p:nvPr>
        </p:nvSpPr>
        <p:spPr>
          <a:xfrm>
            <a:off x="7239000" y="6629400"/>
            <a:ext cx="1905000" cy="228600"/>
          </a:xfrm>
        </p:spPr>
        <p:txBody>
          <a:bodyPr/>
          <a:lstStyle/>
          <a:p>
            <a:pPr>
              <a:defRPr/>
            </a:pPr>
            <a:fld id="{0311C6E5-6A10-419F-9930-C637750F39F2}" type="slidenum">
              <a:rPr lang="ar-SA" smtClean="0"/>
              <a:pPr>
                <a:defRPr/>
              </a:pPr>
              <a:t>6</a:t>
            </a:fld>
            <a:endParaRPr lang="en-US" smtClean="0"/>
          </a:p>
        </p:txBody>
      </p:sp>
      <p:cxnSp>
        <p:nvCxnSpPr>
          <p:cNvPr id="28" name="Straight Arrow Connector 11"/>
          <p:cNvCxnSpPr>
            <a:cxnSpLocks noChangeShapeType="1"/>
          </p:cNvCxnSpPr>
          <p:nvPr/>
        </p:nvCxnSpPr>
        <p:spPr bwMode="auto">
          <a:xfrm>
            <a:off x="1524000" y="3884613"/>
            <a:ext cx="457200" cy="1587"/>
          </a:xfrm>
          <a:prstGeom prst="straightConnector1">
            <a:avLst/>
          </a:prstGeom>
          <a:ln>
            <a:headEnd/>
            <a:tailEnd type="arrow" w="med" len="med"/>
          </a:ln>
        </p:spPr>
        <p:style>
          <a:lnRef idx="3">
            <a:schemeClr val="accent5"/>
          </a:lnRef>
          <a:fillRef idx="0">
            <a:schemeClr val="accent5"/>
          </a:fillRef>
          <a:effectRef idx="2">
            <a:schemeClr val="accent5"/>
          </a:effectRef>
          <a:fontRef idx="minor">
            <a:schemeClr val="tx1"/>
          </a:fontRef>
        </p:style>
      </p:cxnSp>
      <p:cxnSp>
        <p:nvCxnSpPr>
          <p:cNvPr id="29" name="Straight Arrow Connector 18"/>
          <p:cNvCxnSpPr>
            <a:cxnSpLocks noChangeShapeType="1"/>
          </p:cNvCxnSpPr>
          <p:nvPr/>
        </p:nvCxnSpPr>
        <p:spPr bwMode="auto">
          <a:xfrm>
            <a:off x="5867400" y="3886200"/>
            <a:ext cx="381000" cy="1588"/>
          </a:xfrm>
          <a:prstGeom prst="straightConnector1">
            <a:avLst/>
          </a:prstGeom>
          <a:ln>
            <a:headEnd/>
            <a:tailEnd type="arrow" w="med" len="med"/>
          </a:ln>
        </p:spPr>
        <p:style>
          <a:lnRef idx="3">
            <a:schemeClr val="accent5"/>
          </a:lnRef>
          <a:fillRef idx="0">
            <a:schemeClr val="accent5"/>
          </a:fillRef>
          <a:effectRef idx="2">
            <a:schemeClr val="accent5"/>
          </a:effectRef>
          <a:fontRef idx="minor">
            <a:schemeClr val="tx1"/>
          </a:fontRef>
        </p:style>
      </p:cxnSp>
      <p:cxnSp>
        <p:nvCxnSpPr>
          <p:cNvPr id="30" name="Straight Arrow Connector 19"/>
          <p:cNvCxnSpPr>
            <a:cxnSpLocks noChangeShapeType="1"/>
          </p:cNvCxnSpPr>
          <p:nvPr/>
        </p:nvCxnSpPr>
        <p:spPr bwMode="auto">
          <a:xfrm>
            <a:off x="2971800" y="3886200"/>
            <a:ext cx="533400" cy="1588"/>
          </a:xfrm>
          <a:prstGeom prst="straightConnector1">
            <a:avLst/>
          </a:prstGeom>
          <a:ln>
            <a:headEnd/>
            <a:tailEnd type="arrow" w="med" len="med"/>
          </a:ln>
        </p:spPr>
        <p:style>
          <a:lnRef idx="3">
            <a:schemeClr val="accent5"/>
          </a:lnRef>
          <a:fillRef idx="0">
            <a:schemeClr val="accent5"/>
          </a:fillRef>
          <a:effectRef idx="2">
            <a:schemeClr val="accent5"/>
          </a:effectRef>
          <a:fontRef idx="minor">
            <a:schemeClr val="tx1"/>
          </a:fontRef>
        </p:style>
      </p:cxnSp>
      <p:cxnSp>
        <p:nvCxnSpPr>
          <p:cNvPr id="31" name="Straight Arrow Connector 20"/>
          <p:cNvCxnSpPr>
            <a:cxnSpLocks noChangeShapeType="1"/>
          </p:cNvCxnSpPr>
          <p:nvPr/>
        </p:nvCxnSpPr>
        <p:spPr bwMode="auto">
          <a:xfrm>
            <a:off x="7467600" y="3810000"/>
            <a:ext cx="381000" cy="1588"/>
          </a:xfrm>
          <a:prstGeom prst="straightConnector1">
            <a:avLst/>
          </a:prstGeom>
          <a:ln>
            <a:headEnd/>
            <a:tailEnd type="arrow" w="med" len="med"/>
          </a:ln>
        </p:spPr>
        <p:style>
          <a:lnRef idx="3">
            <a:schemeClr val="accent5"/>
          </a:lnRef>
          <a:fillRef idx="0">
            <a:schemeClr val="accent5"/>
          </a:fillRef>
          <a:effectRef idx="2">
            <a:schemeClr val="accent5"/>
          </a:effectRef>
          <a:fontRef idx="minor">
            <a:schemeClr val="tx1"/>
          </a:fontRef>
        </p:style>
      </p:cxnSp>
      <p:cxnSp>
        <p:nvCxnSpPr>
          <p:cNvPr id="32" name="Straight Connector 22"/>
          <p:cNvCxnSpPr>
            <a:cxnSpLocks noChangeShapeType="1"/>
          </p:cNvCxnSpPr>
          <p:nvPr/>
        </p:nvCxnSpPr>
        <p:spPr bwMode="auto">
          <a:xfrm rot="5400000">
            <a:off x="2020094" y="4152106"/>
            <a:ext cx="2971800" cy="1588"/>
          </a:xfrm>
          <a:prstGeom prst="line">
            <a:avLst/>
          </a:prstGeom>
          <a:ln>
            <a:headEnd/>
            <a:tailEnd/>
          </a:ln>
        </p:spPr>
        <p:style>
          <a:lnRef idx="3">
            <a:schemeClr val="accent5"/>
          </a:lnRef>
          <a:fillRef idx="0">
            <a:schemeClr val="accent5"/>
          </a:fillRef>
          <a:effectRef idx="2">
            <a:schemeClr val="accent5"/>
          </a:effectRef>
          <a:fontRef idx="minor">
            <a:schemeClr val="tx1"/>
          </a:fontRef>
        </p:style>
      </p:cxnSp>
      <p:cxnSp>
        <p:nvCxnSpPr>
          <p:cNvPr id="33" name="Straight Connector 29"/>
          <p:cNvCxnSpPr>
            <a:cxnSpLocks noChangeShapeType="1"/>
          </p:cNvCxnSpPr>
          <p:nvPr/>
        </p:nvCxnSpPr>
        <p:spPr bwMode="auto">
          <a:xfrm>
            <a:off x="3505200" y="2665413"/>
            <a:ext cx="228600" cy="1587"/>
          </a:xfrm>
          <a:prstGeom prst="line">
            <a:avLst/>
          </a:prstGeom>
          <a:ln>
            <a:headEnd/>
            <a:tailEnd/>
          </a:ln>
        </p:spPr>
        <p:style>
          <a:lnRef idx="3">
            <a:schemeClr val="accent5"/>
          </a:lnRef>
          <a:fillRef idx="0">
            <a:schemeClr val="accent5"/>
          </a:fillRef>
          <a:effectRef idx="2">
            <a:schemeClr val="accent5"/>
          </a:effectRef>
          <a:fontRef idx="minor">
            <a:schemeClr val="tx1"/>
          </a:fontRef>
        </p:style>
      </p:cxnSp>
      <p:cxnSp>
        <p:nvCxnSpPr>
          <p:cNvPr id="34" name="Straight Connector 37"/>
          <p:cNvCxnSpPr>
            <a:cxnSpLocks noChangeShapeType="1"/>
          </p:cNvCxnSpPr>
          <p:nvPr/>
        </p:nvCxnSpPr>
        <p:spPr bwMode="auto">
          <a:xfrm rot="5400000">
            <a:off x="4380707" y="4152106"/>
            <a:ext cx="2971800" cy="1587"/>
          </a:xfrm>
          <a:prstGeom prst="line">
            <a:avLst/>
          </a:prstGeom>
          <a:ln>
            <a:headEnd/>
            <a:tailEnd/>
          </a:ln>
        </p:spPr>
        <p:style>
          <a:lnRef idx="3">
            <a:schemeClr val="accent5"/>
          </a:lnRef>
          <a:fillRef idx="0">
            <a:schemeClr val="accent5"/>
          </a:fillRef>
          <a:effectRef idx="2">
            <a:schemeClr val="accent5"/>
          </a:effectRef>
          <a:fontRef idx="minor">
            <a:schemeClr val="tx1"/>
          </a:fontRef>
        </p:style>
      </p:cxnSp>
      <p:cxnSp>
        <p:nvCxnSpPr>
          <p:cNvPr id="35" name="Straight Connector 38"/>
          <p:cNvCxnSpPr>
            <a:cxnSpLocks noChangeShapeType="1"/>
          </p:cNvCxnSpPr>
          <p:nvPr/>
        </p:nvCxnSpPr>
        <p:spPr bwMode="auto">
          <a:xfrm>
            <a:off x="5562600" y="2665413"/>
            <a:ext cx="304800" cy="1587"/>
          </a:xfrm>
          <a:prstGeom prst="line">
            <a:avLst/>
          </a:prstGeom>
          <a:ln>
            <a:headEnd/>
            <a:tailEnd/>
          </a:ln>
        </p:spPr>
        <p:style>
          <a:lnRef idx="3">
            <a:schemeClr val="accent5"/>
          </a:lnRef>
          <a:fillRef idx="0">
            <a:schemeClr val="accent5"/>
          </a:fillRef>
          <a:effectRef idx="2">
            <a:schemeClr val="accent5"/>
          </a:effectRef>
          <a:fontRef idx="minor">
            <a:schemeClr val="tx1"/>
          </a:fontRef>
        </p:style>
      </p:cxnSp>
      <p:cxnSp>
        <p:nvCxnSpPr>
          <p:cNvPr id="36" name="Straight Connector 39"/>
          <p:cNvCxnSpPr>
            <a:cxnSpLocks noChangeShapeType="1"/>
          </p:cNvCxnSpPr>
          <p:nvPr/>
        </p:nvCxnSpPr>
        <p:spPr bwMode="auto">
          <a:xfrm>
            <a:off x="5638800" y="5638800"/>
            <a:ext cx="228600" cy="1588"/>
          </a:xfrm>
          <a:prstGeom prst="line">
            <a:avLst/>
          </a:prstGeom>
          <a:ln>
            <a:headEnd/>
            <a:tailEnd/>
          </a:ln>
        </p:spPr>
        <p:style>
          <a:lnRef idx="3">
            <a:schemeClr val="accent5"/>
          </a:lnRef>
          <a:fillRef idx="0">
            <a:schemeClr val="accent5"/>
          </a:fillRef>
          <a:effectRef idx="2">
            <a:schemeClr val="accent5"/>
          </a:effectRef>
          <a:fontRef idx="minor">
            <a:schemeClr val="tx1"/>
          </a:fontRef>
        </p:style>
      </p:cxnSp>
      <p:cxnSp>
        <p:nvCxnSpPr>
          <p:cNvPr id="37" name="Straight Connector 40"/>
          <p:cNvCxnSpPr>
            <a:cxnSpLocks noChangeShapeType="1"/>
          </p:cNvCxnSpPr>
          <p:nvPr/>
        </p:nvCxnSpPr>
        <p:spPr bwMode="auto">
          <a:xfrm>
            <a:off x="3505200" y="5637213"/>
            <a:ext cx="228600" cy="1587"/>
          </a:xfrm>
          <a:prstGeom prst="line">
            <a:avLst/>
          </a:prstGeom>
          <a:ln>
            <a:headEnd/>
            <a:tailEnd/>
          </a:ln>
        </p:spPr>
        <p:style>
          <a:lnRef idx="3">
            <a:schemeClr val="accent5"/>
          </a:lnRef>
          <a:fillRef idx="0">
            <a:schemeClr val="accent5"/>
          </a:fillRef>
          <a:effectRef idx="2">
            <a:schemeClr val="accent5"/>
          </a:effectRef>
          <a:fontRef idx="minor">
            <a:schemeClr val="tx1"/>
          </a:fontRef>
        </p:style>
      </p:cxnSp>
      <p:sp>
        <p:nvSpPr>
          <p:cNvPr id="38" name="Cube 20"/>
          <p:cNvSpPr>
            <a:spLocks noChangeArrowheads="1"/>
          </p:cNvSpPr>
          <p:nvPr/>
        </p:nvSpPr>
        <p:spPr bwMode="auto">
          <a:xfrm>
            <a:off x="307975" y="3276600"/>
            <a:ext cx="1216025" cy="1216025"/>
          </a:xfrm>
          <a:prstGeom prst="cube">
            <a:avLst>
              <a:gd name="adj" fmla="val 25000"/>
            </a:avLst>
          </a:prstGeom>
          <a:solidFill>
            <a:srgbClr val="FFC000"/>
          </a:solidFill>
          <a:ln>
            <a:headEnd/>
            <a:tailEnd/>
          </a:ln>
          <a:effectLst>
            <a:glow rad="228600">
              <a:schemeClr val="accent4">
                <a:satMod val="175000"/>
                <a:alpha val="40000"/>
              </a:schemeClr>
            </a:glow>
            <a:outerShdw blurRad="40000" dist="23000" dir="5400000" rotWithShape="0">
              <a:srgbClr val="000000">
                <a:alpha val="35000"/>
              </a:srgbClr>
            </a:outerShdw>
          </a:effectLst>
        </p:spPr>
        <p:style>
          <a:lnRef idx="0">
            <a:schemeClr val="dk1"/>
          </a:lnRef>
          <a:fillRef idx="3">
            <a:schemeClr val="dk1"/>
          </a:fillRef>
          <a:effectRef idx="3">
            <a:schemeClr val="dk1"/>
          </a:effectRef>
          <a:fontRef idx="minor">
            <a:schemeClr val="lt1"/>
          </a:fontRef>
        </p:style>
        <p:txBody>
          <a:bodyPr/>
          <a:lstStyle/>
          <a:p>
            <a:pPr algn="ctr" rtl="1">
              <a:defRPr/>
            </a:pPr>
            <a:r>
              <a:rPr lang="fa-IR" b="1" dirty="0">
                <a:solidFill>
                  <a:schemeClr val="tx2"/>
                </a:solidFill>
                <a:cs typeface="B Lotus" pitchFamily="2" charset="-78"/>
              </a:rPr>
              <a:t>دانش به عنوان منبع</a:t>
            </a:r>
            <a:endParaRPr lang="en-US" b="1" dirty="0">
              <a:solidFill>
                <a:schemeClr val="tx2"/>
              </a:solidFill>
              <a:cs typeface="B Lotus" pitchFamily="2" charset="-78"/>
            </a:endParaRPr>
          </a:p>
        </p:txBody>
      </p:sp>
      <p:sp>
        <p:nvSpPr>
          <p:cNvPr id="39" name="Cube 21"/>
          <p:cNvSpPr>
            <a:spLocks noChangeArrowheads="1"/>
          </p:cNvSpPr>
          <p:nvPr/>
        </p:nvSpPr>
        <p:spPr bwMode="auto">
          <a:xfrm>
            <a:off x="1981200" y="3276600"/>
            <a:ext cx="1216025" cy="1216025"/>
          </a:xfrm>
          <a:prstGeom prst="cube">
            <a:avLst>
              <a:gd name="adj" fmla="val 25000"/>
            </a:avLst>
          </a:prstGeom>
          <a:solidFill>
            <a:srgbClr val="FFC000"/>
          </a:solidFill>
          <a:ln>
            <a:headEnd/>
            <a:tailEnd/>
          </a:ln>
          <a:effectLst>
            <a:glow rad="228600">
              <a:schemeClr val="accent4">
                <a:satMod val="175000"/>
                <a:alpha val="40000"/>
              </a:schemeClr>
            </a:glow>
            <a:outerShdw blurRad="40000" dist="23000" dir="5400000" rotWithShape="0">
              <a:srgbClr val="000000">
                <a:alpha val="35000"/>
              </a:srgbClr>
            </a:outerShdw>
          </a:effectLst>
        </p:spPr>
        <p:style>
          <a:lnRef idx="0">
            <a:schemeClr val="dk1"/>
          </a:lnRef>
          <a:fillRef idx="3">
            <a:schemeClr val="dk1"/>
          </a:fillRef>
          <a:effectRef idx="3">
            <a:schemeClr val="dk1"/>
          </a:effectRef>
          <a:fontRef idx="minor">
            <a:schemeClr val="lt1"/>
          </a:fontRef>
        </p:style>
        <p:txBody>
          <a:bodyPr/>
          <a:lstStyle/>
          <a:p>
            <a:pPr algn="ctr" rtl="1">
              <a:defRPr/>
            </a:pPr>
            <a:r>
              <a:rPr lang="fa-IR" b="1" dirty="0">
                <a:solidFill>
                  <a:schemeClr val="tx2"/>
                </a:solidFill>
                <a:cs typeface="B Lotus" pitchFamily="2" charset="-78"/>
              </a:rPr>
              <a:t>دانش و قابلیتها</a:t>
            </a:r>
            <a:endParaRPr lang="en-US" b="1" dirty="0">
              <a:solidFill>
                <a:schemeClr val="tx2"/>
              </a:solidFill>
              <a:cs typeface="B Lotus" pitchFamily="2" charset="-78"/>
            </a:endParaRPr>
          </a:p>
        </p:txBody>
      </p:sp>
      <p:sp>
        <p:nvSpPr>
          <p:cNvPr id="40" name="Cube 22"/>
          <p:cNvSpPr>
            <a:spLocks noChangeArrowheads="1"/>
          </p:cNvSpPr>
          <p:nvPr/>
        </p:nvSpPr>
        <p:spPr bwMode="auto">
          <a:xfrm>
            <a:off x="6251575" y="3279775"/>
            <a:ext cx="1216025" cy="1216025"/>
          </a:xfrm>
          <a:prstGeom prst="cube">
            <a:avLst>
              <a:gd name="adj" fmla="val 25000"/>
            </a:avLst>
          </a:prstGeom>
          <a:solidFill>
            <a:srgbClr val="FFC000"/>
          </a:solidFill>
          <a:ln>
            <a:headEnd/>
            <a:tailEnd/>
          </a:ln>
          <a:effectLst>
            <a:glow rad="228600">
              <a:schemeClr val="accent4">
                <a:satMod val="175000"/>
                <a:alpha val="40000"/>
              </a:schemeClr>
            </a:glow>
            <a:outerShdw blurRad="40000" dist="23000" dir="5400000" rotWithShape="0">
              <a:srgbClr val="000000">
                <a:alpha val="35000"/>
              </a:srgbClr>
            </a:outerShdw>
          </a:effectLst>
        </p:spPr>
        <p:style>
          <a:lnRef idx="0">
            <a:schemeClr val="dk1"/>
          </a:lnRef>
          <a:fillRef idx="3">
            <a:schemeClr val="dk1"/>
          </a:fillRef>
          <a:effectRef idx="3">
            <a:schemeClr val="dk1"/>
          </a:effectRef>
          <a:fontRef idx="minor">
            <a:schemeClr val="lt1"/>
          </a:fontRef>
        </p:style>
        <p:txBody>
          <a:bodyPr/>
          <a:lstStyle/>
          <a:p>
            <a:pPr algn="ctr" rtl="1">
              <a:defRPr/>
            </a:pPr>
            <a:r>
              <a:rPr lang="fa-IR" b="1" dirty="0">
                <a:solidFill>
                  <a:schemeClr val="tx2"/>
                </a:solidFill>
                <a:cs typeface="B Lotus" pitchFamily="2" charset="-78"/>
              </a:rPr>
              <a:t>زنجیره ارزش دانش </a:t>
            </a:r>
            <a:endParaRPr lang="en-US" b="1" dirty="0">
              <a:solidFill>
                <a:schemeClr val="tx2"/>
              </a:solidFill>
              <a:cs typeface="B Lotus" pitchFamily="2" charset="-78"/>
            </a:endParaRPr>
          </a:p>
        </p:txBody>
      </p:sp>
      <p:sp>
        <p:nvSpPr>
          <p:cNvPr id="41" name="Cube 23"/>
          <p:cNvSpPr>
            <a:spLocks noChangeArrowheads="1"/>
          </p:cNvSpPr>
          <p:nvPr/>
        </p:nvSpPr>
        <p:spPr bwMode="auto">
          <a:xfrm>
            <a:off x="7848600" y="3203575"/>
            <a:ext cx="1216025" cy="1216025"/>
          </a:xfrm>
          <a:prstGeom prst="cube">
            <a:avLst>
              <a:gd name="adj" fmla="val 25000"/>
            </a:avLst>
          </a:prstGeom>
          <a:solidFill>
            <a:srgbClr val="FFC000"/>
          </a:solidFill>
          <a:ln>
            <a:headEnd/>
            <a:tailEnd/>
          </a:ln>
          <a:effectLst>
            <a:glow rad="228600">
              <a:schemeClr val="accent4">
                <a:satMod val="175000"/>
                <a:alpha val="40000"/>
              </a:schemeClr>
            </a:glow>
            <a:outerShdw blurRad="40000" dist="23000" dir="5400000" rotWithShape="0">
              <a:srgbClr val="000000">
                <a:alpha val="35000"/>
              </a:srgbClr>
            </a:outerShdw>
          </a:effectLst>
        </p:spPr>
        <p:style>
          <a:lnRef idx="0">
            <a:schemeClr val="dk1"/>
          </a:lnRef>
          <a:fillRef idx="3">
            <a:schemeClr val="dk1"/>
          </a:fillRef>
          <a:effectRef idx="3">
            <a:schemeClr val="dk1"/>
          </a:effectRef>
          <a:fontRef idx="minor">
            <a:schemeClr val="lt1"/>
          </a:fontRef>
        </p:style>
        <p:txBody>
          <a:bodyPr/>
          <a:lstStyle/>
          <a:p>
            <a:pPr algn="ctr" rtl="1">
              <a:defRPr/>
            </a:pPr>
            <a:r>
              <a:rPr lang="fa-IR" b="1" dirty="0">
                <a:solidFill>
                  <a:schemeClr val="tx2"/>
                </a:solidFill>
                <a:cs typeface="B Lotus" pitchFamily="2" charset="-78"/>
              </a:rPr>
              <a:t>مدلهای دانش  محور</a:t>
            </a:r>
            <a:endParaRPr lang="en-US" b="1" dirty="0">
              <a:solidFill>
                <a:schemeClr val="tx2"/>
              </a:solidFill>
              <a:cs typeface="B Lotus" pitchFamily="2" charset="-78"/>
            </a:endParaRPr>
          </a:p>
        </p:txBody>
      </p:sp>
      <p:sp>
        <p:nvSpPr>
          <p:cNvPr id="42" name="Cube 29"/>
          <p:cNvSpPr>
            <a:spLocks noChangeArrowheads="1"/>
          </p:cNvSpPr>
          <p:nvPr/>
        </p:nvSpPr>
        <p:spPr bwMode="auto">
          <a:xfrm>
            <a:off x="3733800" y="2286000"/>
            <a:ext cx="1828800" cy="685800"/>
          </a:xfrm>
          <a:prstGeom prst="cube">
            <a:avLst>
              <a:gd name="adj" fmla="val 25000"/>
            </a:avLst>
          </a:prstGeom>
          <a:solidFill>
            <a:schemeClr val="accent6"/>
          </a:solidFill>
          <a:ln>
            <a:headEnd/>
            <a:tailEnd/>
          </a:ln>
          <a:effectLst>
            <a:glow rad="228600">
              <a:schemeClr val="accent4">
                <a:satMod val="175000"/>
                <a:alpha val="40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a:lstStyle/>
          <a:p>
            <a:pPr algn="ctr" rtl="1">
              <a:defRPr/>
            </a:pPr>
            <a:r>
              <a:rPr lang="fa-IR" dirty="0">
                <a:solidFill>
                  <a:schemeClr val="accent4">
                    <a:lumMod val="50000"/>
                  </a:schemeClr>
                </a:solidFill>
                <a:cs typeface="B Lotus" pitchFamily="2" charset="-78"/>
              </a:rPr>
              <a:t>اقتصاد الکترونیکی</a:t>
            </a:r>
            <a:endParaRPr lang="en-US" dirty="0">
              <a:solidFill>
                <a:schemeClr val="accent4">
                  <a:lumMod val="50000"/>
                </a:schemeClr>
              </a:solidFill>
              <a:cs typeface="B Lotus" pitchFamily="2" charset="-78"/>
            </a:endParaRPr>
          </a:p>
        </p:txBody>
      </p:sp>
      <p:sp>
        <p:nvSpPr>
          <p:cNvPr id="43" name="Cube 30"/>
          <p:cNvSpPr>
            <a:spLocks noChangeArrowheads="1"/>
          </p:cNvSpPr>
          <p:nvPr/>
        </p:nvSpPr>
        <p:spPr bwMode="auto">
          <a:xfrm>
            <a:off x="3733800" y="5257800"/>
            <a:ext cx="1905000" cy="762000"/>
          </a:xfrm>
          <a:prstGeom prst="cube">
            <a:avLst>
              <a:gd name="adj" fmla="val 25000"/>
            </a:avLst>
          </a:prstGeom>
          <a:solidFill>
            <a:schemeClr val="accent6"/>
          </a:solidFill>
          <a:ln>
            <a:headEnd/>
            <a:tailEnd/>
          </a:ln>
          <a:effectLst>
            <a:glow rad="228600">
              <a:schemeClr val="accent4">
                <a:satMod val="175000"/>
                <a:alpha val="40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a:lstStyle/>
          <a:p>
            <a:pPr algn="ctr" rtl="1">
              <a:defRPr/>
            </a:pPr>
            <a:r>
              <a:rPr lang="fa-IR" dirty="0">
                <a:solidFill>
                  <a:schemeClr val="accent4">
                    <a:lumMod val="50000"/>
                  </a:schemeClr>
                </a:solidFill>
                <a:cs typeface="B Lotus" pitchFamily="2" charset="-78"/>
              </a:rPr>
              <a:t>استراتژِیهای دانش محور</a:t>
            </a:r>
            <a:endParaRPr lang="en-US" dirty="0">
              <a:solidFill>
                <a:schemeClr val="accent4">
                  <a:lumMod val="50000"/>
                </a:schemeClr>
              </a:solidFill>
              <a:cs typeface="B Lotus" pitchFamily="2" charset="-78"/>
            </a:endParaRPr>
          </a:p>
        </p:txBody>
      </p:sp>
    </p:spTree>
    <p:extLst>
      <p:ext uri="{BB962C8B-B14F-4D97-AF65-F5344CB8AC3E}">
        <p14:creationId xmlns:p14="http://schemas.microsoft.com/office/powerpoint/2010/main" val="1637021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checkerboard(across)">
                                      <p:cBhvr>
                                        <p:cTn id="7"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38400" y="304800"/>
            <a:ext cx="6248400" cy="6400800"/>
          </a:xfrm>
        </p:spPr>
        <p:txBody>
          <a:bodyPr>
            <a:normAutofit/>
          </a:bodyPr>
          <a:lstStyle/>
          <a:p>
            <a:pPr algn="just" rtl="1"/>
            <a:r>
              <a:rPr lang="fa-IR" dirty="0" smtClean="0">
                <a:cs typeface="B Mitra" pitchFamily="2" charset="-78"/>
              </a:rPr>
              <a:t>یک چالش: منبع تلقی کردن دانش. </a:t>
            </a:r>
          </a:p>
          <a:p>
            <a:pPr algn="just" rtl="1"/>
            <a:r>
              <a:rPr lang="fa-IR" dirty="0" smtClean="0">
                <a:cs typeface="B Mitra" pitchFamily="2" charset="-78"/>
              </a:rPr>
              <a:t>دانش را باید همانند سایر عوامل تولید، منبع ورودی برای تولید محصولات و خدمات در نظر گرفت. اما بر خلاف سایر منابع مقوله «دانش» از قانون بازده  های نزولی پیروی نمی کند و هر چه از دانش بیشتر استفاده شود، بازده های صعودی بوجود می آورند. </a:t>
            </a:r>
          </a:p>
          <a:p>
            <a:pPr algn="just" rtl="1"/>
            <a:r>
              <a:rPr lang="fa-IR" dirty="0" smtClean="0">
                <a:cs typeface="B Mitra" pitchFamily="2" charset="-78"/>
              </a:rPr>
              <a:t>دانش تنها ظرفی است که هر چه بر درون آن افزوده شود، گسترده تر می شود. </a:t>
            </a:r>
          </a:p>
          <a:p>
            <a:pPr algn="just" rtl="1"/>
            <a:r>
              <a:rPr lang="fa-IR" dirty="0" smtClean="0">
                <a:cs typeface="B Mitra" pitchFamily="2" charset="-78"/>
              </a:rPr>
              <a:t>در حال حاضر آنچه که ثروت و ارزش تلقی میشود، در حوزه سرمایه های فکری و نامحسوس هستند. </a:t>
            </a:r>
            <a:endParaRPr lang="en-US" dirty="0">
              <a:cs typeface="B Mitra" pitchFamily="2" charset="-78"/>
            </a:endParaRPr>
          </a:p>
        </p:txBody>
      </p:sp>
      <p:graphicFrame>
        <p:nvGraphicFramePr>
          <p:cNvPr id="5" name="Diagram 4"/>
          <p:cNvGraphicFramePr/>
          <p:nvPr>
            <p:extLst>
              <p:ext uri="{D42A27DB-BD31-4B8C-83A1-F6EECF244321}">
                <p14:modId xmlns:p14="http://schemas.microsoft.com/office/powerpoint/2010/main" val="1874962930"/>
              </p:ext>
            </p:extLst>
          </p:nvPr>
        </p:nvGraphicFramePr>
        <p:xfrm>
          <a:off x="-685800" y="-304800"/>
          <a:ext cx="3996000" cy="756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69180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38400" y="304800"/>
            <a:ext cx="6248400" cy="6400800"/>
          </a:xfrm>
        </p:spPr>
        <p:txBody>
          <a:bodyPr>
            <a:normAutofit/>
          </a:bodyPr>
          <a:lstStyle/>
          <a:p>
            <a:pPr algn="just" rtl="1"/>
            <a:r>
              <a:rPr lang="fa-IR" dirty="0" smtClean="0">
                <a:cs typeface="B Mitra" pitchFamily="2" charset="-78"/>
              </a:rPr>
              <a:t>دانشی که در ارائه محصولات و خدمات جدید منبع اولیه تولید ثروت و مزیت رقابتی پایدار شناخته میشود،‌تحت راهبری تعدادی از تکانه های جذاب کسب و کار نوین به شرح زیر است:</a:t>
            </a:r>
          </a:p>
          <a:p>
            <a:pPr lvl="1" algn="just" rtl="1"/>
            <a:r>
              <a:rPr lang="fa-IR" dirty="0" smtClean="0">
                <a:cs typeface="B Mitra" pitchFamily="2" charset="-78"/>
              </a:rPr>
              <a:t>توزیع جغرافیایی بازارهای باز فناوری، سرمایه،‌کالاها و خدمات با سیاست های جهانی سازی،</a:t>
            </a:r>
          </a:p>
          <a:p>
            <a:pPr lvl="1" algn="just" rtl="1"/>
            <a:r>
              <a:rPr lang="fa-IR" dirty="0" smtClean="0">
                <a:cs typeface="B Mitra" pitchFamily="2" charset="-78"/>
              </a:rPr>
              <a:t>فناوری جدید اطلاعات برای بالابردن سرعت تبادل اطلاعات و دانش،</a:t>
            </a:r>
          </a:p>
          <a:p>
            <a:pPr lvl="1" algn="just" rtl="1"/>
            <a:r>
              <a:rPr lang="fa-IR" dirty="0" smtClean="0">
                <a:cs typeface="B Mitra" pitchFamily="2" charset="-78"/>
              </a:rPr>
              <a:t>ساختارهای سازمانی شبکه های جدید توزیع و رشد سریع سازمان های شبکه محور،</a:t>
            </a:r>
          </a:p>
          <a:p>
            <a:pPr lvl="1" algn="just" rtl="1"/>
            <a:r>
              <a:rPr lang="fa-IR" dirty="0" smtClean="0">
                <a:cs typeface="B Mitra" pitchFamily="2" charset="-78"/>
              </a:rPr>
              <a:t>رشد انباشت دانش کالاها و خدمات.</a:t>
            </a:r>
            <a:endParaRPr lang="en-US" dirty="0">
              <a:cs typeface="B Mitra" pitchFamily="2" charset="-78"/>
            </a:endParaRPr>
          </a:p>
        </p:txBody>
      </p:sp>
      <p:graphicFrame>
        <p:nvGraphicFramePr>
          <p:cNvPr id="5" name="Diagram 4"/>
          <p:cNvGraphicFramePr/>
          <p:nvPr>
            <p:extLst>
              <p:ext uri="{D42A27DB-BD31-4B8C-83A1-F6EECF244321}">
                <p14:modId xmlns:p14="http://schemas.microsoft.com/office/powerpoint/2010/main" val="1148226532"/>
              </p:ext>
            </p:extLst>
          </p:nvPr>
        </p:nvGraphicFramePr>
        <p:xfrm>
          <a:off x="-685800" y="-304800"/>
          <a:ext cx="3996000" cy="756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85875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38400" y="304800"/>
            <a:ext cx="6248400" cy="6400800"/>
          </a:xfrm>
        </p:spPr>
        <p:txBody>
          <a:bodyPr>
            <a:normAutofit fontScale="92500"/>
          </a:bodyPr>
          <a:lstStyle/>
          <a:p>
            <a:pPr algn="just" rtl="1"/>
            <a:r>
              <a:rPr lang="fa-IR" dirty="0" smtClean="0">
                <a:cs typeface="B Mitra" pitchFamily="2" charset="-78"/>
              </a:rPr>
              <a:t>اقتصاد دانش محور مبتنی بر نشر و اشاعه و استفاده از اطلاعات، علم، عقل و دانش و نیز خلق آن است. تعیین عوامل موفقیت برای بنگاه های اقتصادی و نظم تجارت ملی بیشتر در چارچوب دستیابی بهاثربخشی گردآوری و استفاده از دانش است. </a:t>
            </a:r>
          </a:p>
          <a:p>
            <a:pPr algn="just" rtl="1"/>
            <a:r>
              <a:rPr lang="fa-IR" dirty="0" smtClean="0">
                <a:cs typeface="B Mitra" pitchFamily="2" charset="-78"/>
              </a:rPr>
              <a:t>در اقتصاد دانش محور بایستی به تبیین و مدلسای تولید دانش (تحقیق و توسعه دانش جدید)، غنی سازی دانش (آموزش، پرورش و توسعه انسانی)، انتقال دانش (نشر و اشاعه دانش و نوآوری) پرداخت. </a:t>
            </a:r>
          </a:p>
          <a:p>
            <a:pPr algn="just" rtl="1"/>
            <a:r>
              <a:rPr lang="fa-IR" dirty="0" smtClean="0">
                <a:cs typeface="B Mitra" pitchFamily="2" charset="-78"/>
              </a:rPr>
              <a:t>در اقتصاد دانش محور دانش بر اساس نوع دانستنیها، چرایی دانستنیها،‌ چگونگی دانستنی ها و کسانی که آن را میدانند به انواع مختلف تفکیک میشود:</a:t>
            </a:r>
            <a:endParaRPr lang="en-US" dirty="0">
              <a:cs typeface="B Mitra" pitchFamily="2" charset="-78"/>
            </a:endParaRPr>
          </a:p>
        </p:txBody>
      </p:sp>
      <p:graphicFrame>
        <p:nvGraphicFramePr>
          <p:cNvPr id="5" name="Diagram 4"/>
          <p:cNvGraphicFramePr/>
          <p:nvPr>
            <p:extLst>
              <p:ext uri="{D42A27DB-BD31-4B8C-83A1-F6EECF244321}">
                <p14:modId xmlns:p14="http://schemas.microsoft.com/office/powerpoint/2010/main" val="4198658088"/>
              </p:ext>
            </p:extLst>
          </p:nvPr>
        </p:nvGraphicFramePr>
        <p:xfrm>
          <a:off x="-685800" y="-304800"/>
          <a:ext cx="3996000" cy="756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64783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8974</TotalTime>
  <Words>3865</Words>
  <Application>Microsoft Office PowerPoint</Application>
  <PresentationFormat>On-screen Show (4:3)</PresentationFormat>
  <Paragraphs>574</Paragraphs>
  <Slides>42</Slides>
  <Notes>0</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Office Theme</vt:lpstr>
      <vt:lpstr>فصل دوازدهم از کتاب اقتصاد مدیریت پیشرفته  رویکرد دستیابی به اقتصاد دانش محور</vt:lpstr>
      <vt:lpstr>درباره کتاب...</vt:lpstr>
      <vt:lpstr>PowerPoint Presentation</vt:lpstr>
      <vt:lpstr>PowerPoint Presentation</vt:lpstr>
      <vt:lpstr>PowerPoint Presentation</vt:lpstr>
      <vt:lpstr>چشم انداز رویکردهای دستیابی به اقتصاد دانش محور</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استراتژیهای دانش محور</vt:lpstr>
      <vt:lpstr>PowerPoint Presentation</vt:lpstr>
      <vt:lpstr>شکافهای استراتژیک دانش محور و تعالی سازمان</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Hossein</dc:creator>
  <cp:lastModifiedBy>Hossein</cp:lastModifiedBy>
  <cp:revision>35</cp:revision>
  <dcterms:created xsi:type="dcterms:W3CDTF">2006-08-16T00:00:00Z</dcterms:created>
  <dcterms:modified xsi:type="dcterms:W3CDTF">2014-04-06T05:16:27Z</dcterms:modified>
</cp:coreProperties>
</file>