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478" r:id="rId2"/>
    <p:sldId id="479" r:id="rId3"/>
    <p:sldId id="332" r:id="rId4"/>
    <p:sldId id="522" r:id="rId5"/>
    <p:sldId id="523" r:id="rId6"/>
    <p:sldId id="477" r:id="rId7"/>
    <p:sldId id="52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A0E7F"/>
    <a:srgbClr val="B50015"/>
    <a:srgbClr val="7F88B0"/>
    <a:srgbClr val="7D8BB4"/>
    <a:srgbClr val="7E9BCA"/>
    <a:srgbClr val="5A6495"/>
    <a:srgbClr val="E3EFB1"/>
    <a:srgbClr val="DAEDAB"/>
    <a:srgbClr val="FFD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58" autoAdjust="0"/>
    <p:restoredTop sz="94660"/>
  </p:normalViewPr>
  <p:slideViewPr>
    <p:cSldViewPr snapToGrid="0">
      <p:cViewPr>
        <p:scale>
          <a:sx n="80" d="100"/>
          <a:sy n="80" d="100"/>
        </p:scale>
        <p:origin x="1014"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4BA1B-3DE0-4478-9715-8A4A89309B5B}" type="doc">
      <dgm:prSet loTypeId="urn:microsoft.com/office/officeart/2005/8/layout/orgChart1" loCatId="hierarchy" qsTypeId="urn:microsoft.com/office/officeart/2005/8/quickstyle/simple3" qsCatId="simple" csTypeId="urn:microsoft.com/office/officeart/2005/8/colors/colorful3" csCatId="colorful" phldr="1"/>
      <dgm:spPr/>
      <dgm:t>
        <a:bodyPr/>
        <a:lstStyle/>
        <a:p>
          <a:endParaRPr lang="en-US"/>
        </a:p>
      </dgm:t>
    </dgm:pt>
    <dgm:pt modelId="{1694A907-DBAE-4067-BF4A-AACB7ED58021}">
      <dgm:prSet phldrT="[Text]"/>
      <dgm:spPr/>
      <dgm:t>
        <a:bodyPr/>
        <a:lstStyle/>
        <a:p>
          <a:r>
            <a:rPr lang="fa-IR" dirty="0" smtClean="0">
              <a:cs typeface="B Jadid" panose="00000700000000000000" pitchFamily="2" charset="-78"/>
            </a:rPr>
            <a:t>عوامل موثر در کاهش جریان خون درمحل بریده شده و لخته شدن خون</a:t>
          </a:r>
          <a:endParaRPr lang="en-US" dirty="0">
            <a:cs typeface="B Jadid" panose="00000700000000000000" pitchFamily="2" charset="-78"/>
          </a:endParaRPr>
        </a:p>
      </dgm:t>
    </dgm:pt>
    <dgm:pt modelId="{5D1BFDC3-D326-4626-91FF-29388DB03EBB}" type="parTrans" cxnId="{C57EDA71-DA96-4D1D-A452-2C3F09561EA4}">
      <dgm:prSet/>
      <dgm:spPr/>
      <dgm:t>
        <a:bodyPr/>
        <a:lstStyle/>
        <a:p>
          <a:endParaRPr lang="en-US">
            <a:cs typeface="B Jadid" panose="00000700000000000000" pitchFamily="2" charset="-78"/>
          </a:endParaRPr>
        </a:p>
      </dgm:t>
    </dgm:pt>
    <dgm:pt modelId="{EE07EBFA-D8C5-43F1-97E4-B5AF8188ECE7}" type="sibTrans" cxnId="{C57EDA71-DA96-4D1D-A452-2C3F09561EA4}">
      <dgm:prSet/>
      <dgm:spPr/>
      <dgm:t>
        <a:bodyPr/>
        <a:lstStyle/>
        <a:p>
          <a:endParaRPr lang="en-US">
            <a:cs typeface="B Jadid" panose="00000700000000000000" pitchFamily="2" charset="-78"/>
          </a:endParaRPr>
        </a:p>
      </dgm:t>
    </dgm:pt>
    <dgm:pt modelId="{EA48AB2B-2BDD-499F-B49C-E9FE440A5686}">
      <dgm:prSet phldrT="[Text]"/>
      <dgm:spPr/>
      <dgm:t>
        <a:bodyPr/>
        <a:lstStyle/>
        <a:p>
          <a:r>
            <a:rPr lang="fa-IR" dirty="0" smtClean="0">
              <a:cs typeface="B Jadid" panose="00000700000000000000" pitchFamily="2" charset="-78"/>
            </a:rPr>
            <a:t>انقباض ماهیچه های صاف دیوارۀ رگ در محل بریدگی</a:t>
          </a:r>
          <a:endParaRPr lang="en-US" dirty="0">
            <a:cs typeface="B Jadid" panose="00000700000000000000" pitchFamily="2" charset="-78"/>
          </a:endParaRPr>
        </a:p>
      </dgm:t>
    </dgm:pt>
    <dgm:pt modelId="{7A71D686-A7A4-4C08-8BFC-70A55F529F0B}" type="parTrans" cxnId="{AA35288A-4F3F-4CED-896D-698DF17F785B}">
      <dgm:prSet/>
      <dgm:spPr/>
      <dgm:t>
        <a:bodyPr/>
        <a:lstStyle/>
        <a:p>
          <a:endParaRPr lang="en-US">
            <a:cs typeface="B Jadid" panose="00000700000000000000" pitchFamily="2" charset="-78"/>
          </a:endParaRPr>
        </a:p>
      </dgm:t>
    </dgm:pt>
    <dgm:pt modelId="{0E4FFE5D-EFDC-4726-9E02-1DD67C0E62AB}" type="sibTrans" cxnId="{AA35288A-4F3F-4CED-896D-698DF17F785B}">
      <dgm:prSet/>
      <dgm:spPr/>
      <dgm:t>
        <a:bodyPr/>
        <a:lstStyle/>
        <a:p>
          <a:endParaRPr lang="en-US">
            <a:cs typeface="B Jadid" panose="00000700000000000000" pitchFamily="2" charset="-78"/>
          </a:endParaRPr>
        </a:p>
      </dgm:t>
    </dgm:pt>
    <dgm:pt modelId="{F6C10D62-A546-4E9E-92E9-C7F7D4E0F3BF}">
      <dgm:prSet phldrT="[Text]"/>
      <dgm:spPr/>
      <dgm:t>
        <a:bodyPr/>
        <a:lstStyle/>
        <a:p>
          <a:r>
            <a:rPr lang="fa-IR" dirty="0" smtClean="0">
              <a:cs typeface="B Jadid" panose="00000700000000000000" pitchFamily="2" charset="-78"/>
            </a:rPr>
            <a:t>آماس </a:t>
          </a:r>
          <a:endParaRPr lang="en-US" dirty="0">
            <a:cs typeface="B Jadid" panose="00000700000000000000" pitchFamily="2" charset="-78"/>
          </a:endParaRPr>
        </a:p>
      </dgm:t>
    </dgm:pt>
    <dgm:pt modelId="{024F3347-ABCB-4770-8483-AA559FF671C3}" type="parTrans" cxnId="{68263EC1-95B3-45A4-B491-4B2BDC2BAFC8}">
      <dgm:prSet/>
      <dgm:spPr/>
      <dgm:t>
        <a:bodyPr/>
        <a:lstStyle/>
        <a:p>
          <a:endParaRPr lang="en-US">
            <a:cs typeface="B Jadid" panose="00000700000000000000" pitchFamily="2" charset="-78"/>
          </a:endParaRPr>
        </a:p>
      </dgm:t>
    </dgm:pt>
    <dgm:pt modelId="{CB5CC4BA-21E8-47D3-B3EE-945A6F3D0E79}" type="sibTrans" cxnId="{68263EC1-95B3-45A4-B491-4B2BDC2BAFC8}">
      <dgm:prSet/>
      <dgm:spPr/>
      <dgm:t>
        <a:bodyPr/>
        <a:lstStyle/>
        <a:p>
          <a:endParaRPr lang="en-US">
            <a:cs typeface="B Jadid" panose="00000700000000000000" pitchFamily="2" charset="-78"/>
          </a:endParaRPr>
        </a:p>
      </dgm:t>
    </dgm:pt>
    <dgm:pt modelId="{B8BABC7F-B6C8-4CE0-8487-A62AD7B5B4B1}">
      <dgm:prSet phldrT="[Text]"/>
      <dgm:spPr/>
      <dgm:t>
        <a:bodyPr/>
        <a:lstStyle/>
        <a:p>
          <a:r>
            <a:rPr lang="fa-IR" dirty="0" smtClean="0">
              <a:cs typeface="B Jadid" panose="00000700000000000000" pitchFamily="2" charset="-78"/>
            </a:rPr>
            <a:t>به هم چسبیدن پلاکت ها </a:t>
          </a:r>
          <a:endParaRPr lang="en-US" dirty="0">
            <a:cs typeface="B Jadid" panose="00000700000000000000" pitchFamily="2" charset="-78"/>
          </a:endParaRPr>
        </a:p>
      </dgm:t>
    </dgm:pt>
    <dgm:pt modelId="{57D425C0-1F0F-4A1F-9F04-5EA65D295C68}" type="parTrans" cxnId="{AD3D5A2A-DD9E-4B89-BB9F-D8316A255016}">
      <dgm:prSet/>
      <dgm:spPr/>
      <dgm:t>
        <a:bodyPr/>
        <a:lstStyle/>
        <a:p>
          <a:endParaRPr lang="en-US">
            <a:cs typeface="B Jadid" panose="00000700000000000000" pitchFamily="2" charset="-78"/>
          </a:endParaRPr>
        </a:p>
      </dgm:t>
    </dgm:pt>
    <dgm:pt modelId="{AE9F7A48-7E03-41D3-846D-0136573EA304}" type="sibTrans" cxnId="{AD3D5A2A-DD9E-4B89-BB9F-D8316A255016}">
      <dgm:prSet/>
      <dgm:spPr/>
      <dgm:t>
        <a:bodyPr/>
        <a:lstStyle/>
        <a:p>
          <a:endParaRPr lang="en-US">
            <a:cs typeface="B Jadid" panose="00000700000000000000" pitchFamily="2" charset="-78"/>
          </a:endParaRPr>
        </a:p>
      </dgm:t>
    </dgm:pt>
    <dgm:pt modelId="{EB2A4861-B81E-47F3-A10B-B8E2677E8890}">
      <dgm:prSet/>
      <dgm:spPr/>
      <dgm:t>
        <a:bodyPr/>
        <a:lstStyle/>
        <a:p>
          <a:r>
            <a:rPr lang="fa-IR" dirty="0" smtClean="0">
              <a:cs typeface="B Jadid" panose="00000700000000000000" pitchFamily="2" charset="-78"/>
            </a:rPr>
            <a:t>شکل گیری رشته های فیبرین </a:t>
          </a:r>
          <a:endParaRPr lang="en-US" dirty="0">
            <a:cs typeface="B Jadid" panose="00000700000000000000" pitchFamily="2" charset="-78"/>
          </a:endParaRPr>
        </a:p>
      </dgm:t>
    </dgm:pt>
    <dgm:pt modelId="{437F16D0-D123-4EF3-9873-8C8E4F836A53}" type="parTrans" cxnId="{81450DC5-D72C-4571-B2AB-05D759E8DDD3}">
      <dgm:prSet/>
      <dgm:spPr/>
      <dgm:t>
        <a:bodyPr/>
        <a:lstStyle/>
        <a:p>
          <a:endParaRPr lang="en-US">
            <a:cs typeface="B Jadid" panose="00000700000000000000" pitchFamily="2" charset="-78"/>
          </a:endParaRPr>
        </a:p>
      </dgm:t>
    </dgm:pt>
    <dgm:pt modelId="{6F64E0F5-A38B-4D04-ACD9-41E383082C08}" type="sibTrans" cxnId="{81450DC5-D72C-4571-B2AB-05D759E8DDD3}">
      <dgm:prSet/>
      <dgm:spPr/>
      <dgm:t>
        <a:bodyPr/>
        <a:lstStyle/>
        <a:p>
          <a:endParaRPr lang="en-US">
            <a:cs typeface="B Jadid" panose="00000700000000000000" pitchFamily="2" charset="-78"/>
          </a:endParaRPr>
        </a:p>
      </dgm:t>
    </dgm:pt>
    <dgm:pt modelId="{45D767B0-4A36-4D86-B5FB-29405C3DF658}" type="pres">
      <dgm:prSet presAssocID="{B174BA1B-3DE0-4478-9715-8A4A89309B5B}" presName="hierChild1" presStyleCnt="0">
        <dgm:presLayoutVars>
          <dgm:orgChart val="1"/>
          <dgm:chPref val="1"/>
          <dgm:dir val="rev"/>
          <dgm:animOne val="branch"/>
          <dgm:animLvl val="lvl"/>
          <dgm:resizeHandles/>
        </dgm:presLayoutVars>
      </dgm:prSet>
      <dgm:spPr/>
      <dgm:t>
        <a:bodyPr/>
        <a:lstStyle/>
        <a:p>
          <a:endParaRPr lang="en-US"/>
        </a:p>
      </dgm:t>
    </dgm:pt>
    <dgm:pt modelId="{59DDDE07-49D8-4900-97C7-6112342CE9B0}" type="pres">
      <dgm:prSet presAssocID="{1694A907-DBAE-4067-BF4A-AACB7ED58021}" presName="hierRoot1" presStyleCnt="0">
        <dgm:presLayoutVars>
          <dgm:hierBranch val="init"/>
        </dgm:presLayoutVars>
      </dgm:prSet>
      <dgm:spPr/>
      <dgm:t>
        <a:bodyPr/>
        <a:lstStyle/>
        <a:p>
          <a:endParaRPr lang="en-US"/>
        </a:p>
      </dgm:t>
    </dgm:pt>
    <dgm:pt modelId="{22BEE5F9-9BED-4EA3-A77D-0F194E702DBB}" type="pres">
      <dgm:prSet presAssocID="{1694A907-DBAE-4067-BF4A-AACB7ED58021}" presName="rootComposite1" presStyleCnt="0"/>
      <dgm:spPr/>
      <dgm:t>
        <a:bodyPr/>
        <a:lstStyle/>
        <a:p>
          <a:endParaRPr lang="en-US"/>
        </a:p>
      </dgm:t>
    </dgm:pt>
    <dgm:pt modelId="{C4D4CE8D-D6F0-47FF-BFD2-77B9E24D6DF3}" type="pres">
      <dgm:prSet presAssocID="{1694A907-DBAE-4067-BF4A-AACB7ED58021}" presName="rootText1" presStyleLbl="node0" presStyleIdx="0" presStyleCnt="1" custScaleX="359486" custScaleY="139535" custLinFactNeighborX="-4477" custLinFactNeighborY="-14814">
        <dgm:presLayoutVars>
          <dgm:chPref val="3"/>
        </dgm:presLayoutVars>
      </dgm:prSet>
      <dgm:spPr/>
      <dgm:t>
        <a:bodyPr/>
        <a:lstStyle/>
        <a:p>
          <a:endParaRPr lang="en-US"/>
        </a:p>
      </dgm:t>
    </dgm:pt>
    <dgm:pt modelId="{EECD6CBC-9AB7-49B6-BFB9-DDCCAB31B78C}" type="pres">
      <dgm:prSet presAssocID="{1694A907-DBAE-4067-BF4A-AACB7ED58021}" presName="rootConnector1" presStyleLbl="node1" presStyleIdx="0" presStyleCnt="0"/>
      <dgm:spPr/>
      <dgm:t>
        <a:bodyPr/>
        <a:lstStyle/>
        <a:p>
          <a:endParaRPr lang="en-US"/>
        </a:p>
      </dgm:t>
    </dgm:pt>
    <dgm:pt modelId="{16FC5AE8-AED7-4A60-9068-4A3DC6838D9C}" type="pres">
      <dgm:prSet presAssocID="{1694A907-DBAE-4067-BF4A-AACB7ED58021}" presName="hierChild2" presStyleCnt="0"/>
      <dgm:spPr/>
      <dgm:t>
        <a:bodyPr/>
        <a:lstStyle/>
        <a:p>
          <a:endParaRPr lang="en-US"/>
        </a:p>
      </dgm:t>
    </dgm:pt>
    <dgm:pt modelId="{74C80514-CA51-4055-9224-39BE306EF0BB}" type="pres">
      <dgm:prSet presAssocID="{7A71D686-A7A4-4C08-8BFC-70A55F529F0B}" presName="Name37" presStyleLbl="parChTrans1D2" presStyleIdx="0" presStyleCnt="4"/>
      <dgm:spPr/>
      <dgm:t>
        <a:bodyPr/>
        <a:lstStyle/>
        <a:p>
          <a:endParaRPr lang="en-US"/>
        </a:p>
      </dgm:t>
    </dgm:pt>
    <dgm:pt modelId="{5DCA0CF7-9B9F-4316-A785-B44582ED2F1B}" type="pres">
      <dgm:prSet presAssocID="{EA48AB2B-2BDD-499F-B49C-E9FE440A5686}" presName="hierRoot2" presStyleCnt="0">
        <dgm:presLayoutVars>
          <dgm:hierBranch val="init"/>
        </dgm:presLayoutVars>
      </dgm:prSet>
      <dgm:spPr/>
      <dgm:t>
        <a:bodyPr/>
        <a:lstStyle/>
        <a:p>
          <a:endParaRPr lang="en-US"/>
        </a:p>
      </dgm:t>
    </dgm:pt>
    <dgm:pt modelId="{E6C251D5-343C-44A9-88F1-769F6CFFA5B1}" type="pres">
      <dgm:prSet presAssocID="{EA48AB2B-2BDD-499F-B49C-E9FE440A5686}" presName="rootComposite" presStyleCnt="0"/>
      <dgm:spPr/>
      <dgm:t>
        <a:bodyPr/>
        <a:lstStyle/>
        <a:p>
          <a:endParaRPr lang="en-US"/>
        </a:p>
      </dgm:t>
    </dgm:pt>
    <dgm:pt modelId="{660D1C96-99AC-40EC-9081-9B3ADA125F6A}" type="pres">
      <dgm:prSet presAssocID="{EA48AB2B-2BDD-499F-B49C-E9FE440A5686}" presName="rootText" presStyleLbl="node2" presStyleIdx="0" presStyleCnt="4" custScaleY="248912">
        <dgm:presLayoutVars>
          <dgm:chPref val="3"/>
        </dgm:presLayoutVars>
      </dgm:prSet>
      <dgm:spPr/>
      <dgm:t>
        <a:bodyPr/>
        <a:lstStyle/>
        <a:p>
          <a:endParaRPr lang="en-US"/>
        </a:p>
      </dgm:t>
    </dgm:pt>
    <dgm:pt modelId="{C781DBFB-4185-4043-8DAC-5C298D0496F1}" type="pres">
      <dgm:prSet presAssocID="{EA48AB2B-2BDD-499F-B49C-E9FE440A5686}" presName="rootConnector" presStyleLbl="node2" presStyleIdx="0" presStyleCnt="4"/>
      <dgm:spPr/>
      <dgm:t>
        <a:bodyPr/>
        <a:lstStyle/>
        <a:p>
          <a:endParaRPr lang="en-US"/>
        </a:p>
      </dgm:t>
    </dgm:pt>
    <dgm:pt modelId="{36B6D7BE-3456-4A9E-BAE7-BD9FE8D32AC3}" type="pres">
      <dgm:prSet presAssocID="{EA48AB2B-2BDD-499F-B49C-E9FE440A5686}" presName="hierChild4" presStyleCnt="0"/>
      <dgm:spPr/>
      <dgm:t>
        <a:bodyPr/>
        <a:lstStyle/>
        <a:p>
          <a:endParaRPr lang="en-US"/>
        </a:p>
      </dgm:t>
    </dgm:pt>
    <dgm:pt modelId="{5D4CB48E-1D8C-478B-BF2D-6568698568E1}" type="pres">
      <dgm:prSet presAssocID="{EA48AB2B-2BDD-499F-B49C-E9FE440A5686}" presName="hierChild5" presStyleCnt="0"/>
      <dgm:spPr/>
      <dgm:t>
        <a:bodyPr/>
        <a:lstStyle/>
        <a:p>
          <a:endParaRPr lang="en-US"/>
        </a:p>
      </dgm:t>
    </dgm:pt>
    <dgm:pt modelId="{9903BD02-DC06-4836-839E-3395D7B5B00A}" type="pres">
      <dgm:prSet presAssocID="{024F3347-ABCB-4770-8483-AA559FF671C3}" presName="Name37" presStyleLbl="parChTrans1D2" presStyleIdx="1" presStyleCnt="4"/>
      <dgm:spPr/>
      <dgm:t>
        <a:bodyPr/>
        <a:lstStyle/>
        <a:p>
          <a:endParaRPr lang="en-US"/>
        </a:p>
      </dgm:t>
    </dgm:pt>
    <dgm:pt modelId="{3B141A9B-A4D6-4753-B6FE-EAE134308908}" type="pres">
      <dgm:prSet presAssocID="{F6C10D62-A546-4E9E-92E9-C7F7D4E0F3BF}" presName="hierRoot2" presStyleCnt="0">
        <dgm:presLayoutVars>
          <dgm:hierBranch val="init"/>
        </dgm:presLayoutVars>
      </dgm:prSet>
      <dgm:spPr/>
      <dgm:t>
        <a:bodyPr/>
        <a:lstStyle/>
        <a:p>
          <a:endParaRPr lang="en-US"/>
        </a:p>
      </dgm:t>
    </dgm:pt>
    <dgm:pt modelId="{950A46D5-ED5D-409B-B539-59D5017B237B}" type="pres">
      <dgm:prSet presAssocID="{F6C10D62-A546-4E9E-92E9-C7F7D4E0F3BF}" presName="rootComposite" presStyleCnt="0"/>
      <dgm:spPr/>
      <dgm:t>
        <a:bodyPr/>
        <a:lstStyle/>
        <a:p>
          <a:endParaRPr lang="en-US"/>
        </a:p>
      </dgm:t>
    </dgm:pt>
    <dgm:pt modelId="{492245D8-F8D7-4FCA-97B6-B14067196A2F}" type="pres">
      <dgm:prSet presAssocID="{F6C10D62-A546-4E9E-92E9-C7F7D4E0F3BF}" presName="rootText" presStyleLbl="node2" presStyleIdx="1" presStyleCnt="4" custScaleX="105222" custScaleY="248912">
        <dgm:presLayoutVars>
          <dgm:chPref val="3"/>
        </dgm:presLayoutVars>
      </dgm:prSet>
      <dgm:spPr/>
      <dgm:t>
        <a:bodyPr/>
        <a:lstStyle/>
        <a:p>
          <a:endParaRPr lang="en-US"/>
        </a:p>
      </dgm:t>
    </dgm:pt>
    <dgm:pt modelId="{C97D42DB-2788-4B96-B0A1-CE29E01980A6}" type="pres">
      <dgm:prSet presAssocID="{F6C10D62-A546-4E9E-92E9-C7F7D4E0F3BF}" presName="rootConnector" presStyleLbl="node2" presStyleIdx="1" presStyleCnt="4"/>
      <dgm:spPr/>
      <dgm:t>
        <a:bodyPr/>
        <a:lstStyle/>
        <a:p>
          <a:endParaRPr lang="en-US"/>
        </a:p>
      </dgm:t>
    </dgm:pt>
    <dgm:pt modelId="{B4C021C4-4739-40FE-A9BD-B1FD1675BEE5}" type="pres">
      <dgm:prSet presAssocID="{F6C10D62-A546-4E9E-92E9-C7F7D4E0F3BF}" presName="hierChild4" presStyleCnt="0"/>
      <dgm:spPr/>
      <dgm:t>
        <a:bodyPr/>
        <a:lstStyle/>
        <a:p>
          <a:endParaRPr lang="en-US"/>
        </a:p>
      </dgm:t>
    </dgm:pt>
    <dgm:pt modelId="{A019502B-5F49-44BA-BF82-C51BA538A943}" type="pres">
      <dgm:prSet presAssocID="{F6C10D62-A546-4E9E-92E9-C7F7D4E0F3BF}" presName="hierChild5" presStyleCnt="0"/>
      <dgm:spPr/>
      <dgm:t>
        <a:bodyPr/>
        <a:lstStyle/>
        <a:p>
          <a:endParaRPr lang="en-US"/>
        </a:p>
      </dgm:t>
    </dgm:pt>
    <dgm:pt modelId="{3007DD13-526B-4F4A-A41E-3EAC735EEF4B}" type="pres">
      <dgm:prSet presAssocID="{57D425C0-1F0F-4A1F-9F04-5EA65D295C68}" presName="Name37" presStyleLbl="parChTrans1D2" presStyleIdx="2" presStyleCnt="4"/>
      <dgm:spPr/>
      <dgm:t>
        <a:bodyPr/>
        <a:lstStyle/>
        <a:p>
          <a:endParaRPr lang="en-US"/>
        </a:p>
      </dgm:t>
    </dgm:pt>
    <dgm:pt modelId="{DBE52564-0F14-490E-99E3-32366B6D7125}" type="pres">
      <dgm:prSet presAssocID="{B8BABC7F-B6C8-4CE0-8487-A62AD7B5B4B1}" presName="hierRoot2" presStyleCnt="0">
        <dgm:presLayoutVars>
          <dgm:hierBranch val="init"/>
        </dgm:presLayoutVars>
      </dgm:prSet>
      <dgm:spPr/>
      <dgm:t>
        <a:bodyPr/>
        <a:lstStyle/>
        <a:p>
          <a:endParaRPr lang="en-US"/>
        </a:p>
      </dgm:t>
    </dgm:pt>
    <dgm:pt modelId="{B0826F62-46C4-4931-99DE-AC5F01BB5BA9}" type="pres">
      <dgm:prSet presAssocID="{B8BABC7F-B6C8-4CE0-8487-A62AD7B5B4B1}" presName="rootComposite" presStyleCnt="0"/>
      <dgm:spPr/>
      <dgm:t>
        <a:bodyPr/>
        <a:lstStyle/>
        <a:p>
          <a:endParaRPr lang="en-US"/>
        </a:p>
      </dgm:t>
    </dgm:pt>
    <dgm:pt modelId="{4EDFCC27-5C3C-48FE-A44D-CED7978D9869}" type="pres">
      <dgm:prSet presAssocID="{B8BABC7F-B6C8-4CE0-8487-A62AD7B5B4B1}" presName="rootText" presStyleLbl="node2" presStyleIdx="2" presStyleCnt="4" custScaleY="248912">
        <dgm:presLayoutVars>
          <dgm:chPref val="3"/>
        </dgm:presLayoutVars>
      </dgm:prSet>
      <dgm:spPr/>
      <dgm:t>
        <a:bodyPr/>
        <a:lstStyle/>
        <a:p>
          <a:endParaRPr lang="en-US"/>
        </a:p>
      </dgm:t>
    </dgm:pt>
    <dgm:pt modelId="{7E5EFF6A-B403-4AA1-B0D3-5591D30C6F68}" type="pres">
      <dgm:prSet presAssocID="{B8BABC7F-B6C8-4CE0-8487-A62AD7B5B4B1}" presName="rootConnector" presStyleLbl="node2" presStyleIdx="2" presStyleCnt="4"/>
      <dgm:spPr/>
      <dgm:t>
        <a:bodyPr/>
        <a:lstStyle/>
        <a:p>
          <a:endParaRPr lang="en-US"/>
        </a:p>
      </dgm:t>
    </dgm:pt>
    <dgm:pt modelId="{834F2FF5-A6FB-40BD-8113-DB3A31DAE2F3}" type="pres">
      <dgm:prSet presAssocID="{B8BABC7F-B6C8-4CE0-8487-A62AD7B5B4B1}" presName="hierChild4" presStyleCnt="0"/>
      <dgm:spPr/>
      <dgm:t>
        <a:bodyPr/>
        <a:lstStyle/>
        <a:p>
          <a:endParaRPr lang="en-US"/>
        </a:p>
      </dgm:t>
    </dgm:pt>
    <dgm:pt modelId="{823FD3FB-7CBE-485F-970F-B59BE6BB1F42}" type="pres">
      <dgm:prSet presAssocID="{B8BABC7F-B6C8-4CE0-8487-A62AD7B5B4B1}" presName="hierChild5" presStyleCnt="0"/>
      <dgm:spPr/>
      <dgm:t>
        <a:bodyPr/>
        <a:lstStyle/>
        <a:p>
          <a:endParaRPr lang="en-US"/>
        </a:p>
      </dgm:t>
    </dgm:pt>
    <dgm:pt modelId="{08BCF856-A567-4280-9185-9F35B6D157D2}" type="pres">
      <dgm:prSet presAssocID="{437F16D0-D123-4EF3-9873-8C8E4F836A53}" presName="Name37" presStyleLbl="parChTrans1D2" presStyleIdx="3" presStyleCnt="4"/>
      <dgm:spPr/>
      <dgm:t>
        <a:bodyPr/>
        <a:lstStyle/>
        <a:p>
          <a:endParaRPr lang="en-US"/>
        </a:p>
      </dgm:t>
    </dgm:pt>
    <dgm:pt modelId="{6FE7406A-E2D1-477A-BB37-5F5B17D7DAF1}" type="pres">
      <dgm:prSet presAssocID="{EB2A4861-B81E-47F3-A10B-B8E2677E8890}" presName="hierRoot2" presStyleCnt="0">
        <dgm:presLayoutVars>
          <dgm:hierBranch val="init"/>
        </dgm:presLayoutVars>
      </dgm:prSet>
      <dgm:spPr/>
      <dgm:t>
        <a:bodyPr/>
        <a:lstStyle/>
        <a:p>
          <a:endParaRPr lang="en-US"/>
        </a:p>
      </dgm:t>
    </dgm:pt>
    <dgm:pt modelId="{FFA34A00-2D78-4869-AADE-CC39865839E1}" type="pres">
      <dgm:prSet presAssocID="{EB2A4861-B81E-47F3-A10B-B8E2677E8890}" presName="rootComposite" presStyleCnt="0"/>
      <dgm:spPr/>
      <dgm:t>
        <a:bodyPr/>
        <a:lstStyle/>
        <a:p>
          <a:endParaRPr lang="en-US"/>
        </a:p>
      </dgm:t>
    </dgm:pt>
    <dgm:pt modelId="{D8515439-7C25-4C36-9CCA-7B41868222E4}" type="pres">
      <dgm:prSet presAssocID="{EB2A4861-B81E-47F3-A10B-B8E2677E8890}" presName="rootText" presStyleLbl="node2" presStyleIdx="3" presStyleCnt="4" custScaleY="248912">
        <dgm:presLayoutVars>
          <dgm:chPref val="3"/>
        </dgm:presLayoutVars>
      </dgm:prSet>
      <dgm:spPr/>
      <dgm:t>
        <a:bodyPr/>
        <a:lstStyle/>
        <a:p>
          <a:endParaRPr lang="en-US"/>
        </a:p>
      </dgm:t>
    </dgm:pt>
    <dgm:pt modelId="{3382D03D-EDAD-4C7F-886D-697DA4819168}" type="pres">
      <dgm:prSet presAssocID="{EB2A4861-B81E-47F3-A10B-B8E2677E8890}" presName="rootConnector" presStyleLbl="node2" presStyleIdx="3" presStyleCnt="4"/>
      <dgm:spPr/>
      <dgm:t>
        <a:bodyPr/>
        <a:lstStyle/>
        <a:p>
          <a:endParaRPr lang="en-US"/>
        </a:p>
      </dgm:t>
    </dgm:pt>
    <dgm:pt modelId="{6CDC0611-5266-4497-A16A-249046256932}" type="pres">
      <dgm:prSet presAssocID="{EB2A4861-B81E-47F3-A10B-B8E2677E8890}" presName="hierChild4" presStyleCnt="0"/>
      <dgm:spPr/>
      <dgm:t>
        <a:bodyPr/>
        <a:lstStyle/>
        <a:p>
          <a:endParaRPr lang="en-US"/>
        </a:p>
      </dgm:t>
    </dgm:pt>
    <dgm:pt modelId="{5881A583-4E24-494C-8F00-B36CA5B24EDF}" type="pres">
      <dgm:prSet presAssocID="{EB2A4861-B81E-47F3-A10B-B8E2677E8890}" presName="hierChild5" presStyleCnt="0"/>
      <dgm:spPr/>
      <dgm:t>
        <a:bodyPr/>
        <a:lstStyle/>
        <a:p>
          <a:endParaRPr lang="en-US"/>
        </a:p>
      </dgm:t>
    </dgm:pt>
    <dgm:pt modelId="{15167641-6FCB-4B9A-910B-61164A6CE3C9}" type="pres">
      <dgm:prSet presAssocID="{1694A907-DBAE-4067-BF4A-AACB7ED58021}" presName="hierChild3" presStyleCnt="0"/>
      <dgm:spPr/>
      <dgm:t>
        <a:bodyPr/>
        <a:lstStyle/>
        <a:p>
          <a:endParaRPr lang="en-US"/>
        </a:p>
      </dgm:t>
    </dgm:pt>
  </dgm:ptLst>
  <dgm:cxnLst>
    <dgm:cxn modelId="{E40B49CF-AFAD-43D4-985C-1A4439C17164}" type="presOf" srcId="{EB2A4861-B81E-47F3-A10B-B8E2677E8890}" destId="{3382D03D-EDAD-4C7F-886D-697DA4819168}" srcOrd="1" destOrd="0" presId="urn:microsoft.com/office/officeart/2005/8/layout/orgChart1"/>
    <dgm:cxn modelId="{BAE19779-4490-4B61-9D5E-91878729C6A4}" type="presOf" srcId="{1694A907-DBAE-4067-BF4A-AACB7ED58021}" destId="{EECD6CBC-9AB7-49B6-BFB9-DDCCAB31B78C}" srcOrd="1" destOrd="0" presId="urn:microsoft.com/office/officeart/2005/8/layout/orgChart1"/>
    <dgm:cxn modelId="{6AD09E1C-C3AF-42E0-A772-84DC7EADD2F8}" type="presOf" srcId="{F6C10D62-A546-4E9E-92E9-C7F7D4E0F3BF}" destId="{C97D42DB-2788-4B96-B0A1-CE29E01980A6}" srcOrd="1" destOrd="0" presId="urn:microsoft.com/office/officeart/2005/8/layout/orgChart1"/>
    <dgm:cxn modelId="{81450DC5-D72C-4571-B2AB-05D759E8DDD3}" srcId="{1694A907-DBAE-4067-BF4A-AACB7ED58021}" destId="{EB2A4861-B81E-47F3-A10B-B8E2677E8890}" srcOrd="3" destOrd="0" parTransId="{437F16D0-D123-4EF3-9873-8C8E4F836A53}" sibTransId="{6F64E0F5-A38B-4D04-ACD9-41E383082C08}"/>
    <dgm:cxn modelId="{AD3D5A2A-DD9E-4B89-BB9F-D8316A255016}" srcId="{1694A907-DBAE-4067-BF4A-AACB7ED58021}" destId="{B8BABC7F-B6C8-4CE0-8487-A62AD7B5B4B1}" srcOrd="2" destOrd="0" parTransId="{57D425C0-1F0F-4A1F-9F04-5EA65D295C68}" sibTransId="{AE9F7A48-7E03-41D3-846D-0136573EA304}"/>
    <dgm:cxn modelId="{4733E365-4424-4CD1-9B5B-B947D87C9D93}" type="presOf" srcId="{B174BA1B-3DE0-4478-9715-8A4A89309B5B}" destId="{45D767B0-4A36-4D86-B5FB-29405C3DF658}" srcOrd="0" destOrd="0" presId="urn:microsoft.com/office/officeart/2005/8/layout/orgChart1"/>
    <dgm:cxn modelId="{B842B31A-2AC4-4039-A1FD-B579D161B00A}" type="presOf" srcId="{EA48AB2B-2BDD-499F-B49C-E9FE440A5686}" destId="{C781DBFB-4185-4043-8DAC-5C298D0496F1}" srcOrd="1" destOrd="0" presId="urn:microsoft.com/office/officeart/2005/8/layout/orgChart1"/>
    <dgm:cxn modelId="{DADF378E-CF05-492F-BB88-EDE8EBE865C7}" type="presOf" srcId="{F6C10D62-A546-4E9E-92E9-C7F7D4E0F3BF}" destId="{492245D8-F8D7-4FCA-97B6-B14067196A2F}" srcOrd="0" destOrd="0" presId="urn:microsoft.com/office/officeart/2005/8/layout/orgChart1"/>
    <dgm:cxn modelId="{AA35288A-4F3F-4CED-896D-698DF17F785B}" srcId="{1694A907-DBAE-4067-BF4A-AACB7ED58021}" destId="{EA48AB2B-2BDD-499F-B49C-E9FE440A5686}" srcOrd="0" destOrd="0" parTransId="{7A71D686-A7A4-4C08-8BFC-70A55F529F0B}" sibTransId="{0E4FFE5D-EFDC-4726-9E02-1DD67C0E62AB}"/>
    <dgm:cxn modelId="{656B7830-1066-4F05-AF8E-05D3816B0E6A}" type="presOf" srcId="{B8BABC7F-B6C8-4CE0-8487-A62AD7B5B4B1}" destId="{4EDFCC27-5C3C-48FE-A44D-CED7978D9869}" srcOrd="0" destOrd="0" presId="urn:microsoft.com/office/officeart/2005/8/layout/orgChart1"/>
    <dgm:cxn modelId="{BBB72D32-F390-4618-8B12-503CDF9E0474}" type="presOf" srcId="{024F3347-ABCB-4770-8483-AA559FF671C3}" destId="{9903BD02-DC06-4836-839E-3395D7B5B00A}" srcOrd="0" destOrd="0" presId="urn:microsoft.com/office/officeart/2005/8/layout/orgChart1"/>
    <dgm:cxn modelId="{0142448E-9E84-4D36-BAFF-E52F6B3742EF}" type="presOf" srcId="{1694A907-DBAE-4067-BF4A-AACB7ED58021}" destId="{C4D4CE8D-D6F0-47FF-BFD2-77B9E24D6DF3}" srcOrd="0" destOrd="0" presId="urn:microsoft.com/office/officeart/2005/8/layout/orgChart1"/>
    <dgm:cxn modelId="{68263EC1-95B3-45A4-B491-4B2BDC2BAFC8}" srcId="{1694A907-DBAE-4067-BF4A-AACB7ED58021}" destId="{F6C10D62-A546-4E9E-92E9-C7F7D4E0F3BF}" srcOrd="1" destOrd="0" parTransId="{024F3347-ABCB-4770-8483-AA559FF671C3}" sibTransId="{CB5CC4BA-21E8-47D3-B3EE-945A6F3D0E79}"/>
    <dgm:cxn modelId="{720C0802-A73A-4DEA-BA15-C68E82CE2903}" type="presOf" srcId="{EB2A4861-B81E-47F3-A10B-B8E2677E8890}" destId="{D8515439-7C25-4C36-9CCA-7B41868222E4}" srcOrd="0" destOrd="0" presId="urn:microsoft.com/office/officeart/2005/8/layout/orgChart1"/>
    <dgm:cxn modelId="{AD38D5F7-9B92-4B93-94ED-4FBA7B9DD40A}" type="presOf" srcId="{7A71D686-A7A4-4C08-8BFC-70A55F529F0B}" destId="{74C80514-CA51-4055-9224-39BE306EF0BB}" srcOrd="0" destOrd="0" presId="urn:microsoft.com/office/officeart/2005/8/layout/orgChart1"/>
    <dgm:cxn modelId="{15E91935-6DC6-42B2-969F-EF4AE145AA25}" type="presOf" srcId="{57D425C0-1F0F-4A1F-9F04-5EA65D295C68}" destId="{3007DD13-526B-4F4A-A41E-3EAC735EEF4B}" srcOrd="0" destOrd="0" presId="urn:microsoft.com/office/officeart/2005/8/layout/orgChart1"/>
    <dgm:cxn modelId="{3926C7B4-E6F7-4E66-9150-D3F100C20905}" type="presOf" srcId="{EA48AB2B-2BDD-499F-B49C-E9FE440A5686}" destId="{660D1C96-99AC-40EC-9081-9B3ADA125F6A}" srcOrd="0" destOrd="0" presId="urn:microsoft.com/office/officeart/2005/8/layout/orgChart1"/>
    <dgm:cxn modelId="{998B2186-F7FF-4E8A-A62F-E810956DAC25}" type="presOf" srcId="{B8BABC7F-B6C8-4CE0-8487-A62AD7B5B4B1}" destId="{7E5EFF6A-B403-4AA1-B0D3-5591D30C6F68}" srcOrd="1" destOrd="0" presId="urn:microsoft.com/office/officeart/2005/8/layout/orgChart1"/>
    <dgm:cxn modelId="{C57EDA71-DA96-4D1D-A452-2C3F09561EA4}" srcId="{B174BA1B-3DE0-4478-9715-8A4A89309B5B}" destId="{1694A907-DBAE-4067-BF4A-AACB7ED58021}" srcOrd="0" destOrd="0" parTransId="{5D1BFDC3-D326-4626-91FF-29388DB03EBB}" sibTransId="{EE07EBFA-D8C5-43F1-97E4-B5AF8188ECE7}"/>
    <dgm:cxn modelId="{5846D076-B6B5-48F0-B3F8-7DDAA37CF4A5}" type="presOf" srcId="{437F16D0-D123-4EF3-9873-8C8E4F836A53}" destId="{08BCF856-A567-4280-9185-9F35B6D157D2}" srcOrd="0" destOrd="0" presId="urn:microsoft.com/office/officeart/2005/8/layout/orgChart1"/>
    <dgm:cxn modelId="{1C5BB187-8883-47EA-9BAA-D5CE07F742DB}" type="presParOf" srcId="{45D767B0-4A36-4D86-B5FB-29405C3DF658}" destId="{59DDDE07-49D8-4900-97C7-6112342CE9B0}" srcOrd="0" destOrd="0" presId="urn:microsoft.com/office/officeart/2005/8/layout/orgChart1"/>
    <dgm:cxn modelId="{AA3E156C-0780-4A7F-911B-C8239F72B06D}" type="presParOf" srcId="{59DDDE07-49D8-4900-97C7-6112342CE9B0}" destId="{22BEE5F9-9BED-4EA3-A77D-0F194E702DBB}" srcOrd="0" destOrd="0" presId="urn:microsoft.com/office/officeart/2005/8/layout/orgChart1"/>
    <dgm:cxn modelId="{1BE1512A-5D17-4B45-84EC-9D24BC87648A}" type="presParOf" srcId="{22BEE5F9-9BED-4EA3-A77D-0F194E702DBB}" destId="{C4D4CE8D-D6F0-47FF-BFD2-77B9E24D6DF3}" srcOrd="0" destOrd="0" presId="urn:microsoft.com/office/officeart/2005/8/layout/orgChart1"/>
    <dgm:cxn modelId="{3250BFA7-6E8F-4A6E-981A-B44C001D0F77}" type="presParOf" srcId="{22BEE5F9-9BED-4EA3-A77D-0F194E702DBB}" destId="{EECD6CBC-9AB7-49B6-BFB9-DDCCAB31B78C}" srcOrd="1" destOrd="0" presId="urn:microsoft.com/office/officeart/2005/8/layout/orgChart1"/>
    <dgm:cxn modelId="{4C055681-8256-4DC1-9D22-4A2AC9B6B9CA}" type="presParOf" srcId="{59DDDE07-49D8-4900-97C7-6112342CE9B0}" destId="{16FC5AE8-AED7-4A60-9068-4A3DC6838D9C}" srcOrd="1" destOrd="0" presId="urn:microsoft.com/office/officeart/2005/8/layout/orgChart1"/>
    <dgm:cxn modelId="{EF2A0841-21B2-40FE-BBFC-0A189467D2DB}" type="presParOf" srcId="{16FC5AE8-AED7-4A60-9068-4A3DC6838D9C}" destId="{74C80514-CA51-4055-9224-39BE306EF0BB}" srcOrd="0" destOrd="0" presId="urn:microsoft.com/office/officeart/2005/8/layout/orgChart1"/>
    <dgm:cxn modelId="{495F710F-1449-493D-8088-8E20DC2686DE}" type="presParOf" srcId="{16FC5AE8-AED7-4A60-9068-4A3DC6838D9C}" destId="{5DCA0CF7-9B9F-4316-A785-B44582ED2F1B}" srcOrd="1" destOrd="0" presId="urn:microsoft.com/office/officeart/2005/8/layout/orgChart1"/>
    <dgm:cxn modelId="{20DD243E-54DD-43FE-8B0C-3BF7438FCD51}" type="presParOf" srcId="{5DCA0CF7-9B9F-4316-A785-B44582ED2F1B}" destId="{E6C251D5-343C-44A9-88F1-769F6CFFA5B1}" srcOrd="0" destOrd="0" presId="urn:microsoft.com/office/officeart/2005/8/layout/orgChart1"/>
    <dgm:cxn modelId="{07340FC3-3F94-4377-823E-801729899CCB}" type="presParOf" srcId="{E6C251D5-343C-44A9-88F1-769F6CFFA5B1}" destId="{660D1C96-99AC-40EC-9081-9B3ADA125F6A}" srcOrd="0" destOrd="0" presId="urn:microsoft.com/office/officeart/2005/8/layout/orgChart1"/>
    <dgm:cxn modelId="{4CB374C0-30E5-4D91-910A-3A90CC728E57}" type="presParOf" srcId="{E6C251D5-343C-44A9-88F1-769F6CFFA5B1}" destId="{C781DBFB-4185-4043-8DAC-5C298D0496F1}" srcOrd="1" destOrd="0" presId="urn:microsoft.com/office/officeart/2005/8/layout/orgChart1"/>
    <dgm:cxn modelId="{54D544F2-8893-450D-A739-7ED9A9BCB62D}" type="presParOf" srcId="{5DCA0CF7-9B9F-4316-A785-B44582ED2F1B}" destId="{36B6D7BE-3456-4A9E-BAE7-BD9FE8D32AC3}" srcOrd="1" destOrd="0" presId="urn:microsoft.com/office/officeart/2005/8/layout/orgChart1"/>
    <dgm:cxn modelId="{EA2005B3-CF8A-44B1-AC68-4293E0F3BE05}" type="presParOf" srcId="{5DCA0CF7-9B9F-4316-A785-B44582ED2F1B}" destId="{5D4CB48E-1D8C-478B-BF2D-6568698568E1}" srcOrd="2" destOrd="0" presId="urn:microsoft.com/office/officeart/2005/8/layout/orgChart1"/>
    <dgm:cxn modelId="{54F142F8-4809-423F-BEEA-F6E11D0DCA74}" type="presParOf" srcId="{16FC5AE8-AED7-4A60-9068-4A3DC6838D9C}" destId="{9903BD02-DC06-4836-839E-3395D7B5B00A}" srcOrd="2" destOrd="0" presId="urn:microsoft.com/office/officeart/2005/8/layout/orgChart1"/>
    <dgm:cxn modelId="{81C0EDB5-05D0-47A2-9E66-D65E9C68CA79}" type="presParOf" srcId="{16FC5AE8-AED7-4A60-9068-4A3DC6838D9C}" destId="{3B141A9B-A4D6-4753-B6FE-EAE134308908}" srcOrd="3" destOrd="0" presId="urn:microsoft.com/office/officeart/2005/8/layout/orgChart1"/>
    <dgm:cxn modelId="{14B01B65-052A-4454-AD98-54339A2D2264}" type="presParOf" srcId="{3B141A9B-A4D6-4753-B6FE-EAE134308908}" destId="{950A46D5-ED5D-409B-B539-59D5017B237B}" srcOrd="0" destOrd="0" presId="urn:microsoft.com/office/officeart/2005/8/layout/orgChart1"/>
    <dgm:cxn modelId="{F7425BE2-AF00-4A27-8324-E2F6725FE0FD}" type="presParOf" srcId="{950A46D5-ED5D-409B-B539-59D5017B237B}" destId="{492245D8-F8D7-4FCA-97B6-B14067196A2F}" srcOrd="0" destOrd="0" presId="urn:microsoft.com/office/officeart/2005/8/layout/orgChart1"/>
    <dgm:cxn modelId="{E18A7B34-AEA8-4F7C-A785-147FA1697A1D}" type="presParOf" srcId="{950A46D5-ED5D-409B-B539-59D5017B237B}" destId="{C97D42DB-2788-4B96-B0A1-CE29E01980A6}" srcOrd="1" destOrd="0" presId="urn:microsoft.com/office/officeart/2005/8/layout/orgChart1"/>
    <dgm:cxn modelId="{F0F99C0B-F94C-4754-87CE-0401C978D841}" type="presParOf" srcId="{3B141A9B-A4D6-4753-B6FE-EAE134308908}" destId="{B4C021C4-4739-40FE-A9BD-B1FD1675BEE5}" srcOrd="1" destOrd="0" presId="urn:microsoft.com/office/officeart/2005/8/layout/orgChart1"/>
    <dgm:cxn modelId="{E4277971-903F-4511-AA8B-D93908BB539B}" type="presParOf" srcId="{3B141A9B-A4D6-4753-B6FE-EAE134308908}" destId="{A019502B-5F49-44BA-BF82-C51BA538A943}" srcOrd="2" destOrd="0" presId="urn:microsoft.com/office/officeart/2005/8/layout/orgChart1"/>
    <dgm:cxn modelId="{8A5D20C5-C5CB-4195-901C-7BAD2EF75422}" type="presParOf" srcId="{16FC5AE8-AED7-4A60-9068-4A3DC6838D9C}" destId="{3007DD13-526B-4F4A-A41E-3EAC735EEF4B}" srcOrd="4" destOrd="0" presId="urn:microsoft.com/office/officeart/2005/8/layout/orgChart1"/>
    <dgm:cxn modelId="{6F668130-93FB-483B-B01E-E7BACF7E5009}" type="presParOf" srcId="{16FC5AE8-AED7-4A60-9068-4A3DC6838D9C}" destId="{DBE52564-0F14-490E-99E3-32366B6D7125}" srcOrd="5" destOrd="0" presId="urn:microsoft.com/office/officeart/2005/8/layout/orgChart1"/>
    <dgm:cxn modelId="{B747DD3E-B44B-4EF3-996F-419360A1B046}" type="presParOf" srcId="{DBE52564-0F14-490E-99E3-32366B6D7125}" destId="{B0826F62-46C4-4931-99DE-AC5F01BB5BA9}" srcOrd="0" destOrd="0" presId="urn:microsoft.com/office/officeart/2005/8/layout/orgChart1"/>
    <dgm:cxn modelId="{30453425-E56A-4EB0-AF32-3370ECA4A617}" type="presParOf" srcId="{B0826F62-46C4-4931-99DE-AC5F01BB5BA9}" destId="{4EDFCC27-5C3C-48FE-A44D-CED7978D9869}" srcOrd="0" destOrd="0" presId="urn:microsoft.com/office/officeart/2005/8/layout/orgChart1"/>
    <dgm:cxn modelId="{C773A982-0B35-4AF5-80A7-A47F35E9C691}" type="presParOf" srcId="{B0826F62-46C4-4931-99DE-AC5F01BB5BA9}" destId="{7E5EFF6A-B403-4AA1-B0D3-5591D30C6F68}" srcOrd="1" destOrd="0" presId="urn:microsoft.com/office/officeart/2005/8/layout/orgChart1"/>
    <dgm:cxn modelId="{9A069A09-1C53-41E3-BF05-EBE0559125F0}" type="presParOf" srcId="{DBE52564-0F14-490E-99E3-32366B6D7125}" destId="{834F2FF5-A6FB-40BD-8113-DB3A31DAE2F3}" srcOrd="1" destOrd="0" presId="urn:microsoft.com/office/officeart/2005/8/layout/orgChart1"/>
    <dgm:cxn modelId="{E18D95D8-A3BC-453E-8BEA-0C2AE99FE764}" type="presParOf" srcId="{DBE52564-0F14-490E-99E3-32366B6D7125}" destId="{823FD3FB-7CBE-485F-970F-B59BE6BB1F42}" srcOrd="2" destOrd="0" presId="urn:microsoft.com/office/officeart/2005/8/layout/orgChart1"/>
    <dgm:cxn modelId="{4470AB2C-B28C-447E-BE76-32C518165B21}" type="presParOf" srcId="{16FC5AE8-AED7-4A60-9068-4A3DC6838D9C}" destId="{08BCF856-A567-4280-9185-9F35B6D157D2}" srcOrd="6" destOrd="0" presId="urn:microsoft.com/office/officeart/2005/8/layout/orgChart1"/>
    <dgm:cxn modelId="{32F58C59-0722-4CAA-ABDA-A2AE86B27BCD}" type="presParOf" srcId="{16FC5AE8-AED7-4A60-9068-4A3DC6838D9C}" destId="{6FE7406A-E2D1-477A-BB37-5F5B17D7DAF1}" srcOrd="7" destOrd="0" presId="urn:microsoft.com/office/officeart/2005/8/layout/orgChart1"/>
    <dgm:cxn modelId="{B1F2B497-907A-4FB0-B467-2C8865CD5DEE}" type="presParOf" srcId="{6FE7406A-E2D1-477A-BB37-5F5B17D7DAF1}" destId="{FFA34A00-2D78-4869-AADE-CC39865839E1}" srcOrd="0" destOrd="0" presId="urn:microsoft.com/office/officeart/2005/8/layout/orgChart1"/>
    <dgm:cxn modelId="{2B8A988A-6408-4AA7-9078-0DD2FF36D003}" type="presParOf" srcId="{FFA34A00-2D78-4869-AADE-CC39865839E1}" destId="{D8515439-7C25-4C36-9CCA-7B41868222E4}" srcOrd="0" destOrd="0" presId="urn:microsoft.com/office/officeart/2005/8/layout/orgChart1"/>
    <dgm:cxn modelId="{54491163-7CA2-4168-AA52-8CFF3EA1C7CA}" type="presParOf" srcId="{FFA34A00-2D78-4869-AADE-CC39865839E1}" destId="{3382D03D-EDAD-4C7F-886D-697DA4819168}" srcOrd="1" destOrd="0" presId="urn:microsoft.com/office/officeart/2005/8/layout/orgChart1"/>
    <dgm:cxn modelId="{F1E3AAFA-6382-4C08-B441-BE9B86055913}" type="presParOf" srcId="{6FE7406A-E2D1-477A-BB37-5F5B17D7DAF1}" destId="{6CDC0611-5266-4497-A16A-249046256932}" srcOrd="1" destOrd="0" presId="urn:microsoft.com/office/officeart/2005/8/layout/orgChart1"/>
    <dgm:cxn modelId="{B3023204-54F7-4EA3-8536-0AE33ED56302}" type="presParOf" srcId="{6FE7406A-E2D1-477A-BB37-5F5B17D7DAF1}" destId="{5881A583-4E24-494C-8F00-B36CA5B24EDF}" srcOrd="2" destOrd="0" presId="urn:microsoft.com/office/officeart/2005/8/layout/orgChart1"/>
    <dgm:cxn modelId="{A858E332-BB0C-4449-A528-314966279674}" type="presParOf" srcId="{59DDDE07-49D8-4900-97C7-6112342CE9B0}" destId="{15167641-6FCB-4B9A-910B-61164A6CE3C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CF856-A567-4280-9185-9F35B6D157D2}">
      <dsp:nvSpPr>
        <dsp:cNvPr id="0" name=""/>
        <dsp:cNvSpPr/>
      </dsp:nvSpPr>
      <dsp:spPr>
        <a:xfrm>
          <a:off x="923558" y="1531027"/>
          <a:ext cx="3299508" cy="521778"/>
        </a:xfrm>
        <a:custGeom>
          <a:avLst/>
          <a:gdLst/>
          <a:ahLst/>
          <a:cxnLst/>
          <a:rect l="0" t="0" r="0" b="0"/>
          <a:pathLst>
            <a:path>
              <a:moveTo>
                <a:pt x="3299508" y="0"/>
              </a:moveTo>
              <a:lnTo>
                <a:pt x="3299508" y="328914"/>
              </a:lnTo>
              <a:lnTo>
                <a:pt x="0" y="328914"/>
              </a:lnTo>
              <a:lnTo>
                <a:pt x="0" y="5217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07DD13-526B-4F4A-A41E-3EAC735EEF4B}">
      <dsp:nvSpPr>
        <dsp:cNvPr id="0" name=""/>
        <dsp:cNvSpPr/>
      </dsp:nvSpPr>
      <dsp:spPr>
        <a:xfrm>
          <a:off x="3146080" y="1531027"/>
          <a:ext cx="1076986" cy="521778"/>
        </a:xfrm>
        <a:custGeom>
          <a:avLst/>
          <a:gdLst/>
          <a:ahLst/>
          <a:cxnLst/>
          <a:rect l="0" t="0" r="0" b="0"/>
          <a:pathLst>
            <a:path>
              <a:moveTo>
                <a:pt x="1076986" y="0"/>
              </a:moveTo>
              <a:lnTo>
                <a:pt x="1076986" y="328914"/>
              </a:lnTo>
              <a:lnTo>
                <a:pt x="0" y="328914"/>
              </a:lnTo>
              <a:lnTo>
                <a:pt x="0" y="5217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03BD02-DC06-4836-839E-3395D7B5B00A}">
      <dsp:nvSpPr>
        <dsp:cNvPr id="0" name=""/>
        <dsp:cNvSpPr/>
      </dsp:nvSpPr>
      <dsp:spPr>
        <a:xfrm>
          <a:off x="4223066" y="1531027"/>
          <a:ext cx="1193494" cy="521778"/>
        </a:xfrm>
        <a:custGeom>
          <a:avLst/>
          <a:gdLst/>
          <a:ahLst/>
          <a:cxnLst/>
          <a:rect l="0" t="0" r="0" b="0"/>
          <a:pathLst>
            <a:path>
              <a:moveTo>
                <a:pt x="0" y="0"/>
              </a:moveTo>
              <a:lnTo>
                <a:pt x="0" y="328914"/>
              </a:lnTo>
              <a:lnTo>
                <a:pt x="1193494" y="328914"/>
              </a:lnTo>
              <a:lnTo>
                <a:pt x="1193494" y="5217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C80514-CA51-4055-9224-39BE306EF0BB}">
      <dsp:nvSpPr>
        <dsp:cNvPr id="0" name=""/>
        <dsp:cNvSpPr/>
      </dsp:nvSpPr>
      <dsp:spPr>
        <a:xfrm>
          <a:off x="4223066" y="1531027"/>
          <a:ext cx="3463974" cy="521778"/>
        </a:xfrm>
        <a:custGeom>
          <a:avLst/>
          <a:gdLst/>
          <a:ahLst/>
          <a:cxnLst/>
          <a:rect l="0" t="0" r="0" b="0"/>
          <a:pathLst>
            <a:path>
              <a:moveTo>
                <a:pt x="0" y="0"/>
              </a:moveTo>
              <a:lnTo>
                <a:pt x="0" y="328914"/>
              </a:lnTo>
              <a:lnTo>
                <a:pt x="3463974" y="328914"/>
              </a:lnTo>
              <a:lnTo>
                <a:pt x="3463974" y="5217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4CE8D-D6F0-47FF-BFD2-77B9E24D6DF3}">
      <dsp:nvSpPr>
        <dsp:cNvPr id="0" name=""/>
        <dsp:cNvSpPr/>
      </dsp:nvSpPr>
      <dsp:spPr>
        <a:xfrm>
          <a:off x="921556" y="249541"/>
          <a:ext cx="6603020" cy="1281485"/>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cs typeface="B Jadid" panose="00000700000000000000" pitchFamily="2" charset="-78"/>
            </a:rPr>
            <a:t>عوامل موثر در کاهش جریان خون درمحل بریده شده و لخته شدن خون</a:t>
          </a:r>
          <a:endParaRPr lang="en-US" sz="2600" kern="1200" dirty="0">
            <a:cs typeface="B Jadid" panose="00000700000000000000" pitchFamily="2" charset="-78"/>
          </a:endParaRPr>
        </a:p>
      </dsp:txBody>
      <dsp:txXfrm>
        <a:off x="921556" y="249541"/>
        <a:ext cx="6603020" cy="1281485"/>
      </dsp:txXfrm>
    </dsp:sp>
    <dsp:sp modelId="{660D1C96-99AC-40EC-9081-9B3ADA125F6A}">
      <dsp:nvSpPr>
        <dsp:cNvPr id="0" name=""/>
        <dsp:cNvSpPr/>
      </dsp:nvSpPr>
      <dsp:spPr>
        <a:xfrm>
          <a:off x="6768643" y="2052805"/>
          <a:ext cx="1836794" cy="228600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cs typeface="B Jadid" panose="00000700000000000000" pitchFamily="2" charset="-78"/>
            </a:rPr>
            <a:t>انقباض ماهیچه های صاف دیوارۀ رگ در محل بریدگی</a:t>
          </a:r>
          <a:endParaRPr lang="en-US" sz="2600" kern="1200" dirty="0">
            <a:cs typeface="B Jadid" panose="00000700000000000000" pitchFamily="2" charset="-78"/>
          </a:endParaRPr>
        </a:p>
      </dsp:txBody>
      <dsp:txXfrm>
        <a:off x="6768643" y="2052805"/>
        <a:ext cx="1836794" cy="2286001"/>
      </dsp:txXfrm>
    </dsp:sp>
    <dsp:sp modelId="{492245D8-F8D7-4FCA-97B6-B14067196A2F}">
      <dsp:nvSpPr>
        <dsp:cNvPr id="0" name=""/>
        <dsp:cNvSpPr/>
      </dsp:nvSpPr>
      <dsp:spPr>
        <a:xfrm>
          <a:off x="4450204" y="2052805"/>
          <a:ext cx="1932712" cy="228600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cs typeface="B Jadid" panose="00000700000000000000" pitchFamily="2" charset="-78"/>
            </a:rPr>
            <a:t>آماس </a:t>
          </a:r>
          <a:endParaRPr lang="en-US" sz="2600" kern="1200" dirty="0">
            <a:cs typeface="B Jadid" panose="00000700000000000000" pitchFamily="2" charset="-78"/>
          </a:endParaRPr>
        </a:p>
      </dsp:txBody>
      <dsp:txXfrm>
        <a:off x="4450204" y="2052805"/>
        <a:ext cx="1932712" cy="2286001"/>
      </dsp:txXfrm>
    </dsp:sp>
    <dsp:sp modelId="{4EDFCC27-5C3C-48FE-A44D-CED7978D9869}">
      <dsp:nvSpPr>
        <dsp:cNvPr id="0" name=""/>
        <dsp:cNvSpPr/>
      </dsp:nvSpPr>
      <dsp:spPr>
        <a:xfrm>
          <a:off x="2227682" y="2052805"/>
          <a:ext cx="1836794" cy="228600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cs typeface="B Jadid" panose="00000700000000000000" pitchFamily="2" charset="-78"/>
            </a:rPr>
            <a:t>به هم چسبیدن پلاکت ها </a:t>
          </a:r>
          <a:endParaRPr lang="en-US" sz="2600" kern="1200" dirty="0">
            <a:cs typeface="B Jadid" panose="00000700000000000000" pitchFamily="2" charset="-78"/>
          </a:endParaRPr>
        </a:p>
      </dsp:txBody>
      <dsp:txXfrm>
        <a:off x="2227682" y="2052805"/>
        <a:ext cx="1836794" cy="2286001"/>
      </dsp:txXfrm>
    </dsp:sp>
    <dsp:sp modelId="{D8515439-7C25-4C36-9CCA-7B41868222E4}">
      <dsp:nvSpPr>
        <dsp:cNvPr id="0" name=""/>
        <dsp:cNvSpPr/>
      </dsp:nvSpPr>
      <dsp:spPr>
        <a:xfrm>
          <a:off x="5161" y="2052805"/>
          <a:ext cx="1836794" cy="228600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cs typeface="B Jadid" panose="00000700000000000000" pitchFamily="2" charset="-78"/>
            </a:rPr>
            <a:t>شکل گیری رشته های فیبرین </a:t>
          </a:r>
          <a:endParaRPr lang="en-US" sz="2600" kern="1200" dirty="0">
            <a:cs typeface="B Jadid" panose="00000700000000000000" pitchFamily="2" charset="-78"/>
          </a:endParaRPr>
        </a:p>
      </dsp:txBody>
      <dsp:txXfrm>
        <a:off x="5161" y="2052805"/>
        <a:ext cx="1836794" cy="22860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CD16C-F87D-4132-8477-995E1032D494}" type="datetimeFigureOut">
              <a:rPr lang="en-US" smtClean="0"/>
              <a:t>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641ABF-ADC7-471D-B299-9B28B65849BE}" type="slidenum">
              <a:rPr lang="en-US" smtClean="0"/>
              <a:t>‹#›</a:t>
            </a:fld>
            <a:endParaRPr lang="en-US"/>
          </a:p>
        </p:txBody>
      </p:sp>
    </p:spTree>
    <p:extLst>
      <p:ext uri="{BB962C8B-B14F-4D97-AF65-F5344CB8AC3E}">
        <p14:creationId xmlns:p14="http://schemas.microsoft.com/office/powerpoint/2010/main" val="603978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641ABF-ADC7-471D-B299-9B28B65849BE}" type="slidenum">
              <a:rPr lang="en-US" smtClean="0"/>
              <a:t>3</a:t>
            </a:fld>
            <a:endParaRPr lang="en-US"/>
          </a:p>
        </p:txBody>
      </p:sp>
    </p:spTree>
    <p:extLst>
      <p:ext uri="{BB962C8B-B14F-4D97-AF65-F5344CB8AC3E}">
        <p14:creationId xmlns:p14="http://schemas.microsoft.com/office/powerpoint/2010/main" val="2178408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641ABF-ADC7-471D-B299-9B28B65849BE}" type="slidenum">
              <a:rPr lang="en-US" smtClean="0"/>
              <a:t>4</a:t>
            </a:fld>
            <a:endParaRPr lang="en-US"/>
          </a:p>
        </p:txBody>
      </p:sp>
    </p:spTree>
    <p:extLst>
      <p:ext uri="{BB962C8B-B14F-4D97-AF65-F5344CB8AC3E}">
        <p14:creationId xmlns:p14="http://schemas.microsoft.com/office/powerpoint/2010/main" val="3806167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641ABF-ADC7-471D-B299-9B28B65849BE}" type="slidenum">
              <a:rPr lang="en-US" smtClean="0"/>
              <a:t>5</a:t>
            </a:fld>
            <a:endParaRPr lang="en-US"/>
          </a:p>
        </p:txBody>
      </p:sp>
    </p:spTree>
    <p:extLst>
      <p:ext uri="{BB962C8B-B14F-4D97-AF65-F5344CB8AC3E}">
        <p14:creationId xmlns:p14="http://schemas.microsoft.com/office/powerpoint/2010/main" val="3216050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9F7EE3C5-5033-42FD-9025-4B9369E883D4}" type="datetimeFigureOut">
              <a:rPr lang="en-US" smtClean="0"/>
              <a:t>2/1/2015</a:t>
            </a:fld>
            <a:endParaRPr lang="en-US"/>
          </a:p>
        </p:txBody>
      </p:sp>
      <p:sp>
        <p:nvSpPr>
          <p:cNvPr id="16" name="Slide Number Placeholder 15"/>
          <p:cNvSpPr>
            <a:spLocks noGrp="1"/>
          </p:cNvSpPr>
          <p:nvPr>
            <p:ph type="sldNum" sz="quarter" idx="11"/>
          </p:nvPr>
        </p:nvSpPr>
        <p:spPr/>
        <p:txBody>
          <a:bodyPr/>
          <a:lstStyle/>
          <a:p>
            <a:fld id="{69749A79-3568-4BBC-9D7B-1CA720541F9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EE3C5-5033-42FD-9025-4B9369E883D4}"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9A79-3568-4BBC-9D7B-1CA720541F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EE3C5-5033-42FD-9025-4B9369E883D4}"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9A79-3568-4BBC-9D7B-1CA720541F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9F7EE3C5-5033-42FD-9025-4B9369E883D4}" type="datetimeFigureOut">
              <a:rPr lang="en-US" smtClean="0"/>
              <a:t>2/1/2015</a:t>
            </a:fld>
            <a:endParaRPr lang="en-US"/>
          </a:p>
        </p:txBody>
      </p:sp>
      <p:sp>
        <p:nvSpPr>
          <p:cNvPr id="15" name="Slide Number Placeholder 14"/>
          <p:cNvSpPr>
            <a:spLocks noGrp="1"/>
          </p:cNvSpPr>
          <p:nvPr>
            <p:ph type="sldNum" sz="quarter" idx="11"/>
          </p:nvPr>
        </p:nvSpPr>
        <p:spPr/>
        <p:txBody>
          <a:bodyPr/>
          <a:lstStyle/>
          <a:p>
            <a:fld id="{69749A79-3568-4BBC-9D7B-1CA720541F9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9F7EE3C5-5033-42FD-9025-4B9369E883D4}" type="datetimeFigureOut">
              <a:rPr lang="en-US" smtClean="0"/>
              <a:t>2/1/2015</a:t>
            </a:fld>
            <a:endParaRPr lang="en-US"/>
          </a:p>
        </p:txBody>
      </p:sp>
      <p:sp>
        <p:nvSpPr>
          <p:cNvPr id="13" name="Slide Number Placeholder 12"/>
          <p:cNvSpPr>
            <a:spLocks noGrp="1"/>
          </p:cNvSpPr>
          <p:nvPr>
            <p:ph type="sldNum" sz="quarter" idx="11"/>
          </p:nvPr>
        </p:nvSpPr>
        <p:spPr/>
        <p:txBody>
          <a:bodyPr/>
          <a:lstStyle/>
          <a:p>
            <a:fld id="{69749A79-3568-4BBC-9D7B-1CA720541F9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F7EE3C5-5033-42FD-9025-4B9369E883D4}" type="datetimeFigureOut">
              <a:rPr lang="en-US" smtClean="0"/>
              <a:t>2/1/2015</a:t>
            </a:fld>
            <a:endParaRPr lang="en-US"/>
          </a:p>
        </p:txBody>
      </p:sp>
      <p:sp>
        <p:nvSpPr>
          <p:cNvPr id="9" name="Slide Number Placeholder 8"/>
          <p:cNvSpPr>
            <a:spLocks noGrp="1"/>
          </p:cNvSpPr>
          <p:nvPr>
            <p:ph type="sldNum" sz="quarter" idx="11"/>
          </p:nvPr>
        </p:nvSpPr>
        <p:spPr/>
        <p:txBody>
          <a:bodyPr/>
          <a:lstStyle/>
          <a:p>
            <a:fld id="{69749A79-3568-4BBC-9D7B-1CA720541F9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9F7EE3C5-5033-42FD-9025-4B9369E883D4}" type="datetimeFigureOut">
              <a:rPr lang="en-US" smtClean="0"/>
              <a:t>2/1/2015</a:t>
            </a:fld>
            <a:endParaRPr lang="en-US"/>
          </a:p>
        </p:txBody>
      </p:sp>
      <p:sp>
        <p:nvSpPr>
          <p:cNvPr id="15" name="Slide Number Placeholder 14"/>
          <p:cNvSpPr>
            <a:spLocks noGrp="1"/>
          </p:cNvSpPr>
          <p:nvPr>
            <p:ph type="sldNum" sz="quarter" idx="11"/>
          </p:nvPr>
        </p:nvSpPr>
        <p:spPr/>
        <p:txBody>
          <a:bodyPr/>
          <a:lstStyle/>
          <a:p>
            <a:fld id="{69749A79-3568-4BBC-9D7B-1CA720541F9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9F7EE3C5-5033-42FD-9025-4B9369E883D4}" type="datetimeFigureOut">
              <a:rPr lang="en-US" smtClean="0"/>
              <a:t>2/1/2015</a:t>
            </a:fld>
            <a:endParaRPr lang="en-US"/>
          </a:p>
        </p:txBody>
      </p:sp>
      <p:sp>
        <p:nvSpPr>
          <p:cNvPr id="8" name="Slide Number Placeholder 7"/>
          <p:cNvSpPr>
            <a:spLocks noGrp="1"/>
          </p:cNvSpPr>
          <p:nvPr>
            <p:ph type="sldNum" sz="quarter" idx="11"/>
          </p:nvPr>
        </p:nvSpPr>
        <p:spPr/>
        <p:txBody>
          <a:bodyPr/>
          <a:lstStyle/>
          <a:p>
            <a:fld id="{69749A79-3568-4BBC-9D7B-1CA720541F9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F7EE3C5-5033-42FD-9025-4B9369E883D4}" type="datetimeFigureOut">
              <a:rPr lang="en-US" smtClean="0"/>
              <a:t>2/1/2015</a:t>
            </a:fld>
            <a:endParaRPr lang="en-US"/>
          </a:p>
        </p:txBody>
      </p:sp>
      <p:sp>
        <p:nvSpPr>
          <p:cNvPr id="6" name="Slide Number Placeholder 5"/>
          <p:cNvSpPr>
            <a:spLocks noGrp="1"/>
          </p:cNvSpPr>
          <p:nvPr>
            <p:ph type="sldNum" sz="quarter" idx="11"/>
          </p:nvPr>
        </p:nvSpPr>
        <p:spPr/>
        <p:txBody>
          <a:bodyPr/>
          <a:lstStyle/>
          <a:p>
            <a:fld id="{69749A79-3568-4BBC-9D7B-1CA720541F90}"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9F7EE3C5-5033-42FD-9025-4B9369E883D4}" type="datetimeFigureOut">
              <a:rPr lang="en-US" smtClean="0"/>
              <a:t>2/1/2015</a:t>
            </a:fld>
            <a:endParaRPr lang="en-US"/>
          </a:p>
        </p:txBody>
      </p:sp>
      <p:sp>
        <p:nvSpPr>
          <p:cNvPr id="16" name="Slide Number Placeholder 15"/>
          <p:cNvSpPr>
            <a:spLocks noGrp="1"/>
          </p:cNvSpPr>
          <p:nvPr>
            <p:ph type="sldNum" sz="quarter" idx="11"/>
          </p:nvPr>
        </p:nvSpPr>
        <p:spPr/>
        <p:txBody>
          <a:bodyPr/>
          <a:lstStyle/>
          <a:p>
            <a:fld id="{69749A79-3568-4BBC-9D7B-1CA720541F9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9F7EE3C5-5033-42FD-9025-4B9369E883D4}" type="datetimeFigureOut">
              <a:rPr lang="en-US" smtClean="0"/>
              <a:t>2/1/2015</a:t>
            </a:fld>
            <a:endParaRPr lang="en-US"/>
          </a:p>
        </p:txBody>
      </p:sp>
      <p:sp>
        <p:nvSpPr>
          <p:cNvPr id="14" name="Slide Number Placeholder 13"/>
          <p:cNvSpPr>
            <a:spLocks noGrp="1"/>
          </p:cNvSpPr>
          <p:nvPr>
            <p:ph type="sldNum" sz="quarter" idx="11"/>
          </p:nvPr>
        </p:nvSpPr>
        <p:spPr/>
        <p:txBody>
          <a:bodyPr/>
          <a:lstStyle/>
          <a:p>
            <a:fld id="{69749A79-3568-4BBC-9D7B-1CA720541F9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18D8"/>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9F7EE3C5-5033-42FD-9025-4B9369E883D4}" type="datetimeFigureOut">
              <a:rPr lang="en-US" smtClean="0"/>
              <a:t>2/1/2015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9749A79-3568-4BBC-9D7B-1CA720541F9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3" name="Oval 2"/>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
        <p:nvSpPr>
          <p:cNvPr id="4" name="Rectangle 3"/>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914400" y="1069189"/>
            <a:ext cx="7921512" cy="1015663"/>
          </a:xfrm>
          <a:prstGeom prst="rect">
            <a:avLst/>
          </a:prstGeom>
        </p:spPr>
        <p:txBody>
          <a:bodyPr wrap="square">
            <a:spAutoFit/>
          </a:bodyPr>
          <a:lstStyle/>
          <a:p>
            <a:pPr marL="342900" indent="-342900" algn="r" rtl="1">
              <a:buClr>
                <a:srgbClr val="FFFF00"/>
              </a:buClr>
              <a:buFont typeface="Wingdings 2" panose="05020102010507070707" pitchFamily="18" charset="2"/>
              <a:buChar char="¢"/>
            </a:pPr>
            <a:r>
              <a:rPr lang="fa-IR" sz="2000" dirty="0">
                <a:solidFill>
                  <a:srgbClr val="FFFF00"/>
                </a:solidFill>
                <a:cs typeface="B Jadid" panose="00000700000000000000" pitchFamily="2" charset="-78"/>
              </a:rPr>
              <a:t>انعقادخون</a:t>
            </a:r>
            <a:r>
              <a:rPr lang="fa-IR" sz="2000" dirty="0" smtClean="0">
                <a:solidFill>
                  <a:srgbClr val="FFFF00"/>
                </a:solidFill>
                <a:cs typeface="B Jadid" panose="00000700000000000000" pitchFamily="2" charset="-78"/>
              </a:rPr>
              <a:t>:</a:t>
            </a:r>
            <a:endParaRPr lang="en-US" sz="2000" dirty="0" smtClean="0">
              <a:solidFill>
                <a:srgbClr val="FFFF00"/>
              </a:solidFill>
              <a:cs typeface="B Jadid" panose="00000700000000000000" pitchFamily="2" charset="-78"/>
            </a:endParaRPr>
          </a:p>
          <a:p>
            <a:pPr algn="r" rtl="1">
              <a:buClr>
                <a:srgbClr val="FFFF00"/>
              </a:buClr>
            </a:pPr>
            <a:r>
              <a:rPr lang="fa-IR" sz="2000" dirty="0">
                <a:cs typeface="B Homa" panose="00000400000000000000" pitchFamily="2" charset="-78"/>
              </a:rPr>
              <a:t>اگر یک رگ خونی پاره شود،برای جلوگیری از خون ریزی تغییراتی درمحل زخم رخ می دهد که اگر پارگی رگ زیاد نباشد،به بسته شدن آن منجر می شود.</a:t>
            </a:r>
            <a:endParaRPr lang="en-US" sz="2000" dirty="0">
              <a:cs typeface="B Homa" panose="00000400000000000000" pitchFamily="2" charset="-78"/>
            </a:endParaRPr>
          </a:p>
        </p:txBody>
      </p:sp>
      <p:graphicFrame>
        <p:nvGraphicFramePr>
          <p:cNvPr id="6" name="Diagram 5"/>
          <p:cNvGraphicFramePr/>
          <p:nvPr>
            <p:extLst>
              <p:ext uri="{D42A27DB-BD31-4B8C-83A1-F6EECF244321}">
                <p14:modId xmlns:p14="http://schemas.microsoft.com/office/powerpoint/2010/main" val="69314590"/>
              </p:ext>
            </p:extLst>
          </p:nvPr>
        </p:nvGraphicFramePr>
        <p:xfrm>
          <a:off x="304800" y="1981200"/>
          <a:ext cx="8610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996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6" name="Rectangle 5"/>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 name="Picture 1"/>
          <p:cNvPicPr>
            <a:picLocks noChangeAspect="1"/>
          </p:cNvPicPr>
          <p:nvPr/>
        </p:nvPicPr>
        <p:blipFill>
          <a:blip r:embed="rId2"/>
          <a:stretch>
            <a:fillRect/>
          </a:stretch>
        </p:blipFill>
        <p:spPr>
          <a:xfrm>
            <a:off x="155864" y="721535"/>
            <a:ext cx="8823862" cy="6136465"/>
          </a:xfrm>
          <a:prstGeom prst="rect">
            <a:avLst/>
          </a:prstGeom>
        </p:spPr>
      </p:pic>
      <p:sp>
        <p:nvSpPr>
          <p:cNvPr id="7" name="Oval 6"/>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Tree>
    <p:extLst>
      <p:ext uri="{BB962C8B-B14F-4D97-AF65-F5344CB8AC3E}">
        <p14:creationId xmlns:p14="http://schemas.microsoft.com/office/powerpoint/2010/main" val="545263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7" name="Rectangle 6"/>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Rectangle 5"/>
          <p:cNvSpPr/>
          <p:nvPr/>
        </p:nvSpPr>
        <p:spPr>
          <a:xfrm>
            <a:off x="5562600" y="1295400"/>
            <a:ext cx="3429000" cy="3831818"/>
          </a:xfrm>
          <a:prstGeom prst="rect">
            <a:avLst/>
          </a:prstGeom>
        </p:spPr>
        <p:txBody>
          <a:bodyPr wrap="square">
            <a:spAutoFit/>
          </a:bodyPr>
          <a:lstStyle/>
          <a:p>
            <a:pPr marL="342900" indent="-342900" algn="r" rtl="1">
              <a:buClr>
                <a:srgbClr val="FFFF00"/>
              </a:buClr>
              <a:buFont typeface="Wingdings 2" panose="05020102010507070707" pitchFamily="18" charset="2"/>
              <a:buChar char="¢"/>
            </a:pPr>
            <a:r>
              <a:rPr lang="fa-IR" sz="2000" dirty="0">
                <a:solidFill>
                  <a:srgbClr val="FFFF00"/>
                </a:solidFill>
                <a:cs typeface="B Jadid" panose="00000700000000000000" pitchFamily="2" charset="-78"/>
              </a:rPr>
              <a:t>دستگاه لنفی </a:t>
            </a:r>
            <a:endParaRPr lang="fa-IR" sz="2000" dirty="0" smtClean="0">
              <a:solidFill>
                <a:srgbClr val="FFFF00"/>
              </a:solidFill>
              <a:cs typeface="B Jadid" panose="00000700000000000000" pitchFamily="2" charset="-78"/>
            </a:endParaRPr>
          </a:p>
          <a:p>
            <a:pPr algn="r" rtl="1">
              <a:buClr>
                <a:srgbClr val="FFFF00"/>
              </a:buClr>
            </a:pPr>
            <a:r>
              <a:rPr lang="fa-IR" sz="2000" dirty="0" smtClean="0">
                <a:solidFill>
                  <a:srgbClr val="FFFF00"/>
                </a:solidFill>
                <a:cs typeface="A Dast Nevis" panose="03000400000000000000" pitchFamily="66" charset="-78"/>
              </a:rPr>
              <a:t>به طور کلی به گردش خون و ایمنی بدن نیز کمک می کند.</a:t>
            </a:r>
          </a:p>
          <a:p>
            <a:pPr algn="r" rtl="1">
              <a:buClr>
                <a:srgbClr val="FFFF00"/>
              </a:buClr>
            </a:pPr>
            <a:endParaRPr lang="en-US" sz="2000" dirty="0" smtClean="0">
              <a:solidFill>
                <a:srgbClr val="FFFF00"/>
              </a:solidFill>
              <a:cs typeface="B Jadid" panose="00000700000000000000" pitchFamily="2" charset="-78"/>
            </a:endParaRPr>
          </a:p>
          <a:p>
            <a:pPr algn="r" rtl="1"/>
            <a:r>
              <a:rPr lang="fa-IR" sz="2800" dirty="0" smtClean="0">
                <a:effectLst>
                  <a:glow rad="228600">
                    <a:schemeClr val="accent2">
                      <a:satMod val="175000"/>
                      <a:alpha val="40000"/>
                    </a:schemeClr>
                  </a:glow>
                </a:effectLst>
                <a:cs typeface="B Jadid" panose="00000700000000000000" pitchFamily="2" charset="-78"/>
              </a:rPr>
              <a:t>دستگاه لنفی شامل:</a:t>
            </a:r>
          </a:p>
          <a:p>
            <a:pPr marL="285750" indent="-285750" algn="r" rtl="1">
              <a:lnSpc>
                <a:spcPct val="150000"/>
              </a:lnSpc>
              <a:buClr>
                <a:srgbClr val="FFFF00"/>
              </a:buClr>
              <a:buFont typeface="Wingdings 2" panose="05020102010507070707" pitchFamily="18" charset="2"/>
              <a:buChar char=""/>
            </a:pPr>
            <a:r>
              <a:rPr lang="fa-IR" dirty="0" smtClean="0">
                <a:cs typeface="B Homa" panose="00000400000000000000" pitchFamily="2" charset="-78"/>
              </a:rPr>
              <a:t>1- مایع لنف</a:t>
            </a:r>
          </a:p>
          <a:p>
            <a:pPr marL="285750" indent="-285750" algn="r" rtl="1">
              <a:lnSpc>
                <a:spcPct val="150000"/>
              </a:lnSpc>
              <a:buClr>
                <a:srgbClr val="FFFF00"/>
              </a:buClr>
              <a:buFont typeface="Wingdings 2" panose="05020102010507070707" pitchFamily="18" charset="2"/>
              <a:buChar char=""/>
            </a:pPr>
            <a:r>
              <a:rPr lang="fa-IR" dirty="0" smtClean="0">
                <a:cs typeface="B Homa" panose="00000400000000000000" pitchFamily="2" charset="-78"/>
              </a:rPr>
              <a:t>2-رگ های لنفی</a:t>
            </a:r>
          </a:p>
          <a:p>
            <a:pPr marL="285750" indent="-285750" algn="r" rtl="1">
              <a:lnSpc>
                <a:spcPct val="150000"/>
              </a:lnSpc>
              <a:buClr>
                <a:srgbClr val="FFFF00"/>
              </a:buClr>
              <a:buFont typeface="Wingdings 2" panose="05020102010507070707" pitchFamily="18" charset="2"/>
              <a:buChar char=""/>
            </a:pPr>
            <a:r>
              <a:rPr lang="fa-IR" dirty="0" smtClean="0">
                <a:cs typeface="B Homa" panose="00000400000000000000" pitchFamily="2" charset="-78"/>
              </a:rPr>
              <a:t>3-گره های لنفی</a:t>
            </a:r>
          </a:p>
          <a:p>
            <a:pPr marL="285750" indent="-285750" algn="r" rtl="1">
              <a:lnSpc>
                <a:spcPct val="150000"/>
              </a:lnSpc>
              <a:buClr>
                <a:srgbClr val="FFFF00"/>
              </a:buClr>
              <a:buFont typeface="Wingdings 2" panose="05020102010507070707" pitchFamily="18" charset="2"/>
              <a:buChar char=""/>
            </a:pPr>
            <a:r>
              <a:rPr lang="fa-IR" dirty="0" smtClean="0">
                <a:cs typeface="B Homa" panose="00000400000000000000" pitchFamily="2" charset="-78"/>
              </a:rPr>
              <a:t>4- اندامهای لنفی(تیموس و طحال و لوزه)</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611790" y="809195"/>
            <a:ext cx="4697963" cy="5852112"/>
          </a:xfrm>
          <a:prstGeom prst="rect">
            <a:avLst/>
          </a:prstGeom>
        </p:spPr>
      </p:pic>
      <p:sp>
        <p:nvSpPr>
          <p:cNvPr id="9" name="Oval 8"/>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Tree>
    <p:extLst>
      <p:ext uri="{BB962C8B-B14F-4D97-AF65-F5344CB8AC3E}">
        <p14:creationId xmlns:p14="http://schemas.microsoft.com/office/powerpoint/2010/main" val="2696010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5" name="Oval 4"/>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
        <p:nvSpPr>
          <p:cNvPr id="7" name="Rectangle 6"/>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Rectangle 2"/>
          <p:cNvSpPr/>
          <p:nvPr/>
        </p:nvSpPr>
        <p:spPr>
          <a:xfrm>
            <a:off x="831272" y="798915"/>
            <a:ext cx="7897092" cy="1938992"/>
          </a:xfrm>
          <a:prstGeom prst="rect">
            <a:avLst/>
          </a:prstGeom>
        </p:spPr>
        <p:txBody>
          <a:bodyPr wrap="square">
            <a:spAutoFit/>
          </a:bodyPr>
          <a:lstStyle/>
          <a:p>
            <a:pPr algn="r" rtl="1"/>
            <a:r>
              <a:rPr lang="fa-IR" sz="4000" dirty="0" smtClean="0">
                <a:effectLst>
                  <a:glow rad="228600">
                    <a:schemeClr val="accent2">
                      <a:satMod val="175000"/>
                      <a:alpha val="40000"/>
                    </a:schemeClr>
                  </a:glow>
                </a:effectLst>
                <a:cs typeface="B Jadid" panose="00000700000000000000" pitchFamily="2" charset="-78"/>
              </a:rPr>
              <a:t>مایع لنف :</a:t>
            </a:r>
          </a:p>
          <a:p>
            <a:pPr marL="285750" indent="-285750" algn="r" rtl="1">
              <a:buClr>
                <a:srgbClr val="FFFF00"/>
              </a:buClr>
              <a:buFont typeface="Wingdings 2" panose="05020102010507070707" pitchFamily="18" charset="2"/>
              <a:buChar char=""/>
            </a:pPr>
            <a:r>
              <a:rPr lang="fa-IR" sz="2000" dirty="0" smtClean="0">
                <a:solidFill>
                  <a:srgbClr val="FFFF00"/>
                </a:solidFill>
                <a:cs typeface="B Homa" panose="00000400000000000000" pitchFamily="2" charset="-78"/>
              </a:rPr>
              <a:t>تعریف : </a:t>
            </a:r>
            <a:r>
              <a:rPr lang="fa-IR" sz="2000" dirty="0" smtClean="0">
                <a:cs typeface="B Homa" panose="00000400000000000000" pitchFamily="2" charset="-78"/>
              </a:rPr>
              <a:t>مایعی بی رنگ ولی دارای گلبول سفید (ماکروفاژ –لنفوسیت </a:t>
            </a:r>
            <a:r>
              <a:rPr lang="en-US" sz="2000" dirty="0" smtClean="0">
                <a:cs typeface="B Homa" panose="00000400000000000000" pitchFamily="2" charset="-78"/>
              </a:rPr>
              <a:t>B</a:t>
            </a:r>
            <a:r>
              <a:rPr lang="fa-IR" sz="2000" dirty="0" smtClean="0">
                <a:cs typeface="B Homa" panose="00000400000000000000" pitchFamily="2" charset="-78"/>
              </a:rPr>
              <a:t> ) که درون رگهای لنفی و اندامهای لنفی جاری است.</a:t>
            </a:r>
          </a:p>
          <a:p>
            <a:pPr marL="285750" indent="-285750" algn="r" rtl="1">
              <a:buClr>
                <a:srgbClr val="FFFF00"/>
              </a:buClr>
              <a:buFont typeface="Wingdings 2" panose="05020102010507070707" pitchFamily="18" charset="2"/>
              <a:buChar char=""/>
            </a:pPr>
            <a:r>
              <a:rPr lang="fa-IR" sz="2000" dirty="0" smtClean="0">
                <a:solidFill>
                  <a:srgbClr val="FFFF00"/>
                </a:solidFill>
                <a:cs typeface="B Homa" panose="00000400000000000000" pitchFamily="2" charset="-78"/>
              </a:rPr>
              <a:t>منشا مایع لنف : </a:t>
            </a:r>
            <a:r>
              <a:rPr lang="fa-IR" sz="2000" dirty="0" smtClean="0">
                <a:cs typeface="B Homa" panose="00000400000000000000" pitchFamily="2" charset="-78"/>
              </a:rPr>
              <a:t>باقیمانده مایع میان بافتی است که نتوانسته به خون برگردد.</a:t>
            </a:r>
          </a:p>
          <a:p>
            <a:pPr marL="285750" indent="-285750" algn="r" rtl="1">
              <a:buClr>
                <a:srgbClr val="FFFF00"/>
              </a:buClr>
              <a:buFont typeface="Wingdings 2" panose="05020102010507070707" pitchFamily="18" charset="2"/>
              <a:buChar char=""/>
            </a:pPr>
            <a:endParaRPr lang="fa-IR" sz="2000" dirty="0" smtClean="0">
              <a:cs typeface="B Homa" panose="00000400000000000000" pitchFamily="2" charset="-78"/>
            </a:endParaRPr>
          </a:p>
        </p:txBody>
      </p:sp>
      <p:sp>
        <p:nvSpPr>
          <p:cNvPr id="9" name="Rectangle 8"/>
          <p:cNvSpPr/>
          <p:nvPr/>
        </p:nvSpPr>
        <p:spPr>
          <a:xfrm>
            <a:off x="5247408" y="2608004"/>
            <a:ext cx="3480955" cy="3693319"/>
          </a:xfrm>
          <a:prstGeom prst="rect">
            <a:avLst/>
          </a:prstGeom>
        </p:spPr>
        <p:txBody>
          <a:bodyPr wrap="square">
            <a:spAutoFit/>
          </a:bodyPr>
          <a:lstStyle/>
          <a:p>
            <a:pPr marL="285750" indent="-285750" algn="justLow" rtl="1">
              <a:buClr>
                <a:srgbClr val="FFFF00"/>
              </a:buClr>
              <a:buFont typeface="Wingdings 2" panose="05020102010507070707" pitchFamily="18" charset="2"/>
              <a:buChar char=""/>
            </a:pPr>
            <a:r>
              <a:rPr lang="fa-IR" dirty="0">
                <a:solidFill>
                  <a:srgbClr val="FFFF00"/>
                </a:solidFill>
                <a:cs typeface="B Homa" panose="00000400000000000000" pitchFamily="2" charset="-78"/>
              </a:rPr>
              <a:t>چگونگی تولید: </a:t>
            </a:r>
            <a:r>
              <a:rPr lang="fa-IR" dirty="0">
                <a:cs typeface="B Homa" panose="00000400000000000000" pitchFamily="2" charset="-78"/>
              </a:rPr>
              <a:t>بخشی از مایع میان بافتی پس از تبادل مواد با سلول ها بار دیگر به مویرگ ها باز می گردد؛اما بخشی از آن به رگ های باریکی که مویرگ لنفی نامیده می شوند،وارد می شود. مایع مذکور هنگامی که درون دستگاه لنفی در جریان است مایع لنف نامیده می شود.</a:t>
            </a:r>
          </a:p>
          <a:p>
            <a:pPr marL="285750" indent="-285750" algn="justLow" rtl="1">
              <a:buClr>
                <a:srgbClr val="FFFF00"/>
              </a:buClr>
              <a:buFont typeface="Wingdings 2" panose="05020102010507070707" pitchFamily="18" charset="2"/>
              <a:buChar char=""/>
            </a:pPr>
            <a:endParaRPr lang="fa-IR" dirty="0">
              <a:cs typeface="B Homa" panose="00000400000000000000" pitchFamily="2" charset="-78"/>
            </a:endParaRPr>
          </a:p>
          <a:p>
            <a:pPr marL="285750" indent="-285750" algn="justLow" rtl="1">
              <a:buClr>
                <a:srgbClr val="FFFF00"/>
              </a:buClr>
              <a:buFont typeface="Wingdings 2" panose="05020102010507070707" pitchFamily="18" charset="2"/>
              <a:buChar char=""/>
            </a:pPr>
            <a:r>
              <a:rPr lang="fa-IR" dirty="0">
                <a:solidFill>
                  <a:srgbClr val="FFFF00"/>
                </a:solidFill>
                <a:cs typeface="B Homa" panose="00000400000000000000" pitchFamily="2" charset="-78"/>
              </a:rPr>
              <a:t>مسیر لنف :</a:t>
            </a:r>
          </a:p>
          <a:p>
            <a:pPr algn="justLow" rtl="1"/>
            <a:r>
              <a:rPr lang="fa-IR" dirty="0">
                <a:cs typeface="B Homa" panose="00000400000000000000" pitchFamily="2" charset="-78"/>
              </a:rPr>
              <a:t> 1-فضای بین سلولی  2- مویرگ لنفی 3- رگ لنفی 4- ورود به بزرگ سیاهرگ زیرین و یا زبرین </a:t>
            </a:r>
          </a:p>
        </p:txBody>
      </p:sp>
      <p:pic>
        <p:nvPicPr>
          <p:cNvPr id="4" name="Picture 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1336" y="2608004"/>
            <a:ext cx="4478482" cy="4114800"/>
          </a:xfrm>
          <a:prstGeom prst="rect">
            <a:avLst/>
          </a:prstGeom>
        </p:spPr>
      </p:pic>
    </p:spTree>
    <p:extLst>
      <p:ext uri="{BB962C8B-B14F-4D97-AF65-F5344CB8AC3E}">
        <p14:creationId xmlns:p14="http://schemas.microsoft.com/office/powerpoint/2010/main" val="335495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5" name="Oval 4"/>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
        <p:nvSpPr>
          <p:cNvPr id="7" name="Rectangle 6"/>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Rectangle 3"/>
          <p:cNvSpPr/>
          <p:nvPr/>
        </p:nvSpPr>
        <p:spPr>
          <a:xfrm>
            <a:off x="883228" y="1230868"/>
            <a:ext cx="7523018" cy="3231654"/>
          </a:xfrm>
          <a:prstGeom prst="rect">
            <a:avLst/>
          </a:prstGeom>
        </p:spPr>
        <p:txBody>
          <a:bodyPr wrap="square">
            <a:spAutoFit/>
          </a:bodyPr>
          <a:lstStyle/>
          <a:p>
            <a:pPr algn="r" rtl="1"/>
            <a:r>
              <a:rPr lang="fa-IR" sz="3600" dirty="0">
                <a:effectLst>
                  <a:glow rad="228600">
                    <a:schemeClr val="accent2">
                      <a:satMod val="175000"/>
                      <a:alpha val="40000"/>
                    </a:schemeClr>
                  </a:glow>
                </a:effectLst>
                <a:cs typeface="B Jadid" panose="00000700000000000000" pitchFamily="2" charset="-78"/>
              </a:rPr>
              <a:t>رگ های </a:t>
            </a:r>
            <a:r>
              <a:rPr lang="fa-IR" sz="3600" dirty="0" smtClean="0">
                <a:effectLst>
                  <a:glow rad="228600">
                    <a:schemeClr val="accent2">
                      <a:satMod val="175000"/>
                      <a:alpha val="40000"/>
                    </a:schemeClr>
                  </a:glow>
                </a:effectLst>
                <a:cs typeface="B Jadid" panose="00000700000000000000" pitchFamily="2" charset="-78"/>
              </a:rPr>
              <a:t>لنفی</a:t>
            </a:r>
          </a:p>
          <a:p>
            <a:pPr algn="r" rtl="1"/>
            <a:endParaRPr lang="fa-IR" sz="1600" dirty="0">
              <a:effectLst>
                <a:glow rad="228600">
                  <a:schemeClr val="accent2">
                    <a:satMod val="175000"/>
                    <a:alpha val="40000"/>
                  </a:schemeClr>
                </a:glow>
              </a:effectLst>
              <a:cs typeface="B Jadid" panose="00000700000000000000" pitchFamily="2" charset="-78"/>
            </a:endParaRPr>
          </a:p>
          <a:p>
            <a:pPr marL="285750" indent="-285750" algn="r" rtl="1">
              <a:buClr>
                <a:srgbClr val="FFFF00"/>
              </a:buClr>
              <a:buFont typeface="Wingdings 2" panose="05020102010507070707" pitchFamily="18" charset="2"/>
              <a:buChar char=""/>
            </a:pPr>
            <a:r>
              <a:rPr lang="fa-IR" dirty="0">
                <a:solidFill>
                  <a:srgbClr val="FFFF00"/>
                </a:solidFill>
                <a:cs typeface="B Homa" panose="00000400000000000000" pitchFamily="2" charset="-78"/>
              </a:rPr>
              <a:t>جایگاه :  </a:t>
            </a:r>
            <a:r>
              <a:rPr lang="fa-IR" dirty="0">
                <a:cs typeface="B Homa" panose="00000400000000000000" pitchFamily="2" charset="-78"/>
              </a:rPr>
              <a:t>در همه جای بدن حضور دارند و شبکه ای به نام دستگاه لنفی تشکیل می دهند</a:t>
            </a:r>
            <a:r>
              <a:rPr lang="fa-IR" dirty="0" smtClean="0">
                <a:cs typeface="B Homa" panose="00000400000000000000" pitchFamily="2" charset="-78"/>
              </a:rPr>
              <a:t>.</a:t>
            </a:r>
          </a:p>
          <a:p>
            <a:pPr marL="285750" indent="-285750" algn="r" rtl="1">
              <a:buClr>
                <a:srgbClr val="FFFF00"/>
              </a:buClr>
              <a:buFont typeface="Wingdings 2" panose="05020102010507070707" pitchFamily="18" charset="2"/>
              <a:buChar char=""/>
            </a:pPr>
            <a:endParaRPr lang="fa-IR" dirty="0">
              <a:cs typeface="B Homa" panose="00000400000000000000" pitchFamily="2" charset="-78"/>
            </a:endParaRPr>
          </a:p>
          <a:p>
            <a:pPr marL="285750" indent="-285750" algn="r" rtl="1">
              <a:buClr>
                <a:srgbClr val="FFFF00"/>
              </a:buClr>
              <a:buFont typeface="Wingdings 2" panose="05020102010507070707" pitchFamily="18" charset="2"/>
              <a:buChar char=""/>
            </a:pPr>
            <a:r>
              <a:rPr lang="fa-IR" dirty="0">
                <a:solidFill>
                  <a:srgbClr val="FFFF00"/>
                </a:solidFill>
                <a:cs typeface="B Homa" panose="00000400000000000000" pitchFamily="2" charset="-78"/>
              </a:rPr>
              <a:t>نقش رگ های لنفی : </a:t>
            </a:r>
            <a:r>
              <a:rPr lang="fa-IR" dirty="0">
                <a:cs typeface="B Homa" panose="00000400000000000000" pitchFamily="2" charset="-78"/>
              </a:rPr>
              <a:t>بازگرداندن مایع لنف به جریان خون سیاهرگی </a:t>
            </a:r>
            <a:endParaRPr lang="fa-IR" dirty="0" smtClean="0">
              <a:cs typeface="B Homa" panose="00000400000000000000" pitchFamily="2" charset="-78"/>
            </a:endParaRPr>
          </a:p>
          <a:p>
            <a:pPr marL="285750" indent="-285750" algn="r" rtl="1">
              <a:buClr>
                <a:srgbClr val="FFFF00"/>
              </a:buClr>
              <a:buFont typeface="Wingdings 2" panose="05020102010507070707" pitchFamily="18" charset="2"/>
              <a:buChar char=""/>
            </a:pPr>
            <a:endParaRPr lang="fa-IR" dirty="0">
              <a:cs typeface="B Homa" panose="00000400000000000000" pitchFamily="2" charset="-78"/>
            </a:endParaRPr>
          </a:p>
          <a:p>
            <a:pPr marL="285750" indent="-285750" algn="r" rtl="1">
              <a:buClr>
                <a:srgbClr val="FFFF00"/>
              </a:buClr>
              <a:buFont typeface="Wingdings 2" panose="05020102010507070707" pitchFamily="18" charset="2"/>
              <a:buChar char=""/>
            </a:pPr>
            <a:r>
              <a:rPr lang="fa-IR" dirty="0">
                <a:solidFill>
                  <a:srgbClr val="FFFF00"/>
                </a:solidFill>
                <a:cs typeface="B Homa" panose="00000400000000000000" pitchFamily="2" charset="-78"/>
              </a:rPr>
              <a:t>ویژگی ساختاری رگ های لنفی :</a:t>
            </a:r>
          </a:p>
          <a:p>
            <a:pPr algn="r" rtl="1"/>
            <a:r>
              <a:rPr lang="fa-IR" dirty="0">
                <a:cs typeface="B Homa" panose="00000400000000000000" pitchFamily="2" charset="-78"/>
              </a:rPr>
              <a:t>دریچه هایی که در رگ های لنفی قرار دارند،از بازگشت مایع درون آنها جلوگیری می کنند</a:t>
            </a:r>
            <a:r>
              <a:rPr lang="fa-IR" dirty="0" smtClean="0">
                <a:cs typeface="B Homa" panose="00000400000000000000" pitchFamily="2" charset="-78"/>
              </a:rPr>
              <a:t>.</a:t>
            </a:r>
          </a:p>
          <a:p>
            <a:pPr algn="r" rtl="1"/>
            <a:endParaRPr lang="fa-IR" dirty="0">
              <a:cs typeface="B Homa" panose="00000400000000000000" pitchFamily="2" charset="-78"/>
            </a:endParaRPr>
          </a:p>
          <a:p>
            <a:pPr marL="285750" indent="-285750" algn="r" rtl="1">
              <a:buClr>
                <a:srgbClr val="FFFF00"/>
              </a:buClr>
              <a:buFont typeface="Wingdings 2" panose="05020102010507070707" pitchFamily="18" charset="2"/>
              <a:buChar char=""/>
            </a:pPr>
            <a:r>
              <a:rPr lang="fa-IR" dirty="0">
                <a:solidFill>
                  <a:srgbClr val="FFFF00"/>
                </a:solidFill>
                <a:cs typeface="B Homa" panose="00000400000000000000" pitchFamily="2" charset="-78"/>
              </a:rPr>
              <a:t>نکته : </a:t>
            </a:r>
            <a:r>
              <a:rPr lang="fa-IR" dirty="0">
                <a:cs typeface="B Homa" panose="00000400000000000000" pitchFamily="2" charset="-78"/>
              </a:rPr>
              <a:t>بسته شدن رگ لنفی می تواند باعث ایجاد بیماری ادم (خیز) شود.</a:t>
            </a:r>
            <a:endParaRPr lang="en-US" dirty="0">
              <a:cs typeface="B Homa" panose="00000400000000000000" pitchFamily="2" charset="-78"/>
            </a:endParaRPr>
          </a:p>
        </p:txBody>
      </p:sp>
    </p:spTree>
    <p:extLst>
      <p:ext uri="{BB962C8B-B14F-4D97-AF65-F5344CB8AC3E}">
        <p14:creationId xmlns:p14="http://schemas.microsoft.com/office/powerpoint/2010/main" val="108099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143000"/>
            <a:ext cx="7848600" cy="5047536"/>
          </a:xfrm>
          <a:prstGeom prst="rect">
            <a:avLst/>
          </a:prstGeom>
        </p:spPr>
        <p:txBody>
          <a:bodyPr wrap="square">
            <a:spAutoFit/>
          </a:bodyPr>
          <a:lstStyle/>
          <a:p>
            <a:pPr algn="r" rtl="1"/>
            <a:r>
              <a:rPr lang="fa-IR" sz="3200" dirty="0" smtClean="0">
                <a:effectLst>
                  <a:glow rad="228600">
                    <a:schemeClr val="accent2">
                      <a:satMod val="175000"/>
                      <a:alpha val="40000"/>
                    </a:schemeClr>
                  </a:glow>
                </a:effectLst>
                <a:cs typeface="B Jadid" panose="00000700000000000000" pitchFamily="2" charset="-78"/>
              </a:rPr>
              <a:t>گره های لنفی</a:t>
            </a:r>
          </a:p>
          <a:p>
            <a:pPr marL="285750" indent="-285750" algn="r" rtl="1">
              <a:buClr>
                <a:srgbClr val="FFFF00"/>
              </a:buClr>
              <a:buFont typeface="Wingdings 2" panose="05020102010507070707" pitchFamily="18" charset="2"/>
              <a:buChar char=""/>
            </a:pPr>
            <a:r>
              <a:rPr lang="fa-IR" dirty="0" smtClean="0">
                <a:cs typeface="B Homa" panose="00000400000000000000" pitchFamily="2" charset="-78"/>
              </a:rPr>
              <a:t> </a:t>
            </a:r>
            <a:r>
              <a:rPr lang="fa-IR" dirty="0" smtClean="0">
                <a:solidFill>
                  <a:srgbClr val="FFFF00"/>
                </a:solidFill>
                <a:cs typeface="B Homa" panose="00000400000000000000" pitchFamily="2" charset="-78"/>
              </a:rPr>
              <a:t>تعریف : </a:t>
            </a:r>
            <a:r>
              <a:rPr lang="fa-IR" dirty="0" smtClean="0">
                <a:cs typeface="B Homa" panose="00000400000000000000" pitchFamily="2" charset="-78"/>
              </a:rPr>
              <a:t>برآمدگی های  اسفنجی مانند هستند که در مسیر رگ های لنفی قرار دارند.</a:t>
            </a:r>
          </a:p>
          <a:p>
            <a:pPr algn="r" rtl="1"/>
            <a:endParaRPr lang="fa-IR" dirty="0" smtClean="0">
              <a:cs typeface="B Homa" panose="00000400000000000000" pitchFamily="2" charset="-78"/>
            </a:endParaRPr>
          </a:p>
          <a:p>
            <a:pPr marL="342900" indent="-342900" algn="r" rtl="1">
              <a:buClr>
                <a:srgbClr val="FFFF00"/>
              </a:buClr>
              <a:buFont typeface="Wingdings 2" panose="05020102010507070707" pitchFamily="18" charset="2"/>
              <a:buChar char=""/>
            </a:pPr>
            <a:r>
              <a:rPr lang="fa-IR" sz="2000" dirty="0" smtClean="0">
                <a:solidFill>
                  <a:srgbClr val="FFFF00"/>
                </a:solidFill>
                <a:cs typeface="B Homa" panose="00000400000000000000" pitchFamily="2" charset="-78"/>
              </a:rPr>
              <a:t>نقش گره های لنفی : </a:t>
            </a:r>
          </a:p>
          <a:p>
            <a:pPr algn="r" rtl="1"/>
            <a:r>
              <a:rPr lang="fa-IR" dirty="0" smtClean="0">
                <a:cs typeface="B Homa" panose="00000400000000000000" pitchFamily="2" charset="-78"/>
              </a:rPr>
              <a:t>به واسطه حفره </a:t>
            </a:r>
            <a:r>
              <a:rPr lang="fa-IR" dirty="0">
                <a:cs typeface="B Homa" panose="00000400000000000000" pitchFamily="2" charset="-78"/>
              </a:rPr>
              <a:t>ها ومجاری اسفنج مانند </a:t>
            </a:r>
            <a:r>
              <a:rPr lang="fa-IR" dirty="0" smtClean="0">
                <a:cs typeface="B Homa" panose="00000400000000000000" pitchFamily="2" charset="-78"/>
              </a:rPr>
              <a:t>لنف در میان این </a:t>
            </a:r>
            <a:r>
              <a:rPr lang="fa-IR" dirty="0">
                <a:cs typeface="B Homa" panose="00000400000000000000" pitchFamily="2" charset="-78"/>
              </a:rPr>
              <a:t>گره ها حرکت می کند </a:t>
            </a:r>
            <a:r>
              <a:rPr lang="fa-IR" dirty="0" smtClean="0">
                <a:cs typeface="B Homa" panose="00000400000000000000" pitchFamily="2" charset="-78"/>
              </a:rPr>
              <a:t>و میکروب </a:t>
            </a:r>
            <a:r>
              <a:rPr lang="fa-IR" dirty="0">
                <a:cs typeface="B Homa" panose="00000400000000000000" pitchFamily="2" charset="-78"/>
              </a:rPr>
              <a:t>ها و ذرات درشت خود را در آنجا بر جای می گذارد.ماکروفاژها در این این گره </a:t>
            </a:r>
            <a:r>
              <a:rPr lang="fa-IR" dirty="0" smtClean="0">
                <a:cs typeface="B Homa" panose="00000400000000000000" pitchFamily="2" charset="-78"/>
              </a:rPr>
              <a:t>ها حضور </a:t>
            </a:r>
            <a:r>
              <a:rPr lang="fa-IR" dirty="0">
                <a:cs typeface="B Homa" panose="00000400000000000000" pitchFamily="2" charset="-78"/>
              </a:rPr>
              <a:t>دارند و با میکروب ها مبارزه می کنند</a:t>
            </a:r>
            <a:r>
              <a:rPr lang="fa-IR" dirty="0" smtClean="0">
                <a:cs typeface="B Homa" panose="00000400000000000000" pitchFamily="2" charset="-78"/>
              </a:rPr>
              <a:t>.</a:t>
            </a:r>
          </a:p>
          <a:p>
            <a:pPr algn="r" rtl="1"/>
            <a:endParaRPr lang="fa-IR" dirty="0">
              <a:cs typeface="B Homa" panose="00000400000000000000" pitchFamily="2" charset="-78"/>
            </a:endParaRPr>
          </a:p>
          <a:p>
            <a:pPr marL="285750" indent="-285750" algn="r" rtl="1">
              <a:buClr>
                <a:srgbClr val="FFFF00"/>
              </a:buClr>
              <a:buFont typeface="Wingdings 2" panose="05020102010507070707" pitchFamily="18" charset="2"/>
              <a:buChar char=""/>
            </a:pPr>
            <a:r>
              <a:rPr lang="fa-IR" dirty="0" smtClean="0">
                <a:solidFill>
                  <a:srgbClr val="FFFF00"/>
                </a:solidFill>
                <a:cs typeface="B Homa" panose="00000400000000000000" pitchFamily="2" charset="-78"/>
              </a:rPr>
              <a:t>نشانه درگیر بودن گره های لنفی در سرکوب عفونت : </a:t>
            </a:r>
            <a:r>
              <a:rPr lang="fa-IR" dirty="0" smtClean="0">
                <a:cs typeface="B Homa" panose="00000400000000000000" pitchFamily="2" charset="-78"/>
              </a:rPr>
              <a:t>تورم گره ها </a:t>
            </a:r>
          </a:p>
          <a:p>
            <a:pPr algn="r" rtl="1"/>
            <a:r>
              <a:rPr lang="fa-IR" dirty="0" smtClean="0">
                <a:cs typeface="B Homa" panose="00000400000000000000" pitchFamily="2" charset="-78"/>
              </a:rPr>
              <a:t>نکته : تورم گره های لنفی نشانه وجود عفونت در بدن است.</a:t>
            </a:r>
          </a:p>
          <a:p>
            <a:pPr algn="r" rtl="1"/>
            <a:endParaRPr lang="fa-IR" dirty="0" smtClean="0">
              <a:cs typeface="B Homa" panose="00000400000000000000" pitchFamily="2" charset="-78"/>
            </a:endParaRPr>
          </a:p>
          <a:p>
            <a:pPr marL="285750" indent="-285750" algn="r" rtl="1">
              <a:buClr>
                <a:srgbClr val="FFFF00"/>
              </a:buClr>
              <a:buFont typeface="Wingdings 2" panose="05020102010507070707" pitchFamily="18" charset="2"/>
              <a:buChar char=""/>
            </a:pPr>
            <a:r>
              <a:rPr lang="fa-IR" dirty="0" smtClean="0">
                <a:solidFill>
                  <a:srgbClr val="FFFF00"/>
                </a:solidFill>
                <a:cs typeface="B Homa" panose="00000400000000000000" pitchFamily="2" charset="-78"/>
              </a:rPr>
              <a:t>مکانهایی در بدن که بیششترین تعداد گره های لنفی وجود دارد :</a:t>
            </a:r>
          </a:p>
          <a:p>
            <a:pPr algn="r" rtl="1"/>
            <a:r>
              <a:rPr lang="fa-IR" dirty="0">
                <a:cs typeface="B Homa" panose="00000400000000000000" pitchFamily="2" charset="-78"/>
              </a:rPr>
              <a:t>در اطراف گردن،زیر بغل و کشالۀ ران</a:t>
            </a:r>
          </a:p>
          <a:p>
            <a:pPr algn="r" rtl="1"/>
            <a:endParaRPr lang="fa-IR" dirty="0" smtClean="0">
              <a:cs typeface="B Homa" panose="00000400000000000000" pitchFamily="2" charset="-78"/>
            </a:endParaRPr>
          </a:p>
          <a:p>
            <a:pPr algn="r" rtl="1"/>
            <a:endParaRPr lang="fa-IR" dirty="0">
              <a:cs typeface="B Homa" panose="00000400000000000000" pitchFamily="2" charset="-78"/>
            </a:endParaRPr>
          </a:p>
          <a:p>
            <a:pPr algn="r" rtl="1"/>
            <a:r>
              <a:rPr lang="fa-IR" dirty="0" smtClean="0">
                <a:cs typeface="B Homa" panose="00000400000000000000" pitchFamily="2" charset="-78"/>
              </a:rPr>
              <a:t>شایان ذکر </a:t>
            </a:r>
            <a:r>
              <a:rPr lang="fa-IR" dirty="0">
                <a:cs typeface="B Homa" panose="00000400000000000000" pitchFamily="2" charset="-78"/>
              </a:rPr>
              <a:t>است که این گره ها«غده» نیستند، جون ماده ای از خود به بیرون ترشح نمی کنند؛در زبان عامیانه به آنها «غده» گفته می شود</a:t>
            </a:r>
            <a:r>
              <a:rPr lang="fa-IR" dirty="0" smtClean="0">
                <a:cs typeface="B Homa" panose="00000400000000000000" pitchFamily="2" charset="-78"/>
              </a:rPr>
              <a:t>.</a:t>
            </a:r>
            <a:endParaRPr lang="fa-IR" dirty="0">
              <a:cs typeface="B Homa" panose="00000400000000000000" pitchFamily="2" charset="-78"/>
            </a:endParaRPr>
          </a:p>
        </p:txBody>
      </p:sp>
      <p:sp>
        <p:nvSpPr>
          <p:cNvPr id="3" name="TextBox 2"/>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4" name="Oval 3"/>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
        <p:nvSpPr>
          <p:cNvPr id="5" name="Rectangle 4"/>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95116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0072" y="2997693"/>
            <a:ext cx="3318163" cy="1077218"/>
          </a:xfrm>
          <a:prstGeom prst="rect">
            <a:avLst/>
          </a:prstGeom>
        </p:spPr>
        <p:txBody>
          <a:bodyPr wrap="square">
            <a:spAutoFit/>
          </a:bodyPr>
          <a:lstStyle/>
          <a:p>
            <a:pPr algn="r" rtl="1"/>
            <a:r>
              <a:rPr lang="fa-IR" sz="3200" dirty="0" smtClean="0">
                <a:effectLst>
                  <a:glow rad="228600">
                    <a:schemeClr val="accent2">
                      <a:satMod val="175000"/>
                      <a:alpha val="40000"/>
                    </a:schemeClr>
                  </a:glow>
                </a:effectLst>
                <a:cs typeface="B Jadid" panose="00000700000000000000" pitchFamily="2" charset="-78"/>
              </a:rPr>
              <a:t>با تشکر از شما </a:t>
            </a:r>
          </a:p>
          <a:p>
            <a:pPr algn="r" rtl="1"/>
            <a:endParaRPr lang="fa-IR" sz="3200" dirty="0" smtClean="0">
              <a:effectLst>
                <a:glow rad="228600">
                  <a:schemeClr val="accent2">
                    <a:satMod val="175000"/>
                    <a:alpha val="40000"/>
                  </a:schemeClr>
                </a:glow>
              </a:effectLst>
              <a:cs typeface="B Jadid" panose="00000700000000000000" pitchFamily="2" charset="-78"/>
            </a:endParaRPr>
          </a:p>
        </p:txBody>
      </p:sp>
      <p:sp>
        <p:nvSpPr>
          <p:cNvPr id="3" name="TextBox 2"/>
          <p:cNvSpPr txBox="1"/>
          <p:nvPr/>
        </p:nvSpPr>
        <p:spPr>
          <a:xfrm>
            <a:off x="685800" y="228600"/>
            <a:ext cx="8458200" cy="46166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a-IR"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rPr>
              <a:t>فصل ششم</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 Dast Nevis" pitchFamily="66" charset="-78"/>
            </a:endParaRPr>
          </a:p>
        </p:txBody>
      </p:sp>
      <p:sp>
        <p:nvSpPr>
          <p:cNvPr id="4" name="Oval 3"/>
          <p:cNvSpPr/>
          <p:nvPr/>
        </p:nvSpPr>
        <p:spPr>
          <a:xfrm>
            <a:off x="26437" y="88240"/>
            <a:ext cx="1066800" cy="1002268"/>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cap="all" dirty="0" smtClean="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rPr>
              <a:t>گردش مواد</a:t>
            </a:r>
            <a:endParaRPr lang="en-US" sz="2000" b="1" cap="all" dirty="0">
              <a:ln w="9000" cmpd="sng">
                <a:solidFill>
                  <a:schemeClr val="accent4">
                    <a:shade val="50000"/>
                    <a:satMod val="120000"/>
                  </a:schemeClr>
                </a:solidFill>
                <a:prstDash val="solid"/>
              </a:ln>
              <a:solidFill>
                <a:srgbClr val="FF0000"/>
              </a:solidFill>
              <a:effectLst>
                <a:reflection blurRad="6350" stA="60000" endA="900" endPos="60000" dist="60007" dir="5400000" sy="-100000" algn="bl" rotWithShape="0"/>
              </a:effectLst>
              <a:cs typeface="B Homa" pitchFamily="2" charset="-78"/>
            </a:endParaRPr>
          </a:p>
        </p:txBody>
      </p:sp>
      <p:sp>
        <p:nvSpPr>
          <p:cNvPr id="5" name="Rectangle 4"/>
          <p:cNvSpPr/>
          <p:nvPr/>
        </p:nvSpPr>
        <p:spPr>
          <a:xfrm>
            <a:off x="0" y="6382339"/>
            <a:ext cx="2326854" cy="461665"/>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www.zistbist.ir</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325936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2140</TotalTime>
  <Words>483</Words>
  <Application>Microsoft Office PowerPoint</Application>
  <PresentationFormat>On-screen Show (4:3)</PresentationFormat>
  <Paragraphs>71</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 Dast Nevis</vt:lpstr>
      <vt:lpstr>B Homa</vt:lpstr>
      <vt:lpstr>B Jadid</vt:lpstr>
      <vt:lpstr>Calibri</vt:lpstr>
      <vt:lpstr>Calibri Light</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eli</cp:lastModifiedBy>
  <cp:revision>245</cp:revision>
  <dcterms:modified xsi:type="dcterms:W3CDTF">2015-02-01T19:22:00Z</dcterms:modified>
</cp:coreProperties>
</file>