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EBC17E2-6370-45E1-9C40-A0171791F6C3}" type="datetimeFigureOut">
              <a:rPr lang="fa-IR" smtClean="0"/>
              <a:t>05/07/1437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D75CB92-3346-43FF-9B8B-ED1EF12CD95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17E2-6370-45E1-9C40-A0171791F6C3}" type="datetimeFigureOut">
              <a:rPr lang="fa-IR" smtClean="0"/>
              <a:t>05/07/1437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CB92-3346-43FF-9B8B-ED1EF12CD95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17E2-6370-45E1-9C40-A0171791F6C3}" type="datetimeFigureOut">
              <a:rPr lang="fa-IR" smtClean="0"/>
              <a:t>05/07/1437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CB92-3346-43FF-9B8B-ED1EF12CD95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EBC17E2-6370-45E1-9C40-A0171791F6C3}" type="datetimeFigureOut">
              <a:rPr lang="fa-IR" smtClean="0"/>
              <a:t>05/07/1437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CB92-3346-43FF-9B8B-ED1EF12CD95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EBC17E2-6370-45E1-9C40-A0171791F6C3}" type="datetimeFigureOut">
              <a:rPr lang="fa-IR" smtClean="0"/>
              <a:t>05/07/1437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D75CB92-3346-43FF-9B8B-ED1EF12CD95A}" type="slidenum">
              <a:rPr lang="fa-IR" smtClean="0"/>
              <a:t>‹#›</a:t>
            </a:fld>
            <a:endParaRPr lang="fa-I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EBC17E2-6370-45E1-9C40-A0171791F6C3}" type="datetimeFigureOut">
              <a:rPr lang="fa-IR" smtClean="0"/>
              <a:t>05/07/1437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D75CB92-3346-43FF-9B8B-ED1EF12CD95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EBC17E2-6370-45E1-9C40-A0171791F6C3}" type="datetimeFigureOut">
              <a:rPr lang="fa-IR" smtClean="0"/>
              <a:t>05/07/1437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D75CB92-3346-43FF-9B8B-ED1EF12CD95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C17E2-6370-45E1-9C40-A0171791F6C3}" type="datetimeFigureOut">
              <a:rPr lang="fa-IR" smtClean="0"/>
              <a:t>05/07/1437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5CB92-3346-43FF-9B8B-ED1EF12CD95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EBC17E2-6370-45E1-9C40-A0171791F6C3}" type="datetimeFigureOut">
              <a:rPr lang="fa-IR" smtClean="0"/>
              <a:t>05/07/1437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D75CB92-3346-43FF-9B8B-ED1EF12CD95A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EBC17E2-6370-45E1-9C40-A0171791F6C3}" type="datetimeFigureOut">
              <a:rPr lang="fa-IR" smtClean="0"/>
              <a:t>05/07/1437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D75CB92-3346-43FF-9B8B-ED1EF12CD95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EBC17E2-6370-45E1-9C40-A0171791F6C3}" type="datetimeFigureOut">
              <a:rPr lang="fa-IR" smtClean="0"/>
              <a:t>05/07/1437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D75CB92-3346-43FF-9B8B-ED1EF12CD95A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EBC17E2-6370-45E1-9C40-A0171791F6C3}" type="datetimeFigureOut">
              <a:rPr lang="fa-IR" smtClean="0"/>
              <a:t>05/07/1437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a-I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D75CB92-3346-43FF-9B8B-ED1EF12CD95A}" type="slidenum">
              <a:rPr lang="fa-IR" smtClean="0"/>
              <a:t>‹#›</a:t>
            </a:fld>
            <a:endParaRPr lang="fa-I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جامعه شناسی درس 12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امیر کلاته اقا محمدی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8685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68" r="8868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fa-IR" sz="2000" dirty="0"/>
              <a:t>تشکیل هر جهان اجتماعی فرهنگ و تمدن را به همراه می آورد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1474801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fa-IR" sz="2000" dirty="0" smtClean="0"/>
              <a:t>جوامعی که متعلق به فرهنگ های مختلف هستند ، با روابط مقابلی که دارند میتوانند از تجربیات یکدیگر استفاده کنند</a:t>
            </a:r>
            <a:endParaRPr lang="fa-IR" sz="2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250" y="1555750"/>
            <a:ext cx="5276850" cy="3517900"/>
          </a:xfrm>
        </p:spPr>
      </p:pic>
    </p:spTree>
    <p:extLst>
      <p:ext uri="{BB962C8B-B14F-4D97-AF65-F5344CB8AC3E}">
        <p14:creationId xmlns:p14="http://schemas.microsoft.com/office/powerpoint/2010/main" val="1299981787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88840"/>
            <a:ext cx="4248472" cy="439248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a-IR" dirty="0" smtClean="0"/>
              <a:t>کسانی که برای همه جوامع مسیر مشابه و واحدی ترسیم میکنند ، نگاه تک خطی به تاریخ دارند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68005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</TotalTime>
  <Words>58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Verve</vt:lpstr>
      <vt:lpstr>جامعه شناسی درس 12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جامعه شناسی درس 12</dc:title>
  <dc:creator>Coffinet.com</dc:creator>
  <cp:lastModifiedBy>Coffinet.com</cp:lastModifiedBy>
  <cp:revision>1</cp:revision>
  <dcterms:created xsi:type="dcterms:W3CDTF">2016-02-15T14:31:07Z</dcterms:created>
  <dcterms:modified xsi:type="dcterms:W3CDTF">2016-02-15T14:39:01Z</dcterms:modified>
</cp:coreProperties>
</file>