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8CB9603-887B-435A-B9E7-9FC9085D2C8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ord 3"/>
          <p:cNvSpPr/>
          <p:nvPr/>
        </p:nvSpPr>
        <p:spPr>
          <a:xfrm>
            <a:off x="642910" y="428604"/>
            <a:ext cx="1928826" cy="142876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YamatoPainting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YamatoPainting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</dc:creator>
  <cp:lastModifiedBy>MOHAMMAD</cp:lastModifiedBy>
  <cp:revision>1</cp:revision>
  <dcterms:created xsi:type="dcterms:W3CDTF">2012-02-06T13:05:50Z</dcterms:created>
  <dcterms:modified xsi:type="dcterms:W3CDTF">2012-02-06T13:06:07Z</dcterms:modified>
</cp:coreProperties>
</file>