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50666F-D65E-4AA1-83B8-E8A680DC212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35CC84-3E24-4844-816F-F65822A7DB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آنچه اموختیم درس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امیرحسین درویش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shreg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2800" dirty="0">
              <a:solidFill>
                <a:srgbClr val="FF0000"/>
              </a:solidFill>
              <a:cs typeface="B Aria" pitchFamily="2" charset="-78"/>
            </a:endParaRPr>
          </a:p>
        </p:txBody>
      </p:sp>
      <p:sp>
        <p:nvSpPr>
          <p:cNvPr id="4" name="Cube 3"/>
          <p:cNvSpPr/>
          <p:nvPr/>
        </p:nvSpPr>
        <p:spPr>
          <a:xfrm>
            <a:off x="928662" y="1928802"/>
            <a:ext cx="7143800" cy="3786214"/>
          </a:xfrm>
          <a:prstGeom prst="cub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 smtClean="0">
                <a:solidFill>
                  <a:srgbClr val="0070C0"/>
                </a:solidFill>
                <a:cs typeface="B Aria" pitchFamily="2" charset="-78"/>
              </a:rPr>
              <a:t>باتوجه به موضوع،روش و هدفی که هرنوع از جامعه شناسی در راه شناخت خود در پیش گرفت انواع گوناگونی از جامعه شناسی مثل جامعه شناسی پوزیتیویستی،جامعه شناسی تفهمی و جامعه شناسی انتقادی به وجود آمد.انواع جامعه شناسی شباهت هایی با یکدیگر داشتند،اما از جهت هایی گوناگون با یکدیگر تفاوت داشتند.مثلا موضوع،روش و هدفی که برای خود قرار می دادند،نسبت به کنش های انسانی، نوع برخورد با آنها و راه شناخت از یکدیگر جدا می شوند.</a:t>
            </a:r>
            <a:endParaRPr lang="en-US" dirty="0" smtClean="0">
              <a:solidFill>
                <a:srgbClr val="0070C0"/>
              </a:solidFill>
              <a:cs typeface="B Aria" pitchFamily="2" charset="-78"/>
            </a:endParaRPr>
          </a:p>
          <a:p>
            <a:pPr algn="r"/>
            <a:endParaRPr lang="en-US" dirty="0">
              <a:solidFill>
                <a:srgbClr val="0070C0"/>
              </a:solidFill>
              <a:cs typeface="B Aria" pitchFamily="2" charset="-78"/>
            </a:endParaRPr>
          </a:p>
        </p:txBody>
      </p:sp>
    </p:spTree>
  </p:cSld>
  <p:clrMapOvr>
    <a:masterClrMapping/>
  </p:clrMapOvr>
  <p:transition spd="slow">
    <p:cut/>
    <p:sndAc>
      <p:stSnd>
        <p:snd r:embed="rId2" name="breeze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83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آنچه اموختیم درس 6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آنچه اموختیم درس 6</dc:title>
  <dc:creator>darvish</dc:creator>
  <cp:lastModifiedBy>darvish</cp:lastModifiedBy>
  <cp:revision>1</cp:revision>
  <dcterms:created xsi:type="dcterms:W3CDTF">2015-12-07T07:39:34Z</dcterms:created>
  <dcterms:modified xsi:type="dcterms:W3CDTF">2015-12-07T07:42:30Z</dcterms:modified>
</cp:coreProperties>
</file>