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7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7A66-DF15-4D8B-8A8E-215C364B1E7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E3EC-A60C-433E-91E3-7B36CB42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8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9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10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8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1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95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8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6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3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0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0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41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14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دیا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32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2016-07-10T17:41:45Z</dcterms:created>
  <dcterms:modified xsi:type="dcterms:W3CDTF">2016-07-10T17:42:09Z</dcterms:modified>
</cp:coreProperties>
</file>