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66" r:id="rId4"/>
    <p:sldId id="274" r:id="rId5"/>
    <p:sldId id="267" r:id="rId6"/>
    <p:sldId id="268" r:id="rId7"/>
    <p:sldId id="271" r:id="rId8"/>
    <p:sldId id="272" r:id="rId9"/>
    <p:sldId id="273" r:id="rId10"/>
    <p:sldId id="27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381000" y="467380"/>
            <a:ext cx="153920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a-IR" sz="2800" b="1" cap="none" spc="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2  Arshia" pitchFamily="2" charset="-78"/>
              </a:rPr>
              <a:t>مدرسه سی شارپ </a:t>
            </a:r>
            <a:endParaRPr lang="en-US" sz="2800" b="1" cap="none" spc="0" dirty="0">
              <a:ln w="11430"/>
              <a:solidFill>
                <a:schemeClr val="bg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2  Arshia" pitchFamily="2" charset="-7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29654" y="6096000"/>
            <a:ext cx="400789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2  Arshia" pitchFamily="2" charset="-78"/>
              </a:rPr>
              <a:t>www.csharpschool.blog.ir</a:t>
            </a:r>
            <a:endParaRPr lang="en-US" sz="2800" b="1" cap="none" spc="0" dirty="0">
              <a:ln w="11430"/>
              <a:solidFill>
                <a:schemeClr val="bg2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2  Arshia" pitchFamily="2" charset="-7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CCAD968-EC39-46BD-BA48-A011E91D52E6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E84F426-970C-4581-B9DA-2CDE2F6775E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018270"/>
            <a:ext cx="7315200" cy="6096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History</a:t>
            </a:r>
            <a:r>
              <a:rPr lang="fa-IR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fa-IR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Framework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105400"/>
            <a:ext cx="8458200" cy="914400"/>
          </a:xfrm>
        </p:spPr>
        <p:txBody>
          <a:bodyPr>
            <a:normAutofit/>
          </a:bodyPr>
          <a:lstStyle/>
          <a:p>
            <a:pPr rtl="1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www.CSharpSchool.blog.ir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14400" y="533400"/>
            <a:ext cx="7239000" cy="6858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In The Name Of Allah, The Beneficent,  The Merciful</a:t>
            </a:r>
            <a:endParaRPr lang="en-US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006811" y="2590800"/>
            <a:ext cx="3241589" cy="23622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en-US" sz="1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C#</a:t>
            </a:r>
            <a:endParaRPr lang="en-US" sz="1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5486400"/>
            <a:ext cx="2514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69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477125" cy="414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 rot="10800000">
            <a:off x="2344692" y="19050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0800000">
            <a:off x="2344692" y="27432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25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90600" y="3730625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fa-IR" sz="5400" dirty="0" smtClean="0">
                <a:solidFill>
                  <a:srgbClr val="002060"/>
                </a:solidFill>
                <a:cs typeface="B Titr" pitchFamily="2" charset="-78"/>
              </a:rPr>
              <a:t>با تشکر از توجه شما</a:t>
            </a:r>
            <a:endParaRPr lang="en-US" sz="5400" dirty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5562600"/>
            <a:ext cx="8458200" cy="914400"/>
          </a:xfrm>
        </p:spPr>
        <p:txBody>
          <a:bodyPr>
            <a:noAutofit/>
          </a:bodyPr>
          <a:lstStyle/>
          <a:p>
            <a:pPr algn="ctr" rtl="1"/>
            <a:r>
              <a:rPr lang="fa-IR" sz="2000" dirty="0" smtClean="0">
                <a:solidFill>
                  <a:srgbClr val="002060"/>
                </a:solidFill>
                <a:cs typeface="B Esfehan" pitchFamily="2" charset="-78"/>
              </a:rPr>
              <a:t>عبداله صارمی نایینی</a:t>
            </a:r>
          </a:p>
          <a:p>
            <a:pPr algn="ctr" rtl="1"/>
            <a:r>
              <a:rPr lang="fa-IR" sz="2000" dirty="0" smtClean="0">
                <a:solidFill>
                  <a:srgbClr val="002060"/>
                </a:solidFill>
                <a:cs typeface="B Esfehan" pitchFamily="2" charset="-78"/>
              </a:rPr>
              <a:t>1393</a:t>
            </a:r>
            <a:endParaRPr lang="en-US" sz="2000" dirty="0">
              <a:solidFill>
                <a:srgbClr val="002060"/>
              </a:solidFill>
              <a:cs typeface="B Esfehan" pitchFamily="2" charset="-78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81000" y="1676400"/>
            <a:ext cx="8458200" cy="9144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/>
            <a:r>
              <a:rPr lang="fa-IR" sz="8000" dirty="0" smtClean="0">
                <a:solidFill>
                  <a:srgbClr val="00B050"/>
                </a:solidFill>
                <a:cs typeface="B Esfehan" pitchFamily="2" charset="-78"/>
              </a:rPr>
              <a:t>پایان</a:t>
            </a:r>
            <a:endParaRPr lang="en-US" sz="8000" dirty="0">
              <a:solidFill>
                <a:srgbClr val="00B050"/>
              </a:solidFill>
              <a:cs typeface="B Esfeh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169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93" y="1066800"/>
            <a:ext cx="889635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533400" y="20574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862914" y="39624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7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7630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ight Arrow 8"/>
          <p:cNvSpPr/>
          <p:nvPr/>
        </p:nvSpPr>
        <p:spPr>
          <a:xfrm rot="10800000">
            <a:off x="4800600" y="25146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0800000">
            <a:off x="3429000" y="41910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0800000">
            <a:off x="4953000" y="4040659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0800000">
            <a:off x="7772400" y="43434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6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8229600" cy="50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540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8229600" cy="50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650557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 rot="10800000">
            <a:off x="4801630" y="45720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2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435428" cy="3767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ight Arrow 6"/>
          <p:cNvSpPr/>
          <p:nvPr/>
        </p:nvSpPr>
        <p:spPr>
          <a:xfrm rot="10800000">
            <a:off x="2895600" y="32004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8839200" cy="4531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233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16058"/>
            <a:ext cx="7736229" cy="391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 rot="10800000">
            <a:off x="3918571" y="3786123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2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/>
          <a:lstStyle/>
          <a:p>
            <a:pPr algn="r" rtl="1"/>
            <a:r>
              <a:rPr lang="en-US" dirty="0" err="1" smtClean="0"/>
              <a:t>csc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01641"/>
            <a:ext cx="7491413" cy="3795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 rot="10800000">
            <a:off x="2878093" y="4114800"/>
            <a:ext cx="533400" cy="304800"/>
          </a:xfrm>
          <a:prstGeom prst="rightArrow">
            <a:avLst/>
          </a:prstGeom>
          <a:solidFill>
            <a:srgbClr val="FF0000">
              <a:alpha val="52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9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199</TotalTime>
  <Words>37</Words>
  <Application>Microsoft Office PowerPoint</Application>
  <PresentationFormat>On-screen Show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History &amp; Framework</vt:lpstr>
      <vt:lpstr>csc</vt:lpstr>
      <vt:lpstr>csc</vt:lpstr>
      <vt:lpstr>csc</vt:lpstr>
      <vt:lpstr>csc</vt:lpstr>
      <vt:lpstr>csc</vt:lpstr>
      <vt:lpstr>csc</vt:lpstr>
      <vt:lpstr>csc</vt:lpstr>
      <vt:lpstr>csc</vt:lpstr>
      <vt:lpstr>csc</vt:lpstr>
      <vt:lpstr>با تشکر از توجه شما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Sima</dc:creator>
  <cp:lastModifiedBy>Sima</cp:lastModifiedBy>
  <cp:revision>38</cp:revision>
  <dcterms:created xsi:type="dcterms:W3CDTF">2015-01-06T02:34:03Z</dcterms:created>
  <dcterms:modified xsi:type="dcterms:W3CDTF">2015-01-18T15:58:19Z</dcterms:modified>
</cp:coreProperties>
</file>