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065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900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502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369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842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633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85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25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66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22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412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5F38-054F-4037-BCCF-BD0156392448}" type="datetimeFigureOut">
              <a:rPr lang="fa-IR" smtClean="0"/>
              <a:t>1435/09/14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BF1A-84AF-4005-AAD5-17296F076E6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2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16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1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1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microsoft.com/office/2007/relationships/media" Target="../media/media1.wav"/><Relationship Id="rId7" Type="http://schemas.openxmlformats.org/officeDocument/2006/relationships/image" Target="../media/image21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6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41368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جغرافیا پایه پنجم</a:t>
            </a:r>
            <a:r>
              <a:rPr lang="en-US" sz="6600" dirty="0" smtClean="0">
                <a:solidFill>
                  <a:srgbClr val="FF0000"/>
                </a:solidFill>
              </a:rPr>
              <a:t/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fa-IR" sz="6600" dirty="0" smtClean="0">
                <a:solidFill>
                  <a:srgbClr val="FF0000"/>
                </a:solidFill>
              </a:rPr>
              <a:t>درس </a:t>
            </a:r>
            <a:r>
              <a:rPr lang="fa-IR" sz="6600" dirty="0" smtClean="0">
                <a:solidFill>
                  <a:srgbClr val="FF0000"/>
                </a:solidFill>
              </a:rPr>
              <a:t>پنجم جغرافیاصنایع </a:t>
            </a:r>
            <a:r>
              <a:rPr lang="fa-IR" sz="6600" dirty="0" smtClean="0">
                <a:solidFill>
                  <a:srgbClr val="FF0000"/>
                </a:solidFill>
              </a:rPr>
              <a:t>ایران</a:t>
            </a:r>
            <a:r>
              <a:rPr lang="en-US" sz="6600" dirty="0" smtClean="0">
                <a:solidFill>
                  <a:srgbClr val="FF0000"/>
                </a:solidFill>
              </a:rPr>
              <a:t/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fa-IR" sz="6600" dirty="0">
                <a:solidFill>
                  <a:srgbClr val="00B0F0"/>
                </a:solidFill>
              </a:rPr>
              <a:t>تهیه کننده:هانیامرواری </a:t>
            </a:r>
            <a:br>
              <a:rPr lang="fa-IR" sz="6600" dirty="0">
                <a:solidFill>
                  <a:srgbClr val="00B0F0"/>
                </a:solidFill>
              </a:rPr>
            </a:br>
            <a:r>
              <a:rPr lang="fa-IR" sz="6600" dirty="0">
                <a:solidFill>
                  <a:srgbClr val="00B0F0"/>
                </a:solidFill>
              </a:rPr>
              <a:t>نام معلم:خانم پرشنگ عبداللهی</a:t>
            </a:r>
            <a:endParaRPr lang="fa-IR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پوشه ی هانیا\متحرک\جدا کننده متن\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73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76263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9-چندصنایع مادررانام ببرید.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صنایع ذوب آهن،پتروشیمی وماشین سازی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D:\پوشه ی هانیا\متحرک\جدا کننده متن\2\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60648"/>
            <a:ext cx="4733925" cy="10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10-ذوب آهن ازچه صنایعی است؟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صنایع مادر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D:\پوشه ی هانیا\متحرک\جدا کننده متن\2\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33603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پوشه ی هانیا\متحرک\جدا کننده متن\2\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3603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664295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11-درذوب آهن چه کارهایی انجام می شود؟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861048"/>
            <a:ext cx="8496944" cy="2639144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درکارخانه های ذوب آهن قطعات آهن تولید می شود.کارخانه هاییکه درتولیدات خودآهن به کارمی برند،ازاین آهناستفاده می کنند.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D:\پوشه ی هانیا\متحرک\جدا کننده متن\2\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9571"/>
            <a:ext cx="4438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27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12-اولین کارخانه ی ذوب آهن ایران درکجاساخته شد؟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درنزدیکی اصفهان ساخته شد.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D:\پوشه ی هانیا\متحرک\جدا کننده متن\2\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890925" cy="9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5178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764705"/>
            <a:ext cx="8784976" cy="2520279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13- سنگ آهن موردنیازاین کارخانه ازمعادن آهن کدام استان استخراج می شود؟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استان یزد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D:\پوشه ی هانیا\متحرک\جدا کننده متن\2\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98925" cy="7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20279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14-سنگ آهن موردنیازاین کارخانه ازمعادن آهن استان.......استخراج می شود.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328" y="3886200"/>
            <a:ext cx="7144072" cy="1752600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1)اصفهان     2)یزد      3)تهران </a:t>
            </a:r>
          </a:p>
          <a:p>
            <a:pPr algn="r"/>
            <a:r>
              <a:rPr lang="fa-IR" sz="4400" dirty="0">
                <a:solidFill>
                  <a:schemeClr val="tx1"/>
                </a:solidFill>
              </a:rPr>
              <a:t> </a:t>
            </a:r>
            <a:r>
              <a:rPr lang="fa-IR" sz="4400" dirty="0" smtClean="0">
                <a:solidFill>
                  <a:schemeClr val="tx1"/>
                </a:solidFill>
              </a:rPr>
              <a:t>               4)سمنان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3848" y="4005064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152" y="4149080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9048" y="4782294"/>
            <a:ext cx="609600" cy="6096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005064"/>
            <a:ext cx="609600" cy="609600"/>
          </a:xfrm>
          <a:prstGeom prst="rect">
            <a:avLst/>
          </a:prstGeom>
        </p:spPr>
      </p:pic>
      <p:pic>
        <p:nvPicPr>
          <p:cNvPr id="16386" name="Picture 2" descr="D:\پوشه ی هانیا\متحرک\جدا کننده متن\2\3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61248"/>
            <a:ext cx="5097653" cy="10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160240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15-ازنفت وگازده هاماده ی شیمیایی ......به دست می آید.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1)مختلف    2)یک نوع     </a:t>
            </a:r>
          </a:p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3)هم نوع     4)موارد1و3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4034234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3768" y="4034234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8968" y="4797152"/>
            <a:ext cx="609600" cy="6096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2756" y="4941168"/>
            <a:ext cx="609600" cy="609600"/>
          </a:xfrm>
          <a:prstGeom prst="rect">
            <a:avLst/>
          </a:prstGeom>
        </p:spPr>
      </p:pic>
      <p:pic>
        <p:nvPicPr>
          <p:cNvPr id="17410" name="Picture 2" descr="D:\پوشه ی هانیا\متحرک\جدا کننده متن\2\6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4" y="116632"/>
            <a:ext cx="4653244" cy="9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232247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16-کارخانه های.......،نفت وگازرا به موادشیمیایی تبدیل می کند.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1)شیمیایی      2)صنایع مادر </a:t>
            </a:r>
          </a:p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3)فیزیکی      4)پتروشیمی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4869160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4077072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077072"/>
            <a:ext cx="609600" cy="6096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8627" y="4921919"/>
            <a:ext cx="609600" cy="609600"/>
          </a:xfrm>
          <a:prstGeom prst="rect">
            <a:avLst/>
          </a:prstGeom>
        </p:spPr>
      </p:pic>
      <p:pic>
        <p:nvPicPr>
          <p:cNvPr id="18434" name="Picture 2" descr="D:\پوشه ی هانیا\متحرک\جدا کننده متن\2\6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409056" cy="5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7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232247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17-کارپتروشیمی چیست؟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4" cy="367240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ازنفت وگازده هاماده ی شیمیایی مختلف به دست می آید.کارخانه های پتروشیمی نفت وگازرابه موادشیمیایی تبدیل می کنندازاین مواد درکارخانه های دیگربرای تولیدرنگ،چسب، کودشیمیایی،پلاستیک،وموادشوینده(پودرهای لباس شویی)استفاده می شود.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D:\پوشه ی هانیا\متحرک\جدا کننده متن\2\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9" y="188640"/>
            <a:ext cx="28731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04255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18- مجتمع پتروشیمی......ازبزرگترین ومهمترین مراکزصنعت پتروشیمی درایران است. 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بندرامام خینی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D:\پوشه ی هانیا\متحرک\جدا کننده متن\2\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3016349" cy="8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664295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1- صنعت یعنی چه؟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352928" cy="2639144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صنعت یعنی مواداولیه رابه کارخانه ببیریم وبااستفاده ازماشین هاوابزار مخصوص درآن تغییراتی به وجودبیاوریم تابه کالایی قابل استفاده تبدیل شود.  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پوشه ی هانیا\متحرک\جدا کننده متن\2\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4857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99081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19- مجتمع پتروشیمی بندر.........از بزرگترین ومهمترین مراکزصنعت پتروشیمی درایران است.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1)عباس    2)امام خمینی     3)بوشهر     4)موارد1و3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9618" y="3933056"/>
            <a:ext cx="609600" cy="6096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3933056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4725144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9618" y="4586262"/>
            <a:ext cx="609600" cy="609600"/>
          </a:xfrm>
          <a:prstGeom prst="rect">
            <a:avLst/>
          </a:prstGeom>
        </p:spPr>
      </p:pic>
      <p:pic>
        <p:nvPicPr>
          <p:cNvPr id="21507" name="Picture 3" descr="D:\پوشه ی هانیا\متحرک\جدا کننده متن\2\11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3" y="5661248"/>
            <a:ext cx="4077689" cy="9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پوشه ی هانیا\متحرک\جدا کننده متن\2\7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" y="116632"/>
            <a:ext cx="3067782" cy="10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14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39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20- درکارخانه های ماشین سازی چه چیزی استفاده می کنند؟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005064"/>
            <a:ext cx="8532440" cy="2304256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درکارخانه های ماشین سازی، ماشین آلات وابزار،دیگ بخار، جرثقیل ودستگاه هایی ماننداین هابرای سایرکارخانه هاتولیدمی شود.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D:\پوشه ی هانیا\متحرک\جدا کننده متن\2\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020994" cy="11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پوشه ی هانیا\متحرک\جدا کننده متن\2\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26" y="2636912"/>
            <a:ext cx="3067782" cy="10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65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00B0F0"/>
                </a:solidFill>
              </a:rPr>
              <a:t>تهیه کننده:هانیامرواری </a:t>
            </a:r>
            <a:br>
              <a:rPr lang="fa-IR" sz="6600" dirty="0" smtClean="0">
                <a:solidFill>
                  <a:srgbClr val="00B0F0"/>
                </a:solidFill>
              </a:rPr>
            </a:br>
            <a:r>
              <a:rPr lang="fa-IR" sz="6600" dirty="0">
                <a:solidFill>
                  <a:srgbClr val="00B0F0"/>
                </a:solidFill>
              </a:rPr>
              <a:t/>
            </a:r>
            <a:br>
              <a:rPr lang="fa-IR" sz="6600" dirty="0">
                <a:solidFill>
                  <a:srgbClr val="00B0F0"/>
                </a:solidFill>
              </a:rPr>
            </a:br>
            <a:r>
              <a:rPr lang="fa-IR" sz="6600" dirty="0" smtClean="0">
                <a:solidFill>
                  <a:srgbClr val="00B0F0"/>
                </a:solidFill>
              </a:rPr>
              <a:t/>
            </a:r>
            <a:br>
              <a:rPr lang="fa-IR" sz="6600" dirty="0" smtClean="0">
                <a:solidFill>
                  <a:srgbClr val="00B0F0"/>
                </a:solidFill>
              </a:rPr>
            </a:br>
            <a:r>
              <a:rPr lang="fa-IR" sz="6600" dirty="0" smtClean="0">
                <a:solidFill>
                  <a:srgbClr val="00B0F0"/>
                </a:solidFill>
              </a:rPr>
              <a:t>نام معلم:خانم پرشنگ عبداللهی</a:t>
            </a:r>
            <a:endParaRPr lang="fa-IR" sz="66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پوشه ی هانیا\متحرک\--cascada-_b5v6r5w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83" y="2348880"/>
            <a:ext cx="2723090" cy="21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92287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2-چندصنایع مصرفی رانام ببرید.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751" y="3356992"/>
            <a:ext cx="6400800" cy="2423120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تولیدپارچه،کیف وکفش،اتومبیل سازی،یخچال سازی،تولیدکمپوت، آردسازی،کاغذسازی وبلورسازی 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پوشه ی هانیا\متحرک\جدا کننده متن\2\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2008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04255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3-</a:t>
            </a:r>
            <a:r>
              <a:rPr lang="fa-IR" sz="4800" smtClean="0"/>
              <a:t>........اغلب درداخل </a:t>
            </a:r>
            <a:r>
              <a:rPr lang="fa-IR" sz="4800" dirty="0" smtClean="0"/>
              <a:t>یااطراف شهرها قراردارد.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04856" cy="2423120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1)صنعت     2)صنایع مصرفی      </a:t>
            </a:r>
          </a:p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3)صنایع مادر      4)همه ی موارد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8" y="4077072"/>
            <a:ext cx="609600" cy="6096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869160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4717132"/>
            <a:ext cx="609600" cy="609600"/>
          </a:xfrm>
          <a:prstGeom prst="rect">
            <a:avLst/>
          </a:prstGeom>
        </p:spPr>
      </p:pic>
      <p:pic>
        <p:nvPicPr>
          <p:cNvPr id="9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6098" y="4077072"/>
            <a:ext cx="609600" cy="609600"/>
          </a:xfrm>
          <a:prstGeom prst="rect">
            <a:avLst/>
          </a:prstGeom>
        </p:spPr>
      </p:pic>
      <p:pic>
        <p:nvPicPr>
          <p:cNvPr id="5122" name="Picture 2" descr="D:\پوشه ی هانیا\متحرک\جدا کننده متن\2\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3" y="260648"/>
            <a:ext cx="347963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93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448271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4-صنایع مصرفی اغلب در......یا....... شهرهاقراردارد.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12" y="3886200"/>
            <a:ext cx="7288088" cy="2207096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1)داخل یاوسط    2)وسط یااطراف </a:t>
            </a:r>
          </a:p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3)داخل یااطراف      4)موارد1و3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2131" y="4869160"/>
            <a:ext cx="609600" cy="6096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4077072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112" y="4077072"/>
            <a:ext cx="609600" cy="6096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859" y="4869160"/>
            <a:ext cx="609600" cy="609600"/>
          </a:xfrm>
          <a:prstGeom prst="rect">
            <a:avLst/>
          </a:prstGeom>
        </p:spPr>
      </p:pic>
      <p:pic>
        <p:nvPicPr>
          <p:cNvPr id="6146" name="Picture 2" descr="D:\پوشه ی هانیا\متحرک\جدا کننده متن\2\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84" y="32618"/>
            <a:ext cx="3810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76263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5-کدام صنایع اغلب درداخل یااطراف شهرهاقراردارد؟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صنایع مصرفی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پوشه ی هانیا\متحرک\جدا کننده متن\2\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16632"/>
            <a:ext cx="3336681" cy="10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232247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6-صنایع مصرفی اغلب درکجای شهرها قراردارد؟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داخل یااطراف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پوشه ی هانیا\متحرک\جدا کننده متن\2\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412862" cy="9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88231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7- کدام استان بیشترصنایع کشوررادر خودجای داده است؟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استان های تهران واصفهان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پوشه ی هانیا\متحرک\جدا کننده متن\2\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71" y="332656"/>
            <a:ext cx="6219577" cy="5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پوشه ی هانیا\متحرک\جدا کننده متن\2\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66" y="5949280"/>
            <a:ext cx="6219577" cy="5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/>
              <a:t>8- به چه صنایعی صنایع مادرمی گویند؟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16" y="3356992"/>
            <a:ext cx="8424936" cy="2567136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4400" dirty="0" smtClean="0">
                <a:solidFill>
                  <a:schemeClr val="tx1"/>
                </a:solidFill>
              </a:rPr>
              <a:t>بعضی ازکارخانه هاکالاهایی تولید می کنندکه به طورمستقیم به مصرف نمی رسدبلکه ازآن هادرکارخانه های دیگراستفاده می شود.این گونه کارخانه هادرگروه صنایع مادرهستند.</a:t>
            </a:r>
            <a:endParaRPr lang="fa-IR" sz="4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D:\پوشه ی هانیا\متحرک\جدا کننده متن\2\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427972" cy="10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355</Words>
  <Application>Microsoft Office PowerPoint</Application>
  <PresentationFormat>On-screen Show (4:3)</PresentationFormat>
  <Paragraphs>47</Paragraphs>
  <Slides>22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جغرافیا پایه پنجم درس پنجم جغرافیاصنایع ایران تهیه کننده:هانیامرواری  نام معلم:خانم پرشنگ عبداللهی</vt:lpstr>
      <vt:lpstr>1- صنعت یعنی چه؟</vt:lpstr>
      <vt:lpstr>2-چندصنایع مصرفی رانام ببرید.</vt:lpstr>
      <vt:lpstr>3-........اغلب درداخل یااطراف شهرها قراردارد.</vt:lpstr>
      <vt:lpstr>4-صنایع مصرفی اغلب در......یا....... شهرهاقراردارد.</vt:lpstr>
      <vt:lpstr>5-کدام صنایع اغلب درداخل یااطراف شهرهاقراردارد؟</vt:lpstr>
      <vt:lpstr>6-صنایع مصرفی اغلب درکجای شهرها قراردارد؟</vt:lpstr>
      <vt:lpstr>7- کدام استان بیشترصنایع کشوررادر خودجای داده است؟</vt:lpstr>
      <vt:lpstr>8- به چه صنایعی صنایع مادرمی گویند؟</vt:lpstr>
      <vt:lpstr>9-چندصنایع مادررانام ببرید.</vt:lpstr>
      <vt:lpstr>10-ذوب آهن ازچه صنایعی است؟</vt:lpstr>
      <vt:lpstr>11-درذوب آهن چه کارهایی انجام می شود؟</vt:lpstr>
      <vt:lpstr>12-اولین کارخانه ی ذوب آهن ایران درکجاساخته شد؟</vt:lpstr>
      <vt:lpstr>13- سنگ آهن موردنیازاین کارخانه ازمعادن آهن کدام استان استخراج می شود؟</vt:lpstr>
      <vt:lpstr>14-سنگ آهن موردنیازاین کارخانه ازمعادن آهن استان.......استخراج می شود.</vt:lpstr>
      <vt:lpstr>15-ازنفت وگازده هاماده ی شیمیایی ......به دست می آید.</vt:lpstr>
      <vt:lpstr>16-کارخانه های.......،نفت وگازرا به موادشیمیایی تبدیل می کند.</vt:lpstr>
      <vt:lpstr>17-کارپتروشیمی چیست؟</vt:lpstr>
      <vt:lpstr>18- مجتمع پتروشیمی......ازبزرگترین ومهمترین مراکزصنعت پتروشیمی درایران است. </vt:lpstr>
      <vt:lpstr>19- مجتمع پتروشیمی بندر.........از بزرگترین ومهمترین مراکزصنعت پتروشیمی درایران است.</vt:lpstr>
      <vt:lpstr>20- درکارخانه های ماشین سازی چه چیزی استفاده می کنند؟</vt:lpstr>
      <vt:lpstr>تهیه کننده:هانیامرواری    نام معلم:خانم پرشنگ عبداللهی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پنجم جغرافیاصنایع ایران</dc:title>
  <dc:creator>NedaKurd</dc:creator>
  <cp:lastModifiedBy>DELL-PC</cp:lastModifiedBy>
  <cp:revision>9</cp:revision>
  <dcterms:created xsi:type="dcterms:W3CDTF">2001-12-31T20:32:45Z</dcterms:created>
  <dcterms:modified xsi:type="dcterms:W3CDTF">2014-07-11T14:36:17Z</dcterms:modified>
</cp:coreProperties>
</file>