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89" r:id="rId2"/>
    <p:sldId id="286" r:id="rId3"/>
    <p:sldId id="270" r:id="rId4"/>
    <p:sldId id="257" r:id="rId5"/>
    <p:sldId id="258" r:id="rId6"/>
    <p:sldId id="266" r:id="rId7"/>
    <p:sldId id="267" r:id="rId8"/>
    <p:sldId id="260" r:id="rId9"/>
    <p:sldId id="271" r:id="rId10"/>
    <p:sldId id="261" r:id="rId11"/>
    <p:sldId id="262" r:id="rId12"/>
    <p:sldId id="263" r:id="rId13"/>
    <p:sldId id="264" r:id="rId14"/>
    <p:sldId id="268" r:id="rId15"/>
    <p:sldId id="269" r:id="rId16"/>
    <p:sldId id="265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42D0B-B7D4-4348-A164-2556B06BB0DC}" type="datetimeFigureOut">
              <a:rPr lang="fa-IR" smtClean="0"/>
              <a:pPr/>
              <a:t>1440/06/10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4CC92-4D4A-4DEC-A8B9-023B3EE55B1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714620"/>
            <a:ext cx="9144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  <a:scene3d>
              <a:camera prst="perspectiveHeroicExtremeLeftFacing"/>
              <a:lightRig rig="threePt" dir="t"/>
            </a:scene3d>
          </a:bodyPr>
          <a:lstStyle/>
          <a:p>
            <a:pPr algn="ctr"/>
            <a:r>
              <a:rPr lang="fa-IR" sz="80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Homa" pitchFamily="2" charset="-78"/>
              </a:rPr>
              <a:t>  بسم </a:t>
            </a:r>
            <a:r>
              <a:rPr lang="fa-IR" sz="80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Homa" pitchFamily="2" charset="-78"/>
              </a:rPr>
              <a:t>الله الرحمن الرحیم</a:t>
            </a:r>
            <a:endParaRPr lang="fa-IR" sz="8000" b="1" i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B Homa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6143668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1750" y="0"/>
            <a:ext cx="276225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071670" y="5429264"/>
            <a:ext cx="4929222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working</a:t>
            </a:r>
            <a:endParaRPr lang="fa-IR" sz="8800" b="1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12"/>
            <a:ext cx="8229600" cy="128588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800" b="1" dirty="0" smtClean="0">
                <a:solidFill>
                  <a:srgbClr val="FF0000"/>
                </a:solidFill>
                <a:latin typeface="Comic Sans MS" pitchFamily="66" charset="0"/>
              </a:rPr>
              <a:t>watching TV</a:t>
            </a:r>
            <a:endParaRPr lang="fa-IR" sz="7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3"/>
            <a:ext cx="5999173" cy="485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0"/>
            <a:ext cx="28575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6929486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0"/>
            <a:ext cx="242886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42910" y="5500702"/>
            <a:ext cx="800105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reading a book</a:t>
            </a:r>
            <a:endParaRPr lang="fa-IR" sz="8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6500858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785918" y="5572140"/>
            <a:ext cx="571504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cooking</a:t>
            </a:r>
            <a:endParaRPr lang="fa-IR" sz="8000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0"/>
            <a:ext cx="2143108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0"/>
            <a:ext cx="28575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0"/>
            <a:ext cx="6143668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00166" y="5500702"/>
            <a:ext cx="5929354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washing</a:t>
            </a:r>
            <a:endParaRPr lang="fa-IR" sz="88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142876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studying</a:t>
            </a:r>
            <a:endParaRPr lang="fa-IR" sz="88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462"/>
            <a:ext cx="6715140" cy="492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0"/>
            <a:ext cx="2428860" cy="147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57256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5429264"/>
            <a:ext cx="871543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playing football</a:t>
            </a:r>
            <a:endParaRPr lang="fa-IR" sz="8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0"/>
            <a:ext cx="8715436" cy="6858000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endParaRPr lang="en-US" sz="11500" dirty="0" smtClean="0"/>
          </a:p>
          <a:p>
            <a:pPr algn="ctr">
              <a:buNone/>
            </a:pPr>
            <a:r>
              <a:rPr lang="en-US" sz="13800" b="1" dirty="0" smtClean="0">
                <a:solidFill>
                  <a:srgbClr val="FFFF00"/>
                </a:solidFill>
                <a:latin typeface="Verdana" pitchFamily="34" charset="0"/>
              </a:rPr>
              <a:t>testing</a:t>
            </a:r>
          </a:p>
          <a:p>
            <a:pPr algn="ctr">
              <a:buNone/>
            </a:pPr>
            <a:endParaRPr lang="fa-IR" sz="19900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178595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4400" b="1" dirty="0" smtClean="0"/>
              <a:t>office</a:t>
            </a:r>
            <a:r>
              <a:rPr lang="en-US" sz="4400" b="1" dirty="0" smtClean="0">
                <a:solidFill>
                  <a:srgbClr val="7030A0"/>
                </a:solidFill>
              </a:rPr>
              <a:t>  -  Living room  - </a:t>
            </a:r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bedroom</a:t>
            </a:r>
          </a:p>
          <a:p>
            <a:pPr algn="ctr">
              <a:buNone/>
            </a:pPr>
            <a:r>
              <a:rPr lang="en-US" sz="8000" b="1" dirty="0" smtClean="0">
                <a:solidFill>
                  <a:srgbClr val="7030A0"/>
                </a:solidFill>
                <a:latin typeface="Comic Sans MS" pitchFamily="66" charset="0"/>
              </a:rPr>
              <a:t>Living room</a:t>
            </a:r>
            <a:endParaRPr lang="fa-IR" sz="88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764386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86322"/>
            <a:ext cx="8229600" cy="150019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bedroom-</a:t>
            </a:r>
            <a:r>
              <a:rPr lang="en-US" b="1" dirty="0" smtClean="0"/>
              <a:t> office</a:t>
            </a:r>
            <a:r>
              <a:rPr lang="en-US" b="1" dirty="0" smtClean="0">
                <a:solidFill>
                  <a:srgbClr val="7030A0"/>
                </a:solidFill>
              </a:rPr>
              <a:t>  -  Living room  -</a:t>
            </a:r>
            <a:endParaRPr lang="en-US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8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bedroom</a:t>
            </a:r>
            <a:endParaRPr lang="fa-IR" sz="88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215074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480" y="0"/>
            <a:ext cx="285752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72230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endParaRPr lang="en-US" sz="9600" dirty="0" smtClean="0"/>
          </a:p>
          <a:p>
            <a:pPr algn="ctr">
              <a:buNone/>
            </a:pPr>
            <a:r>
              <a:rPr lang="en-US" sz="16600" dirty="0" smtClean="0">
                <a:solidFill>
                  <a:srgbClr val="FFFF00"/>
                </a:solidFill>
              </a:rPr>
              <a:t>LESSON </a:t>
            </a:r>
            <a:r>
              <a:rPr lang="en-US" sz="16600" dirty="0" smtClean="0">
                <a:solidFill>
                  <a:srgbClr val="FFFF00"/>
                </a:solidFill>
              </a:rPr>
              <a:t>6 </a:t>
            </a:r>
            <a:endParaRPr lang="fa-IR" sz="16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57950" y="0"/>
            <a:ext cx="27860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462"/>
            <a:ext cx="6286511" cy="478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14414" y="5000636"/>
            <a:ext cx="5929354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/>
              <a:t>  garage- </a:t>
            </a:r>
            <a:r>
              <a:rPr lang="en-US" sz="2800" b="1" dirty="0" smtClean="0"/>
              <a:t>office-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garden</a:t>
            </a:r>
            <a:endParaRPr lang="fa-IR" sz="8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8000" b="1" dirty="0" smtClean="0"/>
              <a:t>garage</a:t>
            </a:r>
            <a:endParaRPr lang="fa-IR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286512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0"/>
            <a:ext cx="2714612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643042" y="5072074"/>
            <a:ext cx="5715040" cy="18774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 smtClean="0"/>
              <a:t>garage-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office</a:t>
            </a:r>
            <a:r>
              <a:rPr lang="en-US" sz="3200" b="1" dirty="0" smtClean="0"/>
              <a:t>-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garden</a:t>
            </a:r>
            <a:endParaRPr lang="en-US" sz="3200" b="1" dirty="0" smtClean="0"/>
          </a:p>
          <a:p>
            <a:pPr algn="ctr"/>
            <a:r>
              <a:rPr lang="en-US" sz="8000" b="1" dirty="0" smtClean="0">
                <a:latin typeface="Comic Sans MS" pitchFamily="66" charset="0"/>
              </a:rPr>
              <a:t>office</a:t>
            </a:r>
            <a:endParaRPr lang="fa-IR" sz="8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71538" y="5072074"/>
            <a:ext cx="71438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/>
              <a:t>garage   -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 garden  -  </a:t>
            </a:r>
            <a:r>
              <a:rPr lang="en-US" sz="3200" b="1" dirty="0" smtClean="0"/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office</a:t>
            </a:r>
          </a:p>
          <a:p>
            <a:pPr algn="ctr"/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garden</a:t>
            </a:r>
            <a:endParaRPr lang="fa-IR" sz="8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64371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endParaRPr lang="en-US" sz="7200" dirty="0" smtClean="0"/>
          </a:p>
          <a:p>
            <a:pPr algn="ctr">
              <a:buNone/>
            </a:pPr>
            <a:r>
              <a:rPr lang="en-US" sz="19900" b="1" dirty="0" smtClean="0">
                <a:solidFill>
                  <a:schemeClr val="accent6">
                    <a:lumMod val="50000"/>
                  </a:schemeClr>
                </a:solidFill>
              </a:rPr>
              <a:t>WERB</a:t>
            </a:r>
            <a:endParaRPr lang="fa-IR" sz="199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6143668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1750" y="0"/>
            <a:ext cx="276225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500166" y="5000637"/>
            <a:ext cx="6286544" cy="29854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Working-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cooking-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washing</a:t>
            </a:r>
            <a:endParaRPr lang="fa-IR" sz="8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80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working</a:t>
            </a:r>
            <a:endParaRPr lang="fa-IR" sz="8000" b="1" dirty="0" smtClean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endParaRPr lang="fa-IR" sz="8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72074"/>
            <a:ext cx="8229600" cy="178592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cooking-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Working  -</a:t>
            </a:r>
            <a:r>
              <a:rPr lang="en-US" sz="2800" b="1" dirty="0" smtClean="0">
                <a:solidFill>
                  <a:srgbClr val="FF0000"/>
                </a:solidFill>
              </a:rPr>
              <a:t>watching TV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fa-IR" sz="2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8000" b="1" dirty="0" smtClean="0">
                <a:solidFill>
                  <a:srgbClr val="FF0000"/>
                </a:solidFill>
                <a:latin typeface="Comic Sans MS" pitchFamily="66" charset="0"/>
              </a:rPr>
              <a:t>watching TV</a:t>
            </a:r>
          </a:p>
          <a:p>
            <a:pPr algn="ctr">
              <a:buNone/>
            </a:pPr>
            <a:endParaRPr lang="fa-IR" sz="6600" b="1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3"/>
            <a:ext cx="5999173" cy="485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0"/>
            <a:ext cx="28575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6929486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0"/>
            <a:ext cx="242886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282" y="5143512"/>
            <a:ext cx="8215370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/>
              <a:t>reading a book-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Working  -</a:t>
            </a:r>
            <a:r>
              <a:rPr lang="en-US" sz="2800" b="1" dirty="0" smtClean="0">
                <a:solidFill>
                  <a:srgbClr val="FF0000"/>
                </a:solidFill>
              </a:rPr>
              <a:t>watching TV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5400" b="1" dirty="0" smtClean="0">
                <a:solidFill>
                  <a:srgbClr val="7030A0"/>
                </a:solidFill>
              </a:rPr>
              <a:t>reading a book</a:t>
            </a:r>
            <a:endParaRPr lang="fa-IR" sz="54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6500858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785918" y="4643446"/>
            <a:ext cx="571504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Working-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>cooking-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washing</a:t>
            </a:r>
            <a:endParaRPr lang="fa-IR" sz="9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80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cooking</a:t>
            </a:r>
            <a:endParaRPr lang="fa-IR" sz="8000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0"/>
            <a:ext cx="2143108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0"/>
            <a:ext cx="28575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0"/>
            <a:ext cx="6143668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00166" y="4929198"/>
            <a:ext cx="664373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Working-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>cooking-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washing</a:t>
            </a:r>
            <a:endParaRPr lang="fa-IR" sz="9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washing</a:t>
            </a:r>
            <a:endParaRPr lang="fa-IR" sz="8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4714884"/>
            <a:ext cx="8215370" cy="2143116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reading a book- </a:t>
            </a:r>
            <a:r>
              <a:rPr lang="en-US" sz="3600" b="1" dirty="0" smtClean="0">
                <a:solidFill>
                  <a:srgbClr val="FF0000"/>
                </a:solidFill>
              </a:rPr>
              <a:t>watching TV-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studying</a:t>
            </a:r>
            <a:endParaRPr lang="en-US" sz="8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studying</a:t>
            </a:r>
            <a:r>
              <a:rPr lang="en-US" sz="80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 </a:t>
            </a:r>
            <a:endParaRPr lang="fa-IR" sz="8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462"/>
            <a:ext cx="6715140" cy="449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0"/>
            <a:ext cx="2428860" cy="147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0"/>
            <a:ext cx="8929718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endParaRPr lang="en-US" sz="8000" dirty="0" smtClean="0"/>
          </a:p>
          <a:p>
            <a:pPr algn="ctr">
              <a:buNone/>
            </a:pPr>
            <a:r>
              <a:rPr lang="en-US" sz="19900" b="1" dirty="0" smtClean="0"/>
              <a:t>PLACE</a:t>
            </a:r>
            <a:endParaRPr lang="fa-IR" sz="19900" b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572560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4929198"/>
            <a:ext cx="9144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/>
              <a:t>playing football</a:t>
            </a:r>
            <a:r>
              <a:rPr lang="en-US" sz="3200" b="1" dirty="0" smtClean="0">
                <a:solidFill>
                  <a:schemeClr val="tx1"/>
                </a:solidFill>
              </a:rPr>
              <a:t> -reading a book- </a:t>
            </a:r>
            <a:r>
              <a:rPr lang="en-US" sz="3200" b="1" dirty="0" smtClean="0">
                <a:solidFill>
                  <a:srgbClr val="FF0000"/>
                </a:solidFill>
              </a:rPr>
              <a:t>watching TV</a:t>
            </a:r>
            <a:endParaRPr lang="fa-IR" sz="8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500703"/>
            <a:ext cx="91440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playing football</a:t>
            </a:r>
            <a:endParaRPr lang="fa-IR" sz="8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700" b="1" dirty="0" smtClean="0">
                <a:solidFill>
                  <a:schemeClr val="accent2"/>
                </a:solidFill>
                <a:latin typeface="Bradley Hand ITC" pitchFamily="66" charset="0"/>
              </a:rPr>
              <a:t>END</a:t>
            </a:r>
            <a:endParaRPr lang="fa-IR" sz="28700" b="1" dirty="0">
              <a:solidFill>
                <a:schemeClr val="accent2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17859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1500" b="1" dirty="0" smtClean="0">
                <a:solidFill>
                  <a:srgbClr val="7030A0"/>
                </a:solidFill>
                <a:latin typeface="Comic Sans MS" pitchFamily="66" charset="0"/>
              </a:rPr>
              <a:t>Living room</a:t>
            </a:r>
            <a:endParaRPr lang="fa-IR" sz="115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764386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29198"/>
            <a:ext cx="8229600" cy="135732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bedroom</a:t>
            </a:r>
            <a:endParaRPr lang="fa-IR" sz="88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215074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480" y="0"/>
            <a:ext cx="285752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57950" y="0"/>
            <a:ext cx="27860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462"/>
            <a:ext cx="6286511" cy="5284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000232" y="5286388"/>
            <a:ext cx="435771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8800" b="1" dirty="0" smtClean="0">
                <a:latin typeface="Comic Sans MS" pitchFamily="66" charset="0"/>
              </a:rPr>
              <a:t>garage</a:t>
            </a:r>
            <a:endParaRPr lang="fa-IR" sz="88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286512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0"/>
            <a:ext cx="2714612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643042" y="5500702"/>
            <a:ext cx="571504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600" b="1" dirty="0" smtClean="0">
                <a:latin typeface="Comic Sans MS" pitchFamily="66" charset="0"/>
              </a:rPr>
              <a:t>office</a:t>
            </a:r>
            <a:endParaRPr lang="fa-IR" sz="9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71538" y="5429264"/>
            <a:ext cx="71438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garden</a:t>
            </a:r>
            <a:endParaRPr lang="fa-IR" sz="96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64371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endParaRPr lang="en-US" sz="7200" dirty="0" smtClean="0"/>
          </a:p>
          <a:p>
            <a:pPr algn="ctr">
              <a:buNone/>
            </a:pPr>
            <a:r>
              <a:rPr lang="en-US" sz="19900" b="1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WERB</a:t>
            </a:r>
            <a:endParaRPr lang="fa-IR" sz="19900" b="1" dirty="0">
              <a:solidFill>
                <a:schemeClr val="accent6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97</Words>
  <Application>Microsoft Office PowerPoint</Application>
  <PresentationFormat>On-screen Show (4:3)</PresentationFormat>
  <Paragraphs>48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Rad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Hosein Samiee</dc:creator>
  <cp:lastModifiedBy>Hosein Samiee</cp:lastModifiedBy>
  <cp:revision>23</cp:revision>
  <dcterms:created xsi:type="dcterms:W3CDTF">2019-02-09T08:22:44Z</dcterms:created>
  <dcterms:modified xsi:type="dcterms:W3CDTF">2019-02-15T02:26:56Z</dcterms:modified>
</cp:coreProperties>
</file>