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7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92BB-1884-4935-B282-BDBB84C02AD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1D118-94E2-4D82-8EED-E54568B1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D118-94E2-4D82-8EED-E54568B15EB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673D-521B-412F-801B-3567DDA896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2F2F0-C4DF-4DD1-8F70-CE27AB0B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3315" name="Picture 2" descr="C:\LORD\Besmelah\Besmelah\2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8" y="0"/>
            <a:ext cx="9040812" cy="6880225"/>
          </a:xfrm>
          <a:noFill/>
        </p:spPr>
      </p:pic>
    </p:spTree>
    <p:extLst>
      <p:ext uri="{BB962C8B-B14F-4D97-AF65-F5344CB8AC3E}">
        <p14:creationId xmlns:p14="http://schemas.microsoft.com/office/powerpoint/2010/main" val="14916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7858180" cy="57150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8215370" cy="57150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8215370" cy="600079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_2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572428" cy="56436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786742" cy="592935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7858180" cy="56436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929618" cy="55007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715304" cy="56436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_2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572428" cy="58579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SC_2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715304" cy="56436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5400" dirty="0" smtClean="0">
              <a:solidFill>
                <a:srgbClr val="FFFF00"/>
              </a:solidFill>
              <a:cs typeface="2  Titr" pitchFamily="2" charset="-78"/>
            </a:endParaRPr>
          </a:p>
          <a:p>
            <a:pPr marL="0" indent="0" algn="ctr">
              <a:buNone/>
            </a:pPr>
            <a:r>
              <a:rPr lang="fa-IR" sz="5400" dirty="0" smtClean="0">
                <a:solidFill>
                  <a:srgbClr val="FFFF00"/>
                </a:solidFill>
                <a:cs typeface="2  Titr" pitchFamily="2" charset="-78"/>
              </a:rPr>
              <a:t>دهه مبارک فجر بر فجر آفرینان  خجسته باد     </a:t>
            </a:r>
            <a:endParaRPr lang="fa-IR" sz="5400" dirty="0">
              <a:solidFill>
                <a:srgbClr val="FFFF0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>
                <a:solidFill>
                  <a:srgbClr val="FFFF00"/>
                </a:solidFill>
                <a:cs typeface="2  Titr" pitchFamily="2" charset="-78"/>
              </a:rPr>
              <a:t>گروه آموزشی</a:t>
            </a:r>
          </a:p>
          <a:p>
            <a:pPr algn="ctr"/>
            <a:r>
              <a:rPr lang="fa-IR" sz="6000" dirty="0" smtClean="0">
                <a:solidFill>
                  <a:srgbClr val="FF0000"/>
                </a:solidFill>
                <a:cs typeface="2  Titr" pitchFamily="2" charset="-78"/>
              </a:rPr>
              <a:t> طراحی پوشاک</a:t>
            </a:r>
            <a:r>
              <a:rPr lang="fa-IR" sz="6000" dirty="0" smtClean="0">
                <a:cs typeface="2  Titr" pitchFamily="2" charset="-78"/>
              </a:rPr>
              <a:t> </a:t>
            </a:r>
          </a:p>
          <a:p>
            <a:r>
              <a:rPr lang="fa-IR" sz="6000" dirty="0" smtClean="0">
                <a:solidFill>
                  <a:srgbClr val="FFC000"/>
                </a:solidFill>
                <a:cs typeface="2  Titr" pitchFamily="2" charset="-78"/>
              </a:rPr>
              <a:t>استان مازندران</a:t>
            </a:r>
            <a:endParaRPr lang="fa-IR" sz="6000" dirty="0">
              <a:solidFill>
                <a:srgbClr val="FFC00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90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260648"/>
            <a:ext cx="8143932" cy="58326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نمايشگاه دست ساخته ها ي دانش </a:t>
            </a:r>
            <a:r>
              <a:rPr lang="en-US" b="1" dirty="0" smtClean="0">
                <a:solidFill>
                  <a:srgbClr val="FFFF00"/>
                </a:solidFill>
                <a:cs typeface="B Titr" pitchFamily="2" charset="-78"/>
              </a:rPr>
              <a:t>   </a:t>
            </a:r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آموزان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بابلسر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 رشته طراحي ودوخت سال تحصيلي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94-93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172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8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2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215370" cy="5929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7858180" cy="58579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858180" cy="57864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7929618" cy="56436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8001056" cy="58579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858180" cy="57150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23</Words>
  <Application>Microsoft Office PowerPoint</Application>
  <PresentationFormat>On-screen Show (4:3)</PresentationFormat>
  <Paragraphs>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bentolhoda</dc:creator>
  <cp:lastModifiedBy>USER</cp:lastModifiedBy>
  <cp:revision>24</cp:revision>
  <dcterms:created xsi:type="dcterms:W3CDTF">2004-05-13T09:57:57Z</dcterms:created>
  <dcterms:modified xsi:type="dcterms:W3CDTF">2015-02-03T17:41:14Z</dcterms:modified>
</cp:coreProperties>
</file>