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handoutMasterIdLst>
    <p:handoutMasterId r:id="rId22"/>
  </p:handoutMasterIdLst>
  <p:sldIdLst>
    <p:sldId id="258" r:id="rId2"/>
    <p:sldId id="256" r:id="rId3"/>
    <p:sldId id="257" r:id="rId4"/>
    <p:sldId id="259" r:id="rId5"/>
    <p:sldId id="260" r:id="rId6"/>
    <p:sldId id="265" r:id="rId7"/>
    <p:sldId id="264" r:id="rId8"/>
    <p:sldId id="263" r:id="rId9"/>
    <p:sldId id="261" r:id="rId10"/>
    <p:sldId id="267" r:id="rId11"/>
    <p:sldId id="268" r:id="rId12"/>
    <p:sldId id="269" r:id="rId13"/>
    <p:sldId id="266" r:id="rId14"/>
    <p:sldId id="270" r:id="rId15"/>
    <p:sldId id="271" r:id="rId16"/>
    <p:sldId id="272" r:id="rId17"/>
    <p:sldId id="274" r:id="rId18"/>
    <p:sldId id="273" r:id="rId19"/>
    <p:sldId id="26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115B"/>
    <a:srgbClr val="006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42E79A-3ABE-4E22-B6F9-A261AB57D496}" type="doc">
      <dgm:prSet loTypeId="urn:microsoft.com/office/officeart/2008/layout/VerticalCurvedList" loCatId="list" qsTypeId="urn:microsoft.com/office/officeart/2005/8/quickstyle/simple3" qsCatId="simple" csTypeId="urn:microsoft.com/office/officeart/2005/8/colors/colorful2" csCatId="colorful" phldr="1"/>
      <dgm:spPr/>
      <dgm:t>
        <a:bodyPr/>
        <a:lstStyle/>
        <a:p>
          <a:pPr rtl="1"/>
          <a:endParaRPr lang="fa-IR"/>
        </a:p>
      </dgm:t>
    </dgm:pt>
    <dgm:pt modelId="{367B1D3F-504C-43E5-9DD4-E09FE8A0BEA8}">
      <dgm:prSet phldrT="[Text]"/>
      <dgm:spPr/>
      <dgm:t>
        <a:bodyPr/>
        <a:lstStyle/>
        <a:p>
          <a:pPr algn="ctr" rtl="1"/>
          <a:r>
            <a:rPr lang="fa-IR" dirty="0" smtClean="0"/>
            <a:t>مقدمه </a:t>
          </a:r>
          <a:endParaRPr lang="fa-IR" dirty="0"/>
        </a:p>
      </dgm:t>
    </dgm:pt>
    <dgm:pt modelId="{3511269F-CBA1-4632-A259-F15355E7348D}" type="parTrans" cxnId="{E38141B2-7CE0-4442-98B7-DD5E0174935D}">
      <dgm:prSet/>
      <dgm:spPr/>
      <dgm:t>
        <a:bodyPr/>
        <a:lstStyle/>
        <a:p>
          <a:pPr rtl="1"/>
          <a:endParaRPr lang="fa-IR"/>
        </a:p>
      </dgm:t>
    </dgm:pt>
    <dgm:pt modelId="{5E25154F-8D55-41AF-8A4B-680F5D2884CA}" type="sibTrans" cxnId="{E38141B2-7CE0-4442-98B7-DD5E0174935D}">
      <dgm:prSet/>
      <dgm:spPr/>
      <dgm:t>
        <a:bodyPr/>
        <a:lstStyle/>
        <a:p>
          <a:pPr rtl="1"/>
          <a:endParaRPr lang="fa-IR"/>
        </a:p>
      </dgm:t>
    </dgm:pt>
    <dgm:pt modelId="{E2ACA9C3-DF65-43D0-98CC-060615077959}">
      <dgm:prSet phldrT="[Text]"/>
      <dgm:spPr/>
      <dgm:t>
        <a:bodyPr/>
        <a:lstStyle/>
        <a:p>
          <a:pPr algn="ctr" rtl="1"/>
          <a:r>
            <a:rPr lang="fa-IR" dirty="0" smtClean="0"/>
            <a:t>ابعاد </a:t>
          </a:r>
          <a:endParaRPr lang="fa-IR" dirty="0"/>
        </a:p>
      </dgm:t>
    </dgm:pt>
    <dgm:pt modelId="{9995A965-B040-46BD-928F-4516F69386DA}" type="parTrans" cxnId="{8698E01A-E359-48DC-92CF-3B5058715A3D}">
      <dgm:prSet/>
      <dgm:spPr/>
      <dgm:t>
        <a:bodyPr/>
        <a:lstStyle/>
        <a:p>
          <a:pPr rtl="1"/>
          <a:endParaRPr lang="fa-IR"/>
        </a:p>
      </dgm:t>
    </dgm:pt>
    <dgm:pt modelId="{4594EAF2-8ADA-4FDE-B888-D082C12BD19B}" type="sibTrans" cxnId="{8698E01A-E359-48DC-92CF-3B5058715A3D}">
      <dgm:prSet/>
      <dgm:spPr/>
      <dgm:t>
        <a:bodyPr/>
        <a:lstStyle/>
        <a:p>
          <a:pPr rtl="1"/>
          <a:endParaRPr lang="fa-IR"/>
        </a:p>
      </dgm:t>
    </dgm:pt>
    <dgm:pt modelId="{F3FBE07C-C065-4CC5-84EE-0FD3371D2CE2}">
      <dgm:prSet phldrT="[Text]"/>
      <dgm:spPr/>
      <dgm:t>
        <a:bodyPr/>
        <a:lstStyle/>
        <a:p>
          <a:pPr algn="ctr" rtl="1"/>
          <a:r>
            <a:rPr lang="fa-IR" dirty="0" smtClean="0"/>
            <a:t>اعتقاد</a:t>
          </a:r>
          <a:endParaRPr lang="fa-IR" dirty="0"/>
        </a:p>
      </dgm:t>
    </dgm:pt>
    <dgm:pt modelId="{D3ED34F2-705E-4E41-B73E-417E3B380A69}" type="parTrans" cxnId="{28B8BEF9-5F55-4FF6-A2DE-3D4CB478E4E9}">
      <dgm:prSet/>
      <dgm:spPr/>
      <dgm:t>
        <a:bodyPr/>
        <a:lstStyle/>
        <a:p>
          <a:pPr rtl="1"/>
          <a:endParaRPr lang="fa-IR"/>
        </a:p>
      </dgm:t>
    </dgm:pt>
    <dgm:pt modelId="{FA6AF3C1-F36D-40BA-BE78-0329249E9BF2}" type="sibTrans" cxnId="{28B8BEF9-5F55-4FF6-A2DE-3D4CB478E4E9}">
      <dgm:prSet/>
      <dgm:spPr/>
      <dgm:t>
        <a:bodyPr/>
        <a:lstStyle/>
        <a:p>
          <a:pPr rtl="1"/>
          <a:endParaRPr lang="fa-IR"/>
        </a:p>
      </dgm:t>
    </dgm:pt>
    <dgm:pt modelId="{2C70C57D-5C30-40B4-935E-902CFC1CA7B1}">
      <dgm:prSet phldrT="[Text]"/>
      <dgm:spPr/>
      <dgm:t>
        <a:bodyPr/>
        <a:lstStyle/>
        <a:p>
          <a:pPr algn="ctr" rtl="1"/>
          <a:r>
            <a:rPr lang="fa-IR" dirty="0" smtClean="0"/>
            <a:t>روشنگری </a:t>
          </a:r>
          <a:endParaRPr lang="fa-IR" dirty="0"/>
        </a:p>
      </dgm:t>
    </dgm:pt>
    <dgm:pt modelId="{6D1BCD7A-C9BE-4EFD-A72A-F0159BB5DA04}" type="parTrans" cxnId="{2624C9F3-3BA4-47D3-B770-ACF1792EE10E}">
      <dgm:prSet/>
      <dgm:spPr/>
    </dgm:pt>
    <dgm:pt modelId="{B2125E6E-6D90-4A86-9FA2-073535B71BEC}" type="sibTrans" cxnId="{2624C9F3-3BA4-47D3-B770-ACF1792EE10E}">
      <dgm:prSet/>
      <dgm:spPr/>
    </dgm:pt>
    <dgm:pt modelId="{C7BCC533-CFFA-40CD-BFD6-065003300734}">
      <dgm:prSet phldrT="[Text]"/>
      <dgm:spPr/>
      <dgm:t>
        <a:bodyPr/>
        <a:lstStyle/>
        <a:p>
          <a:pPr algn="ctr" rtl="1"/>
          <a:r>
            <a:rPr lang="fa-IR" dirty="0" smtClean="0"/>
            <a:t>مقایسه </a:t>
          </a:r>
          <a:endParaRPr lang="fa-IR" dirty="0"/>
        </a:p>
      </dgm:t>
    </dgm:pt>
    <dgm:pt modelId="{3C44E0BD-4145-42F2-B2FA-0DAB6E8D59C0}" type="parTrans" cxnId="{335518CF-C824-4CA9-B969-120EF0F31CC3}">
      <dgm:prSet/>
      <dgm:spPr/>
    </dgm:pt>
    <dgm:pt modelId="{D3F86B42-DDF5-472D-BCA2-79A02BF306F0}" type="sibTrans" cxnId="{335518CF-C824-4CA9-B969-120EF0F31CC3}">
      <dgm:prSet/>
      <dgm:spPr/>
    </dgm:pt>
    <dgm:pt modelId="{E20F43B5-6B78-42DE-9AC1-9ABB62ED1F49}">
      <dgm:prSet phldrT="[Text]"/>
      <dgm:spPr/>
      <dgm:t>
        <a:bodyPr/>
        <a:lstStyle/>
        <a:p>
          <a:pPr algn="ctr" rtl="1"/>
          <a:r>
            <a:rPr lang="fa-IR" dirty="0" smtClean="0"/>
            <a:t>تعاریف</a:t>
          </a:r>
          <a:endParaRPr lang="fa-IR" dirty="0"/>
        </a:p>
      </dgm:t>
    </dgm:pt>
    <dgm:pt modelId="{31B461C3-894D-4A55-9411-871947F18F57}" type="parTrans" cxnId="{BC9510EA-E4E8-470B-B0E7-BEDE5F9B6C0D}">
      <dgm:prSet/>
      <dgm:spPr/>
    </dgm:pt>
    <dgm:pt modelId="{2ABB1AA0-313E-4B56-B7B6-FE70EE441132}" type="sibTrans" cxnId="{BC9510EA-E4E8-470B-B0E7-BEDE5F9B6C0D}">
      <dgm:prSet/>
      <dgm:spPr/>
    </dgm:pt>
    <dgm:pt modelId="{EE8C2E57-436C-4EFD-9B48-F23BE92D5722}" type="pres">
      <dgm:prSet presAssocID="{EB42E79A-3ABE-4E22-B6F9-A261AB57D496}" presName="Name0" presStyleCnt="0">
        <dgm:presLayoutVars>
          <dgm:chMax val="7"/>
          <dgm:chPref val="7"/>
          <dgm:dir/>
        </dgm:presLayoutVars>
      </dgm:prSet>
      <dgm:spPr/>
      <dgm:t>
        <a:bodyPr/>
        <a:lstStyle/>
        <a:p>
          <a:pPr rtl="1"/>
          <a:endParaRPr lang="fa-IR"/>
        </a:p>
      </dgm:t>
    </dgm:pt>
    <dgm:pt modelId="{411164B5-AFF3-4B91-ABCD-A63FCE11B770}" type="pres">
      <dgm:prSet presAssocID="{EB42E79A-3ABE-4E22-B6F9-A261AB57D496}" presName="Name1" presStyleCnt="0"/>
      <dgm:spPr/>
    </dgm:pt>
    <dgm:pt modelId="{902A8BED-BBBC-41B9-86FC-470945DF8F72}" type="pres">
      <dgm:prSet presAssocID="{EB42E79A-3ABE-4E22-B6F9-A261AB57D496}" presName="cycle" presStyleCnt="0"/>
      <dgm:spPr/>
    </dgm:pt>
    <dgm:pt modelId="{8320298F-F0AC-48BC-BCA0-4642E3394319}" type="pres">
      <dgm:prSet presAssocID="{EB42E79A-3ABE-4E22-B6F9-A261AB57D496}" presName="srcNode" presStyleLbl="node1" presStyleIdx="0" presStyleCnt="6"/>
      <dgm:spPr/>
    </dgm:pt>
    <dgm:pt modelId="{02723864-3090-444D-8278-3783C080D6D0}" type="pres">
      <dgm:prSet presAssocID="{EB42E79A-3ABE-4E22-B6F9-A261AB57D496}" presName="conn" presStyleLbl="parChTrans1D2" presStyleIdx="0" presStyleCnt="1"/>
      <dgm:spPr/>
      <dgm:t>
        <a:bodyPr/>
        <a:lstStyle/>
        <a:p>
          <a:pPr rtl="1"/>
          <a:endParaRPr lang="fa-IR"/>
        </a:p>
      </dgm:t>
    </dgm:pt>
    <dgm:pt modelId="{9E4696FA-6E24-4832-93BF-AA6D4DF26B13}" type="pres">
      <dgm:prSet presAssocID="{EB42E79A-3ABE-4E22-B6F9-A261AB57D496}" presName="extraNode" presStyleLbl="node1" presStyleIdx="0" presStyleCnt="6"/>
      <dgm:spPr/>
    </dgm:pt>
    <dgm:pt modelId="{3E227D19-3960-41D5-8D49-92C46297CF1F}" type="pres">
      <dgm:prSet presAssocID="{EB42E79A-3ABE-4E22-B6F9-A261AB57D496}" presName="dstNode" presStyleLbl="node1" presStyleIdx="0" presStyleCnt="6"/>
      <dgm:spPr/>
    </dgm:pt>
    <dgm:pt modelId="{46B386E7-E217-4F1D-8CD5-FC0D3589CC83}" type="pres">
      <dgm:prSet presAssocID="{367B1D3F-504C-43E5-9DD4-E09FE8A0BEA8}" presName="text_1" presStyleLbl="node1" presStyleIdx="0" presStyleCnt="6" custScaleY="96236">
        <dgm:presLayoutVars>
          <dgm:bulletEnabled val="1"/>
        </dgm:presLayoutVars>
      </dgm:prSet>
      <dgm:spPr/>
      <dgm:t>
        <a:bodyPr/>
        <a:lstStyle/>
        <a:p>
          <a:pPr rtl="1"/>
          <a:endParaRPr lang="fa-IR"/>
        </a:p>
      </dgm:t>
    </dgm:pt>
    <dgm:pt modelId="{BD200B9F-B582-47D9-834B-B9A8E79F934E}" type="pres">
      <dgm:prSet presAssocID="{367B1D3F-504C-43E5-9DD4-E09FE8A0BEA8}" presName="accent_1" presStyleCnt="0"/>
      <dgm:spPr/>
    </dgm:pt>
    <dgm:pt modelId="{2700EAE1-5451-47B5-9776-434287158ED4}" type="pres">
      <dgm:prSet presAssocID="{367B1D3F-504C-43E5-9DD4-E09FE8A0BEA8}" presName="accentRepeatNode" presStyleLbl="solidFgAcc1" presStyleIdx="0" presStyleCnt="6"/>
      <dgm:spPr/>
    </dgm:pt>
    <dgm:pt modelId="{A627A0B2-2ED1-404D-9F22-23ADC0EAD235}" type="pres">
      <dgm:prSet presAssocID="{E20F43B5-6B78-42DE-9AC1-9ABB62ED1F49}" presName="text_2" presStyleLbl="node1" presStyleIdx="1" presStyleCnt="6" custScaleY="96236">
        <dgm:presLayoutVars>
          <dgm:bulletEnabled val="1"/>
        </dgm:presLayoutVars>
      </dgm:prSet>
      <dgm:spPr/>
      <dgm:t>
        <a:bodyPr/>
        <a:lstStyle/>
        <a:p>
          <a:pPr rtl="1"/>
          <a:endParaRPr lang="fa-IR"/>
        </a:p>
      </dgm:t>
    </dgm:pt>
    <dgm:pt modelId="{4932E273-8C4F-4872-A7E0-F75DED084357}" type="pres">
      <dgm:prSet presAssocID="{E20F43B5-6B78-42DE-9AC1-9ABB62ED1F49}" presName="accent_2" presStyleCnt="0"/>
      <dgm:spPr/>
    </dgm:pt>
    <dgm:pt modelId="{177603C5-4F90-4D0D-A40B-32958C1EC885}" type="pres">
      <dgm:prSet presAssocID="{E20F43B5-6B78-42DE-9AC1-9ABB62ED1F49}" presName="accentRepeatNode" presStyleLbl="solidFgAcc1" presStyleIdx="1" presStyleCnt="6"/>
      <dgm:spPr/>
    </dgm:pt>
    <dgm:pt modelId="{BFEA549A-7719-4FDB-B3D6-94F4B7E86A32}" type="pres">
      <dgm:prSet presAssocID="{E2ACA9C3-DF65-43D0-98CC-060615077959}" presName="text_3" presStyleLbl="node1" presStyleIdx="2" presStyleCnt="6" custScaleY="96236">
        <dgm:presLayoutVars>
          <dgm:bulletEnabled val="1"/>
        </dgm:presLayoutVars>
      </dgm:prSet>
      <dgm:spPr/>
      <dgm:t>
        <a:bodyPr/>
        <a:lstStyle/>
        <a:p>
          <a:pPr rtl="1"/>
          <a:endParaRPr lang="fa-IR"/>
        </a:p>
      </dgm:t>
    </dgm:pt>
    <dgm:pt modelId="{9871C264-E2AE-4874-A34B-3F01C052774E}" type="pres">
      <dgm:prSet presAssocID="{E2ACA9C3-DF65-43D0-98CC-060615077959}" presName="accent_3" presStyleCnt="0"/>
      <dgm:spPr/>
    </dgm:pt>
    <dgm:pt modelId="{E66D2CDD-DF52-416A-8F02-4249530FD315}" type="pres">
      <dgm:prSet presAssocID="{E2ACA9C3-DF65-43D0-98CC-060615077959}" presName="accentRepeatNode" presStyleLbl="solidFgAcc1" presStyleIdx="2" presStyleCnt="6"/>
      <dgm:spPr/>
    </dgm:pt>
    <dgm:pt modelId="{D8F66EA6-22CA-4E0B-BF56-5525B2AD4A2D}" type="pres">
      <dgm:prSet presAssocID="{C7BCC533-CFFA-40CD-BFD6-065003300734}" presName="text_4" presStyleLbl="node1" presStyleIdx="3" presStyleCnt="6" custScaleY="96236">
        <dgm:presLayoutVars>
          <dgm:bulletEnabled val="1"/>
        </dgm:presLayoutVars>
      </dgm:prSet>
      <dgm:spPr/>
      <dgm:t>
        <a:bodyPr/>
        <a:lstStyle/>
        <a:p>
          <a:pPr rtl="1"/>
          <a:endParaRPr lang="fa-IR"/>
        </a:p>
      </dgm:t>
    </dgm:pt>
    <dgm:pt modelId="{7310F549-D32F-47EC-B5A8-E5EB51D59984}" type="pres">
      <dgm:prSet presAssocID="{C7BCC533-CFFA-40CD-BFD6-065003300734}" presName="accent_4" presStyleCnt="0"/>
      <dgm:spPr/>
    </dgm:pt>
    <dgm:pt modelId="{DDD4162A-2311-4319-ADDC-5C3E515F179D}" type="pres">
      <dgm:prSet presAssocID="{C7BCC533-CFFA-40CD-BFD6-065003300734}" presName="accentRepeatNode" presStyleLbl="solidFgAcc1" presStyleIdx="3" presStyleCnt="6"/>
      <dgm:spPr/>
    </dgm:pt>
    <dgm:pt modelId="{E5E31B33-92D2-4FFD-9E90-D3F07102D82B}" type="pres">
      <dgm:prSet presAssocID="{2C70C57D-5C30-40B4-935E-902CFC1CA7B1}" presName="text_5" presStyleLbl="node1" presStyleIdx="4" presStyleCnt="6" custScaleY="96236">
        <dgm:presLayoutVars>
          <dgm:bulletEnabled val="1"/>
        </dgm:presLayoutVars>
      </dgm:prSet>
      <dgm:spPr/>
      <dgm:t>
        <a:bodyPr/>
        <a:lstStyle/>
        <a:p>
          <a:pPr rtl="1"/>
          <a:endParaRPr lang="fa-IR"/>
        </a:p>
      </dgm:t>
    </dgm:pt>
    <dgm:pt modelId="{C76DFC40-01F8-4660-84EB-567C2D1A6C5A}" type="pres">
      <dgm:prSet presAssocID="{2C70C57D-5C30-40B4-935E-902CFC1CA7B1}" presName="accent_5" presStyleCnt="0"/>
      <dgm:spPr/>
    </dgm:pt>
    <dgm:pt modelId="{5119731E-3920-4B29-A58F-D27B8B424D40}" type="pres">
      <dgm:prSet presAssocID="{2C70C57D-5C30-40B4-935E-902CFC1CA7B1}" presName="accentRepeatNode" presStyleLbl="solidFgAcc1" presStyleIdx="4" presStyleCnt="6"/>
      <dgm:spPr/>
    </dgm:pt>
    <dgm:pt modelId="{8E8177F6-9163-4B7D-AB15-28D7D2560BB1}" type="pres">
      <dgm:prSet presAssocID="{F3FBE07C-C065-4CC5-84EE-0FD3371D2CE2}" presName="text_6" presStyleLbl="node1" presStyleIdx="5" presStyleCnt="6" custScaleY="96236">
        <dgm:presLayoutVars>
          <dgm:bulletEnabled val="1"/>
        </dgm:presLayoutVars>
      </dgm:prSet>
      <dgm:spPr/>
      <dgm:t>
        <a:bodyPr/>
        <a:lstStyle/>
        <a:p>
          <a:pPr rtl="1"/>
          <a:endParaRPr lang="fa-IR"/>
        </a:p>
      </dgm:t>
    </dgm:pt>
    <dgm:pt modelId="{7B5CBA80-F34E-4913-A1CA-7D95BD886D24}" type="pres">
      <dgm:prSet presAssocID="{F3FBE07C-C065-4CC5-84EE-0FD3371D2CE2}" presName="accent_6" presStyleCnt="0"/>
      <dgm:spPr/>
    </dgm:pt>
    <dgm:pt modelId="{C4B0B7E8-4706-4CB7-A905-B1C89EBCB57B}" type="pres">
      <dgm:prSet presAssocID="{F3FBE07C-C065-4CC5-84EE-0FD3371D2CE2}" presName="accentRepeatNode" presStyleLbl="solidFgAcc1" presStyleIdx="5" presStyleCnt="6" custLinFactNeighborX="10456" custLinFactNeighborY="-9148"/>
      <dgm:spPr/>
    </dgm:pt>
  </dgm:ptLst>
  <dgm:cxnLst>
    <dgm:cxn modelId="{C3AEDF15-0457-4FF0-A2BE-B4402A31739C}" type="presOf" srcId="{C7BCC533-CFFA-40CD-BFD6-065003300734}" destId="{D8F66EA6-22CA-4E0B-BF56-5525B2AD4A2D}" srcOrd="0" destOrd="0" presId="urn:microsoft.com/office/officeart/2008/layout/VerticalCurvedList"/>
    <dgm:cxn modelId="{C2F081FB-32AB-4CD1-B9CE-F48CB7BF8C6B}" type="presOf" srcId="{E2ACA9C3-DF65-43D0-98CC-060615077959}" destId="{BFEA549A-7719-4FDB-B3D6-94F4B7E86A32}" srcOrd="0" destOrd="0" presId="urn:microsoft.com/office/officeart/2008/layout/VerticalCurvedList"/>
    <dgm:cxn modelId="{335518CF-C824-4CA9-B969-120EF0F31CC3}" srcId="{EB42E79A-3ABE-4E22-B6F9-A261AB57D496}" destId="{C7BCC533-CFFA-40CD-BFD6-065003300734}" srcOrd="3" destOrd="0" parTransId="{3C44E0BD-4145-42F2-B2FA-0DAB6E8D59C0}" sibTransId="{D3F86B42-DDF5-472D-BCA2-79A02BF306F0}"/>
    <dgm:cxn modelId="{C17CCC81-EB47-49D9-956B-789AC9E99982}" type="presOf" srcId="{E20F43B5-6B78-42DE-9AC1-9ABB62ED1F49}" destId="{A627A0B2-2ED1-404D-9F22-23ADC0EAD235}" srcOrd="0" destOrd="0" presId="urn:microsoft.com/office/officeart/2008/layout/VerticalCurvedList"/>
    <dgm:cxn modelId="{64D7FBED-56CA-4C87-8F56-A2143B221A5A}" type="presOf" srcId="{EB42E79A-3ABE-4E22-B6F9-A261AB57D496}" destId="{EE8C2E57-436C-4EFD-9B48-F23BE92D5722}" srcOrd="0" destOrd="0" presId="urn:microsoft.com/office/officeart/2008/layout/VerticalCurvedList"/>
    <dgm:cxn modelId="{8698E01A-E359-48DC-92CF-3B5058715A3D}" srcId="{EB42E79A-3ABE-4E22-B6F9-A261AB57D496}" destId="{E2ACA9C3-DF65-43D0-98CC-060615077959}" srcOrd="2" destOrd="0" parTransId="{9995A965-B040-46BD-928F-4516F69386DA}" sibTransId="{4594EAF2-8ADA-4FDE-B888-D082C12BD19B}"/>
    <dgm:cxn modelId="{53CD7865-7486-4E96-BAE7-565461812A09}" type="presOf" srcId="{F3FBE07C-C065-4CC5-84EE-0FD3371D2CE2}" destId="{8E8177F6-9163-4B7D-AB15-28D7D2560BB1}" srcOrd="0" destOrd="0" presId="urn:microsoft.com/office/officeart/2008/layout/VerticalCurvedList"/>
    <dgm:cxn modelId="{8549C0E7-0940-48F2-8A34-800165014858}" type="presOf" srcId="{367B1D3F-504C-43E5-9DD4-E09FE8A0BEA8}" destId="{46B386E7-E217-4F1D-8CD5-FC0D3589CC83}" srcOrd="0" destOrd="0" presId="urn:microsoft.com/office/officeart/2008/layout/VerticalCurvedList"/>
    <dgm:cxn modelId="{3D4473D4-6125-4697-9625-C1403E87BA9E}" type="presOf" srcId="{2C70C57D-5C30-40B4-935E-902CFC1CA7B1}" destId="{E5E31B33-92D2-4FFD-9E90-D3F07102D82B}" srcOrd="0" destOrd="0" presId="urn:microsoft.com/office/officeart/2008/layout/VerticalCurvedList"/>
    <dgm:cxn modelId="{BC9510EA-E4E8-470B-B0E7-BEDE5F9B6C0D}" srcId="{EB42E79A-3ABE-4E22-B6F9-A261AB57D496}" destId="{E20F43B5-6B78-42DE-9AC1-9ABB62ED1F49}" srcOrd="1" destOrd="0" parTransId="{31B461C3-894D-4A55-9411-871947F18F57}" sibTransId="{2ABB1AA0-313E-4B56-B7B6-FE70EE441132}"/>
    <dgm:cxn modelId="{2624C9F3-3BA4-47D3-B770-ACF1792EE10E}" srcId="{EB42E79A-3ABE-4E22-B6F9-A261AB57D496}" destId="{2C70C57D-5C30-40B4-935E-902CFC1CA7B1}" srcOrd="4" destOrd="0" parTransId="{6D1BCD7A-C9BE-4EFD-A72A-F0159BB5DA04}" sibTransId="{B2125E6E-6D90-4A86-9FA2-073535B71BEC}"/>
    <dgm:cxn modelId="{28B8BEF9-5F55-4FF6-A2DE-3D4CB478E4E9}" srcId="{EB42E79A-3ABE-4E22-B6F9-A261AB57D496}" destId="{F3FBE07C-C065-4CC5-84EE-0FD3371D2CE2}" srcOrd="5" destOrd="0" parTransId="{D3ED34F2-705E-4E41-B73E-417E3B380A69}" sibTransId="{FA6AF3C1-F36D-40BA-BE78-0329249E9BF2}"/>
    <dgm:cxn modelId="{E38141B2-7CE0-4442-98B7-DD5E0174935D}" srcId="{EB42E79A-3ABE-4E22-B6F9-A261AB57D496}" destId="{367B1D3F-504C-43E5-9DD4-E09FE8A0BEA8}" srcOrd="0" destOrd="0" parTransId="{3511269F-CBA1-4632-A259-F15355E7348D}" sibTransId="{5E25154F-8D55-41AF-8A4B-680F5D2884CA}"/>
    <dgm:cxn modelId="{C0B89E28-6A19-4AC4-BE40-116B586C78B2}" type="presOf" srcId="{5E25154F-8D55-41AF-8A4B-680F5D2884CA}" destId="{02723864-3090-444D-8278-3783C080D6D0}" srcOrd="0" destOrd="0" presId="urn:microsoft.com/office/officeart/2008/layout/VerticalCurvedList"/>
    <dgm:cxn modelId="{CAA0D990-EFA3-4FE7-BA9B-D117B4E769DF}" type="presParOf" srcId="{EE8C2E57-436C-4EFD-9B48-F23BE92D5722}" destId="{411164B5-AFF3-4B91-ABCD-A63FCE11B770}" srcOrd="0" destOrd="0" presId="urn:microsoft.com/office/officeart/2008/layout/VerticalCurvedList"/>
    <dgm:cxn modelId="{CA68EED2-F956-455D-ADA3-1224CC60CCE4}" type="presParOf" srcId="{411164B5-AFF3-4B91-ABCD-A63FCE11B770}" destId="{902A8BED-BBBC-41B9-86FC-470945DF8F72}" srcOrd="0" destOrd="0" presId="urn:microsoft.com/office/officeart/2008/layout/VerticalCurvedList"/>
    <dgm:cxn modelId="{F24D4D6B-AAE0-4E2A-825C-EC2BEE3DC225}" type="presParOf" srcId="{902A8BED-BBBC-41B9-86FC-470945DF8F72}" destId="{8320298F-F0AC-48BC-BCA0-4642E3394319}" srcOrd="0" destOrd="0" presId="urn:microsoft.com/office/officeart/2008/layout/VerticalCurvedList"/>
    <dgm:cxn modelId="{1B69F61D-C7DA-4287-8B45-0717D601EBD4}" type="presParOf" srcId="{902A8BED-BBBC-41B9-86FC-470945DF8F72}" destId="{02723864-3090-444D-8278-3783C080D6D0}" srcOrd="1" destOrd="0" presId="urn:microsoft.com/office/officeart/2008/layout/VerticalCurvedList"/>
    <dgm:cxn modelId="{93B7A6D8-2085-4FBD-945A-40AEEE574FDE}" type="presParOf" srcId="{902A8BED-BBBC-41B9-86FC-470945DF8F72}" destId="{9E4696FA-6E24-4832-93BF-AA6D4DF26B13}" srcOrd="2" destOrd="0" presId="urn:microsoft.com/office/officeart/2008/layout/VerticalCurvedList"/>
    <dgm:cxn modelId="{8AF4A795-464D-442D-AC72-206CDD5FEA60}" type="presParOf" srcId="{902A8BED-BBBC-41B9-86FC-470945DF8F72}" destId="{3E227D19-3960-41D5-8D49-92C46297CF1F}" srcOrd="3" destOrd="0" presId="urn:microsoft.com/office/officeart/2008/layout/VerticalCurvedList"/>
    <dgm:cxn modelId="{CAA67D81-4226-4DF8-9DCC-56671FBEC938}" type="presParOf" srcId="{411164B5-AFF3-4B91-ABCD-A63FCE11B770}" destId="{46B386E7-E217-4F1D-8CD5-FC0D3589CC83}" srcOrd="1" destOrd="0" presId="urn:microsoft.com/office/officeart/2008/layout/VerticalCurvedList"/>
    <dgm:cxn modelId="{41AFC9B0-8F6E-46D1-ADF1-B5F675017183}" type="presParOf" srcId="{411164B5-AFF3-4B91-ABCD-A63FCE11B770}" destId="{BD200B9F-B582-47D9-834B-B9A8E79F934E}" srcOrd="2" destOrd="0" presId="urn:microsoft.com/office/officeart/2008/layout/VerticalCurvedList"/>
    <dgm:cxn modelId="{99B508C5-D2A4-470D-B964-482496BDDE2C}" type="presParOf" srcId="{BD200B9F-B582-47D9-834B-B9A8E79F934E}" destId="{2700EAE1-5451-47B5-9776-434287158ED4}" srcOrd="0" destOrd="0" presId="urn:microsoft.com/office/officeart/2008/layout/VerticalCurvedList"/>
    <dgm:cxn modelId="{D0D4A9C1-B187-49B5-B44A-9F9881F53E73}" type="presParOf" srcId="{411164B5-AFF3-4B91-ABCD-A63FCE11B770}" destId="{A627A0B2-2ED1-404D-9F22-23ADC0EAD235}" srcOrd="3" destOrd="0" presId="urn:microsoft.com/office/officeart/2008/layout/VerticalCurvedList"/>
    <dgm:cxn modelId="{BC69022D-6A97-401D-B398-76660FC1FBF3}" type="presParOf" srcId="{411164B5-AFF3-4B91-ABCD-A63FCE11B770}" destId="{4932E273-8C4F-4872-A7E0-F75DED084357}" srcOrd="4" destOrd="0" presId="urn:microsoft.com/office/officeart/2008/layout/VerticalCurvedList"/>
    <dgm:cxn modelId="{8CBB4037-871D-4FE3-8040-53688B6AA4F4}" type="presParOf" srcId="{4932E273-8C4F-4872-A7E0-F75DED084357}" destId="{177603C5-4F90-4D0D-A40B-32958C1EC885}" srcOrd="0" destOrd="0" presId="urn:microsoft.com/office/officeart/2008/layout/VerticalCurvedList"/>
    <dgm:cxn modelId="{BF94EDEB-4F1A-4678-AAFB-D42D144D3133}" type="presParOf" srcId="{411164B5-AFF3-4B91-ABCD-A63FCE11B770}" destId="{BFEA549A-7719-4FDB-B3D6-94F4B7E86A32}" srcOrd="5" destOrd="0" presId="urn:microsoft.com/office/officeart/2008/layout/VerticalCurvedList"/>
    <dgm:cxn modelId="{25D49013-A1B2-446C-B172-39D87C8E8108}" type="presParOf" srcId="{411164B5-AFF3-4B91-ABCD-A63FCE11B770}" destId="{9871C264-E2AE-4874-A34B-3F01C052774E}" srcOrd="6" destOrd="0" presId="urn:microsoft.com/office/officeart/2008/layout/VerticalCurvedList"/>
    <dgm:cxn modelId="{8286502D-8411-4B52-A70F-5D7383A40338}" type="presParOf" srcId="{9871C264-E2AE-4874-A34B-3F01C052774E}" destId="{E66D2CDD-DF52-416A-8F02-4249530FD315}" srcOrd="0" destOrd="0" presId="urn:microsoft.com/office/officeart/2008/layout/VerticalCurvedList"/>
    <dgm:cxn modelId="{8B1069F7-1FA1-42D9-ACE8-CA32321792C1}" type="presParOf" srcId="{411164B5-AFF3-4B91-ABCD-A63FCE11B770}" destId="{D8F66EA6-22CA-4E0B-BF56-5525B2AD4A2D}" srcOrd="7" destOrd="0" presId="urn:microsoft.com/office/officeart/2008/layout/VerticalCurvedList"/>
    <dgm:cxn modelId="{F31E4152-31AD-4601-8525-DC653A88F83A}" type="presParOf" srcId="{411164B5-AFF3-4B91-ABCD-A63FCE11B770}" destId="{7310F549-D32F-47EC-B5A8-E5EB51D59984}" srcOrd="8" destOrd="0" presId="urn:microsoft.com/office/officeart/2008/layout/VerticalCurvedList"/>
    <dgm:cxn modelId="{C0EF8A87-E66F-41D2-8513-E8F9E7B6C318}" type="presParOf" srcId="{7310F549-D32F-47EC-B5A8-E5EB51D59984}" destId="{DDD4162A-2311-4319-ADDC-5C3E515F179D}" srcOrd="0" destOrd="0" presId="urn:microsoft.com/office/officeart/2008/layout/VerticalCurvedList"/>
    <dgm:cxn modelId="{2042F101-0FCA-4D9D-A12C-14B8C9AC65E7}" type="presParOf" srcId="{411164B5-AFF3-4B91-ABCD-A63FCE11B770}" destId="{E5E31B33-92D2-4FFD-9E90-D3F07102D82B}" srcOrd="9" destOrd="0" presId="urn:microsoft.com/office/officeart/2008/layout/VerticalCurvedList"/>
    <dgm:cxn modelId="{9C145F87-4858-4734-8AB0-C6E2FF61086C}" type="presParOf" srcId="{411164B5-AFF3-4B91-ABCD-A63FCE11B770}" destId="{C76DFC40-01F8-4660-84EB-567C2D1A6C5A}" srcOrd="10" destOrd="0" presId="urn:microsoft.com/office/officeart/2008/layout/VerticalCurvedList"/>
    <dgm:cxn modelId="{1FB023EC-51E6-4FDE-852A-11AF6A8C68D2}" type="presParOf" srcId="{C76DFC40-01F8-4660-84EB-567C2D1A6C5A}" destId="{5119731E-3920-4B29-A58F-D27B8B424D40}" srcOrd="0" destOrd="0" presId="urn:microsoft.com/office/officeart/2008/layout/VerticalCurvedList"/>
    <dgm:cxn modelId="{36C623E9-31DF-445D-BD24-F4895CAACB33}" type="presParOf" srcId="{411164B5-AFF3-4B91-ABCD-A63FCE11B770}" destId="{8E8177F6-9163-4B7D-AB15-28D7D2560BB1}" srcOrd="11" destOrd="0" presId="urn:microsoft.com/office/officeart/2008/layout/VerticalCurvedList"/>
    <dgm:cxn modelId="{DDBE9E96-9D7F-46E0-9307-CEC01CB05D2C}" type="presParOf" srcId="{411164B5-AFF3-4B91-ABCD-A63FCE11B770}" destId="{7B5CBA80-F34E-4913-A1CA-7D95BD886D24}" srcOrd="12" destOrd="0" presId="urn:microsoft.com/office/officeart/2008/layout/VerticalCurvedList"/>
    <dgm:cxn modelId="{79D5BB61-EE94-451A-84B2-A24C2D3EB531}" type="presParOf" srcId="{7B5CBA80-F34E-4913-A1CA-7D95BD886D24}" destId="{C4B0B7E8-4706-4CB7-A905-B1C89EBCB57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r>
              <a:rPr lang="fa-IR" smtClean="0"/>
              <a:t>94/7/2</a:t>
            </a:r>
            <a:endParaRPr lang="fa-IR"/>
          </a:p>
        </p:txBody>
      </p:sp>
      <p:sp>
        <p:nvSpPr>
          <p:cNvPr id="4" name="Footer Placeholder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CE091C9D-D0F2-4476-80FD-C5988C658080}" type="slidenum">
              <a:rPr lang="fa-IR" smtClean="0"/>
              <a:t>‹#›</a:t>
            </a:fld>
            <a:endParaRPr lang="fa-IR"/>
          </a:p>
        </p:txBody>
      </p:sp>
    </p:spTree>
    <p:extLst>
      <p:ext uri="{BB962C8B-B14F-4D97-AF65-F5344CB8AC3E}">
        <p14:creationId xmlns:p14="http://schemas.microsoft.com/office/powerpoint/2010/main" val="403255997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r>
              <a:rPr lang="fa-IR" smtClean="0"/>
              <a:t>94/7/2</a:t>
            </a:r>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601C79BF-1D96-44C3-B14A-4D37FCEEA0CD}" type="slidenum">
              <a:rPr lang="fa-IR" smtClean="0"/>
              <a:t>‹#›</a:t>
            </a:fld>
            <a:endParaRPr lang="fa-IR"/>
          </a:p>
        </p:txBody>
      </p:sp>
    </p:spTree>
    <p:extLst>
      <p:ext uri="{BB962C8B-B14F-4D97-AF65-F5344CB8AC3E}">
        <p14:creationId xmlns:p14="http://schemas.microsoft.com/office/powerpoint/2010/main" val="3418886425"/>
      </p:ext>
    </p:extLst>
  </p:cSld>
  <p:clrMap bg1="lt1" tx1="dk1" bg2="lt2" tx2="dk2" accent1="accent1" accent2="accent2" accent3="accent3" accent4="accent4" accent5="accent5" accent6="accent6" hlink="hlink" folHlink="folHlink"/>
  <p:hf ftr="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601C79BF-1D96-44C3-B14A-4D37FCEEA0CD}" type="slidenum">
              <a:rPr lang="fa-IR" smtClean="0"/>
              <a:t>2</a:t>
            </a:fld>
            <a:endParaRPr lang="fa-IR"/>
          </a:p>
        </p:txBody>
      </p:sp>
      <p:sp>
        <p:nvSpPr>
          <p:cNvPr id="5" name="Date Placeholder 4"/>
          <p:cNvSpPr>
            <a:spLocks noGrp="1"/>
          </p:cNvSpPr>
          <p:nvPr>
            <p:ph type="dt" idx="11"/>
          </p:nvPr>
        </p:nvSpPr>
        <p:spPr/>
        <p:txBody>
          <a:bodyPr/>
          <a:lstStyle/>
          <a:p>
            <a:r>
              <a:rPr lang="fa-IR" smtClean="0"/>
              <a:t>94/7/2</a:t>
            </a:r>
            <a:endParaRPr lang="fa-IR"/>
          </a:p>
        </p:txBody>
      </p:sp>
      <p:sp>
        <p:nvSpPr>
          <p:cNvPr id="6" name="Header Placeholder 5"/>
          <p:cNvSpPr>
            <a:spLocks noGrp="1"/>
          </p:cNvSpPr>
          <p:nvPr>
            <p:ph type="hdr" sz="quarter" idx="12"/>
          </p:nvPr>
        </p:nvSpPr>
        <p:spPr/>
        <p:txBody>
          <a:bodyPr/>
          <a:lstStyle/>
          <a:p>
            <a:endParaRPr lang="fa-IR"/>
          </a:p>
        </p:txBody>
      </p:sp>
    </p:spTree>
    <p:extLst>
      <p:ext uri="{BB962C8B-B14F-4D97-AF65-F5344CB8AC3E}">
        <p14:creationId xmlns:p14="http://schemas.microsoft.com/office/powerpoint/2010/main" val="925829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Header Placeholder 3"/>
          <p:cNvSpPr>
            <a:spLocks noGrp="1"/>
          </p:cNvSpPr>
          <p:nvPr>
            <p:ph type="hdr" sz="quarter" idx="10"/>
          </p:nvPr>
        </p:nvSpPr>
        <p:spPr/>
        <p:txBody>
          <a:bodyPr/>
          <a:lstStyle/>
          <a:p>
            <a:endParaRPr lang="fa-IR"/>
          </a:p>
        </p:txBody>
      </p:sp>
      <p:sp>
        <p:nvSpPr>
          <p:cNvPr id="5" name="Date Placeholder 4"/>
          <p:cNvSpPr>
            <a:spLocks noGrp="1"/>
          </p:cNvSpPr>
          <p:nvPr>
            <p:ph type="dt" idx="11"/>
          </p:nvPr>
        </p:nvSpPr>
        <p:spPr/>
        <p:txBody>
          <a:bodyPr/>
          <a:lstStyle/>
          <a:p>
            <a:r>
              <a:rPr lang="fa-IR" smtClean="0"/>
              <a:t>94/7/2</a:t>
            </a:r>
            <a:endParaRPr lang="fa-IR"/>
          </a:p>
        </p:txBody>
      </p:sp>
      <p:sp>
        <p:nvSpPr>
          <p:cNvPr id="6" name="Slide Number Placeholder 5"/>
          <p:cNvSpPr>
            <a:spLocks noGrp="1"/>
          </p:cNvSpPr>
          <p:nvPr>
            <p:ph type="sldNum" sz="quarter" idx="12"/>
          </p:nvPr>
        </p:nvSpPr>
        <p:spPr/>
        <p:txBody>
          <a:bodyPr/>
          <a:lstStyle/>
          <a:p>
            <a:fld id="{601C79BF-1D96-44C3-B14A-4D37FCEEA0CD}" type="slidenum">
              <a:rPr lang="fa-IR" smtClean="0"/>
              <a:t>5</a:t>
            </a:fld>
            <a:endParaRPr lang="fa-IR"/>
          </a:p>
        </p:txBody>
      </p:sp>
    </p:spTree>
    <p:extLst>
      <p:ext uri="{BB962C8B-B14F-4D97-AF65-F5344CB8AC3E}">
        <p14:creationId xmlns:p14="http://schemas.microsoft.com/office/powerpoint/2010/main" val="35147328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r>
              <a:rPr lang="fa-IR" smtClean="0"/>
              <a:t>2/7/94</a:t>
            </a:r>
            <a:endParaRPr lang="en-US" dirty="0"/>
          </a:p>
        </p:txBody>
      </p:sp>
      <p:sp>
        <p:nvSpPr>
          <p:cNvPr id="5" name="Footer Placeholder 4"/>
          <p:cNvSpPr>
            <a:spLocks noGrp="1"/>
          </p:cNvSpPr>
          <p:nvPr>
            <p:ph type="ftr" sz="quarter" idx="11"/>
          </p:nvPr>
        </p:nvSpPr>
        <p:spPr>
          <a:xfrm>
            <a:off x="3962399" y="5870575"/>
            <a:ext cx="4893958" cy="377825"/>
          </a:xfrm>
        </p:spPr>
        <p:txBody>
          <a:bodyPr/>
          <a:lstStyle/>
          <a:p>
            <a:r>
              <a:rPr lang="fa-IR" smtClean="0"/>
              <a:t>ویرگول انلاین</a:t>
            </a:r>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fa-IR" smtClean="0"/>
              <a:t>2/7/94</a:t>
            </a:r>
            <a:endParaRPr lang="en-US" dirty="0"/>
          </a:p>
        </p:txBody>
      </p:sp>
      <p:sp>
        <p:nvSpPr>
          <p:cNvPr id="6" name="Footer Placeholder 5"/>
          <p:cNvSpPr>
            <a:spLocks noGrp="1"/>
          </p:cNvSpPr>
          <p:nvPr>
            <p:ph type="ftr" sz="quarter" idx="11"/>
          </p:nvPr>
        </p:nvSpPr>
        <p:spPr/>
        <p:txBody>
          <a:bodyPr/>
          <a:lstStyle/>
          <a:p>
            <a:r>
              <a:rPr lang="fa-IR" smtClean="0"/>
              <a:t>ویرگول انلاین</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fa-IR" smtClean="0"/>
              <a:t>2/7/94</a:t>
            </a:r>
            <a:endParaRPr lang="en-US" dirty="0"/>
          </a:p>
        </p:txBody>
      </p:sp>
      <p:sp>
        <p:nvSpPr>
          <p:cNvPr id="5" name="Footer Placeholder 4"/>
          <p:cNvSpPr>
            <a:spLocks noGrp="1"/>
          </p:cNvSpPr>
          <p:nvPr>
            <p:ph type="ftr" sz="quarter" idx="11"/>
          </p:nvPr>
        </p:nvSpPr>
        <p:spPr/>
        <p:txBody>
          <a:bodyPr/>
          <a:lstStyle/>
          <a:p>
            <a:r>
              <a:rPr lang="fa-IR" smtClean="0"/>
              <a:t>ویرگول انلاین</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fa-IR" smtClean="0"/>
              <a:t>2/7/94</a:t>
            </a:r>
            <a:endParaRPr lang="en-US" dirty="0"/>
          </a:p>
        </p:txBody>
      </p:sp>
      <p:sp>
        <p:nvSpPr>
          <p:cNvPr id="5" name="Footer Placeholder 4"/>
          <p:cNvSpPr>
            <a:spLocks noGrp="1"/>
          </p:cNvSpPr>
          <p:nvPr>
            <p:ph type="ftr" sz="quarter" idx="11"/>
          </p:nvPr>
        </p:nvSpPr>
        <p:spPr/>
        <p:txBody>
          <a:bodyPr/>
          <a:lstStyle/>
          <a:p>
            <a:r>
              <a:rPr lang="fa-IR" smtClean="0"/>
              <a:t>ویرگول انلاین</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fa-IR" smtClean="0"/>
              <a:t>2/7/94</a:t>
            </a:r>
            <a:endParaRPr lang="en-US" dirty="0"/>
          </a:p>
        </p:txBody>
      </p:sp>
      <p:sp>
        <p:nvSpPr>
          <p:cNvPr id="5" name="Footer Placeholder 4"/>
          <p:cNvSpPr>
            <a:spLocks noGrp="1"/>
          </p:cNvSpPr>
          <p:nvPr>
            <p:ph type="ftr" sz="quarter" idx="11"/>
          </p:nvPr>
        </p:nvSpPr>
        <p:spPr/>
        <p:txBody>
          <a:bodyPr/>
          <a:lstStyle/>
          <a:p>
            <a:r>
              <a:rPr lang="fa-IR" smtClean="0"/>
              <a:t>ویرگول انلاین</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fa-IR" smtClean="0"/>
              <a:t>2/7/94</a:t>
            </a:r>
            <a:endParaRPr lang="en-US" dirty="0"/>
          </a:p>
        </p:txBody>
      </p:sp>
      <p:sp>
        <p:nvSpPr>
          <p:cNvPr id="5" name="Footer Placeholder 4"/>
          <p:cNvSpPr>
            <a:spLocks noGrp="1"/>
          </p:cNvSpPr>
          <p:nvPr>
            <p:ph type="ftr" sz="quarter" idx="11"/>
          </p:nvPr>
        </p:nvSpPr>
        <p:spPr/>
        <p:txBody>
          <a:bodyPr/>
          <a:lstStyle/>
          <a:p>
            <a:r>
              <a:rPr lang="fa-IR" smtClean="0"/>
              <a:t>ویرگول انلاین</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fa-IR" smtClean="0"/>
              <a:t>2/7/94</a:t>
            </a:r>
            <a:endParaRPr lang="en-US" dirty="0"/>
          </a:p>
        </p:txBody>
      </p:sp>
      <p:sp>
        <p:nvSpPr>
          <p:cNvPr id="5" name="Footer Placeholder 4"/>
          <p:cNvSpPr>
            <a:spLocks noGrp="1"/>
          </p:cNvSpPr>
          <p:nvPr>
            <p:ph type="ftr" sz="quarter" idx="11"/>
          </p:nvPr>
        </p:nvSpPr>
        <p:spPr/>
        <p:txBody>
          <a:bodyPr/>
          <a:lstStyle/>
          <a:p>
            <a:r>
              <a:rPr lang="fa-IR" smtClean="0"/>
              <a:t>ویرگول انلاین</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fa-IR" smtClean="0"/>
              <a:t>2/7/94</a:t>
            </a:r>
            <a:endParaRPr lang="en-US" dirty="0"/>
          </a:p>
        </p:txBody>
      </p:sp>
      <p:sp>
        <p:nvSpPr>
          <p:cNvPr id="5" name="Footer Placeholder 4"/>
          <p:cNvSpPr>
            <a:spLocks noGrp="1"/>
          </p:cNvSpPr>
          <p:nvPr>
            <p:ph type="ftr" sz="quarter" idx="11"/>
          </p:nvPr>
        </p:nvSpPr>
        <p:spPr/>
        <p:txBody>
          <a:bodyPr/>
          <a:lstStyle/>
          <a:p>
            <a:r>
              <a:rPr lang="fa-IR" smtClean="0"/>
              <a:t>ویرگول انلاین</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fa-IR" smtClean="0"/>
              <a:t>2/7/94</a:t>
            </a:r>
            <a:endParaRPr lang="en-US" dirty="0"/>
          </a:p>
        </p:txBody>
      </p:sp>
      <p:sp>
        <p:nvSpPr>
          <p:cNvPr id="5" name="Footer Placeholder 4"/>
          <p:cNvSpPr>
            <a:spLocks noGrp="1"/>
          </p:cNvSpPr>
          <p:nvPr>
            <p:ph type="ftr" sz="quarter" idx="11"/>
          </p:nvPr>
        </p:nvSpPr>
        <p:spPr/>
        <p:txBody>
          <a:bodyPr/>
          <a:lstStyle/>
          <a:p>
            <a:r>
              <a:rPr lang="fa-IR" smtClean="0"/>
              <a:t>ویرگول انلاین</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fa-IR" smtClean="0"/>
              <a:t>2/7/94</a:t>
            </a:r>
            <a:endParaRPr lang="en-US" dirty="0"/>
          </a:p>
        </p:txBody>
      </p:sp>
      <p:sp>
        <p:nvSpPr>
          <p:cNvPr id="5" name="Footer Placeholder 4"/>
          <p:cNvSpPr>
            <a:spLocks noGrp="1"/>
          </p:cNvSpPr>
          <p:nvPr>
            <p:ph type="ftr" sz="quarter" idx="11"/>
          </p:nvPr>
        </p:nvSpPr>
        <p:spPr/>
        <p:txBody>
          <a:bodyPr/>
          <a:lstStyle/>
          <a:p>
            <a:r>
              <a:rPr lang="fa-IR" smtClean="0"/>
              <a:t>ویرگول انلاین</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fa-IR" smtClean="0"/>
              <a:t>2/7/94</a:t>
            </a:r>
            <a:endParaRPr lang="en-US" dirty="0"/>
          </a:p>
        </p:txBody>
      </p:sp>
      <p:sp>
        <p:nvSpPr>
          <p:cNvPr id="5" name="Footer Placeholder 4"/>
          <p:cNvSpPr>
            <a:spLocks noGrp="1"/>
          </p:cNvSpPr>
          <p:nvPr>
            <p:ph type="ftr" sz="quarter" idx="11"/>
          </p:nvPr>
        </p:nvSpPr>
        <p:spPr/>
        <p:txBody>
          <a:bodyPr/>
          <a:lstStyle/>
          <a:p>
            <a:r>
              <a:rPr lang="fa-IR" smtClean="0"/>
              <a:t>ویرگول انلاین</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fa-IR" smtClean="0"/>
              <a:t>2/7/94</a:t>
            </a:r>
            <a:endParaRPr lang="en-US" dirty="0"/>
          </a:p>
        </p:txBody>
      </p:sp>
      <p:sp>
        <p:nvSpPr>
          <p:cNvPr id="6" name="Footer Placeholder 5"/>
          <p:cNvSpPr>
            <a:spLocks noGrp="1"/>
          </p:cNvSpPr>
          <p:nvPr>
            <p:ph type="ftr" sz="quarter" idx="11"/>
          </p:nvPr>
        </p:nvSpPr>
        <p:spPr/>
        <p:txBody>
          <a:bodyPr/>
          <a:lstStyle/>
          <a:p>
            <a:r>
              <a:rPr lang="fa-IR" smtClean="0"/>
              <a:t>ویرگول انلاین</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fa-IR" smtClean="0"/>
              <a:t>2/7/94</a:t>
            </a:r>
            <a:endParaRPr lang="en-US" dirty="0"/>
          </a:p>
        </p:txBody>
      </p:sp>
      <p:sp>
        <p:nvSpPr>
          <p:cNvPr id="8" name="Footer Placeholder 7"/>
          <p:cNvSpPr>
            <a:spLocks noGrp="1"/>
          </p:cNvSpPr>
          <p:nvPr>
            <p:ph type="ftr" sz="quarter" idx="11"/>
          </p:nvPr>
        </p:nvSpPr>
        <p:spPr/>
        <p:txBody>
          <a:bodyPr/>
          <a:lstStyle/>
          <a:p>
            <a:r>
              <a:rPr lang="fa-IR" smtClean="0"/>
              <a:t>ویرگول انلاین</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fa-IR" smtClean="0"/>
              <a:t>2/7/94</a:t>
            </a:r>
            <a:endParaRPr lang="en-US" dirty="0"/>
          </a:p>
        </p:txBody>
      </p:sp>
      <p:sp>
        <p:nvSpPr>
          <p:cNvPr id="4" name="Footer Placeholder 3"/>
          <p:cNvSpPr>
            <a:spLocks noGrp="1"/>
          </p:cNvSpPr>
          <p:nvPr>
            <p:ph type="ftr" sz="quarter" idx="11"/>
          </p:nvPr>
        </p:nvSpPr>
        <p:spPr/>
        <p:txBody>
          <a:bodyPr/>
          <a:lstStyle/>
          <a:p>
            <a:r>
              <a:rPr lang="fa-IR" smtClean="0"/>
              <a:t>ویرگول انلاین</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r>
              <a:rPr lang="fa-IR" smtClean="0"/>
              <a:t>2/7/94</a:t>
            </a:r>
            <a:endParaRPr lang="en-US" dirty="0"/>
          </a:p>
        </p:txBody>
      </p:sp>
      <p:sp>
        <p:nvSpPr>
          <p:cNvPr id="3" name="Footer Placeholder 2"/>
          <p:cNvSpPr>
            <a:spLocks noGrp="1"/>
          </p:cNvSpPr>
          <p:nvPr>
            <p:ph type="ftr" sz="quarter" idx="11"/>
          </p:nvPr>
        </p:nvSpPr>
        <p:spPr/>
        <p:txBody>
          <a:bodyPr/>
          <a:lstStyle/>
          <a:p>
            <a:r>
              <a:rPr lang="fa-IR" smtClean="0"/>
              <a:t>ویرگول انلاین</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fa-IR" smtClean="0"/>
              <a:t>2/7/94</a:t>
            </a:r>
            <a:endParaRPr lang="en-US" dirty="0"/>
          </a:p>
        </p:txBody>
      </p:sp>
      <p:sp>
        <p:nvSpPr>
          <p:cNvPr id="6" name="Footer Placeholder 5"/>
          <p:cNvSpPr>
            <a:spLocks noGrp="1"/>
          </p:cNvSpPr>
          <p:nvPr>
            <p:ph type="ftr" sz="quarter" idx="11"/>
          </p:nvPr>
        </p:nvSpPr>
        <p:spPr/>
        <p:txBody>
          <a:bodyPr/>
          <a:lstStyle/>
          <a:p>
            <a:r>
              <a:rPr lang="fa-IR" smtClean="0"/>
              <a:t>ویرگول انلاین</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fa-IR" smtClean="0"/>
              <a:t>2/7/94</a:t>
            </a:r>
            <a:endParaRPr lang="en-US" dirty="0"/>
          </a:p>
        </p:txBody>
      </p:sp>
      <p:sp>
        <p:nvSpPr>
          <p:cNvPr id="6" name="Footer Placeholder 5"/>
          <p:cNvSpPr>
            <a:spLocks noGrp="1"/>
          </p:cNvSpPr>
          <p:nvPr>
            <p:ph type="ftr" sz="quarter" idx="11"/>
          </p:nvPr>
        </p:nvSpPr>
        <p:spPr/>
        <p:txBody>
          <a:bodyPr/>
          <a:lstStyle/>
          <a:p>
            <a:r>
              <a:rPr lang="fa-IR" smtClean="0"/>
              <a:t>ویرگول انلاین</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r>
              <a:rPr lang="fa-IR" smtClean="0"/>
              <a:t>2/7/94</a:t>
            </a:r>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fa-IR" smtClean="0"/>
              <a:t>ویرگول انلاین</a:t>
            </a:r>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hf hdr="0"/>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r" defTabSz="457200"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r" defTabSz="457200"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fa.wikipedia.org/wiki/%D9%88%D8%AC%D9%88%D8%AF_%D8%AE%D8%AF%D8%A7#.D8.A8.D8.B1.D8.A7.D9.87.DB.8C.D9.86_.D8.AE.D8.AF.D8.A7.D9.86.D8.A7.D8.A8.D8.A7.D9.88.D8.B1.D8.A7.D9.86.D9.87"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6206" y="1964267"/>
            <a:ext cx="10493919" cy="2421464"/>
          </a:xfrm>
        </p:spPr>
        <p:txBody>
          <a:bodyPr>
            <a:noAutofit/>
          </a:bodyPr>
          <a:lstStyle/>
          <a:p>
            <a:pPr algn="ctr"/>
            <a:r>
              <a:rPr lang="fa-IR" sz="11500" dirty="0" smtClean="0">
                <a:cs typeface="B Shiraz" panose="00000400000000000000" pitchFamily="2" charset="-78"/>
              </a:rPr>
              <a:t>بسم الله الرحمن الرحیم</a:t>
            </a:r>
            <a:endParaRPr lang="fa-IR" sz="11500" dirty="0">
              <a:cs typeface="B Shiraz" panose="00000400000000000000" pitchFamily="2" charset="-78"/>
            </a:endParaRPr>
          </a:p>
        </p:txBody>
      </p:sp>
      <p:sp>
        <p:nvSpPr>
          <p:cNvPr id="4" name="Date Placeholder 3"/>
          <p:cNvSpPr>
            <a:spLocks noGrp="1"/>
          </p:cNvSpPr>
          <p:nvPr>
            <p:ph type="dt" sz="half" idx="10"/>
          </p:nvPr>
        </p:nvSpPr>
        <p:spPr/>
        <p:txBody>
          <a:bodyPr/>
          <a:lstStyle/>
          <a:p>
            <a:r>
              <a:rPr lang="fa-IR" smtClean="0"/>
              <a:t>2/7/94</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a:t>
            </a:fld>
            <a:endParaRPr lang="en-US" dirty="0"/>
          </a:p>
        </p:txBody>
      </p:sp>
      <p:sp>
        <p:nvSpPr>
          <p:cNvPr id="6" name="Footer Placeholder 5"/>
          <p:cNvSpPr>
            <a:spLocks noGrp="1"/>
          </p:cNvSpPr>
          <p:nvPr>
            <p:ph type="ftr" sz="quarter" idx="11"/>
          </p:nvPr>
        </p:nvSpPr>
        <p:spPr/>
        <p:txBody>
          <a:bodyPr/>
          <a:lstStyle/>
          <a:p>
            <a:r>
              <a:rPr lang="fa-IR" smtClean="0"/>
              <a:t>ویرگول انلاین</a:t>
            </a:r>
            <a:endParaRPr lang="en-US" dirty="0"/>
          </a:p>
        </p:txBody>
      </p:sp>
    </p:spTree>
    <p:extLst>
      <p:ext uri="{BB962C8B-B14F-4D97-AF65-F5344CB8AC3E}">
        <p14:creationId xmlns:p14="http://schemas.microsoft.com/office/powerpoint/2010/main" val="289949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a-IR" smtClean="0"/>
              <a:t>2/7/94</a:t>
            </a:r>
            <a:endParaRPr lang="en-US" dirty="0"/>
          </a:p>
        </p:txBody>
      </p:sp>
      <p:sp>
        <p:nvSpPr>
          <p:cNvPr id="3" name="Footer Placeholder 2"/>
          <p:cNvSpPr>
            <a:spLocks noGrp="1"/>
          </p:cNvSpPr>
          <p:nvPr>
            <p:ph type="ftr" sz="quarter" idx="11"/>
          </p:nvPr>
        </p:nvSpPr>
        <p:spPr/>
        <p:txBody>
          <a:bodyPr/>
          <a:lstStyle/>
          <a:p>
            <a:r>
              <a:rPr lang="fa-IR" smtClean="0"/>
              <a:t>ویرگول انلاین</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
        <p:nvSpPr>
          <p:cNvPr id="5" name="TextBox 4"/>
          <p:cNvSpPr txBox="1"/>
          <p:nvPr/>
        </p:nvSpPr>
        <p:spPr>
          <a:xfrm>
            <a:off x="470647" y="228600"/>
            <a:ext cx="10919012" cy="4524315"/>
          </a:xfrm>
          <a:prstGeom prst="rect">
            <a:avLst/>
          </a:prstGeom>
          <a:noFill/>
        </p:spPr>
        <p:txBody>
          <a:bodyPr wrap="square" rtlCol="1">
            <a:spAutoFit/>
          </a:bodyPr>
          <a:lstStyle/>
          <a:p>
            <a:pPr marL="285750" indent="-285750" algn="r" rtl="1">
              <a:buFont typeface="Wingdings" panose="05000000000000000000" pitchFamily="2" charset="2"/>
              <a:buChar char="q"/>
            </a:pPr>
            <a:r>
              <a:rPr lang="fa-IR" dirty="0">
                <a:cs typeface="B Yekan" panose="00000400000000000000" pitchFamily="2" charset="-78"/>
                <a:hlinkClick r:id="rId2" tooltip="وجود خدا"/>
              </a:rPr>
              <a:t>دلایل بر عدم وجود </a:t>
            </a:r>
            <a:r>
              <a:rPr lang="fa-IR" dirty="0" smtClean="0">
                <a:cs typeface="B Yekan" panose="00000400000000000000" pitchFamily="2" charset="-78"/>
                <a:hlinkClick r:id="rId2" tooltip="وجود خدا"/>
              </a:rPr>
              <a:t>خدا</a:t>
            </a:r>
            <a:r>
              <a:rPr lang="fa-IR" dirty="0" smtClean="0">
                <a:cs typeface="B Yekan" panose="00000400000000000000" pitchFamily="2" charset="-78"/>
              </a:rPr>
              <a:t>:</a:t>
            </a:r>
          </a:p>
          <a:p>
            <a:pPr algn="r" rtl="1"/>
            <a:r>
              <a:rPr lang="fa-IR" dirty="0" smtClean="0">
                <a:cs typeface="B Yekan" panose="00000400000000000000" pitchFamily="2" charset="-78"/>
              </a:rPr>
              <a:t>برهان </a:t>
            </a:r>
            <a:r>
              <a:rPr lang="fa-IR" dirty="0">
                <a:cs typeface="B Yekan" panose="00000400000000000000" pitchFamily="2" charset="-78"/>
              </a:rPr>
              <a:t>وحی‌های متناقض</a:t>
            </a:r>
            <a:br>
              <a:rPr lang="fa-IR" dirty="0">
                <a:cs typeface="B Yekan" panose="00000400000000000000" pitchFamily="2" charset="-78"/>
              </a:rPr>
            </a:br>
            <a:r>
              <a:rPr lang="fa-IR" dirty="0">
                <a:cs typeface="B Yekan" panose="00000400000000000000" pitchFamily="2" charset="-78"/>
              </a:rPr>
              <a:t>برهان طراحی ضعیف</a:t>
            </a:r>
            <a:br>
              <a:rPr lang="fa-IR" dirty="0">
                <a:cs typeface="B Yekan" panose="00000400000000000000" pitchFamily="2" charset="-78"/>
              </a:rPr>
            </a:br>
            <a:r>
              <a:rPr lang="fa-IR" dirty="0">
                <a:cs typeface="B Yekan" panose="00000400000000000000" pitchFamily="2" charset="-78"/>
              </a:rPr>
              <a:t>پارادوکس قدرت </a:t>
            </a:r>
            <a:r>
              <a:rPr lang="fa-IR" dirty="0" smtClean="0">
                <a:cs typeface="B Yekan" panose="00000400000000000000" pitchFamily="2" charset="-78"/>
              </a:rPr>
              <a:t>مطلق </a:t>
            </a:r>
            <a:endParaRPr lang="fa-IR" dirty="0">
              <a:cs typeface="B Yekan" panose="00000400000000000000" pitchFamily="2" charset="-78"/>
            </a:endParaRPr>
          </a:p>
          <a:p>
            <a:pPr algn="r" rtl="1"/>
            <a:r>
              <a:rPr lang="fa-IR" dirty="0" smtClean="0">
                <a:cs typeface="B Yekan" panose="00000400000000000000" pitchFamily="2" charset="-78"/>
              </a:rPr>
              <a:t>سرنوشت </a:t>
            </a:r>
            <a:r>
              <a:rPr lang="fa-IR" dirty="0">
                <a:cs typeface="B Yekan" panose="00000400000000000000" pitchFamily="2" charset="-78"/>
              </a:rPr>
              <a:t>مطلع‌نشدگان</a:t>
            </a:r>
            <a:br>
              <a:rPr lang="fa-IR" dirty="0">
                <a:cs typeface="B Yekan" panose="00000400000000000000" pitchFamily="2" charset="-78"/>
              </a:rPr>
            </a:br>
            <a:r>
              <a:rPr lang="fa-IR" dirty="0">
                <a:cs typeface="B Yekan" panose="00000400000000000000" pitchFamily="2" charset="-78"/>
              </a:rPr>
              <a:t>برهان اختفای </a:t>
            </a:r>
            <a:r>
              <a:rPr lang="fa-IR" dirty="0" smtClean="0">
                <a:cs typeface="B Yekan" panose="00000400000000000000" pitchFamily="2" charset="-78"/>
              </a:rPr>
              <a:t>الهی</a:t>
            </a:r>
          </a:p>
          <a:p>
            <a:pPr algn="r" rtl="1"/>
            <a:r>
              <a:rPr lang="fa-IR" dirty="0">
                <a:cs typeface="B Yekan" panose="00000400000000000000" pitchFamily="2" charset="-78"/>
              </a:rPr>
              <a:t> تیغ </a:t>
            </a:r>
            <a:r>
              <a:rPr lang="fa-IR" dirty="0" smtClean="0">
                <a:cs typeface="B Yekan" panose="00000400000000000000" pitchFamily="2" charset="-78"/>
              </a:rPr>
              <a:t>هیچنز</a:t>
            </a:r>
            <a:r>
              <a:rPr lang="fa-IR" dirty="0">
                <a:cs typeface="B Yekan" panose="00000400000000000000" pitchFamily="2" charset="-78"/>
              </a:rPr>
              <a:t/>
            </a:r>
            <a:br>
              <a:rPr lang="fa-IR" dirty="0">
                <a:cs typeface="B Yekan" panose="00000400000000000000" pitchFamily="2" charset="-78"/>
              </a:rPr>
            </a:br>
            <a:r>
              <a:rPr lang="fa-IR" dirty="0">
                <a:cs typeface="B Yekan" panose="00000400000000000000" pitchFamily="2" charset="-78"/>
              </a:rPr>
              <a:t>شرط‌بندی </a:t>
            </a:r>
            <a:r>
              <a:rPr lang="fa-IR" dirty="0" smtClean="0">
                <a:cs typeface="B Yekan" panose="00000400000000000000" pitchFamily="2" charset="-78"/>
              </a:rPr>
              <a:t>بی‌خدا</a:t>
            </a:r>
          </a:p>
          <a:p>
            <a:pPr algn="r" rtl="1"/>
            <a:r>
              <a:rPr lang="fa-IR" dirty="0" smtClean="0">
                <a:cs typeface="B Yekan" panose="00000400000000000000" pitchFamily="2" charset="-78"/>
              </a:rPr>
              <a:t>برهان </a:t>
            </a:r>
            <a:r>
              <a:rPr lang="fa-IR" dirty="0">
                <a:cs typeface="B Yekan" panose="00000400000000000000" pitchFamily="2" charset="-78"/>
              </a:rPr>
              <a:t>اختیار</a:t>
            </a:r>
            <a:br>
              <a:rPr lang="fa-IR" dirty="0">
                <a:cs typeface="B Yekan" panose="00000400000000000000" pitchFamily="2" charset="-78"/>
              </a:rPr>
            </a:br>
            <a:r>
              <a:rPr lang="fa-IR" dirty="0">
                <a:cs typeface="B Yekan" panose="00000400000000000000" pitchFamily="2" charset="-78"/>
              </a:rPr>
              <a:t>براهین ناسازگاری صفات الهی</a:t>
            </a:r>
            <a:br>
              <a:rPr lang="fa-IR" dirty="0">
                <a:cs typeface="B Yekan" panose="00000400000000000000" pitchFamily="2" charset="-78"/>
              </a:rPr>
            </a:br>
            <a:r>
              <a:rPr lang="fa-IR" dirty="0">
                <a:cs typeface="B Yekan" panose="00000400000000000000" pitchFamily="2" charset="-78"/>
              </a:rPr>
              <a:t>مسئله </a:t>
            </a:r>
            <a:r>
              <a:rPr lang="fa-IR" dirty="0" smtClean="0">
                <a:cs typeface="B Yekan" panose="00000400000000000000" pitchFamily="2" charset="-78"/>
              </a:rPr>
              <a:t>شر</a:t>
            </a:r>
            <a:endParaRPr lang="fa-IR" b="1" dirty="0" smtClean="0">
              <a:cs typeface="B Yekan" panose="00000400000000000000" pitchFamily="2" charset="-78"/>
            </a:endParaRPr>
          </a:p>
          <a:p>
            <a:pPr algn="r" rtl="1"/>
            <a:r>
              <a:rPr lang="fa-IR" dirty="0">
                <a:cs typeface="B Yekan" panose="00000400000000000000" pitchFamily="2" charset="-78"/>
              </a:rPr>
              <a:t> مسئله دوزخ</a:t>
            </a:r>
            <a:br>
              <a:rPr lang="fa-IR" dirty="0">
                <a:cs typeface="B Yekan" panose="00000400000000000000" pitchFamily="2" charset="-78"/>
              </a:rPr>
            </a:br>
            <a:r>
              <a:rPr lang="fa-IR" dirty="0">
                <a:cs typeface="B Yekan" panose="00000400000000000000" pitchFamily="2" charset="-78"/>
              </a:rPr>
              <a:t>قوری </a:t>
            </a:r>
            <a:r>
              <a:rPr lang="fa-IR" dirty="0" smtClean="0">
                <a:cs typeface="B Yekan" panose="00000400000000000000" pitchFamily="2" charset="-78"/>
              </a:rPr>
              <a:t>راسل</a:t>
            </a:r>
            <a:endParaRPr lang="fa-IR" b="1" dirty="0" smtClean="0">
              <a:cs typeface="B Yekan" panose="00000400000000000000" pitchFamily="2" charset="-78"/>
            </a:endParaRPr>
          </a:p>
          <a:p>
            <a:pPr algn="r" rtl="1"/>
            <a:r>
              <a:rPr lang="fa-IR" dirty="0">
                <a:cs typeface="B Yekan" panose="00000400000000000000" pitchFamily="2" charset="-78"/>
              </a:rPr>
              <a:t> خدای حفره‌ها</a:t>
            </a:r>
            <a:br>
              <a:rPr lang="fa-IR" dirty="0">
                <a:cs typeface="B Yekan" panose="00000400000000000000" pitchFamily="2" charset="-78"/>
              </a:rPr>
            </a:br>
            <a:r>
              <a:rPr lang="fa-IR" dirty="0">
                <a:cs typeface="B Yekan" panose="00000400000000000000" pitchFamily="2" charset="-78"/>
              </a:rPr>
              <a:t>ناشناخت‌گرایی الهیاتی</a:t>
            </a:r>
            <a:br>
              <a:rPr lang="fa-IR" dirty="0">
                <a:cs typeface="B Yekan" panose="00000400000000000000" pitchFamily="2" charset="-78"/>
              </a:rPr>
            </a:br>
            <a:r>
              <a:rPr lang="fa-IR" dirty="0">
                <a:cs typeface="B Yekan" panose="00000400000000000000" pitchFamily="2" charset="-78"/>
              </a:rPr>
              <a:t>گشایش بوئینگ ۷۴۷ غایی</a:t>
            </a:r>
          </a:p>
        </p:txBody>
      </p:sp>
      <p:cxnSp>
        <p:nvCxnSpPr>
          <p:cNvPr id="7" name="Straight Arrow Connector 6"/>
          <p:cNvCxnSpPr/>
          <p:nvPr/>
        </p:nvCxnSpPr>
        <p:spPr>
          <a:xfrm flipH="1">
            <a:off x="7126941" y="3133165"/>
            <a:ext cx="3267635" cy="2689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1223682" y="578224"/>
            <a:ext cx="5526742" cy="3416320"/>
          </a:xfrm>
          <a:prstGeom prst="rect">
            <a:avLst/>
          </a:prstGeom>
          <a:noFill/>
        </p:spPr>
        <p:txBody>
          <a:bodyPr wrap="square" rtlCol="1">
            <a:spAutoFit/>
          </a:bodyPr>
          <a:lstStyle/>
          <a:p>
            <a:pPr algn="r" rtl="1"/>
            <a:r>
              <a:rPr lang="fa-IR" dirty="0" smtClean="0"/>
              <a:t>که اولین بار توسط اپیکور ارائه شد....</a:t>
            </a:r>
          </a:p>
          <a:p>
            <a:pPr algn="r" rtl="1"/>
            <a:r>
              <a:rPr lang="fa-IR" dirty="0" smtClean="0"/>
              <a:t>یک سری سوال عنوان می کند</a:t>
            </a:r>
          </a:p>
          <a:p>
            <a:pPr marL="342900" indent="-342900" algn="r" rtl="1">
              <a:buFont typeface="+mj-lt"/>
              <a:buAutoNum type="arabicPeriod"/>
            </a:pPr>
            <a:r>
              <a:rPr lang="fa-IR" dirty="0" smtClean="0"/>
              <a:t>ایا خداوند مایل به جلوگیری از بدی هست امانمی تواند؟</a:t>
            </a:r>
          </a:p>
          <a:p>
            <a:pPr marL="342900" indent="-342900" algn="r" rtl="1">
              <a:buFont typeface="+mj-lt"/>
              <a:buAutoNum type="arabicPeriod"/>
            </a:pPr>
            <a:endParaRPr lang="fa-IR" dirty="0" smtClean="0"/>
          </a:p>
          <a:p>
            <a:pPr marL="342900" indent="-342900" algn="r" rtl="1">
              <a:buFont typeface="+mj-lt"/>
              <a:buAutoNum type="arabicPeriod"/>
            </a:pPr>
            <a:r>
              <a:rPr lang="fa-IR" dirty="0" smtClean="0"/>
              <a:t>پس او قادر مطلق نیست،ایا قادر است اما مایل نیست؟</a:t>
            </a:r>
          </a:p>
          <a:p>
            <a:pPr marL="342900" indent="-342900" algn="r" rtl="1">
              <a:buFont typeface="+mj-lt"/>
              <a:buAutoNum type="arabicPeriod"/>
            </a:pPr>
            <a:endParaRPr lang="fa-IR" dirty="0" smtClean="0"/>
          </a:p>
          <a:p>
            <a:pPr marL="342900" indent="-342900" algn="r" rtl="1">
              <a:buFont typeface="+mj-lt"/>
              <a:buAutoNum type="arabicPeriod"/>
            </a:pPr>
            <a:r>
              <a:rPr lang="fa-IR" dirty="0" smtClean="0"/>
              <a:t>پس او بد خواه است ایا او هم قادر و هم مایل است؟</a:t>
            </a:r>
          </a:p>
          <a:p>
            <a:pPr marL="342900" indent="-342900" algn="r" rtl="1">
              <a:buFont typeface="+mj-lt"/>
              <a:buAutoNum type="arabicPeriod"/>
            </a:pPr>
            <a:endParaRPr lang="fa-IR" dirty="0" smtClean="0"/>
          </a:p>
          <a:p>
            <a:pPr marL="342900" indent="-342900" algn="r" rtl="1">
              <a:buFont typeface="+mj-lt"/>
              <a:buAutoNum type="arabicPeriod"/>
            </a:pPr>
            <a:r>
              <a:rPr lang="fa-IR" dirty="0" smtClean="0"/>
              <a:t>پس مبدا شر است ایا او نه قادر است نه مایل است؟</a:t>
            </a:r>
          </a:p>
          <a:p>
            <a:pPr marL="342900" indent="-342900" algn="r" rtl="1">
              <a:buFont typeface="+mj-lt"/>
              <a:buAutoNum type="arabicPeriod"/>
            </a:pPr>
            <a:endParaRPr lang="fa-IR" dirty="0" smtClean="0"/>
          </a:p>
          <a:p>
            <a:pPr algn="r" rtl="1"/>
            <a:r>
              <a:rPr lang="fa-IR" dirty="0"/>
              <a:t> </a:t>
            </a:r>
            <a:r>
              <a:rPr lang="fa-IR" dirty="0" smtClean="0"/>
              <a:t>    پس چرا او را خدا می نامیم</a:t>
            </a:r>
          </a:p>
          <a:p>
            <a:pPr algn="r" rtl="1"/>
            <a:endParaRPr lang="fa-IR" dirty="0"/>
          </a:p>
        </p:txBody>
      </p:sp>
      <p:sp>
        <p:nvSpPr>
          <p:cNvPr id="9" name="TextBox 8"/>
          <p:cNvSpPr txBox="1"/>
          <p:nvPr/>
        </p:nvSpPr>
        <p:spPr>
          <a:xfrm>
            <a:off x="2185882" y="4070271"/>
            <a:ext cx="4827494" cy="1477328"/>
          </a:xfrm>
          <a:prstGeom prst="rect">
            <a:avLst/>
          </a:prstGeom>
          <a:noFill/>
        </p:spPr>
        <p:txBody>
          <a:bodyPr wrap="square" rtlCol="1">
            <a:spAutoFit/>
          </a:bodyPr>
          <a:lstStyle/>
          <a:p>
            <a:pPr algn="r" rtl="1"/>
            <a:r>
              <a:rPr lang="fa-IR" dirty="0" smtClean="0"/>
              <a:t>دگم چیست؟</a:t>
            </a:r>
          </a:p>
          <a:p>
            <a:pPr algn="r" rtl="1"/>
            <a:r>
              <a:rPr lang="fa-IR" dirty="0" smtClean="0"/>
              <a:t>در معنای لغوی به کسی ک متعصب در عقاید خود است.</a:t>
            </a:r>
          </a:p>
          <a:p>
            <a:pPr algn="r" rtl="1"/>
            <a:r>
              <a:rPr lang="fa-IR" dirty="0" smtClean="0"/>
              <a:t>در سیاست </a:t>
            </a:r>
          </a:p>
          <a:p>
            <a:pPr algn="r" rtl="1"/>
            <a:r>
              <a:rPr lang="fa-IR" dirty="0" smtClean="0"/>
              <a:t>در مورد کسانی به کار می رود که بدون دلیل و پایه اساس</a:t>
            </a:r>
          </a:p>
          <a:p>
            <a:pPr algn="r" rtl="1"/>
            <a:r>
              <a:rPr lang="fa-IR" dirty="0" smtClean="0"/>
              <a:t>روی عقاید خود پافشاری می کند.</a:t>
            </a:r>
            <a:endParaRPr lang="fa-IR" dirty="0"/>
          </a:p>
        </p:txBody>
      </p:sp>
    </p:spTree>
    <p:extLst>
      <p:ext uri="{BB962C8B-B14F-4D97-AF65-F5344CB8AC3E}">
        <p14:creationId xmlns:p14="http://schemas.microsoft.com/office/powerpoint/2010/main" val="2459631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randombar(horizontal)">
                                      <p:cBhvr>
                                        <p:cTn id="14" dur="500"/>
                                        <p:tgtEl>
                                          <p:spTgt spid="8">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randombar(horizontal)">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6" end="6"/>
                                            </p:txEl>
                                          </p:spTgt>
                                        </p:tgtEl>
                                        <p:attrNameLst>
                                          <p:attrName>style.visibility</p:attrName>
                                        </p:attrNameLst>
                                      </p:cBhvr>
                                      <p:to>
                                        <p:strVal val="visible"/>
                                      </p:to>
                                    </p:set>
                                    <p:animEffect transition="in" filter="fade">
                                      <p:cBhvr>
                                        <p:cTn id="32" dur="500"/>
                                        <p:tgtEl>
                                          <p:spTgt spid="8">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8" end="8"/>
                                            </p:txEl>
                                          </p:spTgt>
                                        </p:tgtEl>
                                        <p:attrNameLst>
                                          <p:attrName>style.visibility</p:attrName>
                                        </p:attrNameLst>
                                      </p:cBhvr>
                                      <p:to>
                                        <p:strVal val="visible"/>
                                      </p:to>
                                    </p:set>
                                    <p:animEffect transition="in" filter="fade">
                                      <p:cBhvr>
                                        <p:cTn id="37" dur="500"/>
                                        <p:tgtEl>
                                          <p:spTgt spid="8">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10" end="10"/>
                                            </p:txEl>
                                          </p:spTgt>
                                        </p:tgtEl>
                                        <p:attrNameLst>
                                          <p:attrName>style.visibility</p:attrName>
                                        </p:attrNameLst>
                                      </p:cBhvr>
                                      <p:to>
                                        <p:strVal val="visible"/>
                                      </p:to>
                                    </p:set>
                                    <p:animEffect transition="in" filter="fade">
                                      <p:cBhvr>
                                        <p:cTn id="42" dur="1000"/>
                                        <p:tgtEl>
                                          <p:spTgt spid="8">
                                            <p:txEl>
                                              <p:pRg st="10" end="10"/>
                                            </p:txEl>
                                          </p:spTgt>
                                        </p:tgtEl>
                                      </p:cBhvr>
                                    </p:animEffect>
                                    <p:anim calcmode="lin" valueType="num">
                                      <p:cBhvr>
                                        <p:cTn id="43" dur="1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9">
                                            <p:txEl>
                                              <p:pRg st="0" end="0"/>
                                            </p:txEl>
                                          </p:spTgt>
                                        </p:tgtEl>
                                        <p:attrNameLst>
                                          <p:attrName>style.visibility</p:attrName>
                                        </p:attrNameLst>
                                      </p:cBhvr>
                                      <p:to>
                                        <p:strVal val="visible"/>
                                      </p:to>
                                    </p:set>
                                    <p:animEffect transition="in" filter="fade">
                                      <p:cBhvr>
                                        <p:cTn id="49" dur="500"/>
                                        <p:tgtEl>
                                          <p:spTgt spid="9">
                                            <p:txEl>
                                              <p:pRg st="0" end="0"/>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9">
                                            <p:txEl>
                                              <p:pRg st="1" end="1"/>
                                            </p:txEl>
                                          </p:spTgt>
                                        </p:tgtEl>
                                        <p:attrNameLst>
                                          <p:attrName>style.visibility</p:attrName>
                                        </p:attrNameLst>
                                      </p:cBhvr>
                                      <p:to>
                                        <p:strVal val="visible"/>
                                      </p:to>
                                    </p:set>
                                    <p:animEffect transition="in" filter="fade">
                                      <p:cBhvr>
                                        <p:cTn id="52" dur="500"/>
                                        <p:tgtEl>
                                          <p:spTgt spid="9">
                                            <p:txEl>
                                              <p:pRg st="1" end="1"/>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9">
                                            <p:txEl>
                                              <p:pRg st="2" end="2"/>
                                            </p:txEl>
                                          </p:spTgt>
                                        </p:tgtEl>
                                        <p:attrNameLst>
                                          <p:attrName>style.visibility</p:attrName>
                                        </p:attrNameLst>
                                      </p:cBhvr>
                                      <p:to>
                                        <p:strVal val="visible"/>
                                      </p:to>
                                    </p:set>
                                    <p:animEffect transition="in" filter="fade">
                                      <p:cBhvr>
                                        <p:cTn id="55" dur="500"/>
                                        <p:tgtEl>
                                          <p:spTgt spid="9">
                                            <p:txEl>
                                              <p:pRg st="2" end="2"/>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9">
                                            <p:txEl>
                                              <p:pRg st="3" end="3"/>
                                            </p:txEl>
                                          </p:spTgt>
                                        </p:tgtEl>
                                        <p:attrNameLst>
                                          <p:attrName>style.visibility</p:attrName>
                                        </p:attrNameLst>
                                      </p:cBhvr>
                                      <p:to>
                                        <p:strVal val="visible"/>
                                      </p:to>
                                    </p:set>
                                    <p:animEffect transition="in" filter="fade">
                                      <p:cBhvr>
                                        <p:cTn id="58" dur="500"/>
                                        <p:tgtEl>
                                          <p:spTgt spid="9">
                                            <p:txEl>
                                              <p:pRg st="3" end="3"/>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9">
                                            <p:txEl>
                                              <p:pRg st="4" end="4"/>
                                            </p:txEl>
                                          </p:spTgt>
                                        </p:tgtEl>
                                        <p:attrNameLst>
                                          <p:attrName>style.visibility</p:attrName>
                                        </p:attrNameLst>
                                      </p:cBhvr>
                                      <p:to>
                                        <p:strVal val="visible"/>
                                      </p:to>
                                    </p:set>
                                    <p:animEffect transition="in" filter="fade">
                                      <p:cBhvr>
                                        <p:cTn id="61"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a-IR" smtClean="0"/>
              <a:t>2/7/94</a:t>
            </a:r>
            <a:endParaRPr lang="en-US" dirty="0"/>
          </a:p>
        </p:txBody>
      </p:sp>
      <p:sp>
        <p:nvSpPr>
          <p:cNvPr id="3" name="Footer Placeholder 2"/>
          <p:cNvSpPr>
            <a:spLocks noGrp="1"/>
          </p:cNvSpPr>
          <p:nvPr>
            <p:ph type="ftr" sz="quarter" idx="11"/>
          </p:nvPr>
        </p:nvSpPr>
        <p:spPr/>
        <p:txBody>
          <a:bodyPr/>
          <a:lstStyle/>
          <a:p>
            <a:r>
              <a:rPr lang="fa-IR" smtClean="0"/>
              <a:t>ویرگول انلاین</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
        <p:nvSpPr>
          <p:cNvPr id="5" name="TextBox 4"/>
          <p:cNvSpPr txBox="1"/>
          <p:nvPr/>
        </p:nvSpPr>
        <p:spPr>
          <a:xfrm>
            <a:off x="685800" y="658906"/>
            <a:ext cx="10131427" cy="4801314"/>
          </a:xfrm>
          <a:prstGeom prst="rect">
            <a:avLst/>
          </a:prstGeom>
          <a:noFill/>
        </p:spPr>
        <p:txBody>
          <a:bodyPr wrap="square" rtlCol="1">
            <a:spAutoFit/>
          </a:bodyPr>
          <a:lstStyle/>
          <a:p>
            <a:pPr algn="r" rtl="1"/>
            <a:r>
              <a:rPr lang="fa-IR" dirty="0" smtClean="0"/>
              <a:t>تقسیم بندی براهین وجود خدا</a:t>
            </a:r>
          </a:p>
          <a:p>
            <a:pPr marL="342900" indent="-342900" algn="r" rtl="1">
              <a:buFont typeface="+mj-lt"/>
              <a:buAutoNum type="arabicPeriod"/>
            </a:pPr>
            <a:r>
              <a:rPr lang="fa-IR" dirty="0" smtClean="0"/>
              <a:t>تقسیم بندی جان هیک </a:t>
            </a:r>
          </a:p>
          <a:p>
            <a:pPr marL="342900" indent="-342900" algn="r" rtl="1">
              <a:buFont typeface="+mj-lt"/>
              <a:buAutoNum type="arabicPeriod"/>
            </a:pPr>
            <a:r>
              <a:rPr lang="fa-IR" dirty="0" smtClean="0"/>
              <a:t>تقسیم بندی شهید مطهری</a:t>
            </a:r>
          </a:p>
          <a:p>
            <a:pPr marL="342900" indent="-342900" algn="r" rtl="1">
              <a:buFont typeface="+mj-lt"/>
              <a:buAutoNum type="arabicPeriod"/>
            </a:pPr>
            <a:r>
              <a:rPr lang="fa-IR" dirty="0" smtClean="0"/>
              <a:t>تقسیم بندی ایت الله جوادی املی</a:t>
            </a:r>
          </a:p>
          <a:p>
            <a:pPr marL="342900" indent="-342900" algn="r" rtl="1">
              <a:buFont typeface="+mj-lt"/>
              <a:buAutoNum type="arabicPeriod"/>
            </a:pPr>
            <a:endParaRPr lang="fa-IR" dirty="0"/>
          </a:p>
          <a:p>
            <a:pPr algn="r" rtl="1"/>
            <a:r>
              <a:rPr lang="fa-IR" dirty="0"/>
              <a:t>جان هیک، راه‌های اثبات وجود خدا را به دو گروه تقسیم می‌نماید:</a:t>
            </a:r>
          </a:p>
          <a:p>
            <a:pPr algn="r" rtl="1"/>
            <a:r>
              <a:rPr lang="fa-IR" dirty="0"/>
              <a:t>براهین پیشینی: مستقل از تجربه، که اگر صحیح و تام باشند، ما را به قطعیتی همچون قطعیت قضایای ریاضی خواهند رساند.</a:t>
            </a:r>
          </a:p>
          <a:p>
            <a:pPr algn="r" rtl="1"/>
            <a:r>
              <a:rPr lang="fa-IR" dirty="0"/>
              <a:t>براهین پسینی: یا براهین تجربی.</a:t>
            </a:r>
          </a:p>
          <a:p>
            <a:pPr algn="r" rtl="1"/>
            <a:r>
              <a:rPr lang="fa-IR" dirty="0"/>
              <a:t>هیک همچنین براهین پسینی را به دو دسته تقسیم می‌کند:</a:t>
            </a:r>
          </a:p>
          <a:p>
            <a:pPr algn="r" rtl="1"/>
            <a:r>
              <a:rPr lang="fa-IR" dirty="0"/>
              <a:t>براهینی که مدعی استدلال قریب به یقین یا </a:t>
            </a:r>
            <a:r>
              <a:rPr lang="fa-IR" i="1" dirty="0"/>
              <a:t>برهانهای دندان شکن</a:t>
            </a:r>
            <a:r>
              <a:rPr lang="fa-IR" dirty="0"/>
              <a:t> هستند.</a:t>
            </a:r>
          </a:p>
          <a:p>
            <a:pPr algn="r" rtl="1"/>
            <a:r>
              <a:rPr lang="fa-IR" dirty="0"/>
              <a:t>براهینی که صرفاً درصددند ما را قانع کنند که خداباوری محتمل‌ترین توضیح درباره جهان است</a:t>
            </a:r>
            <a:r>
              <a:rPr lang="fa-IR" dirty="0" smtClean="0"/>
              <a:t>.</a:t>
            </a:r>
            <a:endParaRPr lang="fa-IR" dirty="0"/>
          </a:p>
          <a:p>
            <a:pPr algn="r" rtl="1"/>
            <a:r>
              <a:rPr lang="fa-IR" dirty="0"/>
              <a:t>در تقسیم بندی نسبتاً مشابهی، برخی حکمای مسلمان از دو روش لمّی (براهین پیشینی) و انّی (پسینی) سخن به میان می‌آورند، و سپس براهین انّی را به دو گروه تقسیم می‌کنند:</a:t>
            </a:r>
          </a:p>
          <a:p>
            <a:pPr algn="r" rtl="1"/>
            <a:r>
              <a:rPr lang="fa-IR" dirty="0"/>
              <a:t>شبه انی: از یک ملازم به ملازم دیگر پی برده می‌شود.</a:t>
            </a:r>
          </a:p>
          <a:p>
            <a:pPr algn="r" rtl="1"/>
            <a:r>
              <a:rPr lang="fa-IR" dirty="0"/>
              <a:t>انی واقعی: مخلوقات، واسطه اثبات وجود خدا هستند.</a:t>
            </a:r>
          </a:p>
          <a:p>
            <a:pPr algn="r" rtl="1"/>
            <a:endParaRPr lang="fa-IR" dirty="0" smtClean="0"/>
          </a:p>
          <a:p>
            <a:pPr algn="r" rtl="1"/>
            <a:endParaRPr lang="fa-IR" dirty="0"/>
          </a:p>
        </p:txBody>
      </p:sp>
    </p:spTree>
    <p:extLst>
      <p:ext uri="{BB962C8B-B14F-4D97-AF65-F5344CB8AC3E}">
        <p14:creationId xmlns:p14="http://schemas.microsoft.com/office/powerpoint/2010/main" val="153753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fade">
                                      <p:cBhvr>
                                        <p:cTn id="25" dur="500"/>
                                        <p:tgtEl>
                                          <p:spTgt spid="5">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fade">
                                      <p:cBhvr>
                                        <p:cTn id="28" dur="500"/>
                                        <p:tgtEl>
                                          <p:spTgt spid="5">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fade">
                                      <p:cBhvr>
                                        <p:cTn id="31" dur="500"/>
                                        <p:tgtEl>
                                          <p:spTgt spid="5">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fade">
                                      <p:cBhvr>
                                        <p:cTn id="34" dur="500"/>
                                        <p:tgtEl>
                                          <p:spTgt spid="5">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fade">
                                      <p:cBhvr>
                                        <p:cTn id="37" dur="500"/>
                                        <p:tgtEl>
                                          <p:spTgt spid="5">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fade">
                                      <p:cBhvr>
                                        <p:cTn id="40" dur="500"/>
                                        <p:tgtEl>
                                          <p:spTgt spid="5">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Effect transition="in" filter="fade">
                                      <p:cBhvr>
                                        <p:cTn id="43" dur="500"/>
                                        <p:tgtEl>
                                          <p:spTgt spid="5">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5">
                                            <p:txEl>
                                              <p:pRg st="13" end="13"/>
                                            </p:txEl>
                                          </p:spTgt>
                                        </p:tgtEl>
                                        <p:attrNameLst>
                                          <p:attrName>style.visibility</p:attrName>
                                        </p:attrNameLst>
                                      </p:cBhvr>
                                      <p:to>
                                        <p:strVal val="visible"/>
                                      </p:to>
                                    </p:set>
                                    <p:animEffect transition="in" filter="fade">
                                      <p:cBhvr>
                                        <p:cTn id="46"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a-IR" smtClean="0"/>
              <a:t>2/7/94</a:t>
            </a:r>
            <a:endParaRPr lang="en-US" dirty="0"/>
          </a:p>
        </p:txBody>
      </p:sp>
      <p:sp>
        <p:nvSpPr>
          <p:cNvPr id="3" name="Footer Placeholder 2"/>
          <p:cNvSpPr>
            <a:spLocks noGrp="1"/>
          </p:cNvSpPr>
          <p:nvPr>
            <p:ph type="ftr" sz="quarter" idx="11"/>
          </p:nvPr>
        </p:nvSpPr>
        <p:spPr/>
        <p:txBody>
          <a:bodyPr/>
          <a:lstStyle/>
          <a:p>
            <a:r>
              <a:rPr lang="fa-IR" smtClean="0"/>
              <a:t>ویرگول انلاین</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
        <p:nvSpPr>
          <p:cNvPr id="5" name="TextBox 4"/>
          <p:cNvSpPr txBox="1"/>
          <p:nvPr/>
        </p:nvSpPr>
        <p:spPr>
          <a:xfrm>
            <a:off x="1021976" y="484094"/>
            <a:ext cx="9795251" cy="2554545"/>
          </a:xfrm>
          <a:prstGeom prst="rect">
            <a:avLst/>
          </a:prstGeom>
          <a:noFill/>
        </p:spPr>
        <p:txBody>
          <a:bodyPr wrap="square" rtlCol="1">
            <a:spAutoFit/>
          </a:bodyPr>
          <a:lstStyle/>
          <a:p>
            <a:pPr algn="r" rtl="1"/>
            <a:r>
              <a:rPr lang="fa-IR" sz="2000" dirty="0" smtClean="0">
                <a:cs typeface="B Nazanin" panose="00000400000000000000" pitchFamily="2" charset="-78"/>
              </a:rPr>
              <a:t>اما ایت الله</a:t>
            </a:r>
            <a:r>
              <a:rPr lang="fa-IR" sz="2000" dirty="0">
                <a:cs typeface="B Nazanin" panose="00000400000000000000" pitchFamily="2" charset="-78"/>
              </a:rPr>
              <a:t> عبدالله جوادی آملی، علاوه بر ذکر تقسیم بندی لمّی و انّی، از نگاهی دیگر نیز به موضوع می‌پردازد، و تاکید می‌کند که بسیاری از براهینی که برای اثبات خدا ارائه شده‌اند، اصلاً برهان نیستند و نه تنها خداناباوران، بلکه خداباوران نیز منتقد آنها هستند. به تصریح وی:</a:t>
            </a:r>
          </a:p>
          <a:p>
            <a:pPr algn="r" rtl="1"/>
            <a:r>
              <a:rPr lang="fa-IR" sz="2000" dirty="0">
                <a:cs typeface="B Nazanin" panose="00000400000000000000" pitchFamily="2" charset="-78"/>
              </a:rPr>
              <a:t>برخی براهینی که برای اثبات </a:t>
            </a:r>
            <a:r>
              <a:rPr lang="fa-IR" sz="2000" i="1" dirty="0">
                <a:cs typeface="B Nazanin" panose="00000400000000000000" pitchFamily="2" charset="-78"/>
              </a:rPr>
              <a:t>واجب</a:t>
            </a:r>
            <a:r>
              <a:rPr lang="fa-IR" sz="2000" dirty="0">
                <a:cs typeface="B Nazanin" panose="00000400000000000000" pitchFamily="2" charset="-78"/>
              </a:rPr>
              <a:t> اقامه می‌شوند، معیوب بوده و فاقد شرایط افاده یقین می‌باشند؛ این دسته فساد درونی دارند و در حقیقت برهان نیستند.</a:t>
            </a:r>
          </a:p>
          <a:p>
            <a:pPr algn="r" rtl="1"/>
            <a:r>
              <a:rPr lang="fa-IR" sz="2000" dirty="0">
                <a:cs typeface="B Nazanin" panose="00000400000000000000" pitchFamily="2" charset="-78"/>
              </a:rPr>
              <a:t>دسته دوم براهینی که معیوب نیستند و در حقیقت برهان می‌باشند، لیکن ناقص هستند؛ مانند برهان </a:t>
            </a:r>
            <a:r>
              <a:rPr lang="fa-IR" sz="2000" dirty="0" smtClean="0">
                <a:cs typeface="B Nazanin" panose="00000400000000000000" pitchFamily="2" charset="-78"/>
              </a:rPr>
              <a:t>حرکت یا</a:t>
            </a:r>
            <a:r>
              <a:rPr lang="fa-IR" sz="2000" dirty="0">
                <a:cs typeface="B Nazanin" panose="00000400000000000000" pitchFamily="2" charset="-78"/>
              </a:rPr>
              <a:t> برهان </a:t>
            </a:r>
            <a:r>
              <a:rPr lang="fa-IR" sz="2000" dirty="0" smtClean="0">
                <a:cs typeface="B Nazanin" panose="00000400000000000000" pitchFamily="2" charset="-78"/>
              </a:rPr>
              <a:t>حدوث.</a:t>
            </a:r>
            <a:endParaRPr lang="fa-IR" sz="2000" dirty="0">
              <a:cs typeface="B Nazanin" panose="00000400000000000000" pitchFamily="2" charset="-78"/>
            </a:endParaRPr>
          </a:p>
          <a:p>
            <a:pPr algn="r" rtl="1"/>
            <a:r>
              <a:rPr lang="fa-IR" sz="2000" dirty="0">
                <a:cs typeface="B Nazanin" panose="00000400000000000000" pitchFamily="2" charset="-78"/>
              </a:rPr>
              <a:t>براهینی که صحیح و کامل هستند؛ مانند برهان </a:t>
            </a:r>
            <a:r>
              <a:rPr lang="fa-IR" sz="2000" dirty="0" smtClean="0">
                <a:cs typeface="B Nazanin" panose="00000400000000000000" pitchFamily="2" charset="-78"/>
              </a:rPr>
              <a:t>صدیقین</a:t>
            </a:r>
            <a:r>
              <a:rPr lang="fa-IR" sz="2000" dirty="0">
                <a:cs typeface="B Nazanin" panose="00000400000000000000" pitchFamily="2" charset="-78"/>
              </a:rPr>
              <a:t>.</a:t>
            </a:r>
          </a:p>
          <a:p>
            <a:pPr algn="r" rtl="1"/>
            <a:endParaRPr lang="fa-IR" sz="2000" dirty="0">
              <a:cs typeface="B Nazanin" panose="00000400000000000000" pitchFamily="2" charset="-78"/>
            </a:endParaRPr>
          </a:p>
        </p:txBody>
      </p:sp>
      <p:sp>
        <p:nvSpPr>
          <p:cNvPr id="18" name="TextBox 17"/>
          <p:cNvSpPr txBox="1"/>
          <p:nvPr/>
        </p:nvSpPr>
        <p:spPr>
          <a:xfrm>
            <a:off x="2254461" y="2925813"/>
            <a:ext cx="8562766" cy="3416320"/>
          </a:xfrm>
          <a:prstGeom prst="rect">
            <a:avLst/>
          </a:prstGeom>
          <a:noFill/>
        </p:spPr>
        <p:txBody>
          <a:bodyPr wrap="square" rtlCol="1">
            <a:spAutoFit/>
          </a:bodyPr>
          <a:lstStyle/>
          <a:p>
            <a:pPr algn="r" rtl="1"/>
            <a:r>
              <a:rPr lang="fa-IR" b="1" dirty="0">
                <a:cs typeface="B Nazanin" panose="00000400000000000000" pitchFamily="2" charset="-78"/>
              </a:rPr>
              <a:t>برهان صدیقین</a:t>
            </a:r>
            <a:r>
              <a:rPr lang="fa-IR" dirty="0">
                <a:cs typeface="B Nazanin" panose="00000400000000000000" pitchFamily="2" charset="-78"/>
              </a:rPr>
              <a:t> از برهان‌های اثبات وجود </a:t>
            </a:r>
            <a:r>
              <a:rPr lang="fa-IR" dirty="0" smtClean="0">
                <a:cs typeface="B Nazanin" panose="00000400000000000000" pitchFamily="2" charset="-78"/>
              </a:rPr>
              <a:t>خدا</a:t>
            </a:r>
            <a:r>
              <a:rPr lang="fa-IR" dirty="0">
                <a:cs typeface="B Nazanin" panose="00000400000000000000" pitchFamily="2" charset="-78"/>
              </a:rPr>
              <a:t> </a:t>
            </a:r>
            <a:r>
              <a:rPr lang="fa-IR" dirty="0" smtClean="0">
                <a:cs typeface="B Nazanin" panose="00000400000000000000" pitchFamily="2" charset="-78"/>
              </a:rPr>
              <a:t>و </a:t>
            </a:r>
            <a:r>
              <a:rPr lang="fa-IR" dirty="0">
                <a:cs typeface="B Nazanin" panose="00000400000000000000" pitchFamily="2" charset="-78"/>
              </a:rPr>
              <a:t>جزو برهان‌های </a:t>
            </a:r>
            <a:r>
              <a:rPr lang="fa-IR" dirty="0" smtClean="0">
                <a:cs typeface="B Nazanin" panose="00000400000000000000" pitchFamily="2" charset="-78"/>
              </a:rPr>
              <a:t>وجودی</a:t>
            </a:r>
            <a:r>
              <a:rPr lang="fa-IR" dirty="0">
                <a:cs typeface="B Nazanin" panose="00000400000000000000" pitchFamily="2" charset="-78"/>
              </a:rPr>
              <a:t> </a:t>
            </a:r>
            <a:r>
              <a:rPr lang="fa-IR" dirty="0" smtClean="0">
                <a:cs typeface="B Nazanin" panose="00000400000000000000" pitchFamily="2" charset="-78"/>
              </a:rPr>
              <a:t>است </a:t>
            </a:r>
            <a:r>
              <a:rPr lang="fa-IR" dirty="0">
                <a:cs typeface="B Nazanin" panose="00000400000000000000" pitchFamily="2" charset="-78"/>
              </a:rPr>
              <a:t>که با بهره‌گیری از مفهوم </a:t>
            </a:r>
            <a:r>
              <a:rPr lang="fa-IR" i="1" dirty="0">
                <a:cs typeface="B Nazanin" panose="00000400000000000000" pitchFamily="2" charset="-78"/>
              </a:rPr>
              <a:t>اصالت وجود</a:t>
            </a:r>
            <a:r>
              <a:rPr lang="fa-IR" dirty="0">
                <a:cs typeface="B Nazanin" panose="00000400000000000000" pitchFamily="2" charset="-78"/>
              </a:rPr>
              <a:t>، وجود </a:t>
            </a:r>
            <a:r>
              <a:rPr lang="fa-IR" dirty="0" smtClean="0">
                <a:cs typeface="B Nazanin" panose="00000400000000000000" pitchFamily="2" charset="-78"/>
              </a:rPr>
              <a:t>خدا</a:t>
            </a:r>
            <a:r>
              <a:rPr lang="fa-IR" dirty="0">
                <a:cs typeface="B Nazanin" panose="00000400000000000000" pitchFamily="2" charset="-78"/>
              </a:rPr>
              <a:t> </a:t>
            </a:r>
            <a:r>
              <a:rPr lang="fa-IR" dirty="0" smtClean="0">
                <a:cs typeface="B Nazanin" panose="00000400000000000000" pitchFamily="2" charset="-78"/>
              </a:rPr>
              <a:t>را </a:t>
            </a:r>
            <a:r>
              <a:rPr lang="fa-IR" dirty="0">
                <a:cs typeface="B Nazanin" panose="00000400000000000000" pitchFamily="2" charset="-78"/>
              </a:rPr>
              <a:t>اثبات می‌کند و به‌گفته علامه طباطبایی معتبرترین و قوی‌ترین برهان برای رسیدن به </a:t>
            </a:r>
            <a:r>
              <a:rPr lang="fa-IR" dirty="0" smtClean="0">
                <a:cs typeface="B Nazanin" panose="00000400000000000000" pitchFamily="2" charset="-78"/>
              </a:rPr>
              <a:t>خداست.</a:t>
            </a:r>
          </a:p>
          <a:p>
            <a:pPr algn="r" rtl="1"/>
            <a:endParaRPr lang="fa-IR" dirty="0">
              <a:cs typeface="B Nazanin" panose="00000400000000000000" pitchFamily="2" charset="-78"/>
            </a:endParaRPr>
          </a:p>
          <a:p>
            <a:pPr algn="r" rtl="1"/>
            <a:r>
              <a:rPr lang="fa-IR" dirty="0" smtClean="0">
                <a:cs typeface="B Nazanin" panose="00000400000000000000" pitchFamily="2" charset="-78"/>
              </a:rPr>
              <a:t>در</a:t>
            </a:r>
            <a:r>
              <a:rPr lang="fa-IR" dirty="0">
                <a:cs typeface="B Nazanin" panose="00000400000000000000" pitchFamily="2" charset="-78"/>
              </a:rPr>
              <a:t> فلسفه </a:t>
            </a:r>
            <a:r>
              <a:rPr lang="fa-IR" dirty="0" smtClean="0">
                <a:cs typeface="B Nazanin" panose="00000400000000000000" pitchFamily="2" charset="-78"/>
              </a:rPr>
              <a:t>اسلامی ، </a:t>
            </a:r>
            <a:r>
              <a:rPr lang="fa-IR" dirty="0">
                <a:cs typeface="B Nazanin" panose="00000400000000000000" pitchFamily="2" charset="-78"/>
              </a:rPr>
              <a:t>این تقریرها مشهور هستند به این که تنها براهین از میان برهان‌های اثبات وجود خدایند که وجود خدا را با خود خدا و بدون واسطه اثبات می‌کنند.مفسرین برخی آیات </a:t>
            </a:r>
            <a:r>
              <a:rPr lang="fa-IR" dirty="0" smtClean="0">
                <a:cs typeface="B Nazanin" panose="00000400000000000000" pitchFamily="2" charset="-78"/>
              </a:rPr>
              <a:t>قرآن</a:t>
            </a:r>
            <a:r>
              <a:rPr lang="fa-IR" dirty="0">
                <a:cs typeface="B Nazanin" panose="00000400000000000000" pitchFamily="2" charset="-78"/>
              </a:rPr>
              <a:t> </a:t>
            </a:r>
            <a:r>
              <a:rPr lang="fa-IR" dirty="0" smtClean="0">
                <a:cs typeface="B Nazanin" panose="00000400000000000000" pitchFamily="2" charset="-78"/>
              </a:rPr>
              <a:t>را </a:t>
            </a:r>
            <a:r>
              <a:rPr lang="fa-IR" dirty="0">
                <a:cs typeface="B Nazanin" panose="00000400000000000000" pitchFamily="2" charset="-78"/>
              </a:rPr>
              <a:t>اشاره به این برهان می‌دانند: «آیا پروردگار تو که بر هر چیز گواه است خودش بس </a:t>
            </a:r>
            <a:r>
              <a:rPr lang="fa-IR" dirty="0" smtClean="0">
                <a:cs typeface="B Nazanin" panose="00000400000000000000" pitchFamily="2" charset="-78"/>
              </a:rPr>
              <a:t>نیست؟</a:t>
            </a:r>
          </a:p>
          <a:p>
            <a:pPr algn="r" rtl="1"/>
            <a:endParaRPr lang="fa-IR" dirty="0" smtClean="0">
              <a:cs typeface="B Nazanin" panose="00000400000000000000" pitchFamily="2" charset="-78"/>
            </a:endParaRPr>
          </a:p>
          <a:p>
            <a:pPr algn="r" rtl="1"/>
            <a:r>
              <a:rPr lang="fa-IR" u="sng" dirty="0" smtClean="0">
                <a:cs typeface="B Nazanin" panose="00000400000000000000" pitchFamily="2" charset="-78"/>
              </a:rPr>
              <a:t>ملاصدرا</a:t>
            </a:r>
            <a:r>
              <a:rPr lang="fa-IR" dirty="0" smtClean="0">
                <a:cs typeface="B Nazanin" panose="00000400000000000000" pitchFamily="2" charset="-78"/>
              </a:rPr>
              <a:t> واضع </a:t>
            </a:r>
            <a:r>
              <a:rPr lang="fa-IR" dirty="0">
                <a:cs typeface="B Nazanin" panose="00000400000000000000" pitchFamily="2" charset="-78"/>
              </a:rPr>
              <a:t>اصلی مفهوم اصالت </a:t>
            </a:r>
            <a:r>
              <a:rPr lang="fa-IR" dirty="0" smtClean="0">
                <a:cs typeface="B Nazanin" panose="00000400000000000000" pitchFamily="2" charset="-78"/>
              </a:rPr>
              <a:t>وجود</a:t>
            </a:r>
            <a:r>
              <a:rPr lang="fa-IR" dirty="0">
                <a:cs typeface="B Nazanin" panose="00000400000000000000" pitchFamily="2" charset="-78"/>
              </a:rPr>
              <a:t> </a:t>
            </a:r>
            <a:r>
              <a:rPr lang="fa-IR" dirty="0" smtClean="0">
                <a:cs typeface="B Nazanin" panose="00000400000000000000" pitchFamily="2" charset="-78"/>
              </a:rPr>
              <a:t>است</a:t>
            </a:r>
            <a:r>
              <a:rPr lang="fa-IR" dirty="0">
                <a:cs typeface="B Nazanin" panose="00000400000000000000" pitchFamily="2" charset="-78"/>
              </a:rPr>
              <a:t>، و به استناد آن درباره برهان صدیقین می گوید:</a:t>
            </a:r>
          </a:p>
          <a:p>
            <a:pPr algn="r" rtl="1"/>
            <a:endParaRPr lang="fa-IR" dirty="0" smtClean="0">
              <a:cs typeface="B Nazanin" panose="00000400000000000000" pitchFamily="2" charset="-78"/>
            </a:endParaRPr>
          </a:p>
          <a:p>
            <a:pPr algn="r" rtl="1"/>
            <a:r>
              <a:rPr lang="fa-IR" dirty="0">
                <a:cs typeface="B Nazanin" panose="00000400000000000000" pitchFamily="2" charset="-78"/>
              </a:rPr>
              <a:t>اگر حکمای الهی وجود عالم محسوس را هم مشاهده نکرده بودند، اعتقاد آنان در مورد وجود خدا و صفات و کلیات افعال او غیر از این اعتقادی که اکنون دارند نبود.</a:t>
            </a:r>
            <a:endParaRPr lang="fa-IR" dirty="0" smtClean="0">
              <a:cs typeface="B Nazanin" panose="00000400000000000000" pitchFamily="2" charset="-78"/>
            </a:endParaRPr>
          </a:p>
          <a:p>
            <a:pPr algn="r" rtl="1"/>
            <a:endParaRPr lang="fa-IR" dirty="0">
              <a:cs typeface="B Nazanin" panose="00000400000000000000" pitchFamily="2" charset="-78"/>
            </a:endParaRPr>
          </a:p>
        </p:txBody>
      </p:sp>
    </p:spTree>
    <p:extLst>
      <p:ext uri="{BB962C8B-B14F-4D97-AF65-F5344CB8AC3E}">
        <p14:creationId xmlns:p14="http://schemas.microsoft.com/office/powerpoint/2010/main" val="265452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500"/>
                                        <p:tgtEl>
                                          <p:spTgt spid="1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
                                            <p:txEl>
                                              <p:pRg st="2" end="2"/>
                                            </p:txEl>
                                          </p:spTgt>
                                        </p:tgtEl>
                                        <p:attrNameLst>
                                          <p:attrName>style.visibility</p:attrName>
                                        </p:attrNameLst>
                                      </p:cBhvr>
                                      <p:to>
                                        <p:strVal val="visible"/>
                                      </p:to>
                                    </p:set>
                                    <p:animEffect transition="in" filter="fade">
                                      <p:cBhvr>
                                        <p:cTn id="10" dur="500"/>
                                        <p:tgtEl>
                                          <p:spTgt spid="18">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8">
                                            <p:txEl>
                                              <p:pRg st="4" end="4"/>
                                            </p:txEl>
                                          </p:spTgt>
                                        </p:tgtEl>
                                        <p:attrNameLst>
                                          <p:attrName>style.visibility</p:attrName>
                                        </p:attrNameLst>
                                      </p:cBhvr>
                                      <p:to>
                                        <p:strVal val="visible"/>
                                      </p:to>
                                    </p:set>
                                    <p:animEffect transition="in" filter="fade">
                                      <p:cBhvr>
                                        <p:cTn id="13" dur="500"/>
                                        <p:tgtEl>
                                          <p:spTgt spid="18">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8">
                                            <p:txEl>
                                              <p:pRg st="6" end="6"/>
                                            </p:txEl>
                                          </p:spTgt>
                                        </p:tgtEl>
                                        <p:attrNameLst>
                                          <p:attrName>style.visibility</p:attrName>
                                        </p:attrNameLst>
                                      </p:cBhvr>
                                      <p:to>
                                        <p:strVal val="visible"/>
                                      </p:to>
                                    </p:set>
                                    <p:animEffect transition="in" filter="fade">
                                      <p:cBhvr>
                                        <p:cTn id="16" dur="500"/>
                                        <p:tgtEl>
                                          <p:spTgt spid="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a-IR" smtClean="0"/>
              <a:t>2/7/94</a:t>
            </a:r>
            <a:endParaRPr lang="en-US" dirty="0"/>
          </a:p>
        </p:txBody>
      </p:sp>
      <p:sp>
        <p:nvSpPr>
          <p:cNvPr id="3" name="Footer Placeholder 2"/>
          <p:cNvSpPr>
            <a:spLocks noGrp="1"/>
          </p:cNvSpPr>
          <p:nvPr>
            <p:ph type="ftr" sz="quarter" idx="11"/>
          </p:nvPr>
        </p:nvSpPr>
        <p:spPr/>
        <p:txBody>
          <a:bodyPr/>
          <a:lstStyle/>
          <a:p>
            <a:r>
              <a:rPr lang="fa-IR" dirty="0" smtClean="0"/>
              <a:t>ویرگول انلاین</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
        <p:nvSpPr>
          <p:cNvPr id="6" name="TextBox 5"/>
          <p:cNvSpPr txBox="1"/>
          <p:nvPr/>
        </p:nvSpPr>
        <p:spPr>
          <a:xfrm>
            <a:off x="941294" y="497541"/>
            <a:ext cx="10219765" cy="5016758"/>
          </a:xfrm>
          <a:prstGeom prst="rect">
            <a:avLst/>
          </a:prstGeom>
          <a:noFill/>
        </p:spPr>
        <p:txBody>
          <a:bodyPr wrap="square" rtlCol="1">
            <a:spAutoFit/>
          </a:bodyPr>
          <a:lstStyle/>
          <a:p>
            <a:pPr algn="r" rtl="1"/>
            <a:r>
              <a:rPr lang="fa-IR" sz="2000" dirty="0" smtClean="0">
                <a:cs typeface="B Nazanin" panose="00000400000000000000" pitchFamily="2" charset="-78"/>
              </a:rPr>
              <a:t>پراگماتیسم یا کنش گرایی:</a:t>
            </a:r>
          </a:p>
          <a:p>
            <a:pPr algn="r" rtl="1"/>
            <a:r>
              <a:rPr lang="fa-IR" sz="2000" dirty="0" smtClean="0">
                <a:cs typeface="B Nazanin" panose="00000400000000000000" pitchFamily="2" charset="-78"/>
              </a:rPr>
              <a:t>به معنی فلسفه اصالت عمل است ولی در سیاست بیشتر واقع گرایی و مصلحت گرایی معنی میدهد</a:t>
            </a:r>
          </a:p>
          <a:p>
            <a:pPr algn="r" rtl="1"/>
            <a:r>
              <a:rPr lang="fa-IR" sz="2000" dirty="0" smtClean="0">
                <a:cs typeface="B Nazanin" panose="00000400000000000000" pitchFamily="2" charset="-78"/>
              </a:rPr>
              <a:t>پراگماتیسم روشی از فلسفه است که با اعتراف به غیر ممکن بودن اثبات بعضی مسایل اذعان می کند.</a:t>
            </a:r>
          </a:p>
          <a:p>
            <a:pPr algn="r" rtl="1"/>
            <a:r>
              <a:rPr lang="fa-IR" sz="2000" dirty="0" smtClean="0">
                <a:cs typeface="B Nazanin" panose="00000400000000000000" pitchFamily="2" charset="-78"/>
              </a:rPr>
              <a:t>از دیدگاه پراکما : معیار حقیقت ،عبارت است از سودمندی ،فایده ،نتیجه و انطباق با واقعیت عینی در واقع حقیقت هر چیز بوسیله نتیجه نهایی ان اثبات می شود.</a:t>
            </a:r>
          </a:p>
          <a:p>
            <a:pPr algn="r" rtl="1"/>
            <a:r>
              <a:rPr lang="fa-IR" sz="2000" dirty="0" smtClean="0">
                <a:cs typeface="B Nazanin" panose="00000400000000000000" pitchFamily="2" charset="-78"/>
              </a:rPr>
              <a:t>خب</a:t>
            </a:r>
          </a:p>
          <a:p>
            <a:pPr algn="r" rtl="1"/>
            <a:endParaRPr lang="fa-IR" sz="2000" dirty="0" smtClean="0">
              <a:cs typeface="B Nazanin" panose="00000400000000000000" pitchFamily="2" charset="-78"/>
            </a:endParaRPr>
          </a:p>
          <a:p>
            <a:pPr algn="r" rtl="1"/>
            <a:r>
              <a:rPr lang="fa-IR" sz="2000" dirty="0" smtClean="0">
                <a:cs typeface="B Nazanin" panose="00000400000000000000" pitchFamily="2" charset="-78"/>
              </a:rPr>
              <a:t>چند سوال ؟؟</a:t>
            </a:r>
          </a:p>
          <a:p>
            <a:pPr algn="r" rtl="1"/>
            <a:r>
              <a:rPr lang="fa-IR" sz="2000" dirty="0" smtClean="0">
                <a:cs typeface="B Nazanin" panose="00000400000000000000" pitchFamily="2" charset="-78"/>
              </a:rPr>
              <a:t>خدا چگونه بوجود امده است؟</a:t>
            </a:r>
          </a:p>
          <a:p>
            <a:pPr algn="r" rtl="1"/>
            <a:r>
              <a:rPr lang="fa-IR" sz="2000" dirty="0" smtClean="0">
                <a:cs typeface="B Nazanin" panose="00000400000000000000" pitchFamily="2" charset="-78"/>
              </a:rPr>
              <a:t>قبول این جهان خدا افریده چه کسی خدا را افریده؟؟</a:t>
            </a:r>
          </a:p>
          <a:p>
            <a:pPr algn="r" rtl="1"/>
            <a:r>
              <a:rPr lang="fa-IR" sz="2000" dirty="0" smtClean="0">
                <a:cs typeface="B Nazanin" panose="00000400000000000000" pitchFamily="2" charset="-78"/>
              </a:rPr>
              <a:t>خدا وجود داره به من چ من ک کاری باهاش ندارم !  من با فکر و عقاید خودم تصمیم میگیرم چیکار کنم ،خودم تصمیم میگیرم ک این کار بد یا خوب !!!!</a:t>
            </a:r>
          </a:p>
          <a:p>
            <a:pPr algn="r" rtl="1"/>
            <a:endParaRPr lang="fa-IR" sz="2000" dirty="0" smtClean="0">
              <a:cs typeface="B Nazanin" panose="00000400000000000000" pitchFamily="2" charset="-78"/>
            </a:endParaRPr>
          </a:p>
          <a:p>
            <a:pPr algn="r" rtl="1"/>
            <a:r>
              <a:rPr lang="fa-IR" sz="2000" dirty="0" smtClean="0">
                <a:cs typeface="B Nazanin" panose="00000400000000000000" pitchFamily="2" charset="-78"/>
              </a:rPr>
              <a:t>انسان چگونه بوجود امده است؟</a:t>
            </a:r>
          </a:p>
          <a:p>
            <a:pPr algn="r" rtl="1"/>
            <a:r>
              <a:rPr lang="fa-IR" sz="2000" dirty="0" smtClean="0">
                <a:cs typeface="B Nazanin" panose="00000400000000000000" pitchFamily="2" charset="-78"/>
              </a:rPr>
              <a:t>فرگشت چیست؟</a:t>
            </a:r>
          </a:p>
          <a:p>
            <a:pPr algn="r" rtl="1"/>
            <a:endParaRPr lang="fa-IR" sz="2000" dirty="0" smtClean="0">
              <a:cs typeface="B Nazanin" panose="00000400000000000000" pitchFamily="2" charset="-78"/>
            </a:endParaRPr>
          </a:p>
        </p:txBody>
      </p:sp>
    </p:spTree>
    <p:extLst>
      <p:ext uri="{BB962C8B-B14F-4D97-AF65-F5344CB8AC3E}">
        <p14:creationId xmlns:p14="http://schemas.microsoft.com/office/powerpoint/2010/main" val="221628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6" end="6"/>
                                            </p:txEl>
                                          </p:spTgt>
                                        </p:tgtEl>
                                        <p:attrNameLst>
                                          <p:attrName>style.visibility</p:attrName>
                                        </p:attrNameLst>
                                      </p:cBhvr>
                                      <p:to>
                                        <p:strVal val="visible"/>
                                      </p:to>
                                    </p:set>
                                    <p:animEffect transition="in" filter="fade">
                                      <p:cBhvr>
                                        <p:cTn id="12" dur="500"/>
                                        <p:tgtEl>
                                          <p:spTgt spid="6">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animEffect transition="in" filter="fade">
                                      <p:cBhvr>
                                        <p:cTn id="17" dur="500"/>
                                        <p:tgtEl>
                                          <p:spTgt spid="6">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8" end="8"/>
                                            </p:txEl>
                                          </p:spTgt>
                                        </p:tgtEl>
                                        <p:attrNameLst>
                                          <p:attrName>style.visibility</p:attrName>
                                        </p:attrNameLst>
                                      </p:cBhvr>
                                      <p:to>
                                        <p:strVal val="visible"/>
                                      </p:to>
                                    </p:set>
                                    <p:animEffect transition="in" filter="fade">
                                      <p:cBhvr>
                                        <p:cTn id="22" dur="500"/>
                                        <p:tgtEl>
                                          <p:spTgt spid="6">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animEffect transition="in" filter="fade">
                                      <p:cBhvr>
                                        <p:cTn id="27" dur="500"/>
                                        <p:tgtEl>
                                          <p:spTgt spid="6">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11" end="11"/>
                                            </p:txEl>
                                          </p:spTgt>
                                        </p:tgtEl>
                                        <p:attrNameLst>
                                          <p:attrName>style.visibility</p:attrName>
                                        </p:attrNameLst>
                                      </p:cBhvr>
                                      <p:to>
                                        <p:strVal val="visible"/>
                                      </p:to>
                                    </p:set>
                                    <p:animEffect transition="in" filter="fade">
                                      <p:cBhvr>
                                        <p:cTn id="32" dur="500"/>
                                        <p:tgtEl>
                                          <p:spTgt spid="6">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12" end="12"/>
                                            </p:txEl>
                                          </p:spTgt>
                                        </p:tgtEl>
                                        <p:attrNameLst>
                                          <p:attrName>style.visibility</p:attrName>
                                        </p:attrNameLst>
                                      </p:cBhvr>
                                      <p:to>
                                        <p:strVal val="visible"/>
                                      </p:to>
                                    </p:set>
                                    <p:animEffect transition="in" filter="fade">
                                      <p:cBhvr>
                                        <p:cTn id="37"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a-IR" smtClean="0"/>
              <a:t>2/7/94</a:t>
            </a:r>
            <a:endParaRPr lang="en-US" dirty="0"/>
          </a:p>
        </p:txBody>
      </p:sp>
      <p:sp>
        <p:nvSpPr>
          <p:cNvPr id="3" name="Footer Placeholder 2"/>
          <p:cNvSpPr>
            <a:spLocks noGrp="1"/>
          </p:cNvSpPr>
          <p:nvPr>
            <p:ph type="ftr" sz="quarter" idx="11"/>
          </p:nvPr>
        </p:nvSpPr>
        <p:spPr/>
        <p:txBody>
          <a:bodyPr/>
          <a:lstStyle/>
          <a:p>
            <a:r>
              <a:rPr lang="fa-IR" smtClean="0"/>
              <a:t>ویرگول انلاین</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
        <p:nvSpPr>
          <p:cNvPr id="5" name="TextBox 4"/>
          <p:cNvSpPr txBox="1"/>
          <p:nvPr/>
        </p:nvSpPr>
        <p:spPr>
          <a:xfrm>
            <a:off x="685800" y="363071"/>
            <a:ext cx="10582835" cy="3477875"/>
          </a:xfrm>
          <a:prstGeom prst="rect">
            <a:avLst/>
          </a:prstGeom>
          <a:noFill/>
        </p:spPr>
        <p:txBody>
          <a:bodyPr wrap="square" rtlCol="1">
            <a:spAutoFit/>
          </a:bodyPr>
          <a:lstStyle/>
          <a:p>
            <a:pPr algn="r" rtl="1"/>
            <a:r>
              <a:rPr lang="fa-IR" sz="2000" dirty="0" smtClean="0">
                <a:cs typeface="B Nazanin" panose="00000400000000000000" pitchFamily="2" charset="-78"/>
              </a:rPr>
              <a:t>خدا چگونه بوجود امده است؟</a:t>
            </a:r>
            <a:endParaRPr lang="fa-IR" sz="2000" dirty="0">
              <a:cs typeface="B Nazanin" panose="00000400000000000000" pitchFamily="2" charset="-78"/>
            </a:endParaRPr>
          </a:p>
          <a:p>
            <a:pPr algn="r" rtl="1"/>
            <a:r>
              <a:rPr lang="fa-IR" sz="2000" dirty="0" smtClean="0">
                <a:cs typeface="B Nazanin" panose="00000400000000000000" pitchFamily="2" charset="-78"/>
              </a:rPr>
              <a:t>برای پاسخ به این سوال به چند سوال جواب دهید تا درک بهتری از این سوال برای شما پیش اید</a:t>
            </a:r>
          </a:p>
          <a:p>
            <a:pPr marL="342900" indent="-342900" algn="r" rtl="1">
              <a:buFont typeface="+mj-lt"/>
              <a:buAutoNum type="arabicPeriod"/>
            </a:pPr>
            <a:r>
              <a:rPr lang="fa-IR" sz="2000" dirty="0" smtClean="0">
                <a:cs typeface="B Nazanin" panose="00000400000000000000" pitchFamily="2" charset="-78"/>
              </a:rPr>
              <a:t>رطوبت هر چیز از اب است.رطوبت اب از کجاست؟</a:t>
            </a:r>
          </a:p>
          <a:p>
            <a:pPr marL="342900" indent="-342900" algn="r" rtl="1">
              <a:buFont typeface="+mj-lt"/>
              <a:buAutoNum type="arabicPeriod"/>
            </a:pPr>
            <a:r>
              <a:rPr lang="fa-IR" sz="2000" dirty="0" smtClean="0">
                <a:cs typeface="B Nazanin" panose="00000400000000000000" pitchFamily="2" charset="-78"/>
              </a:rPr>
              <a:t>چربی همه غذا ها از روغن است.چربی روغن از کجاست؟</a:t>
            </a:r>
          </a:p>
          <a:p>
            <a:pPr marL="342900" indent="-342900" algn="r" rtl="1">
              <a:buFont typeface="+mj-lt"/>
              <a:buAutoNum type="arabicPeriod"/>
            </a:pPr>
            <a:r>
              <a:rPr lang="fa-IR" sz="2000" dirty="0" smtClean="0">
                <a:cs typeface="B Nazanin" panose="00000400000000000000" pitchFamily="2" charset="-78"/>
              </a:rPr>
              <a:t>شوری همه چیز از نمک است.شوری نمک از کجاست؟ </a:t>
            </a:r>
          </a:p>
          <a:p>
            <a:pPr algn="r" rtl="1"/>
            <a:r>
              <a:rPr lang="fa-IR" sz="2000" dirty="0">
                <a:cs typeface="B Nazanin" panose="00000400000000000000" pitchFamily="2" charset="-78"/>
              </a:rPr>
              <a:t> </a:t>
            </a:r>
            <a:r>
              <a:rPr lang="fa-IR" sz="2000" dirty="0" smtClean="0">
                <a:cs typeface="B Nazanin" panose="00000400000000000000" pitchFamily="2" charset="-78"/>
              </a:rPr>
              <a:t>                                    پاسخ این است رطوبت برای اب چربی برای روغن شوربرای نمک ذاتی انها است</a:t>
            </a:r>
          </a:p>
          <a:p>
            <a:pPr algn="ctr" rtl="1"/>
            <a:r>
              <a:rPr lang="fa-IR" sz="2000" dirty="0">
                <a:cs typeface="B Nazanin" panose="00000400000000000000" pitchFamily="2" charset="-78"/>
              </a:rPr>
              <a:t> </a:t>
            </a:r>
            <a:r>
              <a:rPr lang="fa-IR" sz="2000" dirty="0" smtClean="0">
                <a:cs typeface="B Nazanin" panose="00000400000000000000" pitchFamily="2" charset="-78"/>
              </a:rPr>
              <a:t>    هستی هر موجوددی از خداست پس هستی خدا از کیست؟</a:t>
            </a:r>
          </a:p>
          <a:p>
            <a:pPr algn="ctr" rtl="1"/>
            <a:r>
              <a:rPr lang="fa-IR" sz="2000" dirty="0">
                <a:cs typeface="B Nazanin" panose="00000400000000000000" pitchFamily="2" charset="-78"/>
              </a:rPr>
              <a:t> </a:t>
            </a:r>
            <a:r>
              <a:rPr lang="fa-IR" sz="2000" dirty="0" smtClean="0">
                <a:cs typeface="B Nazanin" panose="00000400000000000000" pitchFamily="2" charset="-78"/>
              </a:rPr>
              <a:t>    هستی خدا از ذات اوست و از جای دیگری نیست.</a:t>
            </a:r>
          </a:p>
          <a:p>
            <a:pPr algn="ctr" rtl="1"/>
            <a:r>
              <a:rPr lang="fa-IR" sz="2000" dirty="0" smtClean="0">
                <a:cs typeface="B Nazanin" panose="00000400000000000000" pitchFamily="2" charset="-78"/>
              </a:rPr>
              <a:t>خداوند یک پدیده نیست که نیاز</a:t>
            </a:r>
          </a:p>
          <a:p>
            <a:pPr algn="ctr" rtl="1"/>
            <a:r>
              <a:rPr lang="fa-IR" sz="2000" dirty="0" smtClean="0">
                <a:cs typeface="B Nazanin" panose="00000400000000000000" pitchFamily="2" charset="-78"/>
              </a:rPr>
              <a:t>به خالق داشته باشد.</a:t>
            </a:r>
          </a:p>
          <a:p>
            <a:pPr algn="r" rtl="1"/>
            <a:endParaRPr lang="fa-IR" sz="2000" dirty="0" smtClean="0">
              <a:cs typeface="B Nazanin" panose="00000400000000000000" pitchFamily="2" charset="-78"/>
            </a:endParaRPr>
          </a:p>
        </p:txBody>
      </p:sp>
    </p:spTree>
    <p:extLst>
      <p:ext uri="{BB962C8B-B14F-4D97-AF65-F5344CB8AC3E}">
        <p14:creationId xmlns:p14="http://schemas.microsoft.com/office/powerpoint/2010/main" val="2098176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fade">
                                      <p:cBhvr>
                                        <p:cTn id="33" dur="1000"/>
                                        <p:tgtEl>
                                          <p:spTgt spid="5">
                                            <p:txEl>
                                              <p:pRg st="6" end="6"/>
                                            </p:txEl>
                                          </p:spTgt>
                                        </p:tgtEl>
                                      </p:cBhvr>
                                    </p:animEffect>
                                    <p:anim calcmode="lin" valueType="num">
                                      <p:cBhvr>
                                        <p:cTn id="34"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7" end="7"/>
                                            </p:txEl>
                                          </p:spTgt>
                                        </p:tgtEl>
                                        <p:attrNameLst>
                                          <p:attrName>style.visibility</p:attrName>
                                        </p:attrNameLst>
                                      </p:cBhvr>
                                      <p:to>
                                        <p:strVal val="visible"/>
                                      </p:to>
                                    </p:set>
                                    <p:animEffect transition="in" filter="fade">
                                      <p:cBhvr>
                                        <p:cTn id="40" dur="500"/>
                                        <p:tgtEl>
                                          <p:spTgt spid="5">
                                            <p:txEl>
                                              <p:pRg st="7" end="7"/>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Effect transition="in" filter="fade">
                                      <p:cBhvr>
                                        <p:cTn id="43" dur="500"/>
                                        <p:tgtEl>
                                          <p:spTgt spid="5">
                                            <p:txEl>
                                              <p:pRg st="8" end="8"/>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5">
                                            <p:txEl>
                                              <p:pRg st="9" end="9"/>
                                            </p:txEl>
                                          </p:spTgt>
                                        </p:tgtEl>
                                        <p:attrNameLst>
                                          <p:attrName>style.visibility</p:attrName>
                                        </p:attrNameLst>
                                      </p:cBhvr>
                                      <p:to>
                                        <p:strVal val="visible"/>
                                      </p:to>
                                    </p:set>
                                    <p:animEffect transition="in" filter="fade">
                                      <p:cBhvr>
                                        <p:cTn id="46"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a-IR" smtClean="0"/>
              <a:t>2/7/94</a:t>
            </a:r>
            <a:endParaRPr lang="en-US" dirty="0"/>
          </a:p>
        </p:txBody>
      </p:sp>
      <p:sp>
        <p:nvSpPr>
          <p:cNvPr id="3" name="Footer Placeholder 2"/>
          <p:cNvSpPr>
            <a:spLocks noGrp="1"/>
          </p:cNvSpPr>
          <p:nvPr>
            <p:ph type="ftr" sz="quarter" idx="11"/>
          </p:nvPr>
        </p:nvSpPr>
        <p:spPr/>
        <p:txBody>
          <a:bodyPr/>
          <a:lstStyle/>
          <a:p>
            <a:r>
              <a:rPr lang="fa-IR" smtClean="0"/>
              <a:t>ویرگول انلاین</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
        <p:nvSpPr>
          <p:cNvPr id="5" name="TextBox 4"/>
          <p:cNvSpPr txBox="1"/>
          <p:nvPr/>
        </p:nvSpPr>
        <p:spPr>
          <a:xfrm>
            <a:off x="927847" y="470647"/>
            <a:ext cx="10165977" cy="3693319"/>
          </a:xfrm>
          <a:prstGeom prst="rect">
            <a:avLst/>
          </a:prstGeom>
          <a:noFill/>
        </p:spPr>
        <p:txBody>
          <a:bodyPr wrap="square" rtlCol="1">
            <a:spAutoFit/>
          </a:bodyPr>
          <a:lstStyle/>
          <a:p>
            <a:pPr algn="r" rtl="1"/>
            <a:r>
              <a:rPr lang="fa-IR" dirty="0" smtClean="0"/>
              <a:t>چارلز داروین :زیست شناس بریتانیایی          واضع نظریه فرگشت</a:t>
            </a:r>
          </a:p>
          <a:p>
            <a:pPr algn="r" rtl="1"/>
            <a:endParaRPr lang="fa-IR" dirty="0"/>
          </a:p>
          <a:p>
            <a:pPr algn="r" rtl="1"/>
            <a:endParaRPr lang="fa-IR" dirty="0"/>
          </a:p>
          <a:p>
            <a:pPr algn="r" rtl="1"/>
            <a:r>
              <a:rPr lang="fa-IR" dirty="0" smtClean="0"/>
              <a:t>چارلز لاین           کتاب اصول زمین شناسی              سطح زمین براثر فرایندهای تدریجی تغییر می کند و دگرگونی پوسته زمین جریانی یکنواخت در طبیعت در طول این کره است.هر موجود زنده ابتدا در مرکزی رشد می کند و از انجا پخش شده است.مدتی دوام اورده است تا تدریجا از بین رفته و جای خود را به انواع دیگر داده است.</a:t>
            </a:r>
          </a:p>
          <a:p>
            <a:pPr algn="r" rtl="1"/>
            <a:endParaRPr lang="fa-IR" dirty="0"/>
          </a:p>
          <a:p>
            <a:pPr algn="r" rtl="1"/>
            <a:endParaRPr lang="fa-IR" dirty="0" smtClean="0"/>
          </a:p>
          <a:p>
            <a:pPr algn="r" rtl="1"/>
            <a:r>
              <a:rPr lang="fa-IR" dirty="0" smtClean="0"/>
              <a:t>داروین :او این نتیجه را گرفت که پیدایش انواع جدید جریانی پیوسته و یکنواخت در طول تاریخ زمین است.</a:t>
            </a:r>
          </a:p>
          <a:p>
            <a:pPr algn="r" rtl="1"/>
            <a:endParaRPr lang="fa-IR" dirty="0"/>
          </a:p>
          <a:p>
            <a:pPr algn="r" rtl="1"/>
            <a:endParaRPr lang="fa-IR" dirty="0" smtClean="0"/>
          </a:p>
          <a:p>
            <a:pPr algn="r" rtl="1"/>
            <a:endParaRPr lang="fa-IR" dirty="0"/>
          </a:p>
          <a:p>
            <a:pPr algn="ctr" rtl="1"/>
            <a:r>
              <a:rPr lang="fa-IR" dirty="0" smtClean="0"/>
              <a:t> خب موضوع جلسه بعد تکامل انسان (فرگشت) از دیدگاه ایات قران</a:t>
            </a:r>
            <a:endParaRPr lang="fa-IR" dirty="0"/>
          </a:p>
        </p:txBody>
      </p:sp>
      <p:cxnSp>
        <p:nvCxnSpPr>
          <p:cNvPr id="7" name="Straight Arrow Connector 6"/>
          <p:cNvCxnSpPr/>
          <p:nvPr/>
        </p:nvCxnSpPr>
        <p:spPr>
          <a:xfrm flipH="1">
            <a:off x="7624482" y="699247"/>
            <a:ext cx="4437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9547412" y="1492624"/>
            <a:ext cx="64244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858000" y="1492624"/>
            <a:ext cx="6454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350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Effect transition="in" filter="fade">
                                      <p:cBhvr>
                                        <p:cTn id="21" dur="500"/>
                                        <p:tgtEl>
                                          <p:spTgt spid="5">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iterate type="wd">
                                    <p:tmPct val="10000"/>
                                  </p:iterate>
                                  <p:childTnLst>
                                    <p:set>
                                      <p:cBhvr>
                                        <p:cTn id="25" dur="1" fill="hold">
                                          <p:stCondLst>
                                            <p:cond delay="0"/>
                                          </p:stCondLst>
                                        </p:cTn>
                                        <p:tgtEl>
                                          <p:spTgt spid="5">
                                            <p:txEl>
                                              <p:pRg st="10" end="10"/>
                                            </p:txEl>
                                          </p:spTgt>
                                        </p:tgtEl>
                                        <p:attrNameLst>
                                          <p:attrName>style.visibility</p:attrName>
                                        </p:attrNameLst>
                                      </p:cBhvr>
                                      <p:to>
                                        <p:strVal val="visible"/>
                                      </p:to>
                                    </p:set>
                                    <p:animEffect transition="in" filter="wipe(down)">
                                      <p:cBhvr>
                                        <p:cTn id="26" dur="580">
                                          <p:stCondLst>
                                            <p:cond delay="0"/>
                                          </p:stCondLst>
                                        </p:cTn>
                                        <p:tgtEl>
                                          <p:spTgt spid="5">
                                            <p:txEl>
                                              <p:pRg st="10" end="10"/>
                                            </p:txEl>
                                          </p:spTgt>
                                        </p:tgtEl>
                                      </p:cBhvr>
                                    </p:animEffect>
                                    <p:anim calcmode="lin" valueType="num">
                                      <p:cBhvr>
                                        <p:cTn id="27" dur="1822" tmFilter="0,0; 0.14,0.36; 0.43,0.73; 0.71,0.91; 1.0,1.0">
                                          <p:stCondLst>
                                            <p:cond delay="0"/>
                                          </p:stCondLst>
                                        </p:cTn>
                                        <p:tgtEl>
                                          <p:spTgt spid="5">
                                            <p:txEl>
                                              <p:pRg st="10" end="10"/>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5">
                                            <p:txEl>
                                              <p:pRg st="10" end="10"/>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5">
                                            <p:txEl>
                                              <p:pRg st="10" end="10"/>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5">
                                            <p:txEl>
                                              <p:pRg st="10" end="10"/>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5">
                                            <p:txEl>
                                              <p:pRg st="10" end="10"/>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5">
                                            <p:txEl>
                                              <p:pRg st="10" end="10"/>
                                            </p:txEl>
                                          </p:spTgt>
                                        </p:tgtEl>
                                      </p:cBhvr>
                                      <p:to x="100000" y="60000"/>
                                    </p:animScale>
                                    <p:animScale>
                                      <p:cBhvr>
                                        <p:cTn id="33" dur="166" decel="50000">
                                          <p:stCondLst>
                                            <p:cond delay="676"/>
                                          </p:stCondLst>
                                        </p:cTn>
                                        <p:tgtEl>
                                          <p:spTgt spid="5">
                                            <p:txEl>
                                              <p:pRg st="10" end="10"/>
                                            </p:txEl>
                                          </p:spTgt>
                                        </p:tgtEl>
                                      </p:cBhvr>
                                      <p:to x="100000" y="100000"/>
                                    </p:animScale>
                                    <p:animScale>
                                      <p:cBhvr>
                                        <p:cTn id="34" dur="26">
                                          <p:stCondLst>
                                            <p:cond delay="1312"/>
                                          </p:stCondLst>
                                        </p:cTn>
                                        <p:tgtEl>
                                          <p:spTgt spid="5">
                                            <p:txEl>
                                              <p:pRg st="10" end="10"/>
                                            </p:txEl>
                                          </p:spTgt>
                                        </p:tgtEl>
                                      </p:cBhvr>
                                      <p:to x="100000" y="80000"/>
                                    </p:animScale>
                                    <p:animScale>
                                      <p:cBhvr>
                                        <p:cTn id="35" dur="166" decel="50000">
                                          <p:stCondLst>
                                            <p:cond delay="1338"/>
                                          </p:stCondLst>
                                        </p:cTn>
                                        <p:tgtEl>
                                          <p:spTgt spid="5">
                                            <p:txEl>
                                              <p:pRg st="10" end="10"/>
                                            </p:txEl>
                                          </p:spTgt>
                                        </p:tgtEl>
                                      </p:cBhvr>
                                      <p:to x="100000" y="100000"/>
                                    </p:animScale>
                                    <p:animScale>
                                      <p:cBhvr>
                                        <p:cTn id="36" dur="26">
                                          <p:stCondLst>
                                            <p:cond delay="1642"/>
                                          </p:stCondLst>
                                        </p:cTn>
                                        <p:tgtEl>
                                          <p:spTgt spid="5">
                                            <p:txEl>
                                              <p:pRg st="10" end="10"/>
                                            </p:txEl>
                                          </p:spTgt>
                                        </p:tgtEl>
                                      </p:cBhvr>
                                      <p:to x="100000" y="90000"/>
                                    </p:animScale>
                                    <p:animScale>
                                      <p:cBhvr>
                                        <p:cTn id="37" dur="166" decel="50000">
                                          <p:stCondLst>
                                            <p:cond delay="1668"/>
                                          </p:stCondLst>
                                        </p:cTn>
                                        <p:tgtEl>
                                          <p:spTgt spid="5">
                                            <p:txEl>
                                              <p:pRg st="10" end="10"/>
                                            </p:txEl>
                                          </p:spTgt>
                                        </p:tgtEl>
                                      </p:cBhvr>
                                      <p:to x="100000" y="100000"/>
                                    </p:animScale>
                                    <p:animScale>
                                      <p:cBhvr>
                                        <p:cTn id="38" dur="26">
                                          <p:stCondLst>
                                            <p:cond delay="1808"/>
                                          </p:stCondLst>
                                        </p:cTn>
                                        <p:tgtEl>
                                          <p:spTgt spid="5">
                                            <p:txEl>
                                              <p:pRg st="10" end="10"/>
                                            </p:txEl>
                                          </p:spTgt>
                                        </p:tgtEl>
                                      </p:cBhvr>
                                      <p:to x="100000" y="95000"/>
                                    </p:animScale>
                                    <p:animScale>
                                      <p:cBhvr>
                                        <p:cTn id="39" dur="166" decel="50000">
                                          <p:stCondLst>
                                            <p:cond delay="1834"/>
                                          </p:stCondLst>
                                        </p:cTn>
                                        <p:tgtEl>
                                          <p:spTgt spid="5">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a-IR" smtClean="0"/>
              <a:t>2/7/94</a:t>
            </a:r>
            <a:endParaRPr lang="en-US" dirty="0"/>
          </a:p>
        </p:txBody>
      </p:sp>
      <p:sp>
        <p:nvSpPr>
          <p:cNvPr id="3" name="Footer Placeholder 2"/>
          <p:cNvSpPr>
            <a:spLocks noGrp="1"/>
          </p:cNvSpPr>
          <p:nvPr>
            <p:ph type="ftr" sz="quarter" idx="11"/>
          </p:nvPr>
        </p:nvSpPr>
        <p:spPr/>
        <p:txBody>
          <a:bodyPr/>
          <a:lstStyle/>
          <a:p>
            <a:r>
              <a:rPr lang="fa-IR" dirty="0" smtClean="0"/>
              <a:t>ویرگول انلاین</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
        <p:nvSpPr>
          <p:cNvPr id="5" name="TextBox 4"/>
          <p:cNvSpPr txBox="1"/>
          <p:nvPr/>
        </p:nvSpPr>
        <p:spPr>
          <a:xfrm>
            <a:off x="685800" y="443753"/>
            <a:ext cx="10246659" cy="2585323"/>
          </a:xfrm>
          <a:prstGeom prst="rect">
            <a:avLst/>
          </a:prstGeom>
          <a:noFill/>
        </p:spPr>
        <p:txBody>
          <a:bodyPr wrap="square" rtlCol="1">
            <a:spAutoFit/>
          </a:bodyPr>
          <a:lstStyle/>
          <a:p>
            <a:pPr algn="r" rtl="1"/>
            <a:r>
              <a:rPr lang="fa-IR" dirty="0"/>
              <a:t>در دنیای بیضی‌ها کسی بلند شد و خبر داد از منحنی‌ای که انتها ندارد و باز است (در مقابل منحنی بسته‌ای مثل بیضی). باورش برای بیضی‌ها سخت بود، یک عده گفتند تو دیوانه شده‌ای، یک عده مسخره‌اش هم کردند، اما یک عده به خودشان لرزیدند. در آن میان یک عده مدام می‌گفتند کسی تابحال چنین چیزی نشنیده است، بله قبول داریم یک منحنی بسته ممکن است آنقدر بزرگ باشد که انتهایش دیده نشود ولی به هر حال انتها دارد و بسته است ... بحث‌ها بدون انتها ادامه داشت، ولی منحنی باز که یک سهمی بود و خارج این دنیا زندگی داشت وجود ش برای خودش بدیهی‌تر‌ازبدیهی بود. برای ما هم که از بالا به قضیه نگاه می‌کنیم و بیضی و سهمی را هر دو از مقاطع مخروطی می‌دانیم برای رسیدن به سهمی از بیضی کافی است یک پارامتر در فرمول ساده‌ی مقاطع مخروطی به ۱ میل کند و دقیقاً برابر ۱ شود، هرچقدر که این پارامتر به ۱ میل می‌کند تا به خود ۱ نرسد آن منحنی بسته بوده و بیضی است، مهم نیست کهع چقدر آن پارامتر به ۱ نزدیک شده باشد، حتی اگر بی‌نهایت هم به ۱ نزدیک شود منحنی هنوز بسته است و بیضی است، ولی به محض آنکه پارامتر مورد نظر به خود ۱ برسد دیگر منحنی باز است و یک سهمی است.</a:t>
            </a:r>
          </a:p>
        </p:txBody>
      </p:sp>
      <p:sp>
        <p:nvSpPr>
          <p:cNvPr id="6" name="TextBox 5"/>
          <p:cNvSpPr txBox="1"/>
          <p:nvPr/>
        </p:nvSpPr>
        <p:spPr>
          <a:xfrm>
            <a:off x="1156447" y="3133165"/>
            <a:ext cx="9660780" cy="2585323"/>
          </a:xfrm>
          <a:prstGeom prst="rect">
            <a:avLst/>
          </a:prstGeom>
          <a:noFill/>
        </p:spPr>
        <p:txBody>
          <a:bodyPr wrap="square" rtlCol="1">
            <a:spAutoFit/>
          </a:bodyPr>
          <a:lstStyle/>
          <a:p>
            <a:pPr algn="r" rtl="1"/>
            <a:r>
              <a:rPr lang="fa-IR" dirty="0"/>
              <a:t>فکر کن یک ماهی بودی و یه نفر به شما می گفت که تو بدنت خیسه تو دنیا خشکی هم وجود داره!</a:t>
            </a:r>
            <a:br>
              <a:rPr lang="fa-IR" dirty="0"/>
            </a:br>
            <a:r>
              <a:rPr lang="fa-IR" dirty="0"/>
              <a:t>چه احساس و درکی از این کلمات داشتی؟</a:t>
            </a:r>
            <a:br>
              <a:rPr lang="fa-IR" dirty="0"/>
            </a:br>
            <a:r>
              <a:rPr lang="fa-IR" dirty="0"/>
              <a:t>برای اینکه این ماهی حقیقت را بفهمه 3 راه داره:</a:t>
            </a:r>
            <a:br>
              <a:rPr lang="fa-IR" dirty="0"/>
            </a:br>
            <a:r>
              <a:rPr lang="fa-IR" dirty="0"/>
              <a:t>1-اونقدر مهارت پیدا کنه که بتونه گاهی قوس بزنه و از سطح آب بیاد بالاتر (کسب ریاضت و عرفان و فلسفه و بندگی خدا و ...)</a:t>
            </a:r>
            <a:br>
              <a:rPr lang="fa-IR" dirty="0"/>
            </a:br>
            <a:r>
              <a:rPr lang="fa-IR" dirty="0"/>
              <a:t>2-به سخنان یک ماهی صادق و عاقل یا کسی که ادعا میکنه خشکی هم وجود داره توجه کنه و بدون تعصب تفکر کنه تا به ایمان و یقین برسه!(تفکر و تعقل در کلام انبیاءالله و قرآن</a:t>
            </a:r>
            <a:r>
              <a:rPr lang="fa-IR" dirty="0" smtClean="0"/>
              <a:t>)</a:t>
            </a:r>
          </a:p>
          <a:p>
            <a:pPr algn="r" rtl="1"/>
            <a:r>
              <a:rPr lang="fa-IR" dirty="0" smtClean="0"/>
              <a:t> </a:t>
            </a:r>
            <a:r>
              <a:rPr lang="fa-IR" dirty="0"/>
              <a:t>3-گیر قلاب ماهی گیر بیفته تا توی "ماهی تابه" همه چیز را با بند بند وجودش درک کنه</a:t>
            </a:r>
            <a:r>
              <a:rPr lang="fa-IR" dirty="0" smtClean="0"/>
              <a:t>!(عالم بعد از مرگ)</a:t>
            </a:r>
          </a:p>
          <a:p>
            <a:pPr algn="r" rtl="1"/>
            <a:endParaRPr lang="fa-IR" dirty="0" smtClean="0"/>
          </a:p>
          <a:p>
            <a:pPr algn="r" rtl="1"/>
            <a:endParaRPr lang="fa-IR" dirty="0"/>
          </a:p>
        </p:txBody>
      </p:sp>
    </p:spTree>
    <p:extLst>
      <p:ext uri="{BB962C8B-B14F-4D97-AF65-F5344CB8AC3E}">
        <p14:creationId xmlns:p14="http://schemas.microsoft.com/office/powerpoint/2010/main" val="161336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ircle(in)">
                                      <p:cBhvr>
                                        <p:cTn id="12" dur="2000"/>
                                        <p:tgtEl>
                                          <p:spTgt spid="6">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circle(in)">
                                      <p:cBhvr>
                                        <p:cTn id="15"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a-IR" smtClean="0"/>
              <a:t>2/7/94</a:t>
            </a:r>
            <a:endParaRPr lang="en-US" dirty="0"/>
          </a:p>
        </p:txBody>
      </p:sp>
      <p:sp>
        <p:nvSpPr>
          <p:cNvPr id="3" name="Footer Placeholder 2"/>
          <p:cNvSpPr>
            <a:spLocks noGrp="1"/>
          </p:cNvSpPr>
          <p:nvPr>
            <p:ph type="ftr" sz="quarter" idx="11"/>
          </p:nvPr>
        </p:nvSpPr>
        <p:spPr/>
        <p:txBody>
          <a:bodyPr/>
          <a:lstStyle/>
          <a:p>
            <a:r>
              <a:rPr lang="fa-IR" smtClean="0"/>
              <a:t>ویرگول انلاین</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
        <p:nvSpPr>
          <p:cNvPr id="5" name="TextBox 4"/>
          <p:cNvSpPr txBox="1"/>
          <p:nvPr/>
        </p:nvSpPr>
        <p:spPr>
          <a:xfrm>
            <a:off x="685800" y="193183"/>
            <a:ext cx="10402910" cy="6186309"/>
          </a:xfrm>
          <a:prstGeom prst="rect">
            <a:avLst/>
          </a:prstGeom>
          <a:noFill/>
        </p:spPr>
        <p:txBody>
          <a:bodyPr wrap="square" rtlCol="1">
            <a:spAutoFit/>
          </a:bodyPr>
          <a:lstStyle/>
          <a:p>
            <a:pPr algn="r" rtl="1"/>
            <a:r>
              <a:rPr lang="fa-IR" dirty="0" smtClean="0"/>
              <a:t>خدا چه شکلیه؟</a:t>
            </a:r>
          </a:p>
          <a:p>
            <a:pPr algn="r" rtl="1"/>
            <a:r>
              <a:rPr lang="fa-IR" dirty="0" smtClean="0"/>
              <a:t>از چی درست شده و قبل از خدا چی بوده؟</a:t>
            </a:r>
          </a:p>
          <a:p>
            <a:pPr algn="r" rtl="1"/>
            <a:r>
              <a:rPr lang="fa-IR" dirty="0" smtClean="0"/>
              <a:t>سوال کفار از امام علی (ع)</a:t>
            </a:r>
          </a:p>
          <a:p>
            <a:pPr algn="r" rtl="1"/>
            <a:r>
              <a:rPr lang="fa-IR" dirty="0" smtClean="0"/>
              <a:t>در چه سالی و تاریخی خدایت به وجود امده است؟</a:t>
            </a:r>
          </a:p>
          <a:p>
            <a:pPr algn="r" rtl="1"/>
            <a:r>
              <a:rPr lang="fa-IR" dirty="0" smtClean="0"/>
              <a:t>امام:خداوند وجود داشته قبل از بوجود امدن زمان وتاریخ و هرچیزی ک وجود داشته</a:t>
            </a:r>
          </a:p>
          <a:p>
            <a:pPr algn="r" rtl="1"/>
            <a:r>
              <a:rPr lang="fa-IR" dirty="0" smtClean="0"/>
              <a:t>کفار:چه طور می شود؟ هر چیزی که بوجود امده یا قبلش چیزی بوده که از او به وجود امده و یا تبدیل شده!!!</a:t>
            </a:r>
          </a:p>
          <a:p>
            <a:pPr algn="r" rtl="1"/>
            <a:r>
              <a:rPr lang="fa-IR" dirty="0" smtClean="0"/>
              <a:t>امام :قبل از 3چه عددی است؟ گفتند 2 امام:قبل از 2 چه عددی است؟ گفتند 1 امام فرموند:قبل از 1 گفتند هیچ</a:t>
            </a:r>
          </a:p>
          <a:p>
            <a:pPr algn="r" rtl="1"/>
            <a:r>
              <a:rPr lang="fa-IR" dirty="0" smtClean="0"/>
              <a:t>امام:چطور می شود عدد یک که بعدش اعداد بسیاری هست قبل نداشته باشد ولی قبل از خداوند که خود احد و واحد حقیقی است نمیشود چیزی نباشد؟</a:t>
            </a:r>
          </a:p>
          <a:p>
            <a:pPr algn="r" rtl="1"/>
            <a:r>
              <a:rPr lang="fa-IR" dirty="0" smtClean="0"/>
              <a:t>کفار گفتند خدایت کجاست و کدام جهت قرار گرفته؟ فرموند همه جهت اشراف دارد پرسیدن چگونه ؟</a:t>
            </a:r>
          </a:p>
          <a:p>
            <a:pPr algn="r" rtl="1"/>
            <a:r>
              <a:rPr lang="fa-IR" dirty="0" smtClean="0"/>
              <a:t>امام: اگر شما در مکانی تاریک خوابیده باشید صبح که بیدار شوید روشنایی را از کدام طرف و کجا می بینید؟ همه جا و همه طرف </a:t>
            </a:r>
          </a:p>
          <a:p>
            <a:pPr algn="r" rtl="1"/>
            <a:r>
              <a:rPr lang="fa-IR" dirty="0" smtClean="0"/>
              <a:t>امام: پس چگونه خدایی ک خود نور سماوات و ارض است نمیشود همه جا باشد؟؟؟</a:t>
            </a:r>
          </a:p>
          <a:p>
            <a:pPr algn="r" rtl="1"/>
            <a:r>
              <a:rPr lang="fa-IR" dirty="0" smtClean="0"/>
              <a:t>کفار جنس خدا چیست؟ از نور و خورشید؟</a:t>
            </a:r>
          </a:p>
          <a:p>
            <a:pPr algn="r" rtl="1"/>
            <a:r>
              <a:rPr lang="fa-IR" dirty="0" smtClean="0"/>
              <a:t>امام:خودش خالق نور و خورشید است ایا شما قدرت طوفان و باد را ندیده ای؟ باد از چیست که نه دیده میشود نه از چیزی است،در حالی که قدرتمند است؟ خداوند خود خالق باد است</a:t>
            </a:r>
          </a:p>
          <a:p>
            <a:pPr algn="r" rtl="1"/>
            <a:r>
              <a:rPr lang="fa-IR" dirty="0" smtClean="0"/>
              <a:t>پرسیدند خدایت را توصیف کن  امام فرمودند:تا به حال در کنار مریض در حال مرگ بوده اید ؟اری</a:t>
            </a:r>
          </a:p>
          <a:p>
            <a:pPr algn="r" rtl="1"/>
            <a:r>
              <a:rPr lang="fa-IR" dirty="0" smtClean="0"/>
              <a:t>امام: ایا بعد از مرگش هم با او حرف زده اید؟ نه چطور بعد مرگش حرف بزنیم  امام:فرق بین مرده و زنده چیه ک قادر به تکلم نبود ؟</a:t>
            </a:r>
          </a:p>
          <a:p>
            <a:pPr algn="r" rtl="1"/>
            <a:r>
              <a:rPr lang="fa-IR" dirty="0" smtClean="0"/>
              <a:t>گفتند روح امام:شما انجا بودید و میگویید که روح از بدنش خارج شد و مرد  حال ان روح را که جلو شما خارج شده برایم توصیف کنید</a:t>
            </a:r>
          </a:p>
          <a:p>
            <a:pPr algn="r" rtl="1"/>
            <a:r>
              <a:rPr lang="fa-IR" dirty="0" smtClean="0"/>
              <a:t>چه جنس چگونه بود  همه سکوت کردن امام فرمودند شما قدرت توصیف روحی که جلو چشمتان از بدن مخلوق خدا بیرون امده را ندارید چطورقادر به فهم و </a:t>
            </a:r>
            <a:r>
              <a:rPr lang="fa-IR" smtClean="0"/>
              <a:t>درک ذات </a:t>
            </a:r>
            <a:r>
              <a:rPr lang="fa-IR" dirty="0" smtClean="0"/>
              <a:t>اقدس و خدای خالق روح هستید؟؟؟</a:t>
            </a:r>
          </a:p>
          <a:p>
            <a:pPr algn="r" rtl="1"/>
            <a:endParaRPr lang="fa-IR" dirty="0" smtClean="0"/>
          </a:p>
          <a:p>
            <a:pPr algn="r" rtl="1"/>
            <a:endParaRPr lang="fa-IR" dirty="0" smtClean="0"/>
          </a:p>
        </p:txBody>
      </p:sp>
    </p:spTree>
    <p:extLst>
      <p:ext uri="{BB962C8B-B14F-4D97-AF65-F5344CB8AC3E}">
        <p14:creationId xmlns:p14="http://schemas.microsoft.com/office/powerpoint/2010/main" val="26012043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a-IR" smtClean="0"/>
              <a:t>2/7/94</a:t>
            </a:r>
            <a:endParaRPr lang="en-US" dirty="0"/>
          </a:p>
        </p:txBody>
      </p:sp>
      <p:sp>
        <p:nvSpPr>
          <p:cNvPr id="3" name="Footer Placeholder 2"/>
          <p:cNvSpPr>
            <a:spLocks noGrp="1"/>
          </p:cNvSpPr>
          <p:nvPr>
            <p:ph type="ftr" sz="quarter" idx="11"/>
          </p:nvPr>
        </p:nvSpPr>
        <p:spPr/>
        <p:txBody>
          <a:bodyPr/>
          <a:lstStyle/>
          <a:p>
            <a:r>
              <a:rPr lang="fa-IR" smtClean="0"/>
              <a:t>ویرگول انلاین</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
        <p:nvSpPr>
          <p:cNvPr id="5" name="TextBox 4"/>
          <p:cNvSpPr txBox="1"/>
          <p:nvPr/>
        </p:nvSpPr>
        <p:spPr>
          <a:xfrm>
            <a:off x="901521" y="283335"/>
            <a:ext cx="9915706" cy="1938992"/>
          </a:xfrm>
          <a:prstGeom prst="rect">
            <a:avLst/>
          </a:prstGeom>
          <a:noFill/>
        </p:spPr>
        <p:txBody>
          <a:bodyPr wrap="square" rtlCol="1">
            <a:spAutoFit/>
          </a:bodyPr>
          <a:lstStyle/>
          <a:p>
            <a:pPr algn="ctr" rtl="1"/>
            <a:r>
              <a:rPr lang="fa-IR" sz="2400" dirty="0" smtClean="0"/>
              <a:t>نظریه نسبیت: البرت انیشتین             دیگر بررسی فضا با زمان به طور مجزا بی معنا است</a:t>
            </a:r>
          </a:p>
          <a:p>
            <a:pPr algn="ctr" rtl="1"/>
            <a:endParaRPr lang="fa-IR" sz="2400" dirty="0"/>
          </a:p>
          <a:p>
            <a:pPr algn="ctr" rtl="1"/>
            <a:r>
              <a:rPr lang="fa-IR" sz="2400" dirty="0" smtClean="0"/>
              <a:t>ماجرا یکی بود یکی نبود ..... اخرش هیچ کس نگفت خدا چجوری از اولش بوده </a:t>
            </a:r>
          </a:p>
          <a:p>
            <a:pPr algn="ctr" rtl="1"/>
            <a:endParaRPr lang="fa-IR" sz="2400" dirty="0" smtClean="0"/>
          </a:p>
          <a:p>
            <a:pPr algn="ctr" rtl="1"/>
            <a:r>
              <a:rPr lang="fa-IR" sz="2400" dirty="0" smtClean="0"/>
              <a:t>خداوند خالق زمان است و محدود به زمان نیست!!</a:t>
            </a:r>
            <a:endParaRPr lang="fa-IR" sz="2400" dirty="0"/>
          </a:p>
        </p:txBody>
      </p:sp>
      <p:cxnSp>
        <p:nvCxnSpPr>
          <p:cNvPr id="7" name="Straight Arrow Connector 6"/>
          <p:cNvCxnSpPr/>
          <p:nvPr/>
        </p:nvCxnSpPr>
        <p:spPr>
          <a:xfrm flipH="1">
            <a:off x="6722771" y="553791"/>
            <a:ext cx="797943" cy="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8" name="TextBox 7"/>
          <p:cNvSpPr txBox="1"/>
          <p:nvPr/>
        </p:nvSpPr>
        <p:spPr>
          <a:xfrm>
            <a:off x="1969954" y="2702651"/>
            <a:ext cx="7778840" cy="1015663"/>
          </a:xfrm>
          <a:prstGeom prst="rect">
            <a:avLst/>
          </a:prstGeom>
          <a:noFill/>
        </p:spPr>
        <p:txBody>
          <a:bodyPr wrap="square" rtlCol="1">
            <a:spAutoFit/>
          </a:bodyPr>
          <a:lstStyle/>
          <a:p>
            <a:pPr algn="ctr" rtl="1"/>
            <a:r>
              <a:rPr lang="fa-IR" sz="2000" dirty="0" smtClean="0"/>
              <a:t>بعد چهارم از دیدگاه ایات قران</a:t>
            </a:r>
          </a:p>
          <a:p>
            <a:pPr algn="ctr" rtl="1"/>
            <a:r>
              <a:rPr lang="fa-IR" sz="2000" dirty="0"/>
              <a:t>بعد چهارم </a:t>
            </a:r>
            <a:r>
              <a:rPr lang="fa-IR" sz="2000" dirty="0" smtClean="0"/>
              <a:t>چیست؟</a:t>
            </a:r>
          </a:p>
          <a:p>
            <a:pPr algn="ctr" rtl="1"/>
            <a:r>
              <a:rPr lang="fa-IR" sz="2000" dirty="0" smtClean="0"/>
              <a:t>زمان  </a:t>
            </a:r>
          </a:p>
        </p:txBody>
      </p:sp>
    </p:spTree>
    <p:extLst>
      <p:ext uri="{BB962C8B-B14F-4D97-AF65-F5344CB8AC3E}">
        <p14:creationId xmlns:p14="http://schemas.microsoft.com/office/powerpoint/2010/main" val="342650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arn(inVertical)">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wheel(1)">
                                      <p:cBhvr>
                                        <p:cTn id="12" dur="20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1000"/>
                                        <p:tgtEl>
                                          <p:spTgt spid="8">
                                            <p:txEl>
                                              <p:pRg st="0" end="0"/>
                                            </p:txEl>
                                          </p:spTgt>
                                        </p:tgtEl>
                                      </p:cBhvr>
                                    </p:animEffect>
                                    <p:anim calcmode="lin" valueType="num">
                                      <p:cBhvr>
                                        <p:cTn id="1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xEl>
                                              <p:pRg st="1" end="1"/>
                                            </p:txEl>
                                          </p:spTgt>
                                        </p:tgtEl>
                                        <p:attrNameLst>
                                          <p:attrName>style.visibility</p:attrName>
                                        </p:attrNameLst>
                                      </p:cBhvr>
                                      <p:to>
                                        <p:strVal val="visible"/>
                                      </p:to>
                                    </p:set>
                                    <p:animEffect transition="in" filter="fade">
                                      <p:cBhvr>
                                        <p:cTn id="24" dur="1000"/>
                                        <p:tgtEl>
                                          <p:spTgt spid="8">
                                            <p:txEl>
                                              <p:pRg st="1" end="1"/>
                                            </p:txEl>
                                          </p:spTgt>
                                        </p:tgtEl>
                                      </p:cBhvr>
                                    </p:animEffect>
                                    <p:anim calcmode="lin" valueType="num">
                                      <p:cBhvr>
                                        <p:cTn id="2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1000"/>
                                  </p:stCondLst>
                                  <p:childTnLst>
                                    <p:set>
                                      <p:cBhvr>
                                        <p:cTn id="3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a-IR" smtClean="0"/>
              <a:t>2/7/94</a:t>
            </a:r>
            <a:endParaRPr lang="en-US" dirty="0"/>
          </a:p>
        </p:txBody>
      </p:sp>
      <p:sp>
        <p:nvSpPr>
          <p:cNvPr id="3" name="Footer Placeholder 2"/>
          <p:cNvSpPr>
            <a:spLocks noGrp="1"/>
          </p:cNvSpPr>
          <p:nvPr>
            <p:ph type="ftr" sz="quarter" idx="11"/>
          </p:nvPr>
        </p:nvSpPr>
        <p:spPr/>
        <p:txBody>
          <a:bodyPr/>
          <a:lstStyle/>
          <a:p>
            <a:r>
              <a:rPr lang="fa-IR" smtClean="0"/>
              <a:t>ویرگول انلاین</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
        <p:nvSpPr>
          <p:cNvPr id="5" name="TextBox 4"/>
          <p:cNvSpPr txBox="1"/>
          <p:nvPr/>
        </p:nvSpPr>
        <p:spPr>
          <a:xfrm>
            <a:off x="1638288" y="308312"/>
            <a:ext cx="8551572" cy="5940088"/>
          </a:xfrm>
          <a:prstGeom prst="rect">
            <a:avLst/>
          </a:prstGeom>
          <a:noFill/>
        </p:spPr>
        <p:txBody>
          <a:bodyPr wrap="square" rtlCol="1">
            <a:spAutoFit/>
          </a:bodyPr>
          <a:lstStyle/>
          <a:p>
            <a:pPr algn="ctr" rtl="1"/>
            <a:r>
              <a:rPr lang="fa-IR" sz="2000" b="1" dirty="0">
                <a:cs typeface="B Sara" panose="00000400000000000000" pitchFamily="2" charset="-78"/>
              </a:rPr>
              <a:t>از بزرگ بانوي اسلام حضرت فاطمه زهرا روايت شده كه از پدر بزرگوارشان سؤال كردند دربارة زنان و مرداني كه نسبت به نمازشان بي‌اعتنا هستند و نماز را سبك مي‌شمارند چه مي‌فرماييد؟</a:t>
            </a:r>
            <a:endParaRPr lang="fa-IR" sz="2000" dirty="0">
              <a:cs typeface="B Sara" panose="00000400000000000000" pitchFamily="2" charset="-78"/>
            </a:endParaRPr>
          </a:p>
          <a:p>
            <a:pPr algn="ctr" rtl="1"/>
            <a:r>
              <a:rPr lang="fa-IR" sz="2000" b="1" dirty="0">
                <a:cs typeface="B Sara" panose="00000400000000000000" pitchFamily="2" charset="-78"/>
              </a:rPr>
              <a:t>رسول اكرم فرمودند: يا فاطمه هركس از مردان و زنان نماز را سبك شمارد خداوند او را به پانزده بلا مبتلا مي‌سازد: شش مورد در دنيا، سه مورد در هنگام مرگ، سه مورد در قبر و سه مورد هنگام خروج از قبر.</a:t>
            </a:r>
            <a:endParaRPr lang="fa-IR" sz="2000" dirty="0">
              <a:cs typeface="B Sara" panose="00000400000000000000" pitchFamily="2" charset="-78"/>
            </a:endParaRPr>
          </a:p>
          <a:p>
            <a:pPr algn="ctr" rtl="1"/>
            <a:r>
              <a:rPr lang="fa-IR" sz="2000" b="1" dirty="0">
                <a:cs typeface="B Sara" panose="00000400000000000000" pitchFamily="2" charset="-78"/>
              </a:rPr>
              <a:t>امّا بلاهائي كه در دنيا مبتلا مي‌شود: 1- خداوند بركت را از عمرش مي‌برد. 2- خداوند بركت را از رزقش بر مي‌گيرد. 3- سيماي صالحين را از چهره‌اش محو مي‌سازد. 4- هر عملي كه انجام مي‌دهد پاداشي براي آخرتش نمي‌ماند. 5- دعايش به آسمان بالا نمي‌رود. 6- بهره و نصيبي در دعاهاي صالحان ندارد.</a:t>
            </a:r>
            <a:endParaRPr lang="fa-IR" sz="2000" dirty="0">
              <a:cs typeface="B Sara" panose="00000400000000000000" pitchFamily="2" charset="-78"/>
            </a:endParaRPr>
          </a:p>
          <a:p>
            <a:pPr algn="ctr" rtl="1"/>
            <a:r>
              <a:rPr lang="fa-IR" sz="2000" b="1" dirty="0">
                <a:cs typeface="B Sara" panose="00000400000000000000" pitchFamily="2" charset="-78"/>
              </a:rPr>
              <a:t>امّا بلاهائي كه در موقع مرگ دامنگير او مي‌شود: 1- ذليل از دنيا مي‌رود. 2- گرسنه جان مي‌دهد. 3- تشنه جان مي‌دهد اگرچه تمام آب‌هاي دنيا را بنوشد.</a:t>
            </a:r>
            <a:endParaRPr lang="fa-IR" sz="2000" dirty="0">
              <a:cs typeface="B Sara" panose="00000400000000000000" pitchFamily="2" charset="-78"/>
            </a:endParaRPr>
          </a:p>
          <a:p>
            <a:pPr algn="ctr" rtl="1"/>
            <a:r>
              <a:rPr lang="fa-IR" sz="2000" b="1" dirty="0">
                <a:cs typeface="B Sara" panose="00000400000000000000" pitchFamily="2" charset="-78"/>
              </a:rPr>
              <a:t>امّا بلاهائي كه در قبر دامنگيرش مي‌شود: 1- خداوند ملكي را بر او مي‌گمارد تا او را زجر دهد. 2- در ميان قبر در فشار شديد و تنگنائي سخت قرار مي‌گيرد. 3- قبرش تاريك و ظلماني خواهد بود.</a:t>
            </a:r>
            <a:endParaRPr lang="fa-IR" sz="2000" dirty="0">
              <a:cs typeface="B Sara" panose="00000400000000000000" pitchFamily="2" charset="-78"/>
            </a:endParaRPr>
          </a:p>
          <a:p>
            <a:pPr algn="ctr" rtl="1"/>
            <a:r>
              <a:rPr lang="fa-IR" sz="2000" b="1" dirty="0">
                <a:cs typeface="B Sara" panose="00000400000000000000" pitchFamily="2" charset="-78"/>
              </a:rPr>
              <a:t>امّا بلاهائي كه در روز قيامت دامن گيرش مي‌شود: 1- خداوند ملكي را موكّل مي‌سازد تا او را با صورت بر روي زمين بكشد درحاليكه خلايق به او مي‌نگرند. 2- محاسبه اعمالش به سختي انجام مي‌شود. 3- خداوند با نظر لطف به او نمي‌نگرد و او را پاك نمي‌گرداند و براي او عذابي دردناك است.</a:t>
            </a:r>
            <a:endParaRPr lang="fa-IR" sz="2000" dirty="0">
              <a:cs typeface="B Sara" panose="00000400000000000000" pitchFamily="2" charset="-78"/>
            </a:endParaRPr>
          </a:p>
          <a:p>
            <a:pPr algn="ctr" rtl="1"/>
            <a:r>
              <a:rPr lang="fa-IR" sz="2000" b="1" dirty="0">
                <a:cs typeface="B Sara" panose="00000400000000000000" pitchFamily="2" charset="-78"/>
              </a:rPr>
              <a:t>الحكم الزاهرة صفحة 291؛ فلاح السائل و نجاح المسائل، صفحة 22 و ناسخ‌التّواريخ، جلد 2، كتاب حضرت اميرالمؤمنين7</a:t>
            </a:r>
            <a:endParaRPr lang="fa-IR" sz="2000" dirty="0">
              <a:cs typeface="B Sara" panose="00000400000000000000" pitchFamily="2" charset="-78"/>
            </a:endParaRPr>
          </a:p>
        </p:txBody>
      </p:sp>
    </p:spTree>
    <p:extLst>
      <p:ext uri="{BB962C8B-B14F-4D97-AF65-F5344CB8AC3E}">
        <p14:creationId xmlns:p14="http://schemas.microsoft.com/office/powerpoint/2010/main" val="187269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1000"/>
                                        <p:tgtEl>
                                          <p:spTgt spid="5">
                                            <p:txEl>
                                              <p:pRg st="5" end="5"/>
                                            </p:txEl>
                                          </p:spTgt>
                                        </p:tgtEl>
                                      </p:cBhvr>
                                    </p:animEffect>
                                    <p:anim calcmode="lin" valueType="num">
                                      <p:cBhvr>
                                        <p:cTn id="2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3" presetClass="entr" presetSubtype="16" fill="hold"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plus(in)">
                                      <p:cBhvr>
                                        <p:cTn id="33"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9661" y="502275"/>
            <a:ext cx="7197726" cy="2743201"/>
          </a:xfrm>
        </p:spPr>
        <p:txBody>
          <a:bodyPr>
            <a:normAutofit/>
          </a:bodyPr>
          <a:lstStyle/>
          <a:p>
            <a:pPr algn="ctr"/>
            <a:r>
              <a:rPr lang="fa-IR" sz="8000" dirty="0" smtClean="0">
                <a:latin typeface="IranNastaliq" panose="02020505000000020003" pitchFamily="18" charset="0"/>
                <a:cs typeface="IranNastaliq" panose="02020505000000020003" pitchFamily="18" charset="0"/>
              </a:rPr>
              <a:t>جلسه حلقه صالحین پایگاه امیر المومنین (ع)</a:t>
            </a:r>
            <a:r>
              <a:rPr lang="fa-IR" sz="8000" dirty="0">
                <a:latin typeface="IranNastaliq" panose="02020505000000020003" pitchFamily="18" charset="0"/>
                <a:cs typeface="IranNastaliq" panose="02020505000000020003" pitchFamily="18" charset="0"/>
              </a:rPr>
              <a:t/>
            </a:r>
            <a:br>
              <a:rPr lang="fa-IR" sz="8000" dirty="0">
                <a:latin typeface="IranNastaliq" panose="02020505000000020003" pitchFamily="18" charset="0"/>
                <a:cs typeface="IranNastaliq" panose="02020505000000020003" pitchFamily="18" charset="0"/>
              </a:rPr>
            </a:br>
            <a:r>
              <a:rPr lang="fa-IR" sz="8000" dirty="0" smtClean="0">
                <a:latin typeface="IranNastaliq" panose="02020505000000020003" pitchFamily="18" charset="0"/>
                <a:cs typeface="IranNastaliq" panose="02020505000000020003" pitchFamily="18" charset="0"/>
              </a:rPr>
              <a:t>        حلقه </a:t>
            </a:r>
            <a:r>
              <a:rPr lang="fa-IR" sz="8000" dirty="0" smtClean="0">
                <a:solidFill>
                  <a:srgbClr val="00B050"/>
                </a:solidFill>
                <a:latin typeface="IranNastaliq" panose="02020505000000020003" pitchFamily="18" charset="0"/>
                <a:cs typeface="IranNastaliq" panose="02020505000000020003" pitchFamily="18" charset="0"/>
              </a:rPr>
              <a:t>شهید </a:t>
            </a:r>
            <a:r>
              <a:rPr lang="fa-IR" sz="8000" dirty="0" smtClean="0">
                <a:solidFill>
                  <a:srgbClr val="FF0000"/>
                </a:solidFill>
                <a:latin typeface="IranNastaliq" panose="02020505000000020003" pitchFamily="18" charset="0"/>
                <a:cs typeface="IranNastaliq" panose="02020505000000020003" pitchFamily="18" charset="0"/>
              </a:rPr>
              <a:t>آوینی </a:t>
            </a:r>
            <a:endParaRPr lang="fa-IR" sz="8000" dirty="0">
              <a:solidFill>
                <a:srgbClr val="FF0000"/>
              </a:solidFill>
              <a:latin typeface="IranNastaliq" panose="02020505000000020003" pitchFamily="18" charset="0"/>
              <a:cs typeface="IranNastaliq" panose="02020505000000020003" pitchFamily="18" charset="0"/>
            </a:endParaRPr>
          </a:p>
        </p:txBody>
      </p:sp>
      <p:sp>
        <p:nvSpPr>
          <p:cNvPr id="3" name="Subtitle 2"/>
          <p:cNvSpPr>
            <a:spLocks noGrp="1"/>
          </p:cNvSpPr>
          <p:nvPr>
            <p:ph type="subTitle" idx="1"/>
          </p:nvPr>
        </p:nvSpPr>
        <p:spPr>
          <a:xfrm>
            <a:off x="1789612" y="4610637"/>
            <a:ext cx="7187544" cy="1502534"/>
          </a:xfrm>
        </p:spPr>
        <p:txBody>
          <a:bodyPr/>
          <a:lstStyle/>
          <a:p>
            <a:r>
              <a:rPr lang="fa-IR" dirty="0" smtClean="0"/>
              <a:t>موضوع این هفته »</a:t>
            </a:r>
          </a:p>
          <a:p>
            <a:pPr algn="ctr"/>
            <a:r>
              <a:rPr lang="fa-IR" sz="6600" b="1" i="1" dirty="0">
                <a:solidFill>
                  <a:srgbClr val="FFFF00"/>
                </a:solidFill>
                <a:effectLst>
                  <a:outerShdw blurRad="38100" dist="38100" dir="2700000" algn="tl">
                    <a:srgbClr val="000000">
                      <a:alpha val="43137"/>
                    </a:srgbClr>
                  </a:outerShdw>
                </a:effectLst>
                <a:cs typeface="B Paatch" panose="00000400000000000000" pitchFamily="2" charset="-78"/>
              </a:rPr>
              <a:t>آ</a:t>
            </a:r>
            <a:r>
              <a:rPr lang="fa-IR" sz="6600" b="1" i="1" dirty="0" smtClean="0">
                <a:solidFill>
                  <a:srgbClr val="FFFF00"/>
                </a:solidFill>
                <a:effectLst>
                  <a:outerShdw blurRad="38100" dist="38100" dir="2700000" algn="tl">
                    <a:srgbClr val="000000">
                      <a:alpha val="43137"/>
                    </a:srgbClr>
                  </a:outerShdw>
                </a:effectLst>
                <a:cs typeface="B Paatch" panose="00000400000000000000" pitchFamily="2" charset="-78"/>
              </a:rPr>
              <a:t>تئیست</a:t>
            </a:r>
            <a:endParaRPr lang="fa-IR" sz="6600" b="1" i="1" dirty="0">
              <a:solidFill>
                <a:srgbClr val="FFFF00"/>
              </a:solidFill>
              <a:effectLst>
                <a:outerShdw blurRad="38100" dist="38100" dir="2700000" algn="tl">
                  <a:srgbClr val="000000">
                    <a:alpha val="43137"/>
                  </a:srgbClr>
                </a:outerShdw>
              </a:effectLst>
              <a:cs typeface="B Paatch" panose="00000400000000000000" pitchFamily="2" charset="-78"/>
            </a:endParaRPr>
          </a:p>
        </p:txBody>
      </p:sp>
      <p:sp>
        <p:nvSpPr>
          <p:cNvPr id="4" name="Date Placeholder 3"/>
          <p:cNvSpPr>
            <a:spLocks noGrp="1"/>
          </p:cNvSpPr>
          <p:nvPr>
            <p:ph type="dt" sz="half" idx="10"/>
          </p:nvPr>
        </p:nvSpPr>
        <p:spPr/>
        <p:txBody>
          <a:bodyPr/>
          <a:lstStyle/>
          <a:p>
            <a:r>
              <a:rPr lang="fa-IR" smtClean="0"/>
              <a:t>2/7/94</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
        <p:nvSpPr>
          <p:cNvPr id="6" name="Footer Placeholder 5"/>
          <p:cNvSpPr>
            <a:spLocks noGrp="1"/>
          </p:cNvSpPr>
          <p:nvPr>
            <p:ph type="ftr" sz="quarter" idx="11"/>
          </p:nvPr>
        </p:nvSpPr>
        <p:spPr/>
        <p:txBody>
          <a:bodyPr/>
          <a:lstStyle/>
          <a:p>
            <a:r>
              <a:rPr lang="fa-IR" smtClean="0"/>
              <a:t>ویرگول انلاین</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634" y="3891275"/>
            <a:ext cx="1333500" cy="1333500"/>
          </a:xfrm>
          <a:prstGeom prst="rect">
            <a:avLst/>
          </a:prstGeom>
        </p:spPr>
      </p:pic>
    </p:spTree>
    <p:extLst>
      <p:ext uri="{BB962C8B-B14F-4D97-AF65-F5344CB8AC3E}">
        <p14:creationId xmlns:p14="http://schemas.microsoft.com/office/powerpoint/2010/main" val="404654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فهرست</a:t>
            </a:r>
            <a:endParaRPr lang="fa-IR" dirty="0"/>
          </a:p>
        </p:txBody>
      </p:sp>
      <p:graphicFrame>
        <p:nvGraphicFramePr>
          <p:cNvPr id="19" name="Content Placeholder 18"/>
          <p:cNvGraphicFramePr>
            <a:graphicFrameLocks noGrp="1"/>
          </p:cNvGraphicFramePr>
          <p:nvPr>
            <p:ph idx="1"/>
            <p:extLst>
              <p:ext uri="{D42A27DB-BD31-4B8C-83A1-F6EECF244321}">
                <p14:modId xmlns:p14="http://schemas.microsoft.com/office/powerpoint/2010/main" val="1091006414"/>
              </p:ext>
            </p:extLst>
          </p:nvPr>
        </p:nvGraphicFramePr>
        <p:xfrm>
          <a:off x="685800" y="2141537"/>
          <a:ext cx="10131425" cy="3998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fa-IR" smtClean="0"/>
              <a:t>2/7/94</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
        <p:nvSpPr>
          <p:cNvPr id="20" name="Footer Placeholder 19"/>
          <p:cNvSpPr>
            <a:spLocks noGrp="1"/>
          </p:cNvSpPr>
          <p:nvPr>
            <p:ph type="ftr" sz="quarter" idx="11"/>
          </p:nvPr>
        </p:nvSpPr>
        <p:spPr/>
        <p:txBody>
          <a:bodyPr/>
          <a:lstStyle/>
          <a:p>
            <a:r>
              <a:rPr lang="fa-IR" smtClean="0"/>
              <a:t>ویرگول انلاین</a:t>
            </a:r>
            <a:endParaRPr lang="en-US" dirty="0"/>
          </a:p>
        </p:txBody>
      </p:sp>
    </p:spTree>
    <p:extLst>
      <p:ext uri="{BB962C8B-B14F-4D97-AF65-F5344CB8AC3E}">
        <p14:creationId xmlns:p14="http://schemas.microsoft.com/office/powerpoint/2010/main" val="203899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a-IR" smtClean="0"/>
              <a:t>2/7/94</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
        <p:nvSpPr>
          <p:cNvPr id="6" name="TextBox 5"/>
          <p:cNvSpPr txBox="1"/>
          <p:nvPr/>
        </p:nvSpPr>
        <p:spPr>
          <a:xfrm>
            <a:off x="1111774" y="298200"/>
            <a:ext cx="10175966" cy="769441"/>
          </a:xfrm>
          <a:prstGeom prst="rect">
            <a:avLst/>
          </a:prstGeom>
          <a:noFill/>
        </p:spPr>
        <p:txBody>
          <a:bodyPr wrap="square" rtlCol="1">
            <a:spAutoFit/>
          </a:bodyPr>
          <a:lstStyle/>
          <a:p>
            <a:pPr algn="r"/>
            <a:r>
              <a:rPr lang="fa-IR"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B Nazanin" panose="00000400000000000000" pitchFamily="2" charset="-78"/>
              </a:rPr>
              <a:t>پیشگفتار</a:t>
            </a:r>
            <a:endParaRPr lang="fa-IR" sz="4400" dirty="0">
              <a:solidFill>
                <a:srgbClr val="FFFF00"/>
              </a:solidFill>
              <a:cs typeface="B Nazanin" panose="00000400000000000000" pitchFamily="2" charset="-78"/>
            </a:endParaRPr>
          </a:p>
        </p:txBody>
      </p:sp>
      <p:sp>
        <p:nvSpPr>
          <p:cNvPr id="8" name="TextBox 7"/>
          <p:cNvSpPr txBox="1"/>
          <p:nvPr/>
        </p:nvSpPr>
        <p:spPr>
          <a:xfrm>
            <a:off x="1111774" y="1223149"/>
            <a:ext cx="9589318" cy="4647426"/>
          </a:xfrm>
          <a:prstGeom prst="rect">
            <a:avLst/>
          </a:prstGeom>
          <a:noFill/>
          <a:ln>
            <a:solidFill>
              <a:srgbClr val="92D050"/>
            </a:solidFill>
            <a:prstDash val="sysDot"/>
          </a:ln>
          <a:effectLst/>
        </p:spPr>
        <p:txBody>
          <a:bodyPr wrap="square" rtlCol="1">
            <a:spAutoFit/>
          </a:bodyPr>
          <a:lstStyle/>
          <a:p>
            <a:pPr marL="800100" lvl="1" indent="-342900" algn="ctr" rtl="1">
              <a:buFont typeface="Courier New" panose="02070309020205020404" pitchFamily="49" charset="0"/>
              <a:buChar char="o"/>
            </a:pPr>
            <a:r>
              <a:rPr lang="fa-IR" sz="2000" dirty="0" smtClean="0"/>
              <a:t>نخستین</a:t>
            </a:r>
            <a:r>
              <a:rPr lang="fa-IR" sz="2000" dirty="0"/>
              <a:t> </a:t>
            </a:r>
            <a:r>
              <a:rPr lang="fa-IR" sz="2000" dirty="0" smtClean="0"/>
              <a:t>دین</a:t>
            </a:r>
            <a:r>
              <a:rPr lang="fa-IR" sz="2000" dirty="0"/>
              <a:t> بر اساس آنچه در </a:t>
            </a:r>
            <a:r>
              <a:rPr lang="fa-IR" sz="2000" dirty="0" smtClean="0"/>
              <a:t>قرآن ،همچنین</a:t>
            </a:r>
            <a:r>
              <a:rPr lang="fa-IR" sz="2000" dirty="0"/>
              <a:t> </a:t>
            </a:r>
            <a:r>
              <a:rPr lang="fa-IR" sz="2000" dirty="0" smtClean="0"/>
              <a:t>تورات</a:t>
            </a:r>
            <a:r>
              <a:rPr lang="fa-IR" sz="2000" dirty="0"/>
              <a:t> </a:t>
            </a:r>
            <a:r>
              <a:rPr lang="fa-IR" sz="2000" dirty="0" smtClean="0"/>
              <a:t>وانجیل</a:t>
            </a:r>
            <a:r>
              <a:rPr lang="fa-IR" sz="2000" dirty="0"/>
              <a:t> آمده، یکتاپرستی بوده است که </a:t>
            </a:r>
            <a:r>
              <a:rPr lang="fa-IR" sz="2000" dirty="0" smtClean="0"/>
              <a:t>حضرت آدم نخستین </a:t>
            </a:r>
            <a:r>
              <a:rPr lang="fa-IR" sz="2000" dirty="0"/>
              <a:t>پیامبر و انسان روی زمین، بر این دین بوده </a:t>
            </a:r>
            <a:r>
              <a:rPr lang="fa-IR" sz="2000" dirty="0" smtClean="0"/>
              <a:t>است</a:t>
            </a:r>
            <a:endParaRPr lang="fa-IR" sz="2000" dirty="0"/>
          </a:p>
          <a:p>
            <a:pPr marL="742950" lvl="1" indent="-285750" algn="ctr" rtl="1">
              <a:buFont typeface="Courier New" panose="02070309020205020404" pitchFamily="49" charset="0"/>
              <a:buChar char="o"/>
            </a:pPr>
            <a:endParaRPr lang="fa-IR" dirty="0" smtClean="0"/>
          </a:p>
          <a:p>
            <a:pPr marL="742950" lvl="1" indent="-285750" algn="ctr" rtl="1">
              <a:buFont typeface="Wingdings" panose="05000000000000000000" pitchFamily="2" charset="2"/>
              <a:buChar char="v"/>
            </a:pPr>
            <a:r>
              <a:rPr lang="fa-IR" dirty="0" smtClean="0"/>
              <a:t>اما </a:t>
            </a:r>
            <a:r>
              <a:rPr lang="fa-IR" dirty="0"/>
              <a:t>انواع </a:t>
            </a:r>
            <a:r>
              <a:rPr lang="fa-IR" dirty="0" smtClean="0"/>
              <a:t>بت پرستی های</a:t>
            </a:r>
            <a:r>
              <a:rPr lang="fa-IR" dirty="0"/>
              <a:t> </a:t>
            </a:r>
            <a:r>
              <a:rPr lang="fa-IR" dirty="0" smtClean="0"/>
              <a:t>مصنوعی و</a:t>
            </a:r>
            <a:r>
              <a:rPr lang="fa-IR" dirty="0"/>
              <a:t> </a:t>
            </a:r>
            <a:r>
              <a:rPr lang="fa-IR" dirty="0" smtClean="0"/>
              <a:t>طبیعی</a:t>
            </a:r>
            <a:r>
              <a:rPr lang="fa-IR" dirty="0"/>
              <a:t> بعد از او و به دلایل متفاوت بوجود آمده‌اند که برخی از آن‌ها نیز بت را نماینده خدا می‌دانستند. در این میان، بت‌های مصنوعی با سیمای بشری به مثابه آخرین و تکامل یافته‌ترین مذهب بت پرستی بوده‌است</a:t>
            </a:r>
            <a:r>
              <a:rPr lang="fa-IR" dirty="0" smtClean="0"/>
              <a:t>.</a:t>
            </a:r>
            <a:r>
              <a:rPr lang="fa-IR" baseline="30000" dirty="0" smtClean="0"/>
              <a:t> </a:t>
            </a:r>
          </a:p>
          <a:p>
            <a:pPr marL="742950" lvl="1" indent="-285750" algn="ctr" rtl="1">
              <a:buFont typeface="Wingdings" panose="05000000000000000000" pitchFamily="2" charset="2"/>
              <a:buChar char="v"/>
            </a:pPr>
            <a:r>
              <a:rPr lang="fa-IR" sz="2000" dirty="0" smtClean="0">
                <a:cs typeface="B Nazanin" panose="00000400000000000000" pitchFamily="2" charset="-78"/>
              </a:rPr>
              <a:t>پیوند</a:t>
            </a:r>
            <a:r>
              <a:rPr lang="fa-IR" sz="2000" dirty="0">
                <a:cs typeface="B Nazanin" panose="00000400000000000000" pitchFamily="2" charset="-78"/>
              </a:rPr>
              <a:t> </a:t>
            </a:r>
            <a:r>
              <a:rPr lang="fa-IR" sz="2000" dirty="0" smtClean="0">
                <a:cs typeface="B Nazanin" panose="00000400000000000000" pitchFamily="2" charset="-78"/>
              </a:rPr>
              <a:t>دین</a:t>
            </a:r>
            <a:r>
              <a:rPr lang="fa-IR" sz="2000" dirty="0">
                <a:cs typeface="B Nazanin" panose="00000400000000000000" pitchFamily="2" charset="-78"/>
              </a:rPr>
              <a:t> و آدمی، پیوندی دیرین و پایدار، اما دستخوش تغییرات است. </a:t>
            </a:r>
            <a:endParaRPr lang="fa-IR" sz="2000" dirty="0" smtClean="0">
              <a:cs typeface="B Nazanin" panose="00000400000000000000" pitchFamily="2" charset="-78"/>
            </a:endParaRPr>
          </a:p>
          <a:p>
            <a:pPr marL="914400" lvl="1" indent="-457200" algn="ctr" rtl="1">
              <a:buFont typeface="Wingdings" panose="05000000000000000000" pitchFamily="2" charset="2"/>
              <a:buChar char="ü"/>
            </a:pPr>
            <a:r>
              <a:rPr lang="fa-IR" sz="2800" dirty="0" smtClean="0">
                <a:cs typeface="B Nazanin" panose="00000400000000000000" pitchFamily="2" charset="-78"/>
              </a:rPr>
              <a:t>پس </a:t>
            </a:r>
            <a:r>
              <a:rPr lang="fa-IR" sz="2800" dirty="0">
                <a:cs typeface="B Nazanin" panose="00000400000000000000" pitchFamily="2" charset="-78"/>
              </a:rPr>
              <a:t>از </a:t>
            </a:r>
            <a:r>
              <a:rPr lang="fa-IR" sz="2800" dirty="0" smtClean="0">
                <a:cs typeface="B Nazanin" panose="00000400000000000000" pitchFamily="2" charset="-78"/>
              </a:rPr>
              <a:t>ملت،</a:t>
            </a:r>
            <a:r>
              <a:rPr lang="fa-IR" sz="2800" dirty="0">
                <a:cs typeface="B Nazanin" panose="00000400000000000000" pitchFamily="2" charset="-78"/>
              </a:rPr>
              <a:t> </a:t>
            </a:r>
            <a:r>
              <a:rPr lang="fa-IR" sz="2800" dirty="0" smtClean="0">
                <a:solidFill>
                  <a:srgbClr val="00B050"/>
                </a:solidFill>
                <a:cs typeface="B Nazanin" panose="00000400000000000000" pitchFamily="2" charset="-78"/>
              </a:rPr>
              <a:t>مذهب</a:t>
            </a:r>
            <a:r>
              <a:rPr lang="fa-IR" sz="2800" dirty="0" smtClean="0">
                <a:cs typeface="B Nazanin" panose="00000400000000000000" pitchFamily="2" charset="-78"/>
              </a:rPr>
              <a:t>، </a:t>
            </a:r>
            <a:r>
              <a:rPr lang="fa-IR" sz="2800" dirty="0">
                <a:cs typeface="B Nazanin" panose="00000400000000000000" pitchFamily="2" charset="-78"/>
              </a:rPr>
              <a:t>دومین عامل احساس هویت در جهان به شمار </a:t>
            </a:r>
            <a:r>
              <a:rPr lang="fa-IR" sz="2800" dirty="0" smtClean="0">
                <a:cs typeface="B Nazanin" panose="00000400000000000000" pitchFamily="2" charset="-78"/>
              </a:rPr>
              <a:t>می‌رود.</a:t>
            </a:r>
            <a:endParaRPr lang="fa-IR" sz="2800" dirty="0">
              <a:cs typeface="B Nazanin" panose="00000400000000000000" pitchFamily="2" charset="-78"/>
            </a:endParaRPr>
          </a:p>
          <a:p>
            <a:pPr marL="742950" lvl="1" indent="-285750" algn="ctr" rtl="1">
              <a:buFont typeface="Courier New" panose="02070309020205020404" pitchFamily="49" charset="0"/>
              <a:buChar char="o"/>
            </a:pPr>
            <a:r>
              <a:rPr lang="fa-IR" sz="1900" dirty="0"/>
              <a:t>دین، همچنان به عنوان مؤلفه‌ای بنیادین به حیات خود در جوامع گوناگون بشری ادامه خواهد داد، اما در عین حال، با تاثیر پذیرفتن انسان از زمانه و محیطی که به سرعت دگرگون می‌شود، جایگاه، نقش و عملکرد دین نیز دگرگون خواهد شد.</a:t>
            </a:r>
          </a:p>
          <a:p>
            <a:pPr marL="742950" lvl="1" indent="-285750" algn="ctr" rtl="1">
              <a:buFont typeface="Courier New" panose="02070309020205020404" pitchFamily="49" charset="0"/>
              <a:buChar char="o"/>
            </a:pPr>
            <a:r>
              <a:rPr lang="fa-IR" dirty="0"/>
              <a:t>از بزرگترین دینهای جهان می‌توان از</a:t>
            </a:r>
            <a:r>
              <a:rPr lang="fa-IR" b="1" dirty="0"/>
              <a:t> </a:t>
            </a:r>
            <a:r>
              <a:rPr lang="fa-IR" b="1" dirty="0" smtClean="0"/>
              <a:t>دین های ابراهیمی</a:t>
            </a:r>
            <a:r>
              <a:rPr lang="fa-IR" dirty="0"/>
              <a:t> نام برد که همه از یک ریشه </a:t>
            </a:r>
            <a:r>
              <a:rPr lang="fa-IR" b="1" dirty="0"/>
              <a:t>و منطقهٔ </a:t>
            </a:r>
            <a:r>
              <a:rPr lang="fa-IR" b="1" dirty="0" smtClean="0"/>
              <a:t>خاورمیانه</a:t>
            </a:r>
            <a:r>
              <a:rPr lang="fa-IR" dirty="0"/>
              <a:t> سرچشمه می‌گیرند و عبارتند از</a:t>
            </a:r>
            <a:r>
              <a:rPr lang="fa-IR" dirty="0">
                <a:cs typeface="B Titr" panose="00000700000000000000" pitchFamily="2" charset="-78"/>
              </a:rPr>
              <a:t> </a:t>
            </a:r>
            <a:r>
              <a:rPr lang="fa-IR" dirty="0" smtClean="0">
                <a:cs typeface="B Titr" panose="00000700000000000000" pitchFamily="2" charset="-78"/>
              </a:rPr>
              <a:t>اسلام،</a:t>
            </a:r>
            <a:r>
              <a:rPr lang="fa-IR" dirty="0">
                <a:cs typeface="B Titr" panose="00000700000000000000" pitchFamily="2" charset="-78"/>
              </a:rPr>
              <a:t> </a:t>
            </a:r>
            <a:r>
              <a:rPr lang="fa-IR" dirty="0" smtClean="0">
                <a:cs typeface="B Titr" panose="00000700000000000000" pitchFamily="2" charset="-78"/>
              </a:rPr>
              <a:t>مسیحیت</a:t>
            </a:r>
            <a:r>
              <a:rPr lang="fa-IR" dirty="0">
                <a:cs typeface="B Titr" panose="00000700000000000000" pitchFamily="2" charset="-78"/>
              </a:rPr>
              <a:t> و </a:t>
            </a:r>
            <a:r>
              <a:rPr lang="fa-IR" dirty="0" smtClean="0">
                <a:cs typeface="B Titr" panose="00000700000000000000" pitchFamily="2" charset="-78"/>
              </a:rPr>
              <a:t>یهودیت</a:t>
            </a:r>
            <a:endParaRPr lang="fa-IR" dirty="0">
              <a:cs typeface="B Titr" panose="00000700000000000000" pitchFamily="2" charset="-78"/>
            </a:endParaRPr>
          </a:p>
          <a:p>
            <a:pPr marL="742950" lvl="1" indent="-285750" algn="ctr" rtl="1">
              <a:buFont typeface="Courier New" panose="02070309020205020404" pitchFamily="49" charset="0"/>
              <a:buChar char="o"/>
            </a:pPr>
            <a:r>
              <a:rPr lang="fa-IR" dirty="0"/>
              <a:t>از دینهای بزرگ دیگر در جهان می‌توان از </a:t>
            </a:r>
            <a:r>
              <a:rPr lang="fa-IR" dirty="0" smtClean="0"/>
              <a:t>بوداگرایی،</a:t>
            </a:r>
            <a:r>
              <a:rPr lang="fa-IR" dirty="0"/>
              <a:t> </a:t>
            </a:r>
            <a:r>
              <a:rPr lang="fa-IR" dirty="0" smtClean="0"/>
              <a:t>هندوگرایی</a:t>
            </a:r>
            <a:r>
              <a:rPr lang="fa-IR" dirty="0"/>
              <a:t> و آیین </a:t>
            </a:r>
            <a:r>
              <a:rPr lang="fa-IR" dirty="0" smtClean="0"/>
              <a:t>کنفوسیوس</a:t>
            </a:r>
            <a:r>
              <a:rPr lang="fa-IR" dirty="0"/>
              <a:t> نام برد. دینهای کهن فراوان دیگری نیز وجود دارد مانند </a:t>
            </a:r>
            <a:r>
              <a:rPr lang="fa-IR" dirty="0" smtClean="0"/>
              <a:t>زرتشتی گری،</a:t>
            </a:r>
            <a:r>
              <a:rPr lang="fa-IR" dirty="0"/>
              <a:t> </a:t>
            </a:r>
            <a:r>
              <a:rPr lang="fa-IR" dirty="0" smtClean="0"/>
              <a:t>مانی گری،</a:t>
            </a:r>
            <a:r>
              <a:rPr lang="fa-IR" dirty="0"/>
              <a:t> </a:t>
            </a:r>
            <a:r>
              <a:rPr lang="fa-IR" dirty="0" smtClean="0"/>
              <a:t>مهرپرستی</a:t>
            </a:r>
            <a:r>
              <a:rPr lang="fa-IR" dirty="0"/>
              <a:t> </a:t>
            </a:r>
            <a:r>
              <a:rPr lang="fa-IR" dirty="0" smtClean="0"/>
              <a:t>و...</a:t>
            </a:r>
          </a:p>
        </p:txBody>
      </p:sp>
      <p:sp>
        <p:nvSpPr>
          <p:cNvPr id="19" name="Footer Placeholder 18"/>
          <p:cNvSpPr>
            <a:spLocks noGrp="1"/>
          </p:cNvSpPr>
          <p:nvPr>
            <p:ph type="ftr" sz="quarter" idx="11"/>
          </p:nvPr>
        </p:nvSpPr>
        <p:spPr/>
        <p:txBody>
          <a:bodyPr/>
          <a:lstStyle/>
          <a:p>
            <a:r>
              <a:rPr lang="fa-IR" smtClean="0"/>
              <a:t>ویرگول انلاین</a:t>
            </a:r>
            <a:endParaRPr lang="en-US" dirty="0"/>
          </a:p>
        </p:txBody>
      </p:sp>
    </p:spTree>
    <p:extLst>
      <p:ext uri="{BB962C8B-B14F-4D97-AF65-F5344CB8AC3E}">
        <p14:creationId xmlns:p14="http://schemas.microsoft.com/office/powerpoint/2010/main" val="266134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10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3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100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down)">
                                      <p:cBhvr>
                                        <p:cTn id="12" dur="580">
                                          <p:stCondLst>
                                            <p:cond delay="0"/>
                                          </p:stCondLst>
                                        </p:cTn>
                                        <p:tgtEl>
                                          <p:spTgt spid="8">
                                            <p:txEl>
                                              <p:pRg st="0" end="0"/>
                                            </p:txEl>
                                          </p:spTgt>
                                        </p:tgtEl>
                                      </p:cBhvr>
                                    </p:animEffect>
                                    <p:anim calcmode="lin" valueType="num">
                                      <p:cBhvr>
                                        <p:cTn id="13" dur="1822" tmFilter="0,0; 0.14,0.36; 0.43,0.73; 0.71,0.91; 1.0,1.0">
                                          <p:stCondLst>
                                            <p:cond delay="0"/>
                                          </p:stCondLst>
                                        </p:cTn>
                                        <p:tgtEl>
                                          <p:spTgt spid="8">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8">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8">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8">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8">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8">
                                            <p:txEl>
                                              <p:pRg st="0" end="0"/>
                                            </p:txEl>
                                          </p:spTgt>
                                        </p:tgtEl>
                                      </p:cBhvr>
                                      <p:to x="100000" y="60000"/>
                                    </p:animScale>
                                    <p:animScale>
                                      <p:cBhvr>
                                        <p:cTn id="19" dur="166" decel="50000">
                                          <p:stCondLst>
                                            <p:cond delay="676"/>
                                          </p:stCondLst>
                                        </p:cTn>
                                        <p:tgtEl>
                                          <p:spTgt spid="8">
                                            <p:txEl>
                                              <p:pRg st="0" end="0"/>
                                            </p:txEl>
                                          </p:spTgt>
                                        </p:tgtEl>
                                      </p:cBhvr>
                                      <p:to x="100000" y="100000"/>
                                    </p:animScale>
                                    <p:animScale>
                                      <p:cBhvr>
                                        <p:cTn id="20" dur="26">
                                          <p:stCondLst>
                                            <p:cond delay="1312"/>
                                          </p:stCondLst>
                                        </p:cTn>
                                        <p:tgtEl>
                                          <p:spTgt spid="8">
                                            <p:txEl>
                                              <p:pRg st="0" end="0"/>
                                            </p:txEl>
                                          </p:spTgt>
                                        </p:tgtEl>
                                      </p:cBhvr>
                                      <p:to x="100000" y="80000"/>
                                    </p:animScale>
                                    <p:animScale>
                                      <p:cBhvr>
                                        <p:cTn id="21" dur="166" decel="50000">
                                          <p:stCondLst>
                                            <p:cond delay="1338"/>
                                          </p:stCondLst>
                                        </p:cTn>
                                        <p:tgtEl>
                                          <p:spTgt spid="8">
                                            <p:txEl>
                                              <p:pRg st="0" end="0"/>
                                            </p:txEl>
                                          </p:spTgt>
                                        </p:tgtEl>
                                      </p:cBhvr>
                                      <p:to x="100000" y="100000"/>
                                    </p:animScale>
                                    <p:animScale>
                                      <p:cBhvr>
                                        <p:cTn id="22" dur="26">
                                          <p:stCondLst>
                                            <p:cond delay="1642"/>
                                          </p:stCondLst>
                                        </p:cTn>
                                        <p:tgtEl>
                                          <p:spTgt spid="8">
                                            <p:txEl>
                                              <p:pRg st="0" end="0"/>
                                            </p:txEl>
                                          </p:spTgt>
                                        </p:tgtEl>
                                      </p:cBhvr>
                                      <p:to x="100000" y="90000"/>
                                    </p:animScale>
                                    <p:animScale>
                                      <p:cBhvr>
                                        <p:cTn id="23" dur="166" decel="50000">
                                          <p:stCondLst>
                                            <p:cond delay="1668"/>
                                          </p:stCondLst>
                                        </p:cTn>
                                        <p:tgtEl>
                                          <p:spTgt spid="8">
                                            <p:txEl>
                                              <p:pRg st="0" end="0"/>
                                            </p:txEl>
                                          </p:spTgt>
                                        </p:tgtEl>
                                      </p:cBhvr>
                                      <p:to x="100000" y="100000"/>
                                    </p:animScale>
                                    <p:animScale>
                                      <p:cBhvr>
                                        <p:cTn id="24" dur="26">
                                          <p:stCondLst>
                                            <p:cond delay="1808"/>
                                          </p:stCondLst>
                                        </p:cTn>
                                        <p:tgtEl>
                                          <p:spTgt spid="8">
                                            <p:txEl>
                                              <p:pRg st="0" end="0"/>
                                            </p:txEl>
                                          </p:spTgt>
                                        </p:tgtEl>
                                      </p:cBhvr>
                                      <p:to x="100000" y="95000"/>
                                    </p:animScale>
                                    <p:animScale>
                                      <p:cBhvr>
                                        <p:cTn id="25" dur="166" decel="50000">
                                          <p:stCondLst>
                                            <p:cond delay="1834"/>
                                          </p:stCondLst>
                                        </p:cTn>
                                        <p:tgtEl>
                                          <p:spTgt spid="8">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1000"/>
                                  </p:stCondLst>
                                  <p:childTnLst>
                                    <p:set>
                                      <p:cBhvr>
                                        <p:cTn id="29" dur="1" fill="hold">
                                          <p:stCondLst>
                                            <p:cond delay="0"/>
                                          </p:stCondLst>
                                        </p:cTn>
                                        <p:tgtEl>
                                          <p:spTgt spid="8">
                                            <p:txEl>
                                              <p:pRg st="2" end="2"/>
                                            </p:txEl>
                                          </p:spTgt>
                                        </p:tgtEl>
                                        <p:attrNameLst>
                                          <p:attrName>style.visibility</p:attrName>
                                        </p:attrNameLst>
                                      </p:cBhvr>
                                      <p:to>
                                        <p:strVal val="visible"/>
                                      </p:to>
                                    </p:set>
                                    <p:anim calcmode="lin" valueType="num">
                                      <p:cBhvr>
                                        <p:cTn id="30" dur="3000" fill="hold"/>
                                        <p:tgtEl>
                                          <p:spTgt spid="8">
                                            <p:txEl>
                                              <p:pRg st="2" end="2"/>
                                            </p:txEl>
                                          </p:spTgt>
                                        </p:tgtEl>
                                        <p:attrNameLst>
                                          <p:attrName>ppt_w</p:attrName>
                                        </p:attrNameLst>
                                      </p:cBhvr>
                                      <p:tavLst>
                                        <p:tav tm="0">
                                          <p:val>
                                            <p:fltVal val="0"/>
                                          </p:val>
                                        </p:tav>
                                        <p:tav tm="100000">
                                          <p:val>
                                            <p:strVal val="#ppt_w"/>
                                          </p:val>
                                        </p:tav>
                                      </p:tavLst>
                                    </p:anim>
                                    <p:anim calcmode="lin" valueType="num">
                                      <p:cBhvr>
                                        <p:cTn id="31" dur="3000" fill="hold"/>
                                        <p:tgtEl>
                                          <p:spTgt spid="8">
                                            <p:txEl>
                                              <p:pRg st="2" end="2"/>
                                            </p:txEl>
                                          </p:spTgt>
                                        </p:tgtEl>
                                        <p:attrNameLst>
                                          <p:attrName>ppt_h</p:attrName>
                                        </p:attrNameLst>
                                      </p:cBhvr>
                                      <p:tavLst>
                                        <p:tav tm="0">
                                          <p:val>
                                            <p:fltVal val="0"/>
                                          </p:val>
                                        </p:tav>
                                        <p:tav tm="100000">
                                          <p:val>
                                            <p:strVal val="#ppt_h"/>
                                          </p:val>
                                        </p:tav>
                                      </p:tavLst>
                                    </p:anim>
                                    <p:anim calcmode="lin" valueType="num">
                                      <p:cBhvr>
                                        <p:cTn id="32" dur="3000" fill="hold"/>
                                        <p:tgtEl>
                                          <p:spTgt spid="8">
                                            <p:txEl>
                                              <p:pRg st="2" end="2"/>
                                            </p:txEl>
                                          </p:spTgt>
                                        </p:tgtEl>
                                        <p:attrNameLst>
                                          <p:attrName>style.rotation</p:attrName>
                                        </p:attrNameLst>
                                      </p:cBhvr>
                                      <p:tavLst>
                                        <p:tav tm="0">
                                          <p:val>
                                            <p:fltVal val="90"/>
                                          </p:val>
                                        </p:tav>
                                        <p:tav tm="100000">
                                          <p:val>
                                            <p:fltVal val="0"/>
                                          </p:val>
                                        </p:tav>
                                      </p:tavLst>
                                    </p:anim>
                                    <p:animEffect transition="in" filter="fade">
                                      <p:cBhvr>
                                        <p:cTn id="33" dur="3000"/>
                                        <p:tgtEl>
                                          <p:spTgt spid="8">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1000"/>
                                  </p:stCondLst>
                                  <p:childTnLst>
                                    <p:set>
                                      <p:cBhvr>
                                        <p:cTn id="37" dur="1" fill="hold">
                                          <p:stCondLst>
                                            <p:cond delay="0"/>
                                          </p:stCondLst>
                                        </p:cTn>
                                        <p:tgtEl>
                                          <p:spTgt spid="8">
                                            <p:txEl>
                                              <p:pRg st="3" end="3"/>
                                            </p:txEl>
                                          </p:spTgt>
                                        </p:tgtEl>
                                        <p:attrNameLst>
                                          <p:attrName>style.visibility</p:attrName>
                                        </p:attrNameLst>
                                      </p:cBhvr>
                                      <p:to>
                                        <p:strVal val="visible"/>
                                      </p:to>
                                    </p:set>
                                    <p:anim calcmode="lin" valueType="num">
                                      <p:cBhvr>
                                        <p:cTn id="38" dur="3000" fill="hold"/>
                                        <p:tgtEl>
                                          <p:spTgt spid="8">
                                            <p:txEl>
                                              <p:pRg st="3" end="3"/>
                                            </p:txEl>
                                          </p:spTgt>
                                        </p:tgtEl>
                                        <p:attrNameLst>
                                          <p:attrName>ppt_w</p:attrName>
                                        </p:attrNameLst>
                                      </p:cBhvr>
                                      <p:tavLst>
                                        <p:tav tm="0">
                                          <p:val>
                                            <p:fltVal val="0"/>
                                          </p:val>
                                        </p:tav>
                                        <p:tav tm="100000">
                                          <p:val>
                                            <p:strVal val="#ppt_w"/>
                                          </p:val>
                                        </p:tav>
                                      </p:tavLst>
                                    </p:anim>
                                    <p:anim calcmode="lin" valueType="num">
                                      <p:cBhvr>
                                        <p:cTn id="39" dur="3000" fill="hold"/>
                                        <p:tgtEl>
                                          <p:spTgt spid="8">
                                            <p:txEl>
                                              <p:pRg st="3" end="3"/>
                                            </p:txEl>
                                          </p:spTgt>
                                        </p:tgtEl>
                                        <p:attrNameLst>
                                          <p:attrName>ppt_h</p:attrName>
                                        </p:attrNameLst>
                                      </p:cBhvr>
                                      <p:tavLst>
                                        <p:tav tm="0">
                                          <p:val>
                                            <p:fltVal val="0"/>
                                          </p:val>
                                        </p:tav>
                                        <p:tav tm="100000">
                                          <p:val>
                                            <p:strVal val="#ppt_h"/>
                                          </p:val>
                                        </p:tav>
                                      </p:tavLst>
                                    </p:anim>
                                    <p:anim calcmode="lin" valueType="num">
                                      <p:cBhvr>
                                        <p:cTn id="40" dur="3000" fill="hold"/>
                                        <p:tgtEl>
                                          <p:spTgt spid="8">
                                            <p:txEl>
                                              <p:pRg st="3" end="3"/>
                                            </p:txEl>
                                          </p:spTgt>
                                        </p:tgtEl>
                                        <p:attrNameLst>
                                          <p:attrName>style.rotation</p:attrName>
                                        </p:attrNameLst>
                                      </p:cBhvr>
                                      <p:tavLst>
                                        <p:tav tm="0">
                                          <p:val>
                                            <p:fltVal val="90"/>
                                          </p:val>
                                        </p:tav>
                                        <p:tav tm="100000">
                                          <p:val>
                                            <p:fltVal val="0"/>
                                          </p:val>
                                        </p:tav>
                                      </p:tavLst>
                                    </p:anim>
                                    <p:animEffect transition="in" filter="fade">
                                      <p:cBhvr>
                                        <p:cTn id="41" dur="3000"/>
                                        <p:tgtEl>
                                          <p:spTgt spid="8">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nodeType="clickEffect">
                                  <p:stCondLst>
                                    <p:cond delay="1000"/>
                                  </p:stCondLst>
                                  <p:iterate type="wd">
                                    <p:tmPct val="6000"/>
                                  </p:iterate>
                                  <p:childTnLst>
                                    <p:set>
                                      <p:cBhvr>
                                        <p:cTn id="45" dur="1" fill="hold">
                                          <p:stCondLst>
                                            <p:cond delay="0"/>
                                          </p:stCondLst>
                                        </p:cTn>
                                        <p:tgtEl>
                                          <p:spTgt spid="8">
                                            <p:txEl>
                                              <p:pRg st="4" end="4"/>
                                            </p:txEl>
                                          </p:spTgt>
                                        </p:tgtEl>
                                        <p:attrNameLst>
                                          <p:attrName>style.visibility</p:attrName>
                                        </p:attrNameLst>
                                      </p:cBhvr>
                                      <p:to>
                                        <p:strVal val="visible"/>
                                      </p:to>
                                    </p:set>
                                    <p:animEffect transition="in" filter="wipe(down)">
                                      <p:cBhvr>
                                        <p:cTn id="46" dur="870">
                                          <p:stCondLst>
                                            <p:cond delay="0"/>
                                          </p:stCondLst>
                                        </p:cTn>
                                        <p:tgtEl>
                                          <p:spTgt spid="8">
                                            <p:txEl>
                                              <p:pRg st="4" end="4"/>
                                            </p:txEl>
                                          </p:spTgt>
                                        </p:tgtEl>
                                      </p:cBhvr>
                                    </p:animEffect>
                                    <p:anim calcmode="lin" valueType="num">
                                      <p:cBhvr>
                                        <p:cTn id="47" dur="2733" tmFilter="0,0; 0.14,0.36; 0.43,0.73; 0.71,0.91; 1.0,1.0">
                                          <p:stCondLst>
                                            <p:cond delay="0"/>
                                          </p:stCondLst>
                                        </p:cTn>
                                        <p:tgtEl>
                                          <p:spTgt spid="8">
                                            <p:txEl>
                                              <p:pRg st="4" end="4"/>
                                            </p:txEl>
                                          </p:spTgt>
                                        </p:tgtEl>
                                        <p:attrNameLst>
                                          <p:attrName>ppt_x</p:attrName>
                                        </p:attrNameLst>
                                      </p:cBhvr>
                                      <p:tavLst>
                                        <p:tav tm="0">
                                          <p:val>
                                            <p:strVal val="#ppt_x-0.25"/>
                                          </p:val>
                                        </p:tav>
                                        <p:tav tm="100000">
                                          <p:val>
                                            <p:strVal val="#ppt_x"/>
                                          </p:val>
                                        </p:tav>
                                      </p:tavLst>
                                    </p:anim>
                                    <p:anim calcmode="lin" valueType="num">
                                      <p:cBhvr>
                                        <p:cTn id="48" dur="996" tmFilter="0.0,0.0; 0.25,0.07; 0.50,0.2; 0.75,0.467; 1.0,1.0">
                                          <p:stCondLst>
                                            <p:cond delay="0"/>
                                          </p:stCondLst>
                                        </p:cTn>
                                        <p:tgtEl>
                                          <p:spTgt spid="8">
                                            <p:txEl>
                                              <p:pRg st="4" end="4"/>
                                            </p:txEl>
                                          </p:spTgt>
                                        </p:tgtEl>
                                        <p:attrNameLst>
                                          <p:attrName>ppt_y</p:attrName>
                                        </p:attrNameLst>
                                      </p:cBhvr>
                                      <p:tavLst>
                                        <p:tav tm="0" fmla="#ppt_y-sin(pi*$)/3">
                                          <p:val>
                                            <p:fltVal val="0.5"/>
                                          </p:val>
                                        </p:tav>
                                        <p:tav tm="100000">
                                          <p:val>
                                            <p:fltVal val="1"/>
                                          </p:val>
                                        </p:tav>
                                      </p:tavLst>
                                    </p:anim>
                                    <p:anim calcmode="lin" valueType="num">
                                      <p:cBhvr>
                                        <p:cTn id="49" dur="996" tmFilter="0, 0; 0.125,0.2665; 0.25,0.4; 0.375,0.465; 0.5,0.5;  0.625,0.535; 0.75,0.6; 0.875,0.7335; 1,1">
                                          <p:stCondLst>
                                            <p:cond delay="996"/>
                                          </p:stCondLst>
                                        </p:cTn>
                                        <p:tgtEl>
                                          <p:spTgt spid="8">
                                            <p:txEl>
                                              <p:pRg st="4" end="4"/>
                                            </p:txEl>
                                          </p:spTgt>
                                        </p:tgtEl>
                                        <p:attrNameLst>
                                          <p:attrName>ppt_y</p:attrName>
                                        </p:attrNameLst>
                                      </p:cBhvr>
                                      <p:tavLst>
                                        <p:tav tm="0" fmla="#ppt_y-sin(pi*$)/9">
                                          <p:val>
                                            <p:fltVal val="0"/>
                                          </p:val>
                                        </p:tav>
                                        <p:tav tm="100000">
                                          <p:val>
                                            <p:fltVal val="1"/>
                                          </p:val>
                                        </p:tav>
                                      </p:tavLst>
                                    </p:anim>
                                    <p:anim calcmode="lin" valueType="num">
                                      <p:cBhvr>
                                        <p:cTn id="50" dur="498" tmFilter="0, 0; 0.125,0.2665; 0.25,0.4; 0.375,0.465; 0.5,0.5;  0.625,0.535; 0.75,0.6; 0.875,0.7335; 1,1">
                                          <p:stCondLst>
                                            <p:cond delay="1986"/>
                                          </p:stCondLst>
                                        </p:cTn>
                                        <p:tgtEl>
                                          <p:spTgt spid="8">
                                            <p:txEl>
                                              <p:pRg st="4" end="4"/>
                                            </p:txEl>
                                          </p:spTgt>
                                        </p:tgtEl>
                                        <p:attrNameLst>
                                          <p:attrName>ppt_y</p:attrName>
                                        </p:attrNameLst>
                                      </p:cBhvr>
                                      <p:tavLst>
                                        <p:tav tm="0" fmla="#ppt_y-sin(pi*$)/27">
                                          <p:val>
                                            <p:fltVal val="0"/>
                                          </p:val>
                                        </p:tav>
                                        <p:tav tm="100000">
                                          <p:val>
                                            <p:fltVal val="1"/>
                                          </p:val>
                                        </p:tav>
                                      </p:tavLst>
                                    </p:anim>
                                    <p:anim calcmode="lin" valueType="num">
                                      <p:cBhvr>
                                        <p:cTn id="51" dur="246" tmFilter="0, 0; 0.125,0.2665; 0.25,0.4; 0.375,0.465; 0.5,0.5;  0.625,0.535; 0.75,0.6; 0.875,0.7335; 1,1">
                                          <p:stCondLst>
                                            <p:cond delay="2484"/>
                                          </p:stCondLst>
                                        </p:cTn>
                                        <p:tgtEl>
                                          <p:spTgt spid="8">
                                            <p:txEl>
                                              <p:pRg st="4" end="4"/>
                                            </p:txEl>
                                          </p:spTgt>
                                        </p:tgtEl>
                                        <p:attrNameLst>
                                          <p:attrName>ppt_y</p:attrName>
                                        </p:attrNameLst>
                                      </p:cBhvr>
                                      <p:tavLst>
                                        <p:tav tm="0" fmla="#ppt_y-sin(pi*$)/81">
                                          <p:val>
                                            <p:fltVal val="0"/>
                                          </p:val>
                                        </p:tav>
                                        <p:tav tm="100000">
                                          <p:val>
                                            <p:fltVal val="1"/>
                                          </p:val>
                                        </p:tav>
                                      </p:tavLst>
                                    </p:anim>
                                    <p:animScale>
                                      <p:cBhvr>
                                        <p:cTn id="52" dur="39">
                                          <p:stCondLst>
                                            <p:cond delay="975"/>
                                          </p:stCondLst>
                                        </p:cTn>
                                        <p:tgtEl>
                                          <p:spTgt spid="8">
                                            <p:txEl>
                                              <p:pRg st="4" end="4"/>
                                            </p:txEl>
                                          </p:spTgt>
                                        </p:tgtEl>
                                      </p:cBhvr>
                                      <p:to x="100000" y="60000"/>
                                    </p:animScale>
                                    <p:animScale>
                                      <p:cBhvr>
                                        <p:cTn id="53" dur="249" decel="50000">
                                          <p:stCondLst>
                                            <p:cond delay="1014"/>
                                          </p:stCondLst>
                                        </p:cTn>
                                        <p:tgtEl>
                                          <p:spTgt spid="8">
                                            <p:txEl>
                                              <p:pRg st="4" end="4"/>
                                            </p:txEl>
                                          </p:spTgt>
                                        </p:tgtEl>
                                      </p:cBhvr>
                                      <p:to x="100000" y="100000"/>
                                    </p:animScale>
                                    <p:animScale>
                                      <p:cBhvr>
                                        <p:cTn id="54" dur="39">
                                          <p:stCondLst>
                                            <p:cond delay="1968"/>
                                          </p:stCondLst>
                                        </p:cTn>
                                        <p:tgtEl>
                                          <p:spTgt spid="8">
                                            <p:txEl>
                                              <p:pRg st="4" end="4"/>
                                            </p:txEl>
                                          </p:spTgt>
                                        </p:tgtEl>
                                      </p:cBhvr>
                                      <p:to x="100000" y="80000"/>
                                    </p:animScale>
                                    <p:animScale>
                                      <p:cBhvr>
                                        <p:cTn id="55" dur="249" decel="50000">
                                          <p:stCondLst>
                                            <p:cond delay="2007"/>
                                          </p:stCondLst>
                                        </p:cTn>
                                        <p:tgtEl>
                                          <p:spTgt spid="8">
                                            <p:txEl>
                                              <p:pRg st="4" end="4"/>
                                            </p:txEl>
                                          </p:spTgt>
                                        </p:tgtEl>
                                      </p:cBhvr>
                                      <p:to x="100000" y="100000"/>
                                    </p:animScale>
                                    <p:animScale>
                                      <p:cBhvr>
                                        <p:cTn id="56" dur="39">
                                          <p:stCondLst>
                                            <p:cond delay="2463"/>
                                          </p:stCondLst>
                                        </p:cTn>
                                        <p:tgtEl>
                                          <p:spTgt spid="8">
                                            <p:txEl>
                                              <p:pRg st="4" end="4"/>
                                            </p:txEl>
                                          </p:spTgt>
                                        </p:tgtEl>
                                      </p:cBhvr>
                                      <p:to x="100000" y="90000"/>
                                    </p:animScale>
                                    <p:animScale>
                                      <p:cBhvr>
                                        <p:cTn id="57" dur="249" decel="50000">
                                          <p:stCondLst>
                                            <p:cond delay="2502"/>
                                          </p:stCondLst>
                                        </p:cTn>
                                        <p:tgtEl>
                                          <p:spTgt spid="8">
                                            <p:txEl>
                                              <p:pRg st="4" end="4"/>
                                            </p:txEl>
                                          </p:spTgt>
                                        </p:tgtEl>
                                      </p:cBhvr>
                                      <p:to x="100000" y="100000"/>
                                    </p:animScale>
                                    <p:animScale>
                                      <p:cBhvr>
                                        <p:cTn id="58" dur="39">
                                          <p:stCondLst>
                                            <p:cond delay="2712"/>
                                          </p:stCondLst>
                                        </p:cTn>
                                        <p:tgtEl>
                                          <p:spTgt spid="8">
                                            <p:txEl>
                                              <p:pRg st="4" end="4"/>
                                            </p:txEl>
                                          </p:spTgt>
                                        </p:tgtEl>
                                      </p:cBhvr>
                                      <p:to x="100000" y="95000"/>
                                    </p:animScale>
                                    <p:animScale>
                                      <p:cBhvr>
                                        <p:cTn id="59" dur="249" decel="50000">
                                          <p:stCondLst>
                                            <p:cond delay="2751"/>
                                          </p:stCondLst>
                                        </p:cTn>
                                        <p:tgtEl>
                                          <p:spTgt spid="8">
                                            <p:txEl>
                                              <p:pRg st="4" end="4"/>
                                            </p:txEl>
                                          </p:spTgt>
                                        </p:tgtEl>
                                      </p:cBhvr>
                                      <p:to x="100000" y="100000"/>
                                    </p:animScale>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1000"/>
                                  </p:stCondLst>
                                  <p:childTnLst>
                                    <p:set>
                                      <p:cBhvr>
                                        <p:cTn id="63" dur="1" fill="hold">
                                          <p:stCondLst>
                                            <p:cond delay="0"/>
                                          </p:stCondLst>
                                        </p:cTn>
                                        <p:tgtEl>
                                          <p:spTgt spid="8">
                                            <p:txEl>
                                              <p:pRg st="5" end="5"/>
                                            </p:txEl>
                                          </p:spTgt>
                                        </p:tgtEl>
                                        <p:attrNameLst>
                                          <p:attrName>style.visibility</p:attrName>
                                        </p:attrNameLst>
                                      </p:cBhvr>
                                      <p:to>
                                        <p:strVal val="visible"/>
                                      </p:to>
                                    </p:set>
                                    <p:animEffect transition="in" filter="fade">
                                      <p:cBhvr>
                                        <p:cTn id="64" dur="3000"/>
                                        <p:tgtEl>
                                          <p:spTgt spid="8">
                                            <p:txEl>
                                              <p:pRg st="5" end="5"/>
                                            </p:txEl>
                                          </p:spTgt>
                                        </p:tgtEl>
                                      </p:cBhvr>
                                    </p:animEffect>
                                    <p:anim calcmode="lin" valueType="num">
                                      <p:cBhvr>
                                        <p:cTn id="65" dur="3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66" dur="3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1" presetClass="entr" presetSubtype="1" fill="hold" nodeType="clickEffect">
                                  <p:stCondLst>
                                    <p:cond delay="1000"/>
                                  </p:stCondLst>
                                  <p:childTnLst>
                                    <p:set>
                                      <p:cBhvr>
                                        <p:cTn id="70" dur="1" fill="hold">
                                          <p:stCondLst>
                                            <p:cond delay="0"/>
                                          </p:stCondLst>
                                        </p:cTn>
                                        <p:tgtEl>
                                          <p:spTgt spid="8">
                                            <p:txEl>
                                              <p:pRg st="6" end="6"/>
                                            </p:txEl>
                                          </p:spTgt>
                                        </p:tgtEl>
                                        <p:attrNameLst>
                                          <p:attrName>style.visibility</p:attrName>
                                        </p:attrNameLst>
                                      </p:cBhvr>
                                      <p:to>
                                        <p:strVal val="visible"/>
                                      </p:to>
                                    </p:set>
                                    <p:animEffect transition="in" filter="wheel(1)">
                                      <p:cBhvr>
                                        <p:cTn id="71" dur="3000"/>
                                        <p:tgtEl>
                                          <p:spTgt spid="8">
                                            <p:txEl>
                                              <p:pRg st="6" end="6"/>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1" presetClass="entr" presetSubtype="1" fill="hold" nodeType="clickEffect">
                                  <p:stCondLst>
                                    <p:cond delay="1000"/>
                                  </p:stCondLst>
                                  <p:childTnLst>
                                    <p:set>
                                      <p:cBhvr>
                                        <p:cTn id="75" dur="1" fill="hold">
                                          <p:stCondLst>
                                            <p:cond delay="0"/>
                                          </p:stCondLst>
                                        </p:cTn>
                                        <p:tgtEl>
                                          <p:spTgt spid="8">
                                            <p:txEl>
                                              <p:pRg st="7" end="7"/>
                                            </p:txEl>
                                          </p:spTgt>
                                        </p:tgtEl>
                                        <p:attrNameLst>
                                          <p:attrName>style.visibility</p:attrName>
                                        </p:attrNameLst>
                                      </p:cBhvr>
                                      <p:to>
                                        <p:strVal val="visible"/>
                                      </p:to>
                                    </p:set>
                                    <p:animEffect transition="in" filter="wheel(1)">
                                      <p:cBhvr>
                                        <p:cTn id="76" dur="30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a-IR" smtClean="0"/>
              <a:t>2/7/94</a:t>
            </a:r>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mtClean="0"/>
              <a:pPr/>
              <a:t>5</a:t>
            </a:fld>
            <a:endParaRPr lang="en-US" dirty="0"/>
          </a:p>
        </p:txBody>
      </p:sp>
      <p:sp>
        <p:nvSpPr>
          <p:cNvPr id="4" name="TextBox 3"/>
          <p:cNvSpPr txBox="1"/>
          <p:nvPr/>
        </p:nvSpPr>
        <p:spPr>
          <a:xfrm>
            <a:off x="2613753" y="176363"/>
            <a:ext cx="8203474" cy="646331"/>
          </a:xfrm>
          <a:prstGeom prst="rect">
            <a:avLst/>
          </a:prstGeom>
          <a:noFill/>
        </p:spPr>
        <p:txBody>
          <a:bodyPr wrap="square" rtlCol="1">
            <a:spAutoFit/>
          </a:bodyPr>
          <a:lstStyle/>
          <a:p>
            <a:pPr algn="r" rtl="1"/>
            <a:r>
              <a:rPr lang="fa-IR" sz="3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تعاریف</a:t>
            </a:r>
            <a:endParaRPr lang="fa-IR" sz="2400" dirty="0"/>
          </a:p>
        </p:txBody>
      </p:sp>
      <p:sp>
        <p:nvSpPr>
          <p:cNvPr id="5" name="Footer Placeholder 4"/>
          <p:cNvSpPr>
            <a:spLocks noGrp="1"/>
          </p:cNvSpPr>
          <p:nvPr>
            <p:ph type="ftr" sz="quarter" idx="11"/>
          </p:nvPr>
        </p:nvSpPr>
        <p:spPr/>
        <p:txBody>
          <a:bodyPr/>
          <a:lstStyle/>
          <a:p>
            <a:r>
              <a:rPr lang="fa-IR" smtClean="0"/>
              <a:t>ویرگول انلاین</a:t>
            </a:r>
            <a:endParaRPr lang="en-US" dirty="0"/>
          </a:p>
        </p:txBody>
      </p:sp>
      <p:sp>
        <p:nvSpPr>
          <p:cNvPr id="6" name="TextBox 5"/>
          <p:cNvSpPr txBox="1"/>
          <p:nvPr/>
        </p:nvSpPr>
        <p:spPr>
          <a:xfrm>
            <a:off x="1210614" y="957161"/>
            <a:ext cx="9491730" cy="5632311"/>
          </a:xfrm>
          <a:prstGeom prst="rect">
            <a:avLst/>
          </a:prstGeom>
          <a:noFill/>
        </p:spPr>
        <p:txBody>
          <a:bodyPr wrap="square" rtlCol="1">
            <a:spAutoFit/>
          </a:bodyPr>
          <a:lstStyle/>
          <a:p>
            <a:pPr algn="r" rtl="1"/>
            <a:r>
              <a:rPr lang="fa-IR" dirty="0" smtClean="0">
                <a:cs typeface="B Yekan" panose="00000400000000000000" pitchFamily="2" charset="-78"/>
              </a:rPr>
              <a:t>خدا ناباوری،بی خدایی در معنای عام رد باور به وجود خدا است.</a:t>
            </a:r>
          </a:p>
          <a:p>
            <a:pPr algn="r" rtl="1"/>
            <a:endParaRPr lang="fa-IR" dirty="0" smtClean="0">
              <a:cs typeface="B Yekan" panose="00000400000000000000" pitchFamily="2" charset="-78"/>
            </a:endParaRPr>
          </a:p>
          <a:p>
            <a:pPr algn="r" rtl="1"/>
            <a:r>
              <a:rPr lang="fa-IR" dirty="0" smtClean="0">
                <a:cs typeface="B Yekan" panose="00000400000000000000" pitchFamily="2" charset="-78"/>
              </a:rPr>
              <a:t>در جامع ترین معنا ،بی خدایی به سادگی،عدم باور به هرگونه خداست.</a:t>
            </a:r>
          </a:p>
          <a:p>
            <a:pPr algn="r" rtl="1"/>
            <a:endParaRPr lang="fa-IR" dirty="0" smtClean="0">
              <a:cs typeface="B Yekan" panose="00000400000000000000" pitchFamily="2" charset="-78"/>
            </a:endParaRPr>
          </a:p>
          <a:p>
            <a:pPr algn="r" rtl="1"/>
            <a:r>
              <a:rPr lang="fa-IR" dirty="0" smtClean="0">
                <a:cs typeface="B Yekan" panose="00000400000000000000" pitchFamily="2" charset="-78"/>
              </a:rPr>
              <a:t>بی خدایی انواع دارد :صریح و ضمنی ،مثبت و منفی </a:t>
            </a:r>
          </a:p>
          <a:p>
            <a:pPr algn="r" rtl="1"/>
            <a:endParaRPr lang="fa-IR" dirty="0" smtClean="0">
              <a:cs typeface="B Yekan" panose="00000400000000000000" pitchFamily="2" charset="-78"/>
            </a:endParaRPr>
          </a:p>
          <a:p>
            <a:pPr algn="r" rtl="1"/>
            <a:r>
              <a:rPr lang="fa-IR" dirty="0" smtClean="0">
                <a:cs typeface="B Yekan" panose="00000400000000000000" pitchFamily="2" charset="-78"/>
              </a:rPr>
              <a:t>بارون دولباخ </a:t>
            </a:r>
            <a:r>
              <a:rPr lang="fa-IR" dirty="0">
                <a:cs typeface="B Yekan" panose="00000400000000000000" pitchFamily="2" charset="-78"/>
              </a:rPr>
              <a:t>در این باره گفته‌است «تمام کودکان بی‌خدا متولد می‌شوند؛ هیچ ایده‌ای نسبت به خدا ندارند</a:t>
            </a:r>
            <a:r>
              <a:rPr lang="fa-IR" dirty="0" smtClean="0">
                <a:cs typeface="B Yekan" panose="00000400000000000000" pitchFamily="2" charset="-78"/>
              </a:rPr>
              <a:t>.».</a:t>
            </a:r>
          </a:p>
          <a:p>
            <a:pPr algn="r" rtl="1"/>
            <a:endParaRPr lang="fa-IR" dirty="0" smtClean="0">
              <a:cs typeface="B Yekan" panose="00000400000000000000" pitchFamily="2" charset="-78"/>
            </a:endParaRPr>
          </a:p>
          <a:p>
            <a:pPr algn="r" rtl="1"/>
            <a:r>
              <a:rPr lang="fa-IR" dirty="0">
                <a:cs typeface="B Yekan" panose="00000400000000000000" pitchFamily="2" charset="-78"/>
              </a:rPr>
              <a:t>این عقیده که </a:t>
            </a:r>
            <a:r>
              <a:rPr lang="fa-IR" dirty="0" smtClean="0">
                <a:solidFill>
                  <a:schemeClr val="accent5">
                    <a:lumMod val="60000"/>
                    <a:lumOff val="40000"/>
                  </a:schemeClr>
                </a:solidFill>
                <a:cs typeface="B Yekan" panose="00000400000000000000" pitchFamily="2" charset="-78"/>
              </a:rPr>
              <a:t>نظریه فطرت </a:t>
            </a:r>
            <a:r>
              <a:rPr lang="fa-IR" dirty="0" smtClean="0">
                <a:cs typeface="B Yekan" panose="00000400000000000000" pitchFamily="2" charset="-78"/>
              </a:rPr>
              <a:t>خوانده </a:t>
            </a:r>
            <a:r>
              <a:rPr lang="fa-IR" dirty="0">
                <a:cs typeface="B Yekan" panose="00000400000000000000" pitchFamily="2" charset="-78"/>
              </a:rPr>
              <a:t>می‌شود بر این است که تمام افراد از زمان تولد به خدا اعتقاد دارند؛ و این به شکلی دلالت به این دارد که </a:t>
            </a:r>
            <a:r>
              <a:rPr lang="fa-IR" dirty="0" smtClean="0">
                <a:cs typeface="B Yekan" panose="00000400000000000000" pitchFamily="2" charset="-78"/>
              </a:rPr>
              <a:t>بی‌خدایان </a:t>
            </a:r>
            <a:r>
              <a:rPr lang="fa-IR" dirty="0">
                <a:cs typeface="B Yekan" panose="00000400000000000000" pitchFamily="2" charset="-78"/>
              </a:rPr>
              <a:t>بایستی در انکار به سر برند</a:t>
            </a:r>
            <a:r>
              <a:rPr lang="fa-IR" dirty="0" smtClean="0">
                <a:cs typeface="B Yekan" panose="00000400000000000000" pitchFamily="2" charset="-78"/>
              </a:rPr>
              <a:t>.</a:t>
            </a:r>
          </a:p>
          <a:p>
            <a:pPr algn="r" rtl="1"/>
            <a:endParaRPr lang="fa-IR" dirty="0">
              <a:cs typeface="B Yekan" panose="00000400000000000000" pitchFamily="2" charset="-78"/>
            </a:endParaRPr>
          </a:p>
          <a:p>
            <a:pPr algn="r" rtl="1"/>
            <a:r>
              <a:rPr lang="fa-IR" dirty="0" smtClean="0">
                <a:cs typeface="B Yekan" panose="00000400000000000000" pitchFamily="2" charset="-78"/>
              </a:rPr>
              <a:t>سم هریس</a:t>
            </a:r>
            <a:r>
              <a:rPr lang="fa-IR" dirty="0">
                <a:cs typeface="B Yekan" panose="00000400000000000000" pitchFamily="2" charset="-78"/>
              </a:rPr>
              <a:t> در </a:t>
            </a:r>
            <a:r>
              <a:rPr lang="fa-IR" dirty="0" smtClean="0">
                <a:cs typeface="B Yekan" panose="00000400000000000000" pitchFamily="2" charset="-78"/>
              </a:rPr>
              <a:t>کتاب</a:t>
            </a:r>
            <a:r>
              <a:rPr lang="fa-IR" dirty="0">
                <a:cs typeface="B Yekan" panose="00000400000000000000" pitchFamily="2" charset="-78"/>
              </a:rPr>
              <a:t> </a:t>
            </a:r>
            <a:r>
              <a:rPr lang="fa-IR" dirty="0" smtClean="0">
                <a:cs typeface="B Yekan" panose="00000400000000000000" pitchFamily="2" charset="-78"/>
              </a:rPr>
              <a:t>نامه ای به ملت مسیحی</a:t>
            </a:r>
            <a:r>
              <a:rPr lang="fa-IR" dirty="0">
                <a:cs typeface="B Yekan" panose="00000400000000000000" pitchFamily="2" charset="-78"/>
              </a:rPr>
              <a:t> </a:t>
            </a:r>
            <a:r>
              <a:rPr lang="fa-IR" dirty="0" smtClean="0">
                <a:cs typeface="B Yekan" panose="00000400000000000000" pitchFamily="2" charset="-78"/>
              </a:rPr>
              <a:t>نوشته‌ است:</a:t>
            </a:r>
          </a:p>
          <a:p>
            <a:pPr algn="r" rtl="1"/>
            <a:endParaRPr lang="fa-IR" dirty="0">
              <a:cs typeface="B Yekan" panose="00000400000000000000" pitchFamily="2" charset="-78"/>
            </a:endParaRPr>
          </a:p>
          <a:p>
            <a:pPr algn="r" rtl="1"/>
            <a:r>
              <a:rPr lang="fa-IR" dirty="0">
                <a:cs typeface="B Yekan" panose="00000400000000000000" pitchFamily="2" charset="-78"/>
              </a:rPr>
              <a:t>در واقع، "بی‌خدایی" واژه‌ای است که نباید وجود داشته باشد. هیچ‌کسی نیازی ندارد که خود را ناطالع‌بین یا غیرکیمیاگر بنامد. ما برای کسانی که شک دارند که هنوز الویس زنده‌است یا فضایی‌ها کهکشان‌ها را طی کرده‌اند تا دامداران و گله آنها را دستمالی کنند، واژه اختصاصی نداریم. </a:t>
            </a:r>
            <a:r>
              <a:rPr lang="fa-IR" b="1" dirty="0">
                <a:cs typeface="B Yekan" panose="00000400000000000000" pitchFamily="2" charset="-78"/>
              </a:rPr>
              <a:t>بی‌خدایی چیزی نیست به جز صداهایی که افراد معقول در مقابل باورهای ناموجه دینی بروز می‌دهند.</a:t>
            </a:r>
            <a:endParaRPr lang="fa-IR" b="1" dirty="0" smtClean="0">
              <a:cs typeface="B Yekan" panose="00000400000000000000" pitchFamily="2" charset="-78"/>
            </a:endParaRPr>
          </a:p>
          <a:p>
            <a:pPr algn="r" rtl="1"/>
            <a:endParaRPr lang="fa-IR" dirty="0">
              <a:cs typeface="B Yekan" panose="00000400000000000000" pitchFamily="2" charset="-78"/>
            </a:endParaRPr>
          </a:p>
          <a:p>
            <a:pPr algn="r" rtl="1"/>
            <a:endParaRPr lang="fa-IR" dirty="0" smtClean="0">
              <a:cs typeface="B Yekan" panose="00000400000000000000" pitchFamily="2" charset="-78"/>
            </a:endParaRPr>
          </a:p>
          <a:p>
            <a:pPr algn="r" rtl="1"/>
            <a:endParaRPr lang="fa-IR" dirty="0" smtClean="0">
              <a:cs typeface="B Yekan" panose="00000400000000000000" pitchFamily="2" charset="-78"/>
            </a:endParaRPr>
          </a:p>
        </p:txBody>
      </p:sp>
    </p:spTree>
    <p:extLst>
      <p:ext uri="{BB962C8B-B14F-4D97-AF65-F5344CB8AC3E}">
        <p14:creationId xmlns:p14="http://schemas.microsoft.com/office/powerpoint/2010/main" val="1168557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a-IR" smtClean="0"/>
              <a:t>2/7/94</a:t>
            </a:r>
            <a:endParaRPr lang="en-US" dirty="0"/>
          </a:p>
        </p:txBody>
      </p:sp>
      <p:sp>
        <p:nvSpPr>
          <p:cNvPr id="5" name="Footer Placeholder 4"/>
          <p:cNvSpPr>
            <a:spLocks noGrp="1"/>
          </p:cNvSpPr>
          <p:nvPr>
            <p:ph type="ftr" sz="quarter" idx="11"/>
          </p:nvPr>
        </p:nvSpPr>
        <p:spPr/>
        <p:txBody>
          <a:bodyPr/>
          <a:lstStyle/>
          <a:p>
            <a:r>
              <a:rPr lang="fa-IR" smtClean="0"/>
              <a:t>ویرگول انلاین</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73668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a-IR" smtClean="0"/>
              <a:t>2/7/94</a:t>
            </a:r>
            <a:endParaRPr lang="en-US" dirty="0"/>
          </a:p>
        </p:txBody>
      </p:sp>
      <p:sp>
        <p:nvSpPr>
          <p:cNvPr id="5" name="Footer Placeholder 4"/>
          <p:cNvSpPr>
            <a:spLocks noGrp="1"/>
          </p:cNvSpPr>
          <p:nvPr>
            <p:ph type="ftr" sz="quarter" idx="11"/>
          </p:nvPr>
        </p:nvSpPr>
        <p:spPr/>
        <p:txBody>
          <a:bodyPr/>
          <a:lstStyle/>
          <a:p>
            <a:r>
              <a:rPr lang="fa-IR" smtClean="0"/>
              <a:t>ویرگول انلاین</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865500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a-IR" smtClean="0"/>
              <a:t>2/7/94</a:t>
            </a:r>
            <a:endParaRPr lang="en-US" dirty="0"/>
          </a:p>
        </p:txBody>
      </p:sp>
      <p:sp>
        <p:nvSpPr>
          <p:cNvPr id="5" name="Footer Placeholder 4"/>
          <p:cNvSpPr>
            <a:spLocks noGrp="1"/>
          </p:cNvSpPr>
          <p:nvPr>
            <p:ph type="ftr" sz="quarter" idx="11"/>
          </p:nvPr>
        </p:nvSpPr>
        <p:spPr/>
        <p:txBody>
          <a:bodyPr/>
          <a:lstStyle/>
          <a:p>
            <a:r>
              <a:rPr lang="fa-IR" smtClean="0"/>
              <a:t>ویرگول انلاین</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Tree>
    <p:extLst>
      <p:ext uri="{BB962C8B-B14F-4D97-AF65-F5344CB8AC3E}">
        <p14:creationId xmlns:p14="http://schemas.microsoft.com/office/powerpoint/2010/main" val="599717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a-IR" smtClean="0"/>
              <a:t>2/7/94</a:t>
            </a:r>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mtClean="0"/>
              <a:pPr/>
              <a:t>9</a:t>
            </a:fld>
            <a:endParaRPr lang="en-US" dirty="0"/>
          </a:p>
        </p:txBody>
      </p:sp>
      <p:sp>
        <p:nvSpPr>
          <p:cNvPr id="4" name="Footer Placeholder 3"/>
          <p:cNvSpPr>
            <a:spLocks noGrp="1"/>
          </p:cNvSpPr>
          <p:nvPr>
            <p:ph type="ftr" sz="quarter" idx="11"/>
          </p:nvPr>
        </p:nvSpPr>
        <p:spPr/>
        <p:txBody>
          <a:bodyPr/>
          <a:lstStyle/>
          <a:p>
            <a:r>
              <a:rPr lang="fa-IR" smtClean="0"/>
              <a:t>ویرگول انلاین</a:t>
            </a:r>
            <a:endParaRPr lang="en-US" dirty="0"/>
          </a:p>
        </p:txBody>
      </p:sp>
      <p:sp>
        <p:nvSpPr>
          <p:cNvPr id="5" name="TextBox 4"/>
          <p:cNvSpPr txBox="1"/>
          <p:nvPr/>
        </p:nvSpPr>
        <p:spPr>
          <a:xfrm>
            <a:off x="9745845" y="191698"/>
            <a:ext cx="1061509" cy="830997"/>
          </a:xfrm>
          <a:prstGeom prst="rect">
            <a:avLst/>
          </a:prstGeom>
          <a:noFill/>
        </p:spPr>
        <p:txBody>
          <a:bodyPr wrap="none" rtlCol="1">
            <a:spAutoFit/>
          </a:bodyPr>
          <a:lstStyle/>
          <a:p>
            <a:pPr algn="r" rtl="1"/>
            <a:r>
              <a:rPr lang="fa-IR" sz="4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ابعاد</a:t>
            </a:r>
            <a:endParaRPr lang="fa-IR" sz="4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6" name="TextBox 5"/>
          <p:cNvSpPr txBox="1"/>
          <p:nvPr/>
        </p:nvSpPr>
        <p:spPr>
          <a:xfrm>
            <a:off x="1275008" y="888642"/>
            <a:ext cx="9522474" cy="5170646"/>
          </a:xfrm>
          <a:prstGeom prst="rect">
            <a:avLst/>
          </a:prstGeom>
          <a:noFill/>
        </p:spPr>
        <p:txBody>
          <a:bodyPr wrap="square" rtlCol="1">
            <a:spAutoFit/>
          </a:bodyPr>
          <a:lstStyle/>
          <a:p>
            <a:pPr algn="r" rtl="1"/>
            <a:r>
              <a:rPr lang="fa-IR" dirty="0">
                <a:cs typeface="B Nazanin" panose="00000400000000000000" pitchFamily="2" charset="-78"/>
              </a:rPr>
              <a:t>در بی‌خدایی عملی یا </a:t>
            </a:r>
            <a:r>
              <a:rPr lang="fa-IR" dirty="0" smtClean="0">
                <a:cs typeface="B Nazanin" panose="00000400000000000000" pitchFamily="2" charset="-78"/>
              </a:rPr>
              <a:t>پرگماتیک، </a:t>
            </a:r>
            <a:r>
              <a:rPr lang="fa-IR" dirty="0">
                <a:cs typeface="B Nazanin" panose="00000400000000000000" pitchFamily="2" charset="-78"/>
              </a:rPr>
              <a:t>همچنین اپاتئیسم </a:t>
            </a:r>
            <a:r>
              <a:rPr lang="fa-IR" dirty="0" smtClean="0">
                <a:cs typeface="B Nazanin" panose="00000400000000000000" pitchFamily="2" charset="-78"/>
              </a:rPr>
              <a:t>(خدا نا مهم دانی) </a:t>
            </a:r>
            <a:r>
              <a:rPr lang="fa-IR" dirty="0">
                <a:cs typeface="B Nazanin" panose="00000400000000000000" pitchFamily="2" charset="-78"/>
              </a:rPr>
              <a:t>نامیده شده‌است، افراد طوری زندگی می‌کنند که انگار هیچ خدایی وجود ندارد و پدیده‌های طبیعی را بدون توسل به الهیات توضیح می‌دهند. طبق این جهان‌بینی وجود خدایان رد نمی‌شود ولی غیرضروری یا بیهوده تلقی می‌شود؛ خدایان نه دلیلی برای زندگی ارائه می‌دهند، و نه در زندگی روزمره تاثیری دارند</a:t>
            </a:r>
            <a:r>
              <a:rPr lang="fa-IR" dirty="0" smtClean="0">
                <a:cs typeface="B Nazanin" panose="00000400000000000000" pitchFamily="2" charset="-78"/>
              </a:rPr>
              <a:t>.</a:t>
            </a:r>
          </a:p>
          <a:p>
            <a:pPr algn="r" rtl="1"/>
            <a:endParaRPr lang="fa-IR" dirty="0">
              <a:cs typeface="B Nazanin" panose="00000400000000000000" pitchFamily="2" charset="-78"/>
            </a:endParaRPr>
          </a:p>
          <a:p>
            <a:pPr algn="r" rtl="1"/>
            <a:r>
              <a:rPr lang="fa-IR" dirty="0">
                <a:cs typeface="B Nazanin" panose="00000400000000000000" pitchFamily="2" charset="-78"/>
              </a:rPr>
              <a:t>عدم انگیزه دینی - اعتقاد به خدایان عمل اخلاقی، عمل دینی یا هر نوع عمل دیگری برنمی‌انگیزد؛</a:t>
            </a:r>
          </a:p>
          <a:p>
            <a:pPr algn="r" rtl="1"/>
            <a:r>
              <a:rPr lang="fa-IR" dirty="0">
                <a:cs typeface="B Nazanin" panose="00000400000000000000" pitchFamily="2" charset="-78"/>
              </a:rPr>
              <a:t>حذف فعال مشکل خدایان و دین از پی‌گیری‌های فکری و عملی؛</a:t>
            </a:r>
          </a:p>
          <a:p>
            <a:pPr algn="r" rtl="1"/>
            <a:r>
              <a:rPr lang="fa-IR" dirty="0">
                <a:cs typeface="B Nazanin" panose="00000400000000000000" pitchFamily="2" charset="-78"/>
              </a:rPr>
              <a:t>بی‌تفاوتی - نبود هیچ گونه علاقه به موضوع خدایان یا دین؛ یا</a:t>
            </a:r>
          </a:p>
          <a:p>
            <a:pPr algn="r" rtl="1"/>
            <a:r>
              <a:rPr lang="fa-IR" dirty="0">
                <a:cs typeface="B Nazanin" panose="00000400000000000000" pitchFamily="2" charset="-78"/>
              </a:rPr>
              <a:t>بی‌اطلاعی از مفهوم </a:t>
            </a:r>
            <a:r>
              <a:rPr lang="fa-IR" dirty="0" smtClean="0">
                <a:cs typeface="B Nazanin" panose="00000400000000000000" pitchFamily="2" charset="-78"/>
              </a:rPr>
              <a:t>خدایان.</a:t>
            </a:r>
          </a:p>
          <a:p>
            <a:pPr algn="r" rtl="1"/>
            <a:endParaRPr lang="fa-IR" dirty="0" smtClean="0"/>
          </a:p>
          <a:p>
            <a:pPr algn="r" rtl="1"/>
            <a:r>
              <a:rPr lang="fa-IR" sz="2400" dirty="0" smtClean="0">
                <a:cs typeface="B Tabassom" panose="00000400000000000000" pitchFamily="2" charset="-78"/>
              </a:rPr>
              <a:t>روایت تقلیل گریانه از دین:</a:t>
            </a:r>
          </a:p>
          <a:p>
            <a:pPr algn="r" rtl="1"/>
            <a:endParaRPr lang="fa-IR" dirty="0"/>
          </a:p>
          <a:p>
            <a:pPr algn="r" rtl="1"/>
            <a:r>
              <a:rPr lang="fa-IR" dirty="0">
                <a:cs typeface="B Nazanin" panose="00000400000000000000" pitchFamily="2" charset="-78"/>
              </a:rPr>
              <a:t>فیلسوفانی مانند </a:t>
            </a:r>
            <a:r>
              <a:rPr lang="fa-IR" dirty="0" smtClean="0">
                <a:cs typeface="B Nazanin" panose="00000400000000000000" pitchFamily="2" charset="-78"/>
              </a:rPr>
              <a:t>لودویگ فویرباخ</a:t>
            </a:r>
            <a:r>
              <a:rPr lang="fa-IR" dirty="0">
                <a:cs typeface="B Nazanin" panose="00000400000000000000" pitchFamily="2" charset="-78"/>
              </a:rPr>
              <a:t> و </a:t>
            </a:r>
            <a:r>
              <a:rPr lang="fa-IR" dirty="0" smtClean="0">
                <a:cs typeface="B Nazanin" panose="00000400000000000000" pitchFamily="2" charset="-78"/>
              </a:rPr>
              <a:t>زیگموند فروید استدلال </a:t>
            </a:r>
            <a:r>
              <a:rPr lang="fa-IR" dirty="0">
                <a:cs typeface="B Nazanin" panose="00000400000000000000" pitchFamily="2" charset="-78"/>
              </a:rPr>
              <a:t>کرده‌اند که خدا و دیگر باورهای دینی اختراعات انسانی هستند، که برای پرکردن انواع نیازها و خواسته‌های روان‌شناختی و احساسی ساخته شده‌اند. این دیدگاه </a:t>
            </a:r>
            <a:r>
              <a:rPr lang="fa-IR" dirty="0" smtClean="0">
                <a:cs typeface="B Nazanin" panose="00000400000000000000" pitchFamily="2" charset="-78"/>
              </a:rPr>
              <a:t>بودایی ها</a:t>
            </a:r>
            <a:r>
              <a:rPr lang="fa-IR" dirty="0">
                <a:cs typeface="B Nazanin" panose="00000400000000000000" pitchFamily="2" charset="-78"/>
              </a:rPr>
              <a:t> هم </a:t>
            </a:r>
            <a:r>
              <a:rPr lang="fa-IR" dirty="0" smtClean="0">
                <a:cs typeface="B Nazanin" panose="00000400000000000000" pitchFamily="2" charset="-78"/>
              </a:rPr>
              <a:t>هست. کارل مارکس وفریدیش انگلس</a:t>
            </a:r>
            <a:r>
              <a:rPr lang="fa-IR" dirty="0">
                <a:cs typeface="B Nazanin" panose="00000400000000000000" pitchFamily="2" charset="-78"/>
              </a:rPr>
              <a:t> که تحت تاثیر کارهای فویرباخ بودند، استدلال کردند اعتقاد به خدا و دین کارکردهای اجتماعی دارند، و توسط کسانی که قدرت را در دست دارند برای کنترل قشر کارگر استفاده می‌شوند. بر اساس </a:t>
            </a:r>
            <a:r>
              <a:rPr lang="fa-IR" dirty="0" smtClean="0">
                <a:cs typeface="B Nazanin" panose="00000400000000000000" pitchFamily="2" charset="-78"/>
              </a:rPr>
              <a:t>میخائیل باکوین، </a:t>
            </a:r>
            <a:r>
              <a:rPr lang="fa-IR" dirty="0">
                <a:cs typeface="B Nazanin" panose="00000400000000000000" pitchFamily="2" charset="-78"/>
              </a:rPr>
              <a:t>«ایده خدا به معنی کناره‌گیری عقل انسان و عدالت اوست؛ و در سلب آزادی بشر قاطع‌ترین است، و لزوماً در تئوری و عمل به بردگی بشر می‌انجامد.» او </a:t>
            </a:r>
            <a:r>
              <a:rPr lang="fa-IR" dirty="0" smtClean="0">
                <a:cs typeface="B Nazanin" panose="00000400000000000000" pitchFamily="2" charset="-78"/>
              </a:rPr>
              <a:t>کلام قصار</a:t>
            </a:r>
            <a:r>
              <a:rPr lang="fa-IR" dirty="0">
                <a:cs typeface="B Nazanin" panose="00000400000000000000" pitchFamily="2" charset="-78"/>
              </a:rPr>
              <a:t> معروف </a:t>
            </a:r>
            <a:r>
              <a:rPr lang="fa-IR" dirty="0" smtClean="0">
                <a:cs typeface="B Nazanin" panose="00000400000000000000" pitchFamily="2" charset="-78"/>
              </a:rPr>
              <a:t>ولتر</a:t>
            </a:r>
            <a:r>
              <a:rPr lang="fa-IR" dirty="0">
                <a:cs typeface="B Nazanin" panose="00000400000000000000" pitchFamily="2" charset="-78"/>
              </a:rPr>
              <a:t> که اگر خدا نبود باید آن را اختراع می‌کردیم، برعکس نمود و عنوان کرد: «اگر خدا واقعاً وجود دارد، باید او را برکنار کنیم.»</a:t>
            </a:r>
          </a:p>
          <a:p>
            <a:pPr algn="r" rtl="1"/>
            <a:endParaRPr lang="fa-IR" dirty="0"/>
          </a:p>
        </p:txBody>
      </p:sp>
    </p:spTree>
    <p:extLst>
      <p:ext uri="{BB962C8B-B14F-4D97-AF65-F5344CB8AC3E}">
        <p14:creationId xmlns:p14="http://schemas.microsoft.com/office/powerpoint/2010/main" val="6678918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1010</TotalTime>
  <Words>1391</Words>
  <Application>Microsoft Office PowerPoint</Application>
  <PresentationFormat>Widescreen</PresentationFormat>
  <Paragraphs>224</Paragraphs>
  <Slides>19</Slides>
  <Notes>2</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19</vt:i4>
      </vt:variant>
    </vt:vector>
  </HeadingPairs>
  <TitlesOfParts>
    <vt:vector size="34" baseType="lpstr">
      <vt:lpstr>Arial</vt:lpstr>
      <vt:lpstr>B Nazanin</vt:lpstr>
      <vt:lpstr>B Paatch</vt:lpstr>
      <vt:lpstr>B Sara</vt:lpstr>
      <vt:lpstr>B Shiraz</vt:lpstr>
      <vt:lpstr>B Tabassom</vt:lpstr>
      <vt:lpstr>B Titr</vt:lpstr>
      <vt:lpstr>B Yekan</vt:lpstr>
      <vt:lpstr>Calibri</vt:lpstr>
      <vt:lpstr>Calibri Light</vt:lpstr>
      <vt:lpstr>Courier New</vt:lpstr>
      <vt:lpstr>IranNastaliq</vt:lpstr>
      <vt:lpstr>Times New Roman</vt:lpstr>
      <vt:lpstr>Wingdings</vt:lpstr>
      <vt:lpstr>Celestial</vt:lpstr>
      <vt:lpstr>بسم الله الرحمن الرحیم</vt:lpstr>
      <vt:lpstr>جلسه حلقه صالحین پایگاه امیر المومنین (ع)         حلقه شهید آوینی </vt:lpstr>
      <vt:lpstr>فهرست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جلسه حلقه صالحین پایگاه امیر المومنین (ع)         حلقه شهید آوینی</dc:title>
  <dc:creator>Davood</dc:creator>
  <cp:lastModifiedBy>Davood</cp:lastModifiedBy>
  <cp:revision>49</cp:revision>
  <dcterms:created xsi:type="dcterms:W3CDTF">2015-09-18T20:09:06Z</dcterms:created>
  <dcterms:modified xsi:type="dcterms:W3CDTF">2015-10-28T16:08:55Z</dcterms:modified>
</cp:coreProperties>
</file>