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1"/>
  </p:notesMasterIdLst>
  <p:handoutMasterIdLst>
    <p:handoutMasterId r:id="rId22"/>
  </p:handoutMasterIdLst>
  <p:sldIdLst>
    <p:sldId id="258" r:id="rId2"/>
    <p:sldId id="256" r:id="rId3"/>
    <p:sldId id="257" r:id="rId4"/>
    <p:sldId id="259" r:id="rId5"/>
    <p:sldId id="260" r:id="rId6"/>
    <p:sldId id="265" r:id="rId7"/>
    <p:sldId id="264" r:id="rId8"/>
    <p:sldId id="263" r:id="rId9"/>
    <p:sldId id="261" r:id="rId10"/>
    <p:sldId id="267" r:id="rId11"/>
    <p:sldId id="268" r:id="rId12"/>
    <p:sldId id="269" r:id="rId13"/>
    <p:sldId id="266" r:id="rId14"/>
    <p:sldId id="270" r:id="rId15"/>
    <p:sldId id="271" r:id="rId16"/>
    <p:sldId id="272" r:id="rId17"/>
    <p:sldId id="274" r:id="rId18"/>
    <p:sldId id="273" r:id="rId19"/>
    <p:sldId id="262"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B115B"/>
    <a:srgbClr val="0064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B42E79A-3ABE-4E22-B6F9-A261AB57D496}" type="doc">
      <dgm:prSet loTypeId="urn:microsoft.com/office/officeart/2008/layout/VerticalCurvedList" loCatId="list" qsTypeId="urn:microsoft.com/office/officeart/2005/8/quickstyle/simple3" qsCatId="simple" csTypeId="urn:microsoft.com/office/officeart/2005/8/colors/colorful2" csCatId="colorful" phldr="1"/>
      <dgm:spPr/>
      <dgm:t>
        <a:bodyPr/>
        <a:lstStyle/>
        <a:p>
          <a:pPr rtl="1"/>
          <a:endParaRPr lang="fa-IR"/>
        </a:p>
      </dgm:t>
    </dgm:pt>
    <dgm:pt modelId="{367B1D3F-504C-43E5-9DD4-E09FE8A0BEA8}">
      <dgm:prSet phldrT="[Text]"/>
      <dgm:spPr/>
      <dgm:t>
        <a:bodyPr/>
        <a:lstStyle/>
        <a:p>
          <a:pPr algn="ctr" rtl="1"/>
          <a:r>
            <a:rPr lang="fa-IR" dirty="0" smtClean="0"/>
            <a:t>مقدمه </a:t>
          </a:r>
          <a:endParaRPr lang="fa-IR" dirty="0"/>
        </a:p>
      </dgm:t>
    </dgm:pt>
    <dgm:pt modelId="{3511269F-CBA1-4632-A259-F15355E7348D}" type="parTrans" cxnId="{E38141B2-7CE0-4442-98B7-DD5E0174935D}">
      <dgm:prSet/>
      <dgm:spPr/>
      <dgm:t>
        <a:bodyPr/>
        <a:lstStyle/>
        <a:p>
          <a:pPr rtl="1"/>
          <a:endParaRPr lang="fa-IR"/>
        </a:p>
      </dgm:t>
    </dgm:pt>
    <dgm:pt modelId="{5E25154F-8D55-41AF-8A4B-680F5D2884CA}" type="sibTrans" cxnId="{E38141B2-7CE0-4442-98B7-DD5E0174935D}">
      <dgm:prSet/>
      <dgm:spPr/>
      <dgm:t>
        <a:bodyPr/>
        <a:lstStyle/>
        <a:p>
          <a:pPr rtl="1"/>
          <a:endParaRPr lang="fa-IR"/>
        </a:p>
      </dgm:t>
    </dgm:pt>
    <dgm:pt modelId="{E2ACA9C3-DF65-43D0-98CC-060615077959}">
      <dgm:prSet phldrT="[Text]"/>
      <dgm:spPr/>
      <dgm:t>
        <a:bodyPr/>
        <a:lstStyle/>
        <a:p>
          <a:pPr algn="ctr" rtl="1"/>
          <a:r>
            <a:rPr lang="fa-IR" dirty="0" smtClean="0"/>
            <a:t>ابعاد </a:t>
          </a:r>
          <a:endParaRPr lang="fa-IR" dirty="0"/>
        </a:p>
      </dgm:t>
    </dgm:pt>
    <dgm:pt modelId="{9995A965-B040-46BD-928F-4516F69386DA}" type="parTrans" cxnId="{8698E01A-E359-48DC-92CF-3B5058715A3D}">
      <dgm:prSet/>
      <dgm:spPr/>
      <dgm:t>
        <a:bodyPr/>
        <a:lstStyle/>
        <a:p>
          <a:pPr rtl="1"/>
          <a:endParaRPr lang="fa-IR"/>
        </a:p>
      </dgm:t>
    </dgm:pt>
    <dgm:pt modelId="{4594EAF2-8ADA-4FDE-B888-D082C12BD19B}" type="sibTrans" cxnId="{8698E01A-E359-48DC-92CF-3B5058715A3D}">
      <dgm:prSet/>
      <dgm:spPr/>
      <dgm:t>
        <a:bodyPr/>
        <a:lstStyle/>
        <a:p>
          <a:pPr rtl="1"/>
          <a:endParaRPr lang="fa-IR"/>
        </a:p>
      </dgm:t>
    </dgm:pt>
    <dgm:pt modelId="{F3FBE07C-C065-4CC5-84EE-0FD3371D2CE2}">
      <dgm:prSet phldrT="[Text]"/>
      <dgm:spPr/>
      <dgm:t>
        <a:bodyPr/>
        <a:lstStyle/>
        <a:p>
          <a:pPr algn="ctr" rtl="1"/>
          <a:r>
            <a:rPr lang="fa-IR" dirty="0" smtClean="0"/>
            <a:t>اعتقاد</a:t>
          </a:r>
          <a:endParaRPr lang="fa-IR" dirty="0"/>
        </a:p>
      </dgm:t>
    </dgm:pt>
    <dgm:pt modelId="{D3ED34F2-705E-4E41-B73E-417E3B380A69}" type="parTrans" cxnId="{28B8BEF9-5F55-4FF6-A2DE-3D4CB478E4E9}">
      <dgm:prSet/>
      <dgm:spPr/>
      <dgm:t>
        <a:bodyPr/>
        <a:lstStyle/>
        <a:p>
          <a:pPr rtl="1"/>
          <a:endParaRPr lang="fa-IR"/>
        </a:p>
      </dgm:t>
    </dgm:pt>
    <dgm:pt modelId="{FA6AF3C1-F36D-40BA-BE78-0329249E9BF2}" type="sibTrans" cxnId="{28B8BEF9-5F55-4FF6-A2DE-3D4CB478E4E9}">
      <dgm:prSet/>
      <dgm:spPr/>
      <dgm:t>
        <a:bodyPr/>
        <a:lstStyle/>
        <a:p>
          <a:pPr rtl="1"/>
          <a:endParaRPr lang="fa-IR"/>
        </a:p>
      </dgm:t>
    </dgm:pt>
    <dgm:pt modelId="{2C70C57D-5C30-40B4-935E-902CFC1CA7B1}">
      <dgm:prSet phldrT="[Text]"/>
      <dgm:spPr/>
      <dgm:t>
        <a:bodyPr/>
        <a:lstStyle/>
        <a:p>
          <a:pPr algn="ctr" rtl="1"/>
          <a:r>
            <a:rPr lang="fa-IR" dirty="0" smtClean="0"/>
            <a:t>روشنگری </a:t>
          </a:r>
          <a:endParaRPr lang="fa-IR" dirty="0"/>
        </a:p>
      </dgm:t>
    </dgm:pt>
    <dgm:pt modelId="{6D1BCD7A-C9BE-4EFD-A72A-F0159BB5DA04}" type="parTrans" cxnId="{2624C9F3-3BA4-47D3-B770-ACF1792EE10E}">
      <dgm:prSet/>
      <dgm:spPr/>
    </dgm:pt>
    <dgm:pt modelId="{B2125E6E-6D90-4A86-9FA2-073535B71BEC}" type="sibTrans" cxnId="{2624C9F3-3BA4-47D3-B770-ACF1792EE10E}">
      <dgm:prSet/>
      <dgm:spPr/>
    </dgm:pt>
    <dgm:pt modelId="{C7BCC533-CFFA-40CD-BFD6-065003300734}">
      <dgm:prSet phldrT="[Text]"/>
      <dgm:spPr/>
      <dgm:t>
        <a:bodyPr/>
        <a:lstStyle/>
        <a:p>
          <a:pPr algn="ctr" rtl="1"/>
          <a:r>
            <a:rPr lang="fa-IR" dirty="0" smtClean="0"/>
            <a:t>مقایسه </a:t>
          </a:r>
          <a:endParaRPr lang="fa-IR" dirty="0"/>
        </a:p>
      </dgm:t>
    </dgm:pt>
    <dgm:pt modelId="{3C44E0BD-4145-42F2-B2FA-0DAB6E8D59C0}" type="parTrans" cxnId="{335518CF-C824-4CA9-B969-120EF0F31CC3}">
      <dgm:prSet/>
      <dgm:spPr/>
    </dgm:pt>
    <dgm:pt modelId="{D3F86B42-DDF5-472D-BCA2-79A02BF306F0}" type="sibTrans" cxnId="{335518CF-C824-4CA9-B969-120EF0F31CC3}">
      <dgm:prSet/>
      <dgm:spPr/>
    </dgm:pt>
    <dgm:pt modelId="{E20F43B5-6B78-42DE-9AC1-9ABB62ED1F49}">
      <dgm:prSet phldrT="[Text]"/>
      <dgm:spPr/>
      <dgm:t>
        <a:bodyPr/>
        <a:lstStyle/>
        <a:p>
          <a:pPr algn="ctr" rtl="1"/>
          <a:r>
            <a:rPr lang="fa-IR" dirty="0" smtClean="0"/>
            <a:t>تعاریف</a:t>
          </a:r>
          <a:endParaRPr lang="fa-IR" dirty="0"/>
        </a:p>
      </dgm:t>
    </dgm:pt>
    <dgm:pt modelId="{31B461C3-894D-4A55-9411-871947F18F57}" type="parTrans" cxnId="{BC9510EA-E4E8-470B-B0E7-BEDE5F9B6C0D}">
      <dgm:prSet/>
      <dgm:spPr/>
    </dgm:pt>
    <dgm:pt modelId="{2ABB1AA0-313E-4B56-B7B6-FE70EE441132}" type="sibTrans" cxnId="{BC9510EA-E4E8-470B-B0E7-BEDE5F9B6C0D}">
      <dgm:prSet/>
      <dgm:spPr/>
    </dgm:pt>
    <dgm:pt modelId="{EE8C2E57-436C-4EFD-9B48-F23BE92D5722}" type="pres">
      <dgm:prSet presAssocID="{EB42E79A-3ABE-4E22-B6F9-A261AB57D496}" presName="Name0" presStyleCnt="0">
        <dgm:presLayoutVars>
          <dgm:chMax val="7"/>
          <dgm:chPref val="7"/>
          <dgm:dir/>
        </dgm:presLayoutVars>
      </dgm:prSet>
      <dgm:spPr/>
      <dgm:t>
        <a:bodyPr/>
        <a:lstStyle/>
        <a:p>
          <a:pPr rtl="1"/>
          <a:endParaRPr lang="fa-IR"/>
        </a:p>
      </dgm:t>
    </dgm:pt>
    <dgm:pt modelId="{411164B5-AFF3-4B91-ABCD-A63FCE11B770}" type="pres">
      <dgm:prSet presAssocID="{EB42E79A-3ABE-4E22-B6F9-A261AB57D496}" presName="Name1" presStyleCnt="0"/>
      <dgm:spPr/>
    </dgm:pt>
    <dgm:pt modelId="{902A8BED-BBBC-41B9-86FC-470945DF8F72}" type="pres">
      <dgm:prSet presAssocID="{EB42E79A-3ABE-4E22-B6F9-A261AB57D496}" presName="cycle" presStyleCnt="0"/>
      <dgm:spPr/>
    </dgm:pt>
    <dgm:pt modelId="{8320298F-F0AC-48BC-BCA0-4642E3394319}" type="pres">
      <dgm:prSet presAssocID="{EB42E79A-3ABE-4E22-B6F9-A261AB57D496}" presName="srcNode" presStyleLbl="node1" presStyleIdx="0" presStyleCnt="6"/>
      <dgm:spPr/>
    </dgm:pt>
    <dgm:pt modelId="{02723864-3090-444D-8278-3783C080D6D0}" type="pres">
      <dgm:prSet presAssocID="{EB42E79A-3ABE-4E22-B6F9-A261AB57D496}" presName="conn" presStyleLbl="parChTrans1D2" presStyleIdx="0" presStyleCnt="1"/>
      <dgm:spPr/>
      <dgm:t>
        <a:bodyPr/>
        <a:lstStyle/>
        <a:p>
          <a:pPr rtl="1"/>
          <a:endParaRPr lang="fa-IR"/>
        </a:p>
      </dgm:t>
    </dgm:pt>
    <dgm:pt modelId="{9E4696FA-6E24-4832-93BF-AA6D4DF26B13}" type="pres">
      <dgm:prSet presAssocID="{EB42E79A-3ABE-4E22-B6F9-A261AB57D496}" presName="extraNode" presStyleLbl="node1" presStyleIdx="0" presStyleCnt="6"/>
      <dgm:spPr/>
    </dgm:pt>
    <dgm:pt modelId="{3E227D19-3960-41D5-8D49-92C46297CF1F}" type="pres">
      <dgm:prSet presAssocID="{EB42E79A-3ABE-4E22-B6F9-A261AB57D496}" presName="dstNode" presStyleLbl="node1" presStyleIdx="0" presStyleCnt="6"/>
      <dgm:spPr/>
    </dgm:pt>
    <dgm:pt modelId="{46B386E7-E217-4F1D-8CD5-FC0D3589CC83}" type="pres">
      <dgm:prSet presAssocID="{367B1D3F-504C-43E5-9DD4-E09FE8A0BEA8}" presName="text_1" presStyleLbl="node1" presStyleIdx="0" presStyleCnt="6" custScaleY="96236">
        <dgm:presLayoutVars>
          <dgm:bulletEnabled val="1"/>
        </dgm:presLayoutVars>
      </dgm:prSet>
      <dgm:spPr/>
      <dgm:t>
        <a:bodyPr/>
        <a:lstStyle/>
        <a:p>
          <a:pPr rtl="1"/>
          <a:endParaRPr lang="fa-IR"/>
        </a:p>
      </dgm:t>
    </dgm:pt>
    <dgm:pt modelId="{BD200B9F-B582-47D9-834B-B9A8E79F934E}" type="pres">
      <dgm:prSet presAssocID="{367B1D3F-504C-43E5-9DD4-E09FE8A0BEA8}" presName="accent_1" presStyleCnt="0"/>
      <dgm:spPr/>
    </dgm:pt>
    <dgm:pt modelId="{2700EAE1-5451-47B5-9776-434287158ED4}" type="pres">
      <dgm:prSet presAssocID="{367B1D3F-504C-43E5-9DD4-E09FE8A0BEA8}" presName="accentRepeatNode" presStyleLbl="solidFgAcc1" presStyleIdx="0" presStyleCnt="6"/>
      <dgm:spPr/>
    </dgm:pt>
    <dgm:pt modelId="{A627A0B2-2ED1-404D-9F22-23ADC0EAD235}" type="pres">
      <dgm:prSet presAssocID="{E20F43B5-6B78-42DE-9AC1-9ABB62ED1F49}" presName="text_2" presStyleLbl="node1" presStyleIdx="1" presStyleCnt="6" custScaleY="96236">
        <dgm:presLayoutVars>
          <dgm:bulletEnabled val="1"/>
        </dgm:presLayoutVars>
      </dgm:prSet>
      <dgm:spPr/>
      <dgm:t>
        <a:bodyPr/>
        <a:lstStyle/>
        <a:p>
          <a:pPr rtl="1"/>
          <a:endParaRPr lang="fa-IR"/>
        </a:p>
      </dgm:t>
    </dgm:pt>
    <dgm:pt modelId="{4932E273-8C4F-4872-A7E0-F75DED084357}" type="pres">
      <dgm:prSet presAssocID="{E20F43B5-6B78-42DE-9AC1-9ABB62ED1F49}" presName="accent_2" presStyleCnt="0"/>
      <dgm:spPr/>
    </dgm:pt>
    <dgm:pt modelId="{177603C5-4F90-4D0D-A40B-32958C1EC885}" type="pres">
      <dgm:prSet presAssocID="{E20F43B5-6B78-42DE-9AC1-9ABB62ED1F49}" presName="accentRepeatNode" presStyleLbl="solidFgAcc1" presStyleIdx="1" presStyleCnt="6"/>
      <dgm:spPr/>
    </dgm:pt>
    <dgm:pt modelId="{BFEA549A-7719-4FDB-B3D6-94F4B7E86A32}" type="pres">
      <dgm:prSet presAssocID="{E2ACA9C3-DF65-43D0-98CC-060615077959}" presName="text_3" presStyleLbl="node1" presStyleIdx="2" presStyleCnt="6" custScaleY="96236">
        <dgm:presLayoutVars>
          <dgm:bulletEnabled val="1"/>
        </dgm:presLayoutVars>
      </dgm:prSet>
      <dgm:spPr/>
      <dgm:t>
        <a:bodyPr/>
        <a:lstStyle/>
        <a:p>
          <a:pPr rtl="1"/>
          <a:endParaRPr lang="fa-IR"/>
        </a:p>
      </dgm:t>
    </dgm:pt>
    <dgm:pt modelId="{9871C264-E2AE-4874-A34B-3F01C052774E}" type="pres">
      <dgm:prSet presAssocID="{E2ACA9C3-DF65-43D0-98CC-060615077959}" presName="accent_3" presStyleCnt="0"/>
      <dgm:spPr/>
    </dgm:pt>
    <dgm:pt modelId="{E66D2CDD-DF52-416A-8F02-4249530FD315}" type="pres">
      <dgm:prSet presAssocID="{E2ACA9C3-DF65-43D0-98CC-060615077959}" presName="accentRepeatNode" presStyleLbl="solidFgAcc1" presStyleIdx="2" presStyleCnt="6"/>
      <dgm:spPr/>
    </dgm:pt>
    <dgm:pt modelId="{D8F66EA6-22CA-4E0B-BF56-5525B2AD4A2D}" type="pres">
      <dgm:prSet presAssocID="{C7BCC533-CFFA-40CD-BFD6-065003300734}" presName="text_4" presStyleLbl="node1" presStyleIdx="3" presStyleCnt="6" custScaleY="96236">
        <dgm:presLayoutVars>
          <dgm:bulletEnabled val="1"/>
        </dgm:presLayoutVars>
      </dgm:prSet>
      <dgm:spPr/>
      <dgm:t>
        <a:bodyPr/>
        <a:lstStyle/>
        <a:p>
          <a:pPr rtl="1"/>
          <a:endParaRPr lang="fa-IR"/>
        </a:p>
      </dgm:t>
    </dgm:pt>
    <dgm:pt modelId="{7310F549-D32F-47EC-B5A8-E5EB51D59984}" type="pres">
      <dgm:prSet presAssocID="{C7BCC533-CFFA-40CD-BFD6-065003300734}" presName="accent_4" presStyleCnt="0"/>
      <dgm:spPr/>
    </dgm:pt>
    <dgm:pt modelId="{DDD4162A-2311-4319-ADDC-5C3E515F179D}" type="pres">
      <dgm:prSet presAssocID="{C7BCC533-CFFA-40CD-BFD6-065003300734}" presName="accentRepeatNode" presStyleLbl="solidFgAcc1" presStyleIdx="3" presStyleCnt="6"/>
      <dgm:spPr/>
    </dgm:pt>
    <dgm:pt modelId="{E5E31B33-92D2-4FFD-9E90-D3F07102D82B}" type="pres">
      <dgm:prSet presAssocID="{2C70C57D-5C30-40B4-935E-902CFC1CA7B1}" presName="text_5" presStyleLbl="node1" presStyleIdx="4" presStyleCnt="6" custScaleY="96236">
        <dgm:presLayoutVars>
          <dgm:bulletEnabled val="1"/>
        </dgm:presLayoutVars>
      </dgm:prSet>
      <dgm:spPr/>
      <dgm:t>
        <a:bodyPr/>
        <a:lstStyle/>
        <a:p>
          <a:pPr rtl="1"/>
          <a:endParaRPr lang="fa-IR"/>
        </a:p>
      </dgm:t>
    </dgm:pt>
    <dgm:pt modelId="{C76DFC40-01F8-4660-84EB-567C2D1A6C5A}" type="pres">
      <dgm:prSet presAssocID="{2C70C57D-5C30-40B4-935E-902CFC1CA7B1}" presName="accent_5" presStyleCnt="0"/>
      <dgm:spPr/>
    </dgm:pt>
    <dgm:pt modelId="{5119731E-3920-4B29-A58F-D27B8B424D40}" type="pres">
      <dgm:prSet presAssocID="{2C70C57D-5C30-40B4-935E-902CFC1CA7B1}" presName="accentRepeatNode" presStyleLbl="solidFgAcc1" presStyleIdx="4" presStyleCnt="6"/>
      <dgm:spPr/>
    </dgm:pt>
    <dgm:pt modelId="{8E8177F6-9163-4B7D-AB15-28D7D2560BB1}" type="pres">
      <dgm:prSet presAssocID="{F3FBE07C-C065-4CC5-84EE-0FD3371D2CE2}" presName="text_6" presStyleLbl="node1" presStyleIdx="5" presStyleCnt="6" custScaleY="96236">
        <dgm:presLayoutVars>
          <dgm:bulletEnabled val="1"/>
        </dgm:presLayoutVars>
      </dgm:prSet>
      <dgm:spPr/>
      <dgm:t>
        <a:bodyPr/>
        <a:lstStyle/>
        <a:p>
          <a:pPr rtl="1"/>
          <a:endParaRPr lang="fa-IR"/>
        </a:p>
      </dgm:t>
    </dgm:pt>
    <dgm:pt modelId="{7B5CBA80-F34E-4913-A1CA-7D95BD886D24}" type="pres">
      <dgm:prSet presAssocID="{F3FBE07C-C065-4CC5-84EE-0FD3371D2CE2}" presName="accent_6" presStyleCnt="0"/>
      <dgm:spPr/>
    </dgm:pt>
    <dgm:pt modelId="{C4B0B7E8-4706-4CB7-A905-B1C89EBCB57B}" type="pres">
      <dgm:prSet presAssocID="{F3FBE07C-C065-4CC5-84EE-0FD3371D2CE2}" presName="accentRepeatNode" presStyleLbl="solidFgAcc1" presStyleIdx="5" presStyleCnt="6" custLinFactNeighborX="10456" custLinFactNeighborY="-9148"/>
      <dgm:spPr/>
    </dgm:pt>
  </dgm:ptLst>
  <dgm:cxnLst>
    <dgm:cxn modelId="{C3AEDF15-0457-4FF0-A2BE-B4402A31739C}" type="presOf" srcId="{C7BCC533-CFFA-40CD-BFD6-065003300734}" destId="{D8F66EA6-22CA-4E0B-BF56-5525B2AD4A2D}" srcOrd="0" destOrd="0" presId="urn:microsoft.com/office/officeart/2008/layout/VerticalCurvedList"/>
    <dgm:cxn modelId="{C2F081FB-32AB-4CD1-B9CE-F48CB7BF8C6B}" type="presOf" srcId="{E2ACA9C3-DF65-43D0-98CC-060615077959}" destId="{BFEA549A-7719-4FDB-B3D6-94F4B7E86A32}" srcOrd="0" destOrd="0" presId="urn:microsoft.com/office/officeart/2008/layout/VerticalCurvedList"/>
    <dgm:cxn modelId="{335518CF-C824-4CA9-B969-120EF0F31CC3}" srcId="{EB42E79A-3ABE-4E22-B6F9-A261AB57D496}" destId="{C7BCC533-CFFA-40CD-BFD6-065003300734}" srcOrd="3" destOrd="0" parTransId="{3C44E0BD-4145-42F2-B2FA-0DAB6E8D59C0}" sibTransId="{D3F86B42-DDF5-472D-BCA2-79A02BF306F0}"/>
    <dgm:cxn modelId="{C17CCC81-EB47-49D9-956B-789AC9E99982}" type="presOf" srcId="{E20F43B5-6B78-42DE-9AC1-9ABB62ED1F49}" destId="{A627A0B2-2ED1-404D-9F22-23ADC0EAD235}" srcOrd="0" destOrd="0" presId="urn:microsoft.com/office/officeart/2008/layout/VerticalCurvedList"/>
    <dgm:cxn modelId="{64D7FBED-56CA-4C87-8F56-A2143B221A5A}" type="presOf" srcId="{EB42E79A-3ABE-4E22-B6F9-A261AB57D496}" destId="{EE8C2E57-436C-4EFD-9B48-F23BE92D5722}" srcOrd="0" destOrd="0" presId="urn:microsoft.com/office/officeart/2008/layout/VerticalCurvedList"/>
    <dgm:cxn modelId="{8698E01A-E359-48DC-92CF-3B5058715A3D}" srcId="{EB42E79A-3ABE-4E22-B6F9-A261AB57D496}" destId="{E2ACA9C3-DF65-43D0-98CC-060615077959}" srcOrd="2" destOrd="0" parTransId="{9995A965-B040-46BD-928F-4516F69386DA}" sibTransId="{4594EAF2-8ADA-4FDE-B888-D082C12BD19B}"/>
    <dgm:cxn modelId="{53CD7865-7486-4E96-BAE7-565461812A09}" type="presOf" srcId="{F3FBE07C-C065-4CC5-84EE-0FD3371D2CE2}" destId="{8E8177F6-9163-4B7D-AB15-28D7D2560BB1}" srcOrd="0" destOrd="0" presId="urn:microsoft.com/office/officeart/2008/layout/VerticalCurvedList"/>
    <dgm:cxn modelId="{8549C0E7-0940-48F2-8A34-800165014858}" type="presOf" srcId="{367B1D3F-504C-43E5-9DD4-E09FE8A0BEA8}" destId="{46B386E7-E217-4F1D-8CD5-FC0D3589CC83}" srcOrd="0" destOrd="0" presId="urn:microsoft.com/office/officeart/2008/layout/VerticalCurvedList"/>
    <dgm:cxn modelId="{3D4473D4-6125-4697-9625-C1403E87BA9E}" type="presOf" srcId="{2C70C57D-5C30-40B4-935E-902CFC1CA7B1}" destId="{E5E31B33-92D2-4FFD-9E90-D3F07102D82B}" srcOrd="0" destOrd="0" presId="urn:microsoft.com/office/officeart/2008/layout/VerticalCurvedList"/>
    <dgm:cxn modelId="{BC9510EA-E4E8-470B-B0E7-BEDE5F9B6C0D}" srcId="{EB42E79A-3ABE-4E22-B6F9-A261AB57D496}" destId="{E20F43B5-6B78-42DE-9AC1-9ABB62ED1F49}" srcOrd="1" destOrd="0" parTransId="{31B461C3-894D-4A55-9411-871947F18F57}" sibTransId="{2ABB1AA0-313E-4B56-B7B6-FE70EE441132}"/>
    <dgm:cxn modelId="{2624C9F3-3BA4-47D3-B770-ACF1792EE10E}" srcId="{EB42E79A-3ABE-4E22-B6F9-A261AB57D496}" destId="{2C70C57D-5C30-40B4-935E-902CFC1CA7B1}" srcOrd="4" destOrd="0" parTransId="{6D1BCD7A-C9BE-4EFD-A72A-F0159BB5DA04}" sibTransId="{B2125E6E-6D90-4A86-9FA2-073535B71BEC}"/>
    <dgm:cxn modelId="{28B8BEF9-5F55-4FF6-A2DE-3D4CB478E4E9}" srcId="{EB42E79A-3ABE-4E22-B6F9-A261AB57D496}" destId="{F3FBE07C-C065-4CC5-84EE-0FD3371D2CE2}" srcOrd="5" destOrd="0" parTransId="{D3ED34F2-705E-4E41-B73E-417E3B380A69}" sibTransId="{FA6AF3C1-F36D-40BA-BE78-0329249E9BF2}"/>
    <dgm:cxn modelId="{E38141B2-7CE0-4442-98B7-DD5E0174935D}" srcId="{EB42E79A-3ABE-4E22-B6F9-A261AB57D496}" destId="{367B1D3F-504C-43E5-9DD4-E09FE8A0BEA8}" srcOrd="0" destOrd="0" parTransId="{3511269F-CBA1-4632-A259-F15355E7348D}" sibTransId="{5E25154F-8D55-41AF-8A4B-680F5D2884CA}"/>
    <dgm:cxn modelId="{C0B89E28-6A19-4AC4-BE40-116B586C78B2}" type="presOf" srcId="{5E25154F-8D55-41AF-8A4B-680F5D2884CA}" destId="{02723864-3090-444D-8278-3783C080D6D0}" srcOrd="0" destOrd="0" presId="urn:microsoft.com/office/officeart/2008/layout/VerticalCurvedList"/>
    <dgm:cxn modelId="{CAA0D990-EFA3-4FE7-BA9B-D117B4E769DF}" type="presParOf" srcId="{EE8C2E57-436C-4EFD-9B48-F23BE92D5722}" destId="{411164B5-AFF3-4B91-ABCD-A63FCE11B770}" srcOrd="0" destOrd="0" presId="urn:microsoft.com/office/officeart/2008/layout/VerticalCurvedList"/>
    <dgm:cxn modelId="{CA68EED2-F956-455D-ADA3-1224CC60CCE4}" type="presParOf" srcId="{411164B5-AFF3-4B91-ABCD-A63FCE11B770}" destId="{902A8BED-BBBC-41B9-86FC-470945DF8F72}" srcOrd="0" destOrd="0" presId="urn:microsoft.com/office/officeart/2008/layout/VerticalCurvedList"/>
    <dgm:cxn modelId="{F24D4D6B-AAE0-4E2A-825C-EC2BEE3DC225}" type="presParOf" srcId="{902A8BED-BBBC-41B9-86FC-470945DF8F72}" destId="{8320298F-F0AC-48BC-BCA0-4642E3394319}" srcOrd="0" destOrd="0" presId="urn:microsoft.com/office/officeart/2008/layout/VerticalCurvedList"/>
    <dgm:cxn modelId="{1B69F61D-C7DA-4287-8B45-0717D601EBD4}" type="presParOf" srcId="{902A8BED-BBBC-41B9-86FC-470945DF8F72}" destId="{02723864-3090-444D-8278-3783C080D6D0}" srcOrd="1" destOrd="0" presId="urn:microsoft.com/office/officeart/2008/layout/VerticalCurvedList"/>
    <dgm:cxn modelId="{93B7A6D8-2085-4FBD-945A-40AEEE574FDE}" type="presParOf" srcId="{902A8BED-BBBC-41B9-86FC-470945DF8F72}" destId="{9E4696FA-6E24-4832-93BF-AA6D4DF26B13}" srcOrd="2" destOrd="0" presId="urn:microsoft.com/office/officeart/2008/layout/VerticalCurvedList"/>
    <dgm:cxn modelId="{8AF4A795-464D-442D-AC72-206CDD5FEA60}" type="presParOf" srcId="{902A8BED-BBBC-41B9-86FC-470945DF8F72}" destId="{3E227D19-3960-41D5-8D49-92C46297CF1F}" srcOrd="3" destOrd="0" presId="urn:microsoft.com/office/officeart/2008/layout/VerticalCurvedList"/>
    <dgm:cxn modelId="{CAA67D81-4226-4DF8-9DCC-56671FBEC938}" type="presParOf" srcId="{411164B5-AFF3-4B91-ABCD-A63FCE11B770}" destId="{46B386E7-E217-4F1D-8CD5-FC0D3589CC83}" srcOrd="1" destOrd="0" presId="urn:microsoft.com/office/officeart/2008/layout/VerticalCurvedList"/>
    <dgm:cxn modelId="{41AFC9B0-8F6E-46D1-ADF1-B5F675017183}" type="presParOf" srcId="{411164B5-AFF3-4B91-ABCD-A63FCE11B770}" destId="{BD200B9F-B582-47D9-834B-B9A8E79F934E}" srcOrd="2" destOrd="0" presId="urn:microsoft.com/office/officeart/2008/layout/VerticalCurvedList"/>
    <dgm:cxn modelId="{99B508C5-D2A4-470D-B964-482496BDDE2C}" type="presParOf" srcId="{BD200B9F-B582-47D9-834B-B9A8E79F934E}" destId="{2700EAE1-5451-47B5-9776-434287158ED4}" srcOrd="0" destOrd="0" presId="urn:microsoft.com/office/officeart/2008/layout/VerticalCurvedList"/>
    <dgm:cxn modelId="{D0D4A9C1-B187-49B5-B44A-9F9881F53E73}" type="presParOf" srcId="{411164B5-AFF3-4B91-ABCD-A63FCE11B770}" destId="{A627A0B2-2ED1-404D-9F22-23ADC0EAD235}" srcOrd="3" destOrd="0" presId="urn:microsoft.com/office/officeart/2008/layout/VerticalCurvedList"/>
    <dgm:cxn modelId="{BC69022D-6A97-401D-B398-76660FC1FBF3}" type="presParOf" srcId="{411164B5-AFF3-4B91-ABCD-A63FCE11B770}" destId="{4932E273-8C4F-4872-A7E0-F75DED084357}" srcOrd="4" destOrd="0" presId="urn:microsoft.com/office/officeart/2008/layout/VerticalCurvedList"/>
    <dgm:cxn modelId="{8CBB4037-871D-4FE3-8040-53688B6AA4F4}" type="presParOf" srcId="{4932E273-8C4F-4872-A7E0-F75DED084357}" destId="{177603C5-4F90-4D0D-A40B-32958C1EC885}" srcOrd="0" destOrd="0" presId="urn:microsoft.com/office/officeart/2008/layout/VerticalCurvedList"/>
    <dgm:cxn modelId="{BF94EDEB-4F1A-4678-AAFB-D42D144D3133}" type="presParOf" srcId="{411164B5-AFF3-4B91-ABCD-A63FCE11B770}" destId="{BFEA549A-7719-4FDB-B3D6-94F4B7E86A32}" srcOrd="5" destOrd="0" presId="urn:microsoft.com/office/officeart/2008/layout/VerticalCurvedList"/>
    <dgm:cxn modelId="{25D49013-A1B2-446C-B172-39D87C8E8108}" type="presParOf" srcId="{411164B5-AFF3-4B91-ABCD-A63FCE11B770}" destId="{9871C264-E2AE-4874-A34B-3F01C052774E}" srcOrd="6" destOrd="0" presId="urn:microsoft.com/office/officeart/2008/layout/VerticalCurvedList"/>
    <dgm:cxn modelId="{8286502D-8411-4B52-A70F-5D7383A40338}" type="presParOf" srcId="{9871C264-E2AE-4874-A34B-3F01C052774E}" destId="{E66D2CDD-DF52-416A-8F02-4249530FD315}" srcOrd="0" destOrd="0" presId="urn:microsoft.com/office/officeart/2008/layout/VerticalCurvedList"/>
    <dgm:cxn modelId="{8B1069F7-1FA1-42D9-ACE8-CA32321792C1}" type="presParOf" srcId="{411164B5-AFF3-4B91-ABCD-A63FCE11B770}" destId="{D8F66EA6-22CA-4E0B-BF56-5525B2AD4A2D}" srcOrd="7" destOrd="0" presId="urn:microsoft.com/office/officeart/2008/layout/VerticalCurvedList"/>
    <dgm:cxn modelId="{F31E4152-31AD-4601-8525-DC653A88F83A}" type="presParOf" srcId="{411164B5-AFF3-4B91-ABCD-A63FCE11B770}" destId="{7310F549-D32F-47EC-B5A8-E5EB51D59984}" srcOrd="8" destOrd="0" presId="urn:microsoft.com/office/officeart/2008/layout/VerticalCurvedList"/>
    <dgm:cxn modelId="{C0EF8A87-E66F-41D2-8513-E8F9E7B6C318}" type="presParOf" srcId="{7310F549-D32F-47EC-B5A8-E5EB51D59984}" destId="{DDD4162A-2311-4319-ADDC-5C3E515F179D}" srcOrd="0" destOrd="0" presId="urn:microsoft.com/office/officeart/2008/layout/VerticalCurvedList"/>
    <dgm:cxn modelId="{2042F101-0FCA-4D9D-A12C-14B8C9AC65E7}" type="presParOf" srcId="{411164B5-AFF3-4B91-ABCD-A63FCE11B770}" destId="{E5E31B33-92D2-4FFD-9E90-D3F07102D82B}" srcOrd="9" destOrd="0" presId="urn:microsoft.com/office/officeart/2008/layout/VerticalCurvedList"/>
    <dgm:cxn modelId="{9C145F87-4858-4734-8AB0-C6E2FF61086C}" type="presParOf" srcId="{411164B5-AFF3-4B91-ABCD-A63FCE11B770}" destId="{C76DFC40-01F8-4660-84EB-567C2D1A6C5A}" srcOrd="10" destOrd="0" presId="urn:microsoft.com/office/officeart/2008/layout/VerticalCurvedList"/>
    <dgm:cxn modelId="{1FB023EC-51E6-4FDE-852A-11AF6A8C68D2}" type="presParOf" srcId="{C76DFC40-01F8-4660-84EB-567C2D1A6C5A}" destId="{5119731E-3920-4B29-A58F-D27B8B424D40}" srcOrd="0" destOrd="0" presId="urn:microsoft.com/office/officeart/2008/layout/VerticalCurvedList"/>
    <dgm:cxn modelId="{36C623E9-31DF-445D-BD24-F4895CAACB33}" type="presParOf" srcId="{411164B5-AFF3-4B91-ABCD-A63FCE11B770}" destId="{8E8177F6-9163-4B7D-AB15-28D7D2560BB1}" srcOrd="11" destOrd="0" presId="urn:microsoft.com/office/officeart/2008/layout/VerticalCurvedList"/>
    <dgm:cxn modelId="{DDBE9E96-9D7F-46E0-9307-CEC01CB05D2C}" type="presParOf" srcId="{411164B5-AFF3-4B91-ABCD-A63FCE11B770}" destId="{7B5CBA80-F34E-4913-A1CA-7D95BD886D24}" srcOrd="12" destOrd="0" presId="urn:microsoft.com/office/officeart/2008/layout/VerticalCurvedList"/>
    <dgm:cxn modelId="{79D5BB61-EE94-451A-84B2-A24C2D3EB531}" type="presParOf" srcId="{7B5CBA80-F34E-4913-A1CA-7D95BD886D24}" destId="{C4B0B7E8-4706-4CB7-A905-B1C89EBCB57B}"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sz="quarter" idx="1"/>
          </p:nvPr>
        </p:nvSpPr>
        <p:spPr>
          <a:xfrm>
            <a:off x="1588" y="0"/>
            <a:ext cx="2971800" cy="458788"/>
          </a:xfrm>
          <a:prstGeom prst="rect">
            <a:avLst/>
          </a:prstGeom>
        </p:spPr>
        <p:txBody>
          <a:bodyPr vert="horz" lIns="91440" tIns="45720" rIns="91440" bIns="45720" rtlCol="1"/>
          <a:lstStyle>
            <a:lvl1pPr algn="l">
              <a:defRPr sz="1200"/>
            </a:lvl1pPr>
          </a:lstStyle>
          <a:p>
            <a:r>
              <a:rPr lang="fa-IR" smtClean="0"/>
              <a:t>94/7/2</a:t>
            </a:r>
            <a:endParaRPr lang="fa-IR"/>
          </a:p>
        </p:txBody>
      </p:sp>
      <p:sp>
        <p:nvSpPr>
          <p:cNvPr id="4" name="Footer Placeholder 3"/>
          <p:cNvSpPr>
            <a:spLocks noGrp="1"/>
          </p:cNvSpPr>
          <p:nvPr>
            <p:ph type="ftr" sz="quarter" idx="2"/>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fa-IR"/>
          </a:p>
        </p:txBody>
      </p:sp>
      <p:sp>
        <p:nvSpPr>
          <p:cNvPr id="5" name="Slide Number Placeholder 4"/>
          <p:cNvSpPr>
            <a:spLocks noGrp="1"/>
          </p:cNvSpPr>
          <p:nvPr>
            <p:ph type="sldNum" sz="quarter" idx="3"/>
          </p:nvPr>
        </p:nvSpPr>
        <p:spPr>
          <a:xfrm>
            <a:off x="1588" y="8685213"/>
            <a:ext cx="2971800" cy="458787"/>
          </a:xfrm>
          <a:prstGeom prst="rect">
            <a:avLst/>
          </a:prstGeom>
        </p:spPr>
        <p:txBody>
          <a:bodyPr vert="horz" lIns="91440" tIns="45720" rIns="91440" bIns="45720" rtlCol="1" anchor="b"/>
          <a:lstStyle>
            <a:lvl1pPr algn="l">
              <a:defRPr sz="1200"/>
            </a:lvl1pPr>
          </a:lstStyle>
          <a:p>
            <a:fld id="{CE091C9D-D0F2-4476-80FD-C5988C658080}" type="slidenum">
              <a:rPr lang="fa-IR" smtClean="0"/>
              <a:t>‹#›</a:t>
            </a:fld>
            <a:endParaRPr lang="fa-IR"/>
          </a:p>
        </p:txBody>
      </p:sp>
    </p:spTree>
    <p:extLst>
      <p:ext uri="{BB962C8B-B14F-4D97-AF65-F5344CB8AC3E}">
        <p14:creationId xmlns:p14="http://schemas.microsoft.com/office/powerpoint/2010/main" val="4032559978"/>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r>
              <a:rPr lang="fa-IR" smtClean="0"/>
              <a:t>94/7/2</a:t>
            </a:r>
            <a:endParaRPr lang="fa-I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601C79BF-1D96-44C3-B14A-4D37FCEEA0CD}" type="slidenum">
              <a:rPr lang="fa-IR" smtClean="0"/>
              <a:t>‹#›</a:t>
            </a:fld>
            <a:endParaRPr lang="fa-IR"/>
          </a:p>
        </p:txBody>
      </p:sp>
    </p:spTree>
    <p:extLst>
      <p:ext uri="{BB962C8B-B14F-4D97-AF65-F5344CB8AC3E}">
        <p14:creationId xmlns:p14="http://schemas.microsoft.com/office/powerpoint/2010/main" val="3418886425"/>
      </p:ext>
    </p:extLst>
  </p:cSld>
  <p:clrMap bg1="lt1" tx1="dk1" bg2="lt2" tx2="dk2" accent1="accent1" accent2="accent2" accent3="accent3" accent4="accent4" accent5="accent5" accent6="accent6" hlink="hlink" folHlink="folHlink"/>
  <p:hf ftr="0"/>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601C79BF-1D96-44C3-B14A-4D37FCEEA0CD}" type="slidenum">
              <a:rPr lang="fa-IR" smtClean="0"/>
              <a:t>2</a:t>
            </a:fld>
            <a:endParaRPr lang="fa-IR"/>
          </a:p>
        </p:txBody>
      </p:sp>
      <p:sp>
        <p:nvSpPr>
          <p:cNvPr id="5" name="Date Placeholder 4"/>
          <p:cNvSpPr>
            <a:spLocks noGrp="1"/>
          </p:cNvSpPr>
          <p:nvPr>
            <p:ph type="dt" idx="11"/>
          </p:nvPr>
        </p:nvSpPr>
        <p:spPr/>
        <p:txBody>
          <a:bodyPr/>
          <a:lstStyle/>
          <a:p>
            <a:r>
              <a:rPr lang="fa-IR" smtClean="0"/>
              <a:t>94/7/2</a:t>
            </a:r>
            <a:endParaRPr lang="fa-IR"/>
          </a:p>
        </p:txBody>
      </p:sp>
      <p:sp>
        <p:nvSpPr>
          <p:cNvPr id="6" name="Header Placeholder 5"/>
          <p:cNvSpPr>
            <a:spLocks noGrp="1"/>
          </p:cNvSpPr>
          <p:nvPr>
            <p:ph type="hdr" sz="quarter" idx="12"/>
          </p:nvPr>
        </p:nvSpPr>
        <p:spPr/>
        <p:txBody>
          <a:bodyPr/>
          <a:lstStyle/>
          <a:p>
            <a:endParaRPr lang="fa-IR"/>
          </a:p>
        </p:txBody>
      </p:sp>
    </p:spTree>
    <p:extLst>
      <p:ext uri="{BB962C8B-B14F-4D97-AF65-F5344CB8AC3E}">
        <p14:creationId xmlns:p14="http://schemas.microsoft.com/office/powerpoint/2010/main" val="9258296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Header Placeholder 3"/>
          <p:cNvSpPr>
            <a:spLocks noGrp="1"/>
          </p:cNvSpPr>
          <p:nvPr>
            <p:ph type="hdr" sz="quarter" idx="10"/>
          </p:nvPr>
        </p:nvSpPr>
        <p:spPr/>
        <p:txBody>
          <a:bodyPr/>
          <a:lstStyle/>
          <a:p>
            <a:endParaRPr lang="fa-IR"/>
          </a:p>
        </p:txBody>
      </p:sp>
      <p:sp>
        <p:nvSpPr>
          <p:cNvPr id="5" name="Date Placeholder 4"/>
          <p:cNvSpPr>
            <a:spLocks noGrp="1"/>
          </p:cNvSpPr>
          <p:nvPr>
            <p:ph type="dt" idx="11"/>
          </p:nvPr>
        </p:nvSpPr>
        <p:spPr/>
        <p:txBody>
          <a:bodyPr/>
          <a:lstStyle/>
          <a:p>
            <a:r>
              <a:rPr lang="fa-IR" smtClean="0"/>
              <a:t>94/7/2</a:t>
            </a:r>
            <a:endParaRPr lang="fa-IR"/>
          </a:p>
        </p:txBody>
      </p:sp>
      <p:sp>
        <p:nvSpPr>
          <p:cNvPr id="6" name="Slide Number Placeholder 5"/>
          <p:cNvSpPr>
            <a:spLocks noGrp="1"/>
          </p:cNvSpPr>
          <p:nvPr>
            <p:ph type="sldNum" sz="quarter" idx="12"/>
          </p:nvPr>
        </p:nvSpPr>
        <p:spPr/>
        <p:txBody>
          <a:bodyPr/>
          <a:lstStyle/>
          <a:p>
            <a:fld id="{601C79BF-1D96-44C3-B14A-4D37FCEEA0CD}" type="slidenum">
              <a:rPr lang="fa-IR" smtClean="0"/>
              <a:t>5</a:t>
            </a:fld>
            <a:endParaRPr lang="fa-IR"/>
          </a:p>
        </p:txBody>
      </p:sp>
    </p:spTree>
    <p:extLst>
      <p:ext uri="{BB962C8B-B14F-4D97-AF65-F5344CB8AC3E}">
        <p14:creationId xmlns:p14="http://schemas.microsoft.com/office/powerpoint/2010/main" val="35147328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r>
              <a:rPr lang="fa-IR" smtClean="0"/>
              <a:t>2/7/94</a:t>
            </a:r>
            <a:endParaRPr lang="en-US" dirty="0"/>
          </a:p>
        </p:txBody>
      </p:sp>
      <p:sp>
        <p:nvSpPr>
          <p:cNvPr id="5" name="Footer Placeholder 4"/>
          <p:cNvSpPr>
            <a:spLocks noGrp="1"/>
          </p:cNvSpPr>
          <p:nvPr>
            <p:ph type="ftr" sz="quarter" idx="11"/>
          </p:nvPr>
        </p:nvSpPr>
        <p:spPr>
          <a:xfrm>
            <a:off x="3962399" y="5870575"/>
            <a:ext cx="4893958" cy="377825"/>
          </a:xfrm>
        </p:spPr>
        <p:txBody>
          <a:bodyPr/>
          <a:lstStyle/>
          <a:p>
            <a:r>
              <a:rPr lang="fa-IR" smtClean="0"/>
              <a:t>ویرگول انلاین</a:t>
            </a:r>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fa-IR" smtClean="0"/>
              <a:t>2/7/94</a:t>
            </a:r>
            <a:endParaRPr lang="en-US" dirty="0"/>
          </a:p>
        </p:txBody>
      </p:sp>
      <p:sp>
        <p:nvSpPr>
          <p:cNvPr id="6" name="Footer Placeholder 5"/>
          <p:cNvSpPr>
            <a:spLocks noGrp="1"/>
          </p:cNvSpPr>
          <p:nvPr>
            <p:ph type="ftr" sz="quarter" idx="11"/>
          </p:nvPr>
        </p:nvSpPr>
        <p:spPr/>
        <p:txBody>
          <a:bodyPr/>
          <a:lstStyle/>
          <a:p>
            <a:r>
              <a:rPr lang="fa-IR" smtClean="0"/>
              <a:t>ویرگول انلاین</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fa-IR" smtClean="0"/>
              <a:t>2/7/94</a:t>
            </a:r>
            <a:endParaRPr lang="en-US" dirty="0"/>
          </a:p>
        </p:txBody>
      </p:sp>
      <p:sp>
        <p:nvSpPr>
          <p:cNvPr id="5" name="Footer Placeholder 4"/>
          <p:cNvSpPr>
            <a:spLocks noGrp="1"/>
          </p:cNvSpPr>
          <p:nvPr>
            <p:ph type="ftr" sz="quarter" idx="11"/>
          </p:nvPr>
        </p:nvSpPr>
        <p:spPr/>
        <p:txBody>
          <a:bodyPr/>
          <a:lstStyle/>
          <a:p>
            <a:r>
              <a:rPr lang="fa-IR" smtClean="0"/>
              <a:t>ویرگول انلاین</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fa-IR" smtClean="0"/>
              <a:t>2/7/94</a:t>
            </a:r>
            <a:endParaRPr lang="en-US" dirty="0"/>
          </a:p>
        </p:txBody>
      </p:sp>
      <p:sp>
        <p:nvSpPr>
          <p:cNvPr id="5" name="Footer Placeholder 4"/>
          <p:cNvSpPr>
            <a:spLocks noGrp="1"/>
          </p:cNvSpPr>
          <p:nvPr>
            <p:ph type="ftr" sz="quarter" idx="11"/>
          </p:nvPr>
        </p:nvSpPr>
        <p:spPr/>
        <p:txBody>
          <a:bodyPr/>
          <a:lstStyle/>
          <a:p>
            <a:r>
              <a:rPr lang="fa-IR" smtClean="0"/>
              <a:t>ویرگول انلاین</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fa-IR" smtClean="0"/>
              <a:t>2/7/94</a:t>
            </a:r>
            <a:endParaRPr lang="en-US" dirty="0"/>
          </a:p>
        </p:txBody>
      </p:sp>
      <p:sp>
        <p:nvSpPr>
          <p:cNvPr id="5" name="Footer Placeholder 4"/>
          <p:cNvSpPr>
            <a:spLocks noGrp="1"/>
          </p:cNvSpPr>
          <p:nvPr>
            <p:ph type="ftr" sz="quarter" idx="11"/>
          </p:nvPr>
        </p:nvSpPr>
        <p:spPr/>
        <p:txBody>
          <a:bodyPr/>
          <a:lstStyle/>
          <a:p>
            <a:r>
              <a:rPr lang="fa-IR" smtClean="0"/>
              <a:t>ویرگول انلاین</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fa-IR" smtClean="0"/>
              <a:t>2/7/94</a:t>
            </a:r>
            <a:endParaRPr lang="en-US" dirty="0"/>
          </a:p>
        </p:txBody>
      </p:sp>
      <p:sp>
        <p:nvSpPr>
          <p:cNvPr id="5" name="Footer Placeholder 4"/>
          <p:cNvSpPr>
            <a:spLocks noGrp="1"/>
          </p:cNvSpPr>
          <p:nvPr>
            <p:ph type="ftr" sz="quarter" idx="11"/>
          </p:nvPr>
        </p:nvSpPr>
        <p:spPr/>
        <p:txBody>
          <a:bodyPr/>
          <a:lstStyle/>
          <a:p>
            <a:r>
              <a:rPr lang="fa-IR" smtClean="0"/>
              <a:t>ویرگول انلاین</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fa-IR" smtClean="0"/>
              <a:t>2/7/94</a:t>
            </a:r>
            <a:endParaRPr lang="en-US" dirty="0"/>
          </a:p>
        </p:txBody>
      </p:sp>
      <p:sp>
        <p:nvSpPr>
          <p:cNvPr id="5" name="Footer Placeholder 4"/>
          <p:cNvSpPr>
            <a:spLocks noGrp="1"/>
          </p:cNvSpPr>
          <p:nvPr>
            <p:ph type="ftr" sz="quarter" idx="11"/>
          </p:nvPr>
        </p:nvSpPr>
        <p:spPr/>
        <p:txBody>
          <a:bodyPr/>
          <a:lstStyle/>
          <a:p>
            <a:r>
              <a:rPr lang="fa-IR" smtClean="0"/>
              <a:t>ویرگول انلاین</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fa-IR" smtClean="0"/>
              <a:t>2/7/94</a:t>
            </a:r>
            <a:endParaRPr lang="en-US" dirty="0"/>
          </a:p>
        </p:txBody>
      </p:sp>
      <p:sp>
        <p:nvSpPr>
          <p:cNvPr id="5" name="Footer Placeholder 4"/>
          <p:cNvSpPr>
            <a:spLocks noGrp="1"/>
          </p:cNvSpPr>
          <p:nvPr>
            <p:ph type="ftr" sz="quarter" idx="11"/>
          </p:nvPr>
        </p:nvSpPr>
        <p:spPr/>
        <p:txBody>
          <a:bodyPr/>
          <a:lstStyle/>
          <a:p>
            <a:r>
              <a:rPr lang="fa-IR" smtClean="0"/>
              <a:t>ویرگول انلاین</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smtClean="0"/>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fa-IR" smtClean="0"/>
              <a:t>2/7/94</a:t>
            </a:r>
            <a:endParaRPr lang="en-US" dirty="0"/>
          </a:p>
        </p:txBody>
      </p:sp>
      <p:sp>
        <p:nvSpPr>
          <p:cNvPr id="5" name="Footer Placeholder 4"/>
          <p:cNvSpPr>
            <a:spLocks noGrp="1"/>
          </p:cNvSpPr>
          <p:nvPr>
            <p:ph type="ftr" sz="quarter" idx="11"/>
          </p:nvPr>
        </p:nvSpPr>
        <p:spPr/>
        <p:txBody>
          <a:bodyPr/>
          <a:lstStyle/>
          <a:p>
            <a:r>
              <a:rPr lang="fa-IR" smtClean="0"/>
              <a:t>ویرگول انلاین</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fa-IR" smtClean="0"/>
              <a:t>2/7/94</a:t>
            </a:r>
            <a:endParaRPr lang="en-US" dirty="0"/>
          </a:p>
        </p:txBody>
      </p:sp>
      <p:sp>
        <p:nvSpPr>
          <p:cNvPr id="5" name="Footer Placeholder 4"/>
          <p:cNvSpPr>
            <a:spLocks noGrp="1"/>
          </p:cNvSpPr>
          <p:nvPr>
            <p:ph type="ftr" sz="quarter" idx="11"/>
          </p:nvPr>
        </p:nvSpPr>
        <p:spPr/>
        <p:txBody>
          <a:bodyPr/>
          <a:lstStyle/>
          <a:p>
            <a:r>
              <a:rPr lang="fa-IR" smtClean="0"/>
              <a:t>ویرگول انلاین</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fa-IR" smtClean="0"/>
              <a:t>2/7/94</a:t>
            </a:r>
            <a:endParaRPr lang="en-US" dirty="0"/>
          </a:p>
        </p:txBody>
      </p:sp>
      <p:sp>
        <p:nvSpPr>
          <p:cNvPr id="5" name="Footer Placeholder 4"/>
          <p:cNvSpPr>
            <a:spLocks noGrp="1"/>
          </p:cNvSpPr>
          <p:nvPr>
            <p:ph type="ftr" sz="quarter" idx="11"/>
          </p:nvPr>
        </p:nvSpPr>
        <p:spPr/>
        <p:txBody>
          <a:bodyPr/>
          <a:lstStyle/>
          <a:p>
            <a:r>
              <a:rPr lang="fa-IR" smtClean="0"/>
              <a:t>ویرگول انلاین</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r>
              <a:rPr lang="fa-IR" smtClean="0"/>
              <a:t>2/7/94</a:t>
            </a:r>
            <a:endParaRPr lang="en-US" dirty="0"/>
          </a:p>
        </p:txBody>
      </p:sp>
      <p:sp>
        <p:nvSpPr>
          <p:cNvPr id="6" name="Footer Placeholder 5"/>
          <p:cNvSpPr>
            <a:spLocks noGrp="1"/>
          </p:cNvSpPr>
          <p:nvPr>
            <p:ph type="ftr" sz="quarter" idx="11"/>
          </p:nvPr>
        </p:nvSpPr>
        <p:spPr/>
        <p:txBody>
          <a:bodyPr/>
          <a:lstStyle/>
          <a:p>
            <a:r>
              <a:rPr lang="fa-IR" smtClean="0"/>
              <a:t>ویرگول انلاین</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hasCustomPrompt="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hasCustomPrompt="1"/>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r>
              <a:rPr lang="fa-IR" smtClean="0"/>
              <a:t>2/7/94</a:t>
            </a:r>
            <a:endParaRPr lang="en-US" dirty="0"/>
          </a:p>
        </p:txBody>
      </p:sp>
      <p:sp>
        <p:nvSpPr>
          <p:cNvPr id="8" name="Footer Placeholder 7"/>
          <p:cNvSpPr>
            <a:spLocks noGrp="1"/>
          </p:cNvSpPr>
          <p:nvPr>
            <p:ph type="ftr" sz="quarter" idx="11"/>
          </p:nvPr>
        </p:nvSpPr>
        <p:spPr/>
        <p:txBody>
          <a:bodyPr/>
          <a:lstStyle/>
          <a:p>
            <a:r>
              <a:rPr lang="fa-IR" smtClean="0"/>
              <a:t>ویرگول انلاین</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r>
              <a:rPr lang="fa-IR" smtClean="0"/>
              <a:t>2/7/94</a:t>
            </a:r>
            <a:endParaRPr lang="en-US" dirty="0"/>
          </a:p>
        </p:txBody>
      </p:sp>
      <p:sp>
        <p:nvSpPr>
          <p:cNvPr id="4" name="Footer Placeholder 3"/>
          <p:cNvSpPr>
            <a:spLocks noGrp="1"/>
          </p:cNvSpPr>
          <p:nvPr>
            <p:ph type="ftr" sz="quarter" idx="11"/>
          </p:nvPr>
        </p:nvSpPr>
        <p:spPr/>
        <p:txBody>
          <a:bodyPr/>
          <a:lstStyle/>
          <a:p>
            <a:r>
              <a:rPr lang="fa-IR" smtClean="0"/>
              <a:t>ویرگول انلاین</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r>
              <a:rPr lang="fa-IR" smtClean="0"/>
              <a:t>2/7/94</a:t>
            </a:r>
            <a:endParaRPr lang="en-US" dirty="0"/>
          </a:p>
        </p:txBody>
      </p:sp>
      <p:sp>
        <p:nvSpPr>
          <p:cNvPr id="3" name="Footer Placeholder 2"/>
          <p:cNvSpPr>
            <a:spLocks noGrp="1"/>
          </p:cNvSpPr>
          <p:nvPr>
            <p:ph type="ftr" sz="quarter" idx="11"/>
          </p:nvPr>
        </p:nvSpPr>
        <p:spPr/>
        <p:txBody>
          <a:bodyPr/>
          <a:lstStyle/>
          <a:p>
            <a:r>
              <a:rPr lang="fa-IR" smtClean="0"/>
              <a:t>ویرگول انلاین</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fa-IR" smtClean="0"/>
              <a:t>2/7/94</a:t>
            </a:r>
            <a:endParaRPr lang="en-US" dirty="0"/>
          </a:p>
        </p:txBody>
      </p:sp>
      <p:sp>
        <p:nvSpPr>
          <p:cNvPr id="6" name="Footer Placeholder 5"/>
          <p:cNvSpPr>
            <a:spLocks noGrp="1"/>
          </p:cNvSpPr>
          <p:nvPr>
            <p:ph type="ftr" sz="quarter" idx="11"/>
          </p:nvPr>
        </p:nvSpPr>
        <p:spPr/>
        <p:txBody>
          <a:bodyPr/>
          <a:lstStyle/>
          <a:p>
            <a:r>
              <a:rPr lang="fa-IR" smtClean="0"/>
              <a:t>ویرگول انلاین</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fa-IR" smtClean="0"/>
              <a:t>2/7/94</a:t>
            </a:r>
            <a:endParaRPr lang="en-US" dirty="0"/>
          </a:p>
        </p:txBody>
      </p:sp>
      <p:sp>
        <p:nvSpPr>
          <p:cNvPr id="6" name="Footer Placeholder 5"/>
          <p:cNvSpPr>
            <a:spLocks noGrp="1"/>
          </p:cNvSpPr>
          <p:nvPr>
            <p:ph type="ftr" sz="quarter" idx="11"/>
          </p:nvPr>
        </p:nvSpPr>
        <p:spPr/>
        <p:txBody>
          <a:bodyPr/>
          <a:lstStyle/>
          <a:p>
            <a:r>
              <a:rPr lang="fa-IR" smtClean="0"/>
              <a:t>ویرگول انلاین</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r>
              <a:rPr lang="fa-IR" smtClean="0"/>
              <a:t>2/7/94</a:t>
            </a:r>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r>
              <a:rPr lang="fa-IR" smtClean="0"/>
              <a:t>ویرگول انلاین</a:t>
            </a:r>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hf hdr="0"/>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r" defTabSz="457200" rtl="1"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r" defTabSz="457200" rtl="1"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fa.wikipedia.org/wiki/%D9%88%D8%AC%D9%88%D8%AF_%D8%AE%D8%AF%D8%A7#.D8.A8.D8.B1.D8.A7.D9.87.DB.8C.D9.86_.D8.AE.D8.AF.D8.A7.D9.86.D8.A7.D8.A8.D8.A7.D9.88.D8.B1.D8.A7.D9.86.D9.87"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66206" y="1964267"/>
            <a:ext cx="10493919" cy="2421464"/>
          </a:xfrm>
        </p:spPr>
        <p:txBody>
          <a:bodyPr>
            <a:noAutofit/>
          </a:bodyPr>
          <a:lstStyle/>
          <a:p>
            <a:pPr algn="ctr"/>
            <a:r>
              <a:rPr lang="fa-IR" sz="11500" dirty="0" smtClean="0">
                <a:cs typeface="B Shiraz" panose="00000400000000000000" pitchFamily="2" charset="-78"/>
              </a:rPr>
              <a:t>بسم الله الرحمن الرحیم</a:t>
            </a:r>
            <a:endParaRPr lang="fa-IR" sz="11500" dirty="0">
              <a:cs typeface="B Shiraz" panose="00000400000000000000" pitchFamily="2" charset="-78"/>
            </a:endParaRPr>
          </a:p>
        </p:txBody>
      </p:sp>
      <p:sp>
        <p:nvSpPr>
          <p:cNvPr id="4" name="Date Placeholder 3"/>
          <p:cNvSpPr>
            <a:spLocks noGrp="1"/>
          </p:cNvSpPr>
          <p:nvPr>
            <p:ph type="dt" sz="half" idx="10"/>
          </p:nvPr>
        </p:nvSpPr>
        <p:spPr/>
        <p:txBody>
          <a:bodyPr/>
          <a:lstStyle/>
          <a:p>
            <a:r>
              <a:rPr lang="fa-IR" smtClean="0"/>
              <a:t>2/7/94</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a:t>
            </a:fld>
            <a:endParaRPr lang="en-US" dirty="0"/>
          </a:p>
        </p:txBody>
      </p:sp>
      <p:sp>
        <p:nvSpPr>
          <p:cNvPr id="6" name="Footer Placeholder 5"/>
          <p:cNvSpPr>
            <a:spLocks noGrp="1"/>
          </p:cNvSpPr>
          <p:nvPr>
            <p:ph type="ftr" sz="quarter" idx="11"/>
          </p:nvPr>
        </p:nvSpPr>
        <p:spPr/>
        <p:txBody>
          <a:bodyPr/>
          <a:lstStyle/>
          <a:p>
            <a:r>
              <a:rPr lang="fa-IR" smtClean="0"/>
              <a:t>ویرگول انلاین</a:t>
            </a:r>
            <a:endParaRPr lang="en-US" dirty="0"/>
          </a:p>
        </p:txBody>
      </p:sp>
    </p:spTree>
    <p:extLst>
      <p:ext uri="{BB962C8B-B14F-4D97-AF65-F5344CB8AC3E}">
        <p14:creationId xmlns:p14="http://schemas.microsoft.com/office/powerpoint/2010/main" val="2899498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fa-IR" smtClean="0"/>
              <a:t>2/7/94</a:t>
            </a:r>
            <a:endParaRPr lang="en-US" dirty="0"/>
          </a:p>
        </p:txBody>
      </p:sp>
      <p:sp>
        <p:nvSpPr>
          <p:cNvPr id="3" name="Footer Placeholder 2"/>
          <p:cNvSpPr>
            <a:spLocks noGrp="1"/>
          </p:cNvSpPr>
          <p:nvPr>
            <p:ph type="ftr" sz="quarter" idx="11"/>
          </p:nvPr>
        </p:nvSpPr>
        <p:spPr/>
        <p:txBody>
          <a:bodyPr/>
          <a:lstStyle/>
          <a:p>
            <a:r>
              <a:rPr lang="fa-IR" smtClean="0"/>
              <a:t>ویرگول انلاین</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10</a:t>
            </a:fld>
            <a:endParaRPr lang="en-US" dirty="0"/>
          </a:p>
        </p:txBody>
      </p:sp>
      <p:sp>
        <p:nvSpPr>
          <p:cNvPr id="5" name="TextBox 4"/>
          <p:cNvSpPr txBox="1"/>
          <p:nvPr/>
        </p:nvSpPr>
        <p:spPr>
          <a:xfrm>
            <a:off x="470647" y="228600"/>
            <a:ext cx="10919012" cy="4524315"/>
          </a:xfrm>
          <a:prstGeom prst="rect">
            <a:avLst/>
          </a:prstGeom>
          <a:noFill/>
        </p:spPr>
        <p:txBody>
          <a:bodyPr wrap="square" rtlCol="1">
            <a:spAutoFit/>
          </a:bodyPr>
          <a:lstStyle/>
          <a:p>
            <a:pPr marL="285750" indent="-285750" algn="r" rtl="1">
              <a:buFont typeface="Wingdings" panose="05000000000000000000" pitchFamily="2" charset="2"/>
              <a:buChar char="q"/>
            </a:pPr>
            <a:r>
              <a:rPr lang="fa-IR" dirty="0">
                <a:cs typeface="B Yekan" panose="00000400000000000000" pitchFamily="2" charset="-78"/>
                <a:hlinkClick r:id="rId2" tooltip="وجود خدا"/>
              </a:rPr>
              <a:t>دلایل بر عدم وجود </a:t>
            </a:r>
            <a:r>
              <a:rPr lang="fa-IR" dirty="0" smtClean="0">
                <a:cs typeface="B Yekan" panose="00000400000000000000" pitchFamily="2" charset="-78"/>
                <a:hlinkClick r:id="rId2" tooltip="وجود خدا"/>
              </a:rPr>
              <a:t>خدا</a:t>
            </a:r>
            <a:r>
              <a:rPr lang="fa-IR" dirty="0" smtClean="0">
                <a:cs typeface="B Yekan" panose="00000400000000000000" pitchFamily="2" charset="-78"/>
              </a:rPr>
              <a:t>:</a:t>
            </a:r>
          </a:p>
          <a:p>
            <a:pPr algn="r" rtl="1"/>
            <a:r>
              <a:rPr lang="fa-IR" dirty="0" smtClean="0">
                <a:cs typeface="B Yekan" panose="00000400000000000000" pitchFamily="2" charset="-78"/>
              </a:rPr>
              <a:t>برهان </a:t>
            </a:r>
            <a:r>
              <a:rPr lang="fa-IR" dirty="0">
                <a:cs typeface="B Yekan" panose="00000400000000000000" pitchFamily="2" charset="-78"/>
              </a:rPr>
              <a:t>وحی‌های متناقض</a:t>
            </a:r>
            <a:br>
              <a:rPr lang="fa-IR" dirty="0">
                <a:cs typeface="B Yekan" panose="00000400000000000000" pitchFamily="2" charset="-78"/>
              </a:rPr>
            </a:br>
            <a:r>
              <a:rPr lang="fa-IR" dirty="0">
                <a:cs typeface="B Yekan" panose="00000400000000000000" pitchFamily="2" charset="-78"/>
              </a:rPr>
              <a:t>برهان طراحی ضعیف</a:t>
            </a:r>
            <a:br>
              <a:rPr lang="fa-IR" dirty="0">
                <a:cs typeface="B Yekan" panose="00000400000000000000" pitchFamily="2" charset="-78"/>
              </a:rPr>
            </a:br>
            <a:r>
              <a:rPr lang="fa-IR" dirty="0">
                <a:cs typeface="B Yekan" panose="00000400000000000000" pitchFamily="2" charset="-78"/>
              </a:rPr>
              <a:t>پارادوکس قدرت </a:t>
            </a:r>
            <a:r>
              <a:rPr lang="fa-IR" dirty="0" smtClean="0">
                <a:cs typeface="B Yekan" panose="00000400000000000000" pitchFamily="2" charset="-78"/>
              </a:rPr>
              <a:t>مطلق </a:t>
            </a:r>
            <a:endParaRPr lang="fa-IR" dirty="0">
              <a:cs typeface="B Yekan" panose="00000400000000000000" pitchFamily="2" charset="-78"/>
            </a:endParaRPr>
          </a:p>
          <a:p>
            <a:pPr algn="r" rtl="1"/>
            <a:r>
              <a:rPr lang="fa-IR" dirty="0" smtClean="0">
                <a:cs typeface="B Yekan" panose="00000400000000000000" pitchFamily="2" charset="-78"/>
              </a:rPr>
              <a:t>سرنوشت </a:t>
            </a:r>
            <a:r>
              <a:rPr lang="fa-IR" dirty="0">
                <a:cs typeface="B Yekan" panose="00000400000000000000" pitchFamily="2" charset="-78"/>
              </a:rPr>
              <a:t>مطلع‌نشدگان</a:t>
            </a:r>
            <a:br>
              <a:rPr lang="fa-IR" dirty="0">
                <a:cs typeface="B Yekan" panose="00000400000000000000" pitchFamily="2" charset="-78"/>
              </a:rPr>
            </a:br>
            <a:r>
              <a:rPr lang="fa-IR" dirty="0">
                <a:cs typeface="B Yekan" panose="00000400000000000000" pitchFamily="2" charset="-78"/>
              </a:rPr>
              <a:t>برهان اختفای </a:t>
            </a:r>
            <a:r>
              <a:rPr lang="fa-IR" dirty="0" smtClean="0">
                <a:cs typeface="B Yekan" panose="00000400000000000000" pitchFamily="2" charset="-78"/>
              </a:rPr>
              <a:t>الهی</a:t>
            </a:r>
          </a:p>
          <a:p>
            <a:pPr algn="r" rtl="1"/>
            <a:r>
              <a:rPr lang="fa-IR" dirty="0">
                <a:cs typeface="B Yekan" panose="00000400000000000000" pitchFamily="2" charset="-78"/>
              </a:rPr>
              <a:t> تیغ </a:t>
            </a:r>
            <a:r>
              <a:rPr lang="fa-IR" dirty="0" smtClean="0">
                <a:cs typeface="B Yekan" panose="00000400000000000000" pitchFamily="2" charset="-78"/>
              </a:rPr>
              <a:t>هیچنز</a:t>
            </a:r>
            <a:r>
              <a:rPr lang="fa-IR" dirty="0">
                <a:cs typeface="B Yekan" panose="00000400000000000000" pitchFamily="2" charset="-78"/>
              </a:rPr>
              <a:t/>
            </a:r>
            <a:br>
              <a:rPr lang="fa-IR" dirty="0">
                <a:cs typeface="B Yekan" panose="00000400000000000000" pitchFamily="2" charset="-78"/>
              </a:rPr>
            </a:br>
            <a:r>
              <a:rPr lang="fa-IR" dirty="0">
                <a:cs typeface="B Yekan" panose="00000400000000000000" pitchFamily="2" charset="-78"/>
              </a:rPr>
              <a:t>شرط‌بندی </a:t>
            </a:r>
            <a:r>
              <a:rPr lang="fa-IR" dirty="0" smtClean="0">
                <a:cs typeface="B Yekan" panose="00000400000000000000" pitchFamily="2" charset="-78"/>
              </a:rPr>
              <a:t>بی‌خدا</a:t>
            </a:r>
          </a:p>
          <a:p>
            <a:pPr algn="r" rtl="1"/>
            <a:r>
              <a:rPr lang="fa-IR" dirty="0" smtClean="0">
                <a:cs typeface="B Yekan" panose="00000400000000000000" pitchFamily="2" charset="-78"/>
              </a:rPr>
              <a:t>برهان </a:t>
            </a:r>
            <a:r>
              <a:rPr lang="fa-IR" dirty="0">
                <a:cs typeface="B Yekan" panose="00000400000000000000" pitchFamily="2" charset="-78"/>
              </a:rPr>
              <a:t>اختیار</a:t>
            </a:r>
            <a:br>
              <a:rPr lang="fa-IR" dirty="0">
                <a:cs typeface="B Yekan" panose="00000400000000000000" pitchFamily="2" charset="-78"/>
              </a:rPr>
            </a:br>
            <a:r>
              <a:rPr lang="fa-IR" dirty="0">
                <a:cs typeface="B Yekan" panose="00000400000000000000" pitchFamily="2" charset="-78"/>
              </a:rPr>
              <a:t>براهین ناسازگاری صفات الهی</a:t>
            </a:r>
            <a:br>
              <a:rPr lang="fa-IR" dirty="0">
                <a:cs typeface="B Yekan" panose="00000400000000000000" pitchFamily="2" charset="-78"/>
              </a:rPr>
            </a:br>
            <a:r>
              <a:rPr lang="fa-IR" dirty="0">
                <a:cs typeface="B Yekan" panose="00000400000000000000" pitchFamily="2" charset="-78"/>
              </a:rPr>
              <a:t>مسئله </a:t>
            </a:r>
            <a:r>
              <a:rPr lang="fa-IR" dirty="0" smtClean="0">
                <a:cs typeface="B Yekan" panose="00000400000000000000" pitchFamily="2" charset="-78"/>
              </a:rPr>
              <a:t>شر</a:t>
            </a:r>
            <a:endParaRPr lang="fa-IR" b="1" dirty="0" smtClean="0">
              <a:cs typeface="B Yekan" panose="00000400000000000000" pitchFamily="2" charset="-78"/>
            </a:endParaRPr>
          </a:p>
          <a:p>
            <a:pPr algn="r" rtl="1"/>
            <a:r>
              <a:rPr lang="fa-IR" dirty="0">
                <a:cs typeface="B Yekan" panose="00000400000000000000" pitchFamily="2" charset="-78"/>
              </a:rPr>
              <a:t> مسئله دوزخ</a:t>
            </a:r>
            <a:br>
              <a:rPr lang="fa-IR" dirty="0">
                <a:cs typeface="B Yekan" panose="00000400000000000000" pitchFamily="2" charset="-78"/>
              </a:rPr>
            </a:br>
            <a:r>
              <a:rPr lang="fa-IR" dirty="0">
                <a:cs typeface="B Yekan" panose="00000400000000000000" pitchFamily="2" charset="-78"/>
              </a:rPr>
              <a:t>قوری </a:t>
            </a:r>
            <a:r>
              <a:rPr lang="fa-IR" dirty="0" smtClean="0">
                <a:cs typeface="B Yekan" panose="00000400000000000000" pitchFamily="2" charset="-78"/>
              </a:rPr>
              <a:t>راسل</a:t>
            </a:r>
            <a:endParaRPr lang="fa-IR" b="1" dirty="0" smtClean="0">
              <a:cs typeface="B Yekan" panose="00000400000000000000" pitchFamily="2" charset="-78"/>
            </a:endParaRPr>
          </a:p>
          <a:p>
            <a:pPr algn="r" rtl="1"/>
            <a:r>
              <a:rPr lang="fa-IR" dirty="0">
                <a:cs typeface="B Yekan" panose="00000400000000000000" pitchFamily="2" charset="-78"/>
              </a:rPr>
              <a:t> خدای حفره‌ها</a:t>
            </a:r>
            <a:br>
              <a:rPr lang="fa-IR" dirty="0">
                <a:cs typeface="B Yekan" panose="00000400000000000000" pitchFamily="2" charset="-78"/>
              </a:rPr>
            </a:br>
            <a:r>
              <a:rPr lang="fa-IR" dirty="0">
                <a:cs typeface="B Yekan" panose="00000400000000000000" pitchFamily="2" charset="-78"/>
              </a:rPr>
              <a:t>ناشناخت‌گرایی الهیاتی</a:t>
            </a:r>
            <a:br>
              <a:rPr lang="fa-IR" dirty="0">
                <a:cs typeface="B Yekan" panose="00000400000000000000" pitchFamily="2" charset="-78"/>
              </a:rPr>
            </a:br>
            <a:r>
              <a:rPr lang="fa-IR" dirty="0">
                <a:cs typeface="B Yekan" panose="00000400000000000000" pitchFamily="2" charset="-78"/>
              </a:rPr>
              <a:t>گشایش بوئینگ ۷۴۷ غایی</a:t>
            </a:r>
          </a:p>
        </p:txBody>
      </p:sp>
      <p:cxnSp>
        <p:nvCxnSpPr>
          <p:cNvPr id="7" name="Straight Arrow Connector 6"/>
          <p:cNvCxnSpPr/>
          <p:nvPr/>
        </p:nvCxnSpPr>
        <p:spPr>
          <a:xfrm flipH="1">
            <a:off x="7126941" y="3133165"/>
            <a:ext cx="3267635" cy="26894"/>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8" name="TextBox 7"/>
          <p:cNvSpPr txBox="1"/>
          <p:nvPr/>
        </p:nvSpPr>
        <p:spPr>
          <a:xfrm>
            <a:off x="1223682" y="578224"/>
            <a:ext cx="5526742" cy="3416320"/>
          </a:xfrm>
          <a:prstGeom prst="rect">
            <a:avLst/>
          </a:prstGeom>
          <a:noFill/>
        </p:spPr>
        <p:txBody>
          <a:bodyPr wrap="square" rtlCol="1">
            <a:spAutoFit/>
          </a:bodyPr>
          <a:lstStyle/>
          <a:p>
            <a:pPr algn="r" rtl="1"/>
            <a:r>
              <a:rPr lang="fa-IR" dirty="0" smtClean="0"/>
              <a:t>که اولین بار توسط اپیکور ارائه شد....</a:t>
            </a:r>
          </a:p>
          <a:p>
            <a:pPr algn="r" rtl="1"/>
            <a:r>
              <a:rPr lang="fa-IR" dirty="0" smtClean="0"/>
              <a:t>یک سری سوال عنوان می کند</a:t>
            </a:r>
          </a:p>
          <a:p>
            <a:pPr marL="342900" indent="-342900" algn="r" rtl="1">
              <a:buFont typeface="+mj-lt"/>
              <a:buAutoNum type="arabicPeriod"/>
            </a:pPr>
            <a:r>
              <a:rPr lang="fa-IR" dirty="0" smtClean="0"/>
              <a:t>ایا خداوند مایل به جلوگیری از بدی هست امانمی تواند؟</a:t>
            </a:r>
          </a:p>
          <a:p>
            <a:pPr marL="342900" indent="-342900" algn="r" rtl="1">
              <a:buFont typeface="+mj-lt"/>
              <a:buAutoNum type="arabicPeriod"/>
            </a:pPr>
            <a:endParaRPr lang="fa-IR" dirty="0" smtClean="0"/>
          </a:p>
          <a:p>
            <a:pPr marL="342900" indent="-342900" algn="r" rtl="1">
              <a:buFont typeface="+mj-lt"/>
              <a:buAutoNum type="arabicPeriod"/>
            </a:pPr>
            <a:r>
              <a:rPr lang="fa-IR" dirty="0" smtClean="0"/>
              <a:t>پس او قادر مطلق نیست،ایا قادر است اما مایل نیست؟</a:t>
            </a:r>
          </a:p>
          <a:p>
            <a:pPr marL="342900" indent="-342900" algn="r" rtl="1">
              <a:buFont typeface="+mj-lt"/>
              <a:buAutoNum type="arabicPeriod"/>
            </a:pPr>
            <a:endParaRPr lang="fa-IR" dirty="0" smtClean="0"/>
          </a:p>
          <a:p>
            <a:pPr marL="342900" indent="-342900" algn="r" rtl="1">
              <a:buFont typeface="+mj-lt"/>
              <a:buAutoNum type="arabicPeriod"/>
            </a:pPr>
            <a:r>
              <a:rPr lang="fa-IR" dirty="0" smtClean="0"/>
              <a:t>پس او بد خواه است ایا او هم قادر و هم مایل است؟</a:t>
            </a:r>
          </a:p>
          <a:p>
            <a:pPr marL="342900" indent="-342900" algn="r" rtl="1">
              <a:buFont typeface="+mj-lt"/>
              <a:buAutoNum type="arabicPeriod"/>
            </a:pPr>
            <a:endParaRPr lang="fa-IR" dirty="0" smtClean="0"/>
          </a:p>
          <a:p>
            <a:pPr marL="342900" indent="-342900" algn="r" rtl="1">
              <a:buFont typeface="+mj-lt"/>
              <a:buAutoNum type="arabicPeriod"/>
            </a:pPr>
            <a:r>
              <a:rPr lang="fa-IR" dirty="0" smtClean="0"/>
              <a:t>پس مبدا شر است ایا او نه قادر است نه مایل است؟</a:t>
            </a:r>
          </a:p>
          <a:p>
            <a:pPr marL="342900" indent="-342900" algn="r" rtl="1">
              <a:buFont typeface="+mj-lt"/>
              <a:buAutoNum type="arabicPeriod"/>
            </a:pPr>
            <a:endParaRPr lang="fa-IR" dirty="0" smtClean="0"/>
          </a:p>
          <a:p>
            <a:pPr algn="r" rtl="1"/>
            <a:r>
              <a:rPr lang="fa-IR" dirty="0"/>
              <a:t> </a:t>
            </a:r>
            <a:r>
              <a:rPr lang="fa-IR" dirty="0" smtClean="0"/>
              <a:t>    پس چرا او را خدا می نامیم</a:t>
            </a:r>
          </a:p>
          <a:p>
            <a:pPr algn="r" rtl="1"/>
            <a:endParaRPr lang="fa-IR" dirty="0"/>
          </a:p>
        </p:txBody>
      </p:sp>
      <p:sp>
        <p:nvSpPr>
          <p:cNvPr id="9" name="TextBox 8"/>
          <p:cNvSpPr txBox="1"/>
          <p:nvPr/>
        </p:nvSpPr>
        <p:spPr>
          <a:xfrm>
            <a:off x="2185882" y="4070271"/>
            <a:ext cx="4827494" cy="1477328"/>
          </a:xfrm>
          <a:prstGeom prst="rect">
            <a:avLst/>
          </a:prstGeom>
          <a:noFill/>
        </p:spPr>
        <p:txBody>
          <a:bodyPr wrap="square" rtlCol="1">
            <a:spAutoFit/>
          </a:bodyPr>
          <a:lstStyle/>
          <a:p>
            <a:pPr algn="r" rtl="1"/>
            <a:r>
              <a:rPr lang="fa-IR" dirty="0" smtClean="0"/>
              <a:t>دگم چیست؟</a:t>
            </a:r>
          </a:p>
          <a:p>
            <a:pPr algn="r" rtl="1"/>
            <a:r>
              <a:rPr lang="fa-IR" dirty="0" smtClean="0"/>
              <a:t>در معنای لغوی به کسی ک متعصب در عقاید خود است.</a:t>
            </a:r>
          </a:p>
          <a:p>
            <a:pPr algn="r" rtl="1"/>
            <a:r>
              <a:rPr lang="fa-IR" dirty="0" smtClean="0"/>
              <a:t>در سیاست </a:t>
            </a:r>
          </a:p>
          <a:p>
            <a:pPr algn="r" rtl="1"/>
            <a:r>
              <a:rPr lang="fa-IR" dirty="0" smtClean="0"/>
              <a:t>در مورد کسانی به کار می رود که بدون دلیل و پایه اساس</a:t>
            </a:r>
          </a:p>
          <a:p>
            <a:pPr algn="r" rtl="1"/>
            <a:r>
              <a:rPr lang="fa-IR" dirty="0" smtClean="0"/>
              <a:t>روی عقاید خود پافشاری می کند.</a:t>
            </a:r>
            <a:endParaRPr lang="fa-IR" dirty="0"/>
          </a:p>
        </p:txBody>
      </p:sp>
    </p:spTree>
    <p:extLst>
      <p:ext uri="{BB962C8B-B14F-4D97-AF65-F5344CB8AC3E}">
        <p14:creationId xmlns:p14="http://schemas.microsoft.com/office/powerpoint/2010/main" val="2459631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nodeType="click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Effect transition="in" filter="randombar(horizontal)">
                                      <p:cBhvr>
                                        <p:cTn id="14" dur="500"/>
                                        <p:tgtEl>
                                          <p:spTgt spid="8">
                                            <p:txEl>
                                              <p:pRg st="0" end="0"/>
                                            </p:txEl>
                                          </p:spTgt>
                                        </p:tgtEl>
                                      </p:cBhvr>
                                    </p:animEffect>
                                  </p:childTnLst>
                                </p:cTn>
                              </p:par>
                              <p:par>
                                <p:cTn id="15" presetID="14" presetClass="entr" presetSubtype="10" fill="hold" nodeType="withEffect">
                                  <p:stCondLst>
                                    <p:cond delay="0"/>
                                  </p:stCondLst>
                                  <p:childTnLst>
                                    <p:set>
                                      <p:cBhvr>
                                        <p:cTn id="16" dur="1" fill="hold">
                                          <p:stCondLst>
                                            <p:cond delay="0"/>
                                          </p:stCondLst>
                                        </p:cTn>
                                        <p:tgtEl>
                                          <p:spTgt spid="8">
                                            <p:txEl>
                                              <p:pRg st="1" end="1"/>
                                            </p:txEl>
                                          </p:spTgt>
                                        </p:tgtEl>
                                        <p:attrNameLst>
                                          <p:attrName>style.visibility</p:attrName>
                                        </p:attrNameLst>
                                      </p:cBhvr>
                                      <p:to>
                                        <p:strVal val="visible"/>
                                      </p:to>
                                    </p:set>
                                    <p:animEffect transition="in" filter="randombar(horizontal)">
                                      <p:cBhvr>
                                        <p:cTn id="17" dur="500"/>
                                        <p:tgtEl>
                                          <p:spTgt spid="8">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
                                            <p:txEl>
                                              <p:pRg st="2" end="2"/>
                                            </p:txEl>
                                          </p:spTgt>
                                        </p:tgtEl>
                                        <p:attrNameLst>
                                          <p:attrName>style.visibility</p:attrName>
                                        </p:attrNameLst>
                                      </p:cBhvr>
                                      <p:to>
                                        <p:strVal val="visible"/>
                                      </p:to>
                                    </p:set>
                                    <p:animEffect transition="in" filter="fade">
                                      <p:cBhvr>
                                        <p:cTn id="22" dur="500"/>
                                        <p:tgtEl>
                                          <p:spTgt spid="8">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fade">
                                      <p:cBhvr>
                                        <p:cTn id="27" dur="500"/>
                                        <p:tgtEl>
                                          <p:spTgt spid="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8">
                                            <p:txEl>
                                              <p:pRg st="6" end="6"/>
                                            </p:txEl>
                                          </p:spTgt>
                                        </p:tgtEl>
                                        <p:attrNameLst>
                                          <p:attrName>style.visibility</p:attrName>
                                        </p:attrNameLst>
                                      </p:cBhvr>
                                      <p:to>
                                        <p:strVal val="visible"/>
                                      </p:to>
                                    </p:set>
                                    <p:animEffect transition="in" filter="fade">
                                      <p:cBhvr>
                                        <p:cTn id="32" dur="500"/>
                                        <p:tgtEl>
                                          <p:spTgt spid="8">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8">
                                            <p:txEl>
                                              <p:pRg st="8" end="8"/>
                                            </p:txEl>
                                          </p:spTgt>
                                        </p:tgtEl>
                                        <p:attrNameLst>
                                          <p:attrName>style.visibility</p:attrName>
                                        </p:attrNameLst>
                                      </p:cBhvr>
                                      <p:to>
                                        <p:strVal val="visible"/>
                                      </p:to>
                                    </p:set>
                                    <p:animEffect transition="in" filter="fade">
                                      <p:cBhvr>
                                        <p:cTn id="37" dur="500"/>
                                        <p:tgtEl>
                                          <p:spTgt spid="8">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8">
                                            <p:txEl>
                                              <p:pRg st="10" end="10"/>
                                            </p:txEl>
                                          </p:spTgt>
                                        </p:tgtEl>
                                        <p:attrNameLst>
                                          <p:attrName>style.visibility</p:attrName>
                                        </p:attrNameLst>
                                      </p:cBhvr>
                                      <p:to>
                                        <p:strVal val="visible"/>
                                      </p:to>
                                    </p:set>
                                    <p:animEffect transition="in" filter="fade">
                                      <p:cBhvr>
                                        <p:cTn id="42" dur="1000"/>
                                        <p:tgtEl>
                                          <p:spTgt spid="8">
                                            <p:txEl>
                                              <p:pRg st="10" end="10"/>
                                            </p:txEl>
                                          </p:spTgt>
                                        </p:tgtEl>
                                      </p:cBhvr>
                                    </p:animEffect>
                                    <p:anim calcmode="lin" valueType="num">
                                      <p:cBhvr>
                                        <p:cTn id="43" dur="1000" fill="hold"/>
                                        <p:tgtEl>
                                          <p:spTgt spid="8">
                                            <p:txEl>
                                              <p:pRg st="10" end="10"/>
                                            </p:txEl>
                                          </p:spTgt>
                                        </p:tgtEl>
                                        <p:attrNameLst>
                                          <p:attrName>ppt_x</p:attrName>
                                        </p:attrNameLst>
                                      </p:cBhvr>
                                      <p:tavLst>
                                        <p:tav tm="0">
                                          <p:val>
                                            <p:strVal val="#ppt_x"/>
                                          </p:val>
                                        </p:tav>
                                        <p:tav tm="100000">
                                          <p:val>
                                            <p:strVal val="#ppt_x"/>
                                          </p:val>
                                        </p:tav>
                                      </p:tavLst>
                                    </p:anim>
                                    <p:anim calcmode="lin" valueType="num">
                                      <p:cBhvr>
                                        <p:cTn id="44" dur="1000" fill="hold"/>
                                        <p:tgtEl>
                                          <p:spTgt spid="8">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nodeType="clickEffect">
                                  <p:stCondLst>
                                    <p:cond delay="0"/>
                                  </p:stCondLst>
                                  <p:childTnLst>
                                    <p:set>
                                      <p:cBhvr>
                                        <p:cTn id="48" dur="1" fill="hold">
                                          <p:stCondLst>
                                            <p:cond delay="0"/>
                                          </p:stCondLst>
                                        </p:cTn>
                                        <p:tgtEl>
                                          <p:spTgt spid="9">
                                            <p:txEl>
                                              <p:pRg st="0" end="0"/>
                                            </p:txEl>
                                          </p:spTgt>
                                        </p:tgtEl>
                                        <p:attrNameLst>
                                          <p:attrName>style.visibility</p:attrName>
                                        </p:attrNameLst>
                                      </p:cBhvr>
                                      <p:to>
                                        <p:strVal val="visible"/>
                                      </p:to>
                                    </p:set>
                                    <p:animEffect transition="in" filter="fade">
                                      <p:cBhvr>
                                        <p:cTn id="49" dur="500"/>
                                        <p:tgtEl>
                                          <p:spTgt spid="9">
                                            <p:txEl>
                                              <p:pRg st="0" end="0"/>
                                            </p:txEl>
                                          </p:spTgt>
                                        </p:tgtEl>
                                      </p:cBhvr>
                                    </p:animEffect>
                                  </p:childTnLst>
                                </p:cTn>
                              </p:par>
                              <p:par>
                                <p:cTn id="50" presetID="10" presetClass="entr" presetSubtype="0" fill="hold" nodeType="withEffect">
                                  <p:stCondLst>
                                    <p:cond delay="0"/>
                                  </p:stCondLst>
                                  <p:childTnLst>
                                    <p:set>
                                      <p:cBhvr>
                                        <p:cTn id="51" dur="1" fill="hold">
                                          <p:stCondLst>
                                            <p:cond delay="0"/>
                                          </p:stCondLst>
                                        </p:cTn>
                                        <p:tgtEl>
                                          <p:spTgt spid="9">
                                            <p:txEl>
                                              <p:pRg st="1" end="1"/>
                                            </p:txEl>
                                          </p:spTgt>
                                        </p:tgtEl>
                                        <p:attrNameLst>
                                          <p:attrName>style.visibility</p:attrName>
                                        </p:attrNameLst>
                                      </p:cBhvr>
                                      <p:to>
                                        <p:strVal val="visible"/>
                                      </p:to>
                                    </p:set>
                                    <p:animEffect transition="in" filter="fade">
                                      <p:cBhvr>
                                        <p:cTn id="52" dur="500"/>
                                        <p:tgtEl>
                                          <p:spTgt spid="9">
                                            <p:txEl>
                                              <p:pRg st="1" end="1"/>
                                            </p:txEl>
                                          </p:spTgt>
                                        </p:tgtEl>
                                      </p:cBhvr>
                                    </p:animEffect>
                                  </p:childTnLst>
                                </p:cTn>
                              </p:par>
                              <p:par>
                                <p:cTn id="53" presetID="10" presetClass="entr" presetSubtype="0" fill="hold" nodeType="withEffect">
                                  <p:stCondLst>
                                    <p:cond delay="0"/>
                                  </p:stCondLst>
                                  <p:childTnLst>
                                    <p:set>
                                      <p:cBhvr>
                                        <p:cTn id="54" dur="1" fill="hold">
                                          <p:stCondLst>
                                            <p:cond delay="0"/>
                                          </p:stCondLst>
                                        </p:cTn>
                                        <p:tgtEl>
                                          <p:spTgt spid="9">
                                            <p:txEl>
                                              <p:pRg st="2" end="2"/>
                                            </p:txEl>
                                          </p:spTgt>
                                        </p:tgtEl>
                                        <p:attrNameLst>
                                          <p:attrName>style.visibility</p:attrName>
                                        </p:attrNameLst>
                                      </p:cBhvr>
                                      <p:to>
                                        <p:strVal val="visible"/>
                                      </p:to>
                                    </p:set>
                                    <p:animEffect transition="in" filter="fade">
                                      <p:cBhvr>
                                        <p:cTn id="55" dur="500"/>
                                        <p:tgtEl>
                                          <p:spTgt spid="9">
                                            <p:txEl>
                                              <p:pRg st="2" end="2"/>
                                            </p:txEl>
                                          </p:spTgt>
                                        </p:tgtEl>
                                      </p:cBhvr>
                                    </p:animEffect>
                                  </p:childTnLst>
                                </p:cTn>
                              </p:par>
                              <p:par>
                                <p:cTn id="56" presetID="10" presetClass="entr" presetSubtype="0" fill="hold" nodeType="withEffect">
                                  <p:stCondLst>
                                    <p:cond delay="0"/>
                                  </p:stCondLst>
                                  <p:childTnLst>
                                    <p:set>
                                      <p:cBhvr>
                                        <p:cTn id="57" dur="1" fill="hold">
                                          <p:stCondLst>
                                            <p:cond delay="0"/>
                                          </p:stCondLst>
                                        </p:cTn>
                                        <p:tgtEl>
                                          <p:spTgt spid="9">
                                            <p:txEl>
                                              <p:pRg st="3" end="3"/>
                                            </p:txEl>
                                          </p:spTgt>
                                        </p:tgtEl>
                                        <p:attrNameLst>
                                          <p:attrName>style.visibility</p:attrName>
                                        </p:attrNameLst>
                                      </p:cBhvr>
                                      <p:to>
                                        <p:strVal val="visible"/>
                                      </p:to>
                                    </p:set>
                                    <p:animEffect transition="in" filter="fade">
                                      <p:cBhvr>
                                        <p:cTn id="58" dur="500"/>
                                        <p:tgtEl>
                                          <p:spTgt spid="9">
                                            <p:txEl>
                                              <p:pRg st="3" end="3"/>
                                            </p:txEl>
                                          </p:spTgt>
                                        </p:tgtEl>
                                      </p:cBhvr>
                                    </p:animEffect>
                                  </p:childTnLst>
                                </p:cTn>
                              </p:par>
                              <p:par>
                                <p:cTn id="59" presetID="10" presetClass="entr" presetSubtype="0" fill="hold" nodeType="withEffect">
                                  <p:stCondLst>
                                    <p:cond delay="0"/>
                                  </p:stCondLst>
                                  <p:childTnLst>
                                    <p:set>
                                      <p:cBhvr>
                                        <p:cTn id="60" dur="1" fill="hold">
                                          <p:stCondLst>
                                            <p:cond delay="0"/>
                                          </p:stCondLst>
                                        </p:cTn>
                                        <p:tgtEl>
                                          <p:spTgt spid="9">
                                            <p:txEl>
                                              <p:pRg st="4" end="4"/>
                                            </p:txEl>
                                          </p:spTgt>
                                        </p:tgtEl>
                                        <p:attrNameLst>
                                          <p:attrName>style.visibility</p:attrName>
                                        </p:attrNameLst>
                                      </p:cBhvr>
                                      <p:to>
                                        <p:strVal val="visible"/>
                                      </p:to>
                                    </p:set>
                                    <p:animEffect transition="in" filter="fade">
                                      <p:cBhvr>
                                        <p:cTn id="61"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fa-IR" smtClean="0"/>
              <a:t>2/7/94</a:t>
            </a:r>
            <a:endParaRPr lang="en-US" dirty="0"/>
          </a:p>
        </p:txBody>
      </p:sp>
      <p:sp>
        <p:nvSpPr>
          <p:cNvPr id="3" name="Footer Placeholder 2"/>
          <p:cNvSpPr>
            <a:spLocks noGrp="1"/>
          </p:cNvSpPr>
          <p:nvPr>
            <p:ph type="ftr" sz="quarter" idx="11"/>
          </p:nvPr>
        </p:nvSpPr>
        <p:spPr/>
        <p:txBody>
          <a:bodyPr/>
          <a:lstStyle/>
          <a:p>
            <a:r>
              <a:rPr lang="fa-IR" smtClean="0"/>
              <a:t>ویرگول انلاین</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11</a:t>
            </a:fld>
            <a:endParaRPr lang="en-US" dirty="0"/>
          </a:p>
        </p:txBody>
      </p:sp>
      <p:sp>
        <p:nvSpPr>
          <p:cNvPr id="5" name="TextBox 4"/>
          <p:cNvSpPr txBox="1"/>
          <p:nvPr/>
        </p:nvSpPr>
        <p:spPr>
          <a:xfrm>
            <a:off x="685800" y="658906"/>
            <a:ext cx="10131427" cy="4801314"/>
          </a:xfrm>
          <a:prstGeom prst="rect">
            <a:avLst/>
          </a:prstGeom>
          <a:noFill/>
        </p:spPr>
        <p:txBody>
          <a:bodyPr wrap="square" rtlCol="1">
            <a:spAutoFit/>
          </a:bodyPr>
          <a:lstStyle/>
          <a:p>
            <a:pPr algn="r" rtl="1"/>
            <a:r>
              <a:rPr lang="fa-IR" dirty="0" smtClean="0"/>
              <a:t>تقسیم بندی براهین وجود خدا</a:t>
            </a:r>
          </a:p>
          <a:p>
            <a:pPr marL="342900" indent="-342900" algn="r" rtl="1">
              <a:buFont typeface="+mj-lt"/>
              <a:buAutoNum type="arabicPeriod"/>
            </a:pPr>
            <a:r>
              <a:rPr lang="fa-IR" dirty="0" smtClean="0"/>
              <a:t>تقسیم بندی جان هیک </a:t>
            </a:r>
          </a:p>
          <a:p>
            <a:pPr marL="342900" indent="-342900" algn="r" rtl="1">
              <a:buFont typeface="+mj-lt"/>
              <a:buAutoNum type="arabicPeriod"/>
            </a:pPr>
            <a:r>
              <a:rPr lang="fa-IR" dirty="0" smtClean="0"/>
              <a:t>تقسیم بندی شهید مطهری</a:t>
            </a:r>
          </a:p>
          <a:p>
            <a:pPr marL="342900" indent="-342900" algn="r" rtl="1">
              <a:buFont typeface="+mj-lt"/>
              <a:buAutoNum type="arabicPeriod"/>
            </a:pPr>
            <a:r>
              <a:rPr lang="fa-IR" dirty="0" smtClean="0"/>
              <a:t>تقسیم بندی ایت الله جوادی املی</a:t>
            </a:r>
          </a:p>
          <a:p>
            <a:pPr marL="342900" indent="-342900" algn="r" rtl="1">
              <a:buFont typeface="+mj-lt"/>
              <a:buAutoNum type="arabicPeriod"/>
            </a:pPr>
            <a:endParaRPr lang="fa-IR" dirty="0"/>
          </a:p>
          <a:p>
            <a:pPr algn="r" rtl="1"/>
            <a:r>
              <a:rPr lang="fa-IR" dirty="0"/>
              <a:t>جان هیک، راه‌های اثبات وجود خدا را به دو گروه تقسیم می‌نماید:</a:t>
            </a:r>
          </a:p>
          <a:p>
            <a:pPr algn="r" rtl="1"/>
            <a:r>
              <a:rPr lang="fa-IR" dirty="0"/>
              <a:t>براهین پیشینی: مستقل از تجربه، که اگر صحیح و تام باشند، ما را به قطعیتی همچون قطعیت قضایای ریاضی خواهند رساند.</a:t>
            </a:r>
          </a:p>
          <a:p>
            <a:pPr algn="r" rtl="1"/>
            <a:r>
              <a:rPr lang="fa-IR" dirty="0"/>
              <a:t>براهین پسینی: یا براهین تجربی.</a:t>
            </a:r>
          </a:p>
          <a:p>
            <a:pPr algn="r" rtl="1"/>
            <a:r>
              <a:rPr lang="fa-IR" dirty="0"/>
              <a:t>هیک همچنین براهین پسینی را به دو دسته تقسیم می‌کند:</a:t>
            </a:r>
          </a:p>
          <a:p>
            <a:pPr algn="r" rtl="1"/>
            <a:r>
              <a:rPr lang="fa-IR" dirty="0"/>
              <a:t>براهینی که مدعی استدلال قریب به یقین یا </a:t>
            </a:r>
            <a:r>
              <a:rPr lang="fa-IR" i="1" dirty="0"/>
              <a:t>برهانهای دندان شکن</a:t>
            </a:r>
            <a:r>
              <a:rPr lang="fa-IR" dirty="0"/>
              <a:t> هستند.</a:t>
            </a:r>
          </a:p>
          <a:p>
            <a:pPr algn="r" rtl="1"/>
            <a:r>
              <a:rPr lang="fa-IR" dirty="0"/>
              <a:t>براهینی که صرفاً درصددند ما را قانع کنند که خداباوری محتمل‌ترین توضیح درباره جهان است</a:t>
            </a:r>
            <a:r>
              <a:rPr lang="fa-IR" dirty="0" smtClean="0"/>
              <a:t>.</a:t>
            </a:r>
            <a:endParaRPr lang="fa-IR" dirty="0"/>
          </a:p>
          <a:p>
            <a:pPr algn="r" rtl="1"/>
            <a:r>
              <a:rPr lang="fa-IR" dirty="0"/>
              <a:t>در تقسیم بندی نسبتاً مشابهی، برخی حکمای مسلمان از دو روش لمّی (براهین پیشینی) و انّی (پسینی) سخن به میان می‌آورند، و سپس براهین انّی را به دو گروه تقسیم می‌کنند:</a:t>
            </a:r>
          </a:p>
          <a:p>
            <a:pPr algn="r" rtl="1"/>
            <a:r>
              <a:rPr lang="fa-IR" dirty="0"/>
              <a:t>شبه انی: از یک ملازم به ملازم دیگر پی برده می‌شود.</a:t>
            </a:r>
          </a:p>
          <a:p>
            <a:pPr algn="r" rtl="1"/>
            <a:r>
              <a:rPr lang="fa-IR" dirty="0"/>
              <a:t>انی واقعی: مخلوقات، واسطه اثبات وجود خدا هستند.</a:t>
            </a:r>
          </a:p>
          <a:p>
            <a:pPr algn="r" rtl="1"/>
            <a:endParaRPr lang="fa-IR" dirty="0" smtClean="0"/>
          </a:p>
          <a:p>
            <a:pPr algn="r" rtl="1"/>
            <a:endParaRPr lang="fa-IR" dirty="0"/>
          </a:p>
        </p:txBody>
      </p:sp>
    </p:spTree>
    <p:extLst>
      <p:ext uri="{BB962C8B-B14F-4D97-AF65-F5344CB8AC3E}">
        <p14:creationId xmlns:p14="http://schemas.microsoft.com/office/powerpoint/2010/main" val="1537534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fade">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fade">
                                      <p:cBhvr>
                                        <p:cTn id="22" dur="500"/>
                                        <p:tgtEl>
                                          <p:spTgt spid="5">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Effect transition="in" filter="fade">
                                      <p:cBhvr>
                                        <p:cTn id="25" dur="500"/>
                                        <p:tgtEl>
                                          <p:spTgt spid="5">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5">
                                            <p:txEl>
                                              <p:pRg st="7" end="7"/>
                                            </p:txEl>
                                          </p:spTgt>
                                        </p:tgtEl>
                                        <p:attrNameLst>
                                          <p:attrName>style.visibility</p:attrName>
                                        </p:attrNameLst>
                                      </p:cBhvr>
                                      <p:to>
                                        <p:strVal val="visible"/>
                                      </p:to>
                                    </p:set>
                                    <p:animEffect transition="in" filter="fade">
                                      <p:cBhvr>
                                        <p:cTn id="28" dur="500"/>
                                        <p:tgtEl>
                                          <p:spTgt spid="5">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animEffect transition="in" filter="fade">
                                      <p:cBhvr>
                                        <p:cTn id="31" dur="500"/>
                                        <p:tgtEl>
                                          <p:spTgt spid="5">
                                            <p:txEl>
                                              <p:pRg st="8" end="8"/>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5">
                                            <p:txEl>
                                              <p:pRg st="9" end="9"/>
                                            </p:txEl>
                                          </p:spTgt>
                                        </p:tgtEl>
                                        <p:attrNameLst>
                                          <p:attrName>style.visibility</p:attrName>
                                        </p:attrNameLst>
                                      </p:cBhvr>
                                      <p:to>
                                        <p:strVal val="visible"/>
                                      </p:to>
                                    </p:set>
                                    <p:animEffect transition="in" filter="fade">
                                      <p:cBhvr>
                                        <p:cTn id="34" dur="500"/>
                                        <p:tgtEl>
                                          <p:spTgt spid="5">
                                            <p:txEl>
                                              <p:pRg st="9" end="9"/>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5">
                                            <p:txEl>
                                              <p:pRg st="10" end="10"/>
                                            </p:txEl>
                                          </p:spTgt>
                                        </p:tgtEl>
                                        <p:attrNameLst>
                                          <p:attrName>style.visibility</p:attrName>
                                        </p:attrNameLst>
                                      </p:cBhvr>
                                      <p:to>
                                        <p:strVal val="visible"/>
                                      </p:to>
                                    </p:set>
                                    <p:animEffect transition="in" filter="fade">
                                      <p:cBhvr>
                                        <p:cTn id="37" dur="500"/>
                                        <p:tgtEl>
                                          <p:spTgt spid="5">
                                            <p:txEl>
                                              <p:pRg st="10" end="10"/>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5">
                                            <p:txEl>
                                              <p:pRg st="11" end="11"/>
                                            </p:txEl>
                                          </p:spTgt>
                                        </p:tgtEl>
                                        <p:attrNameLst>
                                          <p:attrName>style.visibility</p:attrName>
                                        </p:attrNameLst>
                                      </p:cBhvr>
                                      <p:to>
                                        <p:strVal val="visible"/>
                                      </p:to>
                                    </p:set>
                                    <p:animEffect transition="in" filter="fade">
                                      <p:cBhvr>
                                        <p:cTn id="40" dur="500"/>
                                        <p:tgtEl>
                                          <p:spTgt spid="5">
                                            <p:txEl>
                                              <p:pRg st="11" end="11"/>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5">
                                            <p:txEl>
                                              <p:pRg st="12" end="12"/>
                                            </p:txEl>
                                          </p:spTgt>
                                        </p:tgtEl>
                                        <p:attrNameLst>
                                          <p:attrName>style.visibility</p:attrName>
                                        </p:attrNameLst>
                                      </p:cBhvr>
                                      <p:to>
                                        <p:strVal val="visible"/>
                                      </p:to>
                                    </p:set>
                                    <p:animEffect transition="in" filter="fade">
                                      <p:cBhvr>
                                        <p:cTn id="43" dur="500"/>
                                        <p:tgtEl>
                                          <p:spTgt spid="5">
                                            <p:txEl>
                                              <p:pRg st="12" end="12"/>
                                            </p:txEl>
                                          </p:spTgt>
                                        </p:tgtEl>
                                      </p:cBhvr>
                                    </p:animEffect>
                                  </p:childTnLst>
                                </p:cTn>
                              </p:par>
                              <p:par>
                                <p:cTn id="44" presetID="10" presetClass="entr" presetSubtype="0" fill="hold" nodeType="withEffect">
                                  <p:stCondLst>
                                    <p:cond delay="0"/>
                                  </p:stCondLst>
                                  <p:childTnLst>
                                    <p:set>
                                      <p:cBhvr>
                                        <p:cTn id="45" dur="1" fill="hold">
                                          <p:stCondLst>
                                            <p:cond delay="0"/>
                                          </p:stCondLst>
                                        </p:cTn>
                                        <p:tgtEl>
                                          <p:spTgt spid="5">
                                            <p:txEl>
                                              <p:pRg st="13" end="13"/>
                                            </p:txEl>
                                          </p:spTgt>
                                        </p:tgtEl>
                                        <p:attrNameLst>
                                          <p:attrName>style.visibility</p:attrName>
                                        </p:attrNameLst>
                                      </p:cBhvr>
                                      <p:to>
                                        <p:strVal val="visible"/>
                                      </p:to>
                                    </p:set>
                                    <p:animEffect transition="in" filter="fade">
                                      <p:cBhvr>
                                        <p:cTn id="46" dur="500"/>
                                        <p:tgtEl>
                                          <p:spTgt spid="5">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fa-IR" smtClean="0"/>
              <a:t>2/7/94</a:t>
            </a:r>
            <a:endParaRPr lang="en-US" dirty="0"/>
          </a:p>
        </p:txBody>
      </p:sp>
      <p:sp>
        <p:nvSpPr>
          <p:cNvPr id="3" name="Footer Placeholder 2"/>
          <p:cNvSpPr>
            <a:spLocks noGrp="1"/>
          </p:cNvSpPr>
          <p:nvPr>
            <p:ph type="ftr" sz="quarter" idx="11"/>
          </p:nvPr>
        </p:nvSpPr>
        <p:spPr/>
        <p:txBody>
          <a:bodyPr/>
          <a:lstStyle/>
          <a:p>
            <a:r>
              <a:rPr lang="fa-IR" smtClean="0"/>
              <a:t>ویرگول انلاین</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12</a:t>
            </a:fld>
            <a:endParaRPr lang="en-US" dirty="0"/>
          </a:p>
        </p:txBody>
      </p:sp>
      <p:sp>
        <p:nvSpPr>
          <p:cNvPr id="5" name="TextBox 4"/>
          <p:cNvSpPr txBox="1"/>
          <p:nvPr/>
        </p:nvSpPr>
        <p:spPr>
          <a:xfrm>
            <a:off x="1021976" y="484094"/>
            <a:ext cx="9795251" cy="2554545"/>
          </a:xfrm>
          <a:prstGeom prst="rect">
            <a:avLst/>
          </a:prstGeom>
          <a:noFill/>
        </p:spPr>
        <p:txBody>
          <a:bodyPr wrap="square" rtlCol="1">
            <a:spAutoFit/>
          </a:bodyPr>
          <a:lstStyle/>
          <a:p>
            <a:pPr algn="r" rtl="1"/>
            <a:r>
              <a:rPr lang="fa-IR" sz="2000" dirty="0" smtClean="0">
                <a:cs typeface="B Nazanin" panose="00000400000000000000" pitchFamily="2" charset="-78"/>
              </a:rPr>
              <a:t>اما ایت الله</a:t>
            </a:r>
            <a:r>
              <a:rPr lang="fa-IR" sz="2000" dirty="0">
                <a:cs typeface="B Nazanin" panose="00000400000000000000" pitchFamily="2" charset="-78"/>
              </a:rPr>
              <a:t> عبدالله جوادی آملی، علاوه بر ذکر تقسیم بندی لمّی و انّی، از نگاهی دیگر نیز به موضوع می‌پردازد، و تاکید می‌کند که بسیاری از براهینی که برای اثبات خدا ارائه شده‌اند، اصلاً برهان نیستند و نه تنها خداناباوران، بلکه خداباوران نیز منتقد آنها هستند. به تصریح وی:</a:t>
            </a:r>
          </a:p>
          <a:p>
            <a:pPr algn="r" rtl="1"/>
            <a:r>
              <a:rPr lang="fa-IR" sz="2000" dirty="0">
                <a:cs typeface="B Nazanin" panose="00000400000000000000" pitchFamily="2" charset="-78"/>
              </a:rPr>
              <a:t>برخی براهینی که برای اثبات </a:t>
            </a:r>
            <a:r>
              <a:rPr lang="fa-IR" sz="2000" i="1" dirty="0">
                <a:cs typeface="B Nazanin" panose="00000400000000000000" pitchFamily="2" charset="-78"/>
              </a:rPr>
              <a:t>واجب</a:t>
            </a:r>
            <a:r>
              <a:rPr lang="fa-IR" sz="2000" dirty="0">
                <a:cs typeface="B Nazanin" panose="00000400000000000000" pitchFamily="2" charset="-78"/>
              </a:rPr>
              <a:t> اقامه می‌شوند، معیوب بوده و فاقد شرایط افاده یقین می‌باشند؛ این دسته فساد درونی دارند و در حقیقت برهان نیستند.</a:t>
            </a:r>
          </a:p>
          <a:p>
            <a:pPr algn="r" rtl="1"/>
            <a:r>
              <a:rPr lang="fa-IR" sz="2000" dirty="0">
                <a:cs typeface="B Nazanin" panose="00000400000000000000" pitchFamily="2" charset="-78"/>
              </a:rPr>
              <a:t>دسته دوم براهینی که معیوب نیستند و در حقیقت برهان می‌باشند، لیکن ناقص هستند؛ مانند برهان </a:t>
            </a:r>
            <a:r>
              <a:rPr lang="fa-IR" sz="2000" dirty="0" smtClean="0">
                <a:cs typeface="B Nazanin" panose="00000400000000000000" pitchFamily="2" charset="-78"/>
              </a:rPr>
              <a:t>حرکت یا</a:t>
            </a:r>
            <a:r>
              <a:rPr lang="fa-IR" sz="2000" dirty="0">
                <a:cs typeface="B Nazanin" panose="00000400000000000000" pitchFamily="2" charset="-78"/>
              </a:rPr>
              <a:t> برهان </a:t>
            </a:r>
            <a:r>
              <a:rPr lang="fa-IR" sz="2000" dirty="0" smtClean="0">
                <a:cs typeface="B Nazanin" panose="00000400000000000000" pitchFamily="2" charset="-78"/>
              </a:rPr>
              <a:t>حدوث.</a:t>
            </a:r>
            <a:endParaRPr lang="fa-IR" sz="2000" dirty="0">
              <a:cs typeface="B Nazanin" panose="00000400000000000000" pitchFamily="2" charset="-78"/>
            </a:endParaRPr>
          </a:p>
          <a:p>
            <a:pPr algn="r" rtl="1"/>
            <a:r>
              <a:rPr lang="fa-IR" sz="2000" dirty="0">
                <a:cs typeface="B Nazanin" panose="00000400000000000000" pitchFamily="2" charset="-78"/>
              </a:rPr>
              <a:t>براهینی که صحیح و کامل هستند؛ مانند برهان </a:t>
            </a:r>
            <a:r>
              <a:rPr lang="fa-IR" sz="2000" dirty="0" smtClean="0">
                <a:cs typeface="B Nazanin" panose="00000400000000000000" pitchFamily="2" charset="-78"/>
              </a:rPr>
              <a:t>صدیقین</a:t>
            </a:r>
            <a:r>
              <a:rPr lang="fa-IR" sz="2000" dirty="0">
                <a:cs typeface="B Nazanin" panose="00000400000000000000" pitchFamily="2" charset="-78"/>
              </a:rPr>
              <a:t>.</a:t>
            </a:r>
          </a:p>
          <a:p>
            <a:pPr algn="r" rtl="1"/>
            <a:endParaRPr lang="fa-IR" sz="2000" dirty="0">
              <a:cs typeface="B Nazanin" panose="00000400000000000000" pitchFamily="2" charset="-78"/>
            </a:endParaRPr>
          </a:p>
        </p:txBody>
      </p:sp>
      <p:sp>
        <p:nvSpPr>
          <p:cNvPr id="18" name="TextBox 17"/>
          <p:cNvSpPr txBox="1"/>
          <p:nvPr/>
        </p:nvSpPr>
        <p:spPr>
          <a:xfrm>
            <a:off x="2254461" y="2925813"/>
            <a:ext cx="8562766" cy="3416320"/>
          </a:xfrm>
          <a:prstGeom prst="rect">
            <a:avLst/>
          </a:prstGeom>
          <a:noFill/>
        </p:spPr>
        <p:txBody>
          <a:bodyPr wrap="square" rtlCol="1">
            <a:spAutoFit/>
          </a:bodyPr>
          <a:lstStyle/>
          <a:p>
            <a:pPr algn="r" rtl="1"/>
            <a:r>
              <a:rPr lang="fa-IR" b="1" dirty="0">
                <a:cs typeface="B Nazanin" panose="00000400000000000000" pitchFamily="2" charset="-78"/>
              </a:rPr>
              <a:t>برهان صدیقین</a:t>
            </a:r>
            <a:r>
              <a:rPr lang="fa-IR" dirty="0">
                <a:cs typeface="B Nazanin" panose="00000400000000000000" pitchFamily="2" charset="-78"/>
              </a:rPr>
              <a:t> از برهان‌های اثبات وجود </a:t>
            </a:r>
            <a:r>
              <a:rPr lang="fa-IR" dirty="0" smtClean="0">
                <a:cs typeface="B Nazanin" panose="00000400000000000000" pitchFamily="2" charset="-78"/>
              </a:rPr>
              <a:t>خدا</a:t>
            </a:r>
            <a:r>
              <a:rPr lang="fa-IR" dirty="0">
                <a:cs typeface="B Nazanin" panose="00000400000000000000" pitchFamily="2" charset="-78"/>
              </a:rPr>
              <a:t> </a:t>
            </a:r>
            <a:r>
              <a:rPr lang="fa-IR" dirty="0" smtClean="0">
                <a:cs typeface="B Nazanin" panose="00000400000000000000" pitchFamily="2" charset="-78"/>
              </a:rPr>
              <a:t>و </a:t>
            </a:r>
            <a:r>
              <a:rPr lang="fa-IR" dirty="0">
                <a:cs typeface="B Nazanin" panose="00000400000000000000" pitchFamily="2" charset="-78"/>
              </a:rPr>
              <a:t>جزو برهان‌های </a:t>
            </a:r>
            <a:r>
              <a:rPr lang="fa-IR" dirty="0" smtClean="0">
                <a:cs typeface="B Nazanin" panose="00000400000000000000" pitchFamily="2" charset="-78"/>
              </a:rPr>
              <a:t>وجودی</a:t>
            </a:r>
            <a:r>
              <a:rPr lang="fa-IR" dirty="0">
                <a:cs typeface="B Nazanin" panose="00000400000000000000" pitchFamily="2" charset="-78"/>
              </a:rPr>
              <a:t> </a:t>
            </a:r>
            <a:r>
              <a:rPr lang="fa-IR" dirty="0" smtClean="0">
                <a:cs typeface="B Nazanin" panose="00000400000000000000" pitchFamily="2" charset="-78"/>
              </a:rPr>
              <a:t>است </a:t>
            </a:r>
            <a:r>
              <a:rPr lang="fa-IR" dirty="0">
                <a:cs typeface="B Nazanin" panose="00000400000000000000" pitchFamily="2" charset="-78"/>
              </a:rPr>
              <a:t>که با بهره‌گیری از مفهوم </a:t>
            </a:r>
            <a:r>
              <a:rPr lang="fa-IR" i="1" dirty="0">
                <a:cs typeface="B Nazanin" panose="00000400000000000000" pitchFamily="2" charset="-78"/>
              </a:rPr>
              <a:t>اصالت وجود</a:t>
            </a:r>
            <a:r>
              <a:rPr lang="fa-IR" dirty="0">
                <a:cs typeface="B Nazanin" panose="00000400000000000000" pitchFamily="2" charset="-78"/>
              </a:rPr>
              <a:t>، وجود </a:t>
            </a:r>
            <a:r>
              <a:rPr lang="fa-IR" dirty="0" smtClean="0">
                <a:cs typeface="B Nazanin" panose="00000400000000000000" pitchFamily="2" charset="-78"/>
              </a:rPr>
              <a:t>خدا</a:t>
            </a:r>
            <a:r>
              <a:rPr lang="fa-IR" dirty="0">
                <a:cs typeface="B Nazanin" panose="00000400000000000000" pitchFamily="2" charset="-78"/>
              </a:rPr>
              <a:t> </a:t>
            </a:r>
            <a:r>
              <a:rPr lang="fa-IR" dirty="0" smtClean="0">
                <a:cs typeface="B Nazanin" panose="00000400000000000000" pitchFamily="2" charset="-78"/>
              </a:rPr>
              <a:t>را </a:t>
            </a:r>
            <a:r>
              <a:rPr lang="fa-IR" dirty="0">
                <a:cs typeface="B Nazanin" panose="00000400000000000000" pitchFamily="2" charset="-78"/>
              </a:rPr>
              <a:t>اثبات می‌کند و به‌گفته علامه طباطبایی معتبرترین و قوی‌ترین برهان برای رسیدن به </a:t>
            </a:r>
            <a:r>
              <a:rPr lang="fa-IR" dirty="0" smtClean="0">
                <a:cs typeface="B Nazanin" panose="00000400000000000000" pitchFamily="2" charset="-78"/>
              </a:rPr>
              <a:t>خداست.</a:t>
            </a:r>
          </a:p>
          <a:p>
            <a:pPr algn="r" rtl="1"/>
            <a:endParaRPr lang="fa-IR" dirty="0">
              <a:cs typeface="B Nazanin" panose="00000400000000000000" pitchFamily="2" charset="-78"/>
            </a:endParaRPr>
          </a:p>
          <a:p>
            <a:pPr algn="r" rtl="1"/>
            <a:r>
              <a:rPr lang="fa-IR" dirty="0" smtClean="0">
                <a:cs typeface="B Nazanin" panose="00000400000000000000" pitchFamily="2" charset="-78"/>
              </a:rPr>
              <a:t>در</a:t>
            </a:r>
            <a:r>
              <a:rPr lang="fa-IR" dirty="0">
                <a:cs typeface="B Nazanin" panose="00000400000000000000" pitchFamily="2" charset="-78"/>
              </a:rPr>
              <a:t> فلسفه </a:t>
            </a:r>
            <a:r>
              <a:rPr lang="fa-IR" dirty="0" smtClean="0">
                <a:cs typeface="B Nazanin" panose="00000400000000000000" pitchFamily="2" charset="-78"/>
              </a:rPr>
              <a:t>اسلامی ، </a:t>
            </a:r>
            <a:r>
              <a:rPr lang="fa-IR" dirty="0">
                <a:cs typeface="B Nazanin" panose="00000400000000000000" pitchFamily="2" charset="-78"/>
              </a:rPr>
              <a:t>این تقریرها مشهور هستند به این که تنها براهین از میان برهان‌های اثبات وجود خدایند که وجود خدا را با خود خدا و بدون واسطه اثبات می‌کنند.مفسرین برخی آیات </a:t>
            </a:r>
            <a:r>
              <a:rPr lang="fa-IR" dirty="0" smtClean="0">
                <a:cs typeface="B Nazanin" panose="00000400000000000000" pitchFamily="2" charset="-78"/>
              </a:rPr>
              <a:t>قرآن</a:t>
            </a:r>
            <a:r>
              <a:rPr lang="fa-IR" dirty="0">
                <a:cs typeface="B Nazanin" panose="00000400000000000000" pitchFamily="2" charset="-78"/>
              </a:rPr>
              <a:t> </a:t>
            </a:r>
            <a:r>
              <a:rPr lang="fa-IR" dirty="0" smtClean="0">
                <a:cs typeface="B Nazanin" panose="00000400000000000000" pitchFamily="2" charset="-78"/>
              </a:rPr>
              <a:t>را </a:t>
            </a:r>
            <a:r>
              <a:rPr lang="fa-IR" dirty="0">
                <a:cs typeface="B Nazanin" panose="00000400000000000000" pitchFamily="2" charset="-78"/>
              </a:rPr>
              <a:t>اشاره به این برهان می‌دانند: «آیا پروردگار تو که بر هر چیز گواه است خودش بس </a:t>
            </a:r>
            <a:r>
              <a:rPr lang="fa-IR" dirty="0" smtClean="0">
                <a:cs typeface="B Nazanin" panose="00000400000000000000" pitchFamily="2" charset="-78"/>
              </a:rPr>
              <a:t>نیست؟</a:t>
            </a:r>
          </a:p>
          <a:p>
            <a:pPr algn="r" rtl="1"/>
            <a:endParaRPr lang="fa-IR" dirty="0" smtClean="0">
              <a:cs typeface="B Nazanin" panose="00000400000000000000" pitchFamily="2" charset="-78"/>
            </a:endParaRPr>
          </a:p>
          <a:p>
            <a:pPr algn="r" rtl="1"/>
            <a:r>
              <a:rPr lang="fa-IR" u="sng" dirty="0" smtClean="0">
                <a:cs typeface="B Nazanin" panose="00000400000000000000" pitchFamily="2" charset="-78"/>
              </a:rPr>
              <a:t>ملاصدرا</a:t>
            </a:r>
            <a:r>
              <a:rPr lang="fa-IR" dirty="0" smtClean="0">
                <a:cs typeface="B Nazanin" panose="00000400000000000000" pitchFamily="2" charset="-78"/>
              </a:rPr>
              <a:t> واضع </a:t>
            </a:r>
            <a:r>
              <a:rPr lang="fa-IR" dirty="0">
                <a:cs typeface="B Nazanin" panose="00000400000000000000" pitchFamily="2" charset="-78"/>
              </a:rPr>
              <a:t>اصلی مفهوم اصالت </a:t>
            </a:r>
            <a:r>
              <a:rPr lang="fa-IR" dirty="0" smtClean="0">
                <a:cs typeface="B Nazanin" panose="00000400000000000000" pitchFamily="2" charset="-78"/>
              </a:rPr>
              <a:t>وجود</a:t>
            </a:r>
            <a:r>
              <a:rPr lang="fa-IR" dirty="0">
                <a:cs typeface="B Nazanin" panose="00000400000000000000" pitchFamily="2" charset="-78"/>
              </a:rPr>
              <a:t> </a:t>
            </a:r>
            <a:r>
              <a:rPr lang="fa-IR" dirty="0" smtClean="0">
                <a:cs typeface="B Nazanin" panose="00000400000000000000" pitchFamily="2" charset="-78"/>
              </a:rPr>
              <a:t>است</a:t>
            </a:r>
            <a:r>
              <a:rPr lang="fa-IR" dirty="0">
                <a:cs typeface="B Nazanin" panose="00000400000000000000" pitchFamily="2" charset="-78"/>
              </a:rPr>
              <a:t>، و به استناد آن درباره برهان صدیقین می گوید:</a:t>
            </a:r>
          </a:p>
          <a:p>
            <a:pPr algn="r" rtl="1"/>
            <a:endParaRPr lang="fa-IR" dirty="0" smtClean="0">
              <a:cs typeface="B Nazanin" panose="00000400000000000000" pitchFamily="2" charset="-78"/>
            </a:endParaRPr>
          </a:p>
          <a:p>
            <a:pPr algn="r" rtl="1"/>
            <a:r>
              <a:rPr lang="fa-IR" dirty="0">
                <a:cs typeface="B Nazanin" panose="00000400000000000000" pitchFamily="2" charset="-78"/>
              </a:rPr>
              <a:t>اگر حکمای الهی وجود عالم محسوس را هم مشاهده نکرده بودند، اعتقاد آنان در مورد وجود خدا و صفات و کلیات افعال او غیر از این اعتقادی که اکنون دارند نبود.</a:t>
            </a:r>
            <a:endParaRPr lang="fa-IR" dirty="0" smtClean="0">
              <a:cs typeface="B Nazanin" panose="00000400000000000000" pitchFamily="2" charset="-78"/>
            </a:endParaRPr>
          </a:p>
          <a:p>
            <a:pPr algn="r" rtl="1"/>
            <a:endParaRPr lang="fa-IR" dirty="0">
              <a:cs typeface="B Nazanin" panose="00000400000000000000" pitchFamily="2" charset="-78"/>
            </a:endParaRPr>
          </a:p>
        </p:txBody>
      </p:sp>
    </p:spTree>
    <p:extLst>
      <p:ext uri="{BB962C8B-B14F-4D97-AF65-F5344CB8AC3E}">
        <p14:creationId xmlns:p14="http://schemas.microsoft.com/office/powerpoint/2010/main" val="2654528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Effect transition="in" filter="fade">
                                      <p:cBhvr>
                                        <p:cTn id="7" dur="500"/>
                                        <p:tgtEl>
                                          <p:spTgt spid="18">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8">
                                            <p:txEl>
                                              <p:pRg st="2" end="2"/>
                                            </p:txEl>
                                          </p:spTgt>
                                        </p:tgtEl>
                                        <p:attrNameLst>
                                          <p:attrName>style.visibility</p:attrName>
                                        </p:attrNameLst>
                                      </p:cBhvr>
                                      <p:to>
                                        <p:strVal val="visible"/>
                                      </p:to>
                                    </p:set>
                                    <p:animEffect transition="in" filter="fade">
                                      <p:cBhvr>
                                        <p:cTn id="10" dur="500"/>
                                        <p:tgtEl>
                                          <p:spTgt spid="18">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8">
                                            <p:txEl>
                                              <p:pRg st="4" end="4"/>
                                            </p:txEl>
                                          </p:spTgt>
                                        </p:tgtEl>
                                        <p:attrNameLst>
                                          <p:attrName>style.visibility</p:attrName>
                                        </p:attrNameLst>
                                      </p:cBhvr>
                                      <p:to>
                                        <p:strVal val="visible"/>
                                      </p:to>
                                    </p:set>
                                    <p:animEffect transition="in" filter="fade">
                                      <p:cBhvr>
                                        <p:cTn id="13" dur="500"/>
                                        <p:tgtEl>
                                          <p:spTgt spid="18">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8">
                                            <p:txEl>
                                              <p:pRg st="6" end="6"/>
                                            </p:txEl>
                                          </p:spTgt>
                                        </p:tgtEl>
                                        <p:attrNameLst>
                                          <p:attrName>style.visibility</p:attrName>
                                        </p:attrNameLst>
                                      </p:cBhvr>
                                      <p:to>
                                        <p:strVal val="visible"/>
                                      </p:to>
                                    </p:set>
                                    <p:animEffect transition="in" filter="fade">
                                      <p:cBhvr>
                                        <p:cTn id="16" dur="500"/>
                                        <p:tgtEl>
                                          <p:spTgt spid="1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fa-IR" smtClean="0"/>
              <a:t>2/7/94</a:t>
            </a:r>
            <a:endParaRPr lang="en-US" dirty="0"/>
          </a:p>
        </p:txBody>
      </p:sp>
      <p:sp>
        <p:nvSpPr>
          <p:cNvPr id="3" name="Footer Placeholder 2"/>
          <p:cNvSpPr>
            <a:spLocks noGrp="1"/>
          </p:cNvSpPr>
          <p:nvPr>
            <p:ph type="ftr" sz="quarter" idx="11"/>
          </p:nvPr>
        </p:nvSpPr>
        <p:spPr/>
        <p:txBody>
          <a:bodyPr/>
          <a:lstStyle/>
          <a:p>
            <a:r>
              <a:rPr lang="fa-IR" dirty="0" smtClean="0"/>
              <a:t>ویرگول انلاین</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13</a:t>
            </a:fld>
            <a:endParaRPr lang="en-US" dirty="0"/>
          </a:p>
        </p:txBody>
      </p:sp>
      <p:sp>
        <p:nvSpPr>
          <p:cNvPr id="6" name="TextBox 5"/>
          <p:cNvSpPr txBox="1"/>
          <p:nvPr/>
        </p:nvSpPr>
        <p:spPr>
          <a:xfrm>
            <a:off x="941294" y="497541"/>
            <a:ext cx="10219765" cy="5016758"/>
          </a:xfrm>
          <a:prstGeom prst="rect">
            <a:avLst/>
          </a:prstGeom>
          <a:noFill/>
        </p:spPr>
        <p:txBody>
          <a:bodyPr wrap="square" rtlCol="1">
            <a:spAutoFit/>
          </a:bodyPr>
          <a:lstStyle/>
          <a:p>
            <a:pPr algn="r" rtl="1"/>
            <a:r>
              <a:rPr lang="fa-IR" sz="2000" dirty="0" smtClean="0">
                <a:cs typeface="B Nazanin" panose="00000400000000000000" pitchFamily="2" charset="-78"/>
              </a:rPr>
              <a:t>پراگماتیسم یا کنش گرایی:</a:t>
            </a:r>
          </a:p>
          <a:p>
            <a:pPr algn="r" rtl="1"/>
            <a:r>
              <a:rPr lang="fa-IR" sz="2000" dirty="0" smtClean="0">
                <a:cs typeface="B Nazanin" panose="00000400000000000000" pitchFamily="2" charset="-78"/>
              </a:rPr>
              <a:t>به معنی فلسفه اصالت عمل است ولی در سیاست بیشتر واقع گرایی و مصلحت گرایی معنی میدهد</a:t>
            </a:r>
          </a:p>
          <a:p>
            <a:pPr algn="r" rtl="1"/>
            <a:r>
              <a:rPr lang="fa-IR" sz="2000" dirty="0" smtClean="0">
                <a:cs typeface="B Nazanin" panose="00000400000000000000" pitchFamily="2" charset="-78"/>
              </a:rPr>
              <a:t>پراگماتیسم روشی از فلسفه است که با اعتراف به غیر ممکن بودن اثبات بعضی مسایل اذعان می کند.</a:t>
            </a:r>
          </a:p>
          <a:p>
            <a:pPr algn="r" rtl="1"/>
            <a:r>
              <a:rPr lang="fa-IR" sz="2000" dirty="0" smtClean="0">
                <a:cs typeface="B Nazanin" panose="00000400000000000000" pitchFamily="2" charset="-78"/>
              </a:rPr>
              <a:t>از دیدگاه پراکما : معیار حقیقت ،عبارت است از سودمندی ،فایده ،نتیجه و انطباق با واقعیت عینی در واقع حقیقت هر چیز بوسیله نتیجه نهایی ان اثبات می شود.</a:t>
            </a:r>
          </a:p>
          <a:p>
            <a:pPr algn="r" rtl="1"/>
            <a:r>
              <a:rPr lang="fa-IR" sz="2000" dirty="0" smtClean="0">
                <a:cs typeface="B Nazanin" panose="00000400000000000000" pitchFamily="2" charset="-78"/>
              </a:rPr>
              <a:t>خب</a:t>
            </a:r>
          </a:p>
          <a:p>
            <a:pPr algn="r" rtl="1"/>
            <a:endParaRPr lang="fa-IR" sz="2000" dirty="0" smtClean="0">
              <a:cs typeface="B Nazanin" panose="00000400000000000000" pitchFamily="2" charset="-78"/>
            </a:endParaRPr>
          </a:p>
          <a:p>
            <a:pPr algn="r" rtl="1"/>
            <a:r>
              <a:rPr lang="fa-IR" sz="2000" dirty="0" smtClean="0">
                <a:cs typeface="B Nazanin" panose="00000400000000000000" pitchFamily="2" charset="-78"/>
              </a:rPr>
              <a:t>چند سوال ؟؟</a:t>
            </a:r>
          </a:p>
          <a:p>
            <a:pPr algn="r" rtl="1"/>
            <a:r>
              <a:rPr lang="fa-IR" sz="2000" dirty="0" smtClean="0">
                <a:cs typeface="B Nazanin" panose="00000400000000000000" pitchFamily="2" charset="-78"/>
              </a:rPr>
              <a:t>خدا چگونه بوجود امده است؟</a:t>
            </a:r>
          </a:p>
          <a:p>
            <a:pPr algn="r" rtl="1"/>
            <a:r>
              <a:rPr lang="fa-IR" sz="2000" dirty="0" smtClean="0">
                <a:cs typeface="B Nazanin" panose="00000400000000000000" pitchFamily="2" charset="-78"/>
              </a:rPr>
              <a:t>قبول این جهان خدا افریده چه کسی خدا را افریده؟؟</a:t>
            </a:r>
          </a:p>
          <a:p>
            <a:pPr algn="r" rtl="1"/>
            <a:r>
              <a:rPr lang="fa-IR" sz="2000" dirty="0" smtClean="0">
                <a:cs typeface="B Nazanin" panose="00000400000000000000" pitchFamily="2" charset="-78"/>
              </a:rPr>
              <a:t>خدا وجود داره به من چ من ک کاری باهاش ندارم !  من با فکر و عقاید خودم تصمیم میگیرم چیکار کنم ،خودم تصمیم میگیرم ک این کار بد یا خوب !!!!</a:t>
            </a:r>
          </a:p>
          <a:p>
            <a:pPr algn="r" rtl="1"/>
            <a:endParaRPr lang="fa-IR" sz="2000" dirty="0" smtClean="0">
              <a:cs typeface="B Nazanin" panose="00000400000000000000" pitchFamily="2" charset="-78"/>
            </a:endParaRPr>
          </a:p>
          <a:p>
            <a:pPr algn="r" rtl="1"/>
            <a:r>
              <a:rPr lang="fa-IR" sz="2000" dirty="0" smtClean="0">
                <a:cs typeface="B Nazanin" panose="00000400000000000000" pitchFamily="2" charset="-78"/>
              </a:rPr>
              <a:t>انسان چگونه بوجود امده است؟</a:t>
            </a:r>
          </a:p>
          <a:p>
            <a:pPr algn="r" rtl="1"/>
            <a:r>
              <a:rPr lang="fa-IR" sz="2000" dirty="0" smtClean="0">
                <a:cs typeface="B Nazanin" panose="00000400000000000000" pitchFamily="2" charset="-78"/>
              </a:rPr>
              <a:t>فرگشت چیست؟</a:t>
            </a:r>
          </a:p>
          <a:p>
            <a:pPr algn="r" rtl="1"/>
            <a:endParaRPr lang="fa-IR" sz="2000" dirty="0" smtClean="0">
              <a:cs typeface="B Nazanin" panose="00000400000000000000" pitchFamily="2" charset="-78"/>
            </a:endParaRPr>
          </a:p>
        </p:txBody>
      </p:sp>
    </p:spTree>
    <p:extLst>
      <p:ext uri="{BB962C8B-B14F-4D97-AF65-F5344CB8AC3E}">
        <p14:creationId xmlns:p14="http://schemas.microsoft.com/office/powerpoint/2010/main" val="2216289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4" end="4"/>
                                            </p:txEl>
                                          </p:spTgt>
                                        </p:tgtEl>
                                        <p:attrNameLst>
                                          <p:attrName>style.visibility</p:attrName>
                                        </p:attrNameLst>
                                      </p:cBhvr>
                                      <p:to>
                                        <p:strVal val="visible"/>
                                      </p:to>
                                    </p:set>
                                    <p:animEffect transition="in" filter="fade">
                                      <p:cBhvr>
                                        <p:cTn id="7" dur="500"/>
                                        <p:tgtEl>
                                          <p:spTgt spid="6">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6" end="6"/>
                                            </p:txEl>
                                          </p:spTgt>
                                        </p:tgtEl>
                                        <p:attrNameLst>
                                          <p:attrName>style.visibility</p:attrName>
                                        </p:attrNameLst>
                                      </p:cBhvr>
                                      <p:to>
                                        <p:strVal val="visible"/>
                                      </p:to>
                                    </p:set>
                                    <p:animEffect transition="in" filter="fade">
                                      <p:cBhvr>
                                        <p:cTn id="12" dur="500"/>
                                        <p:tgtEl>
                                          <p:spTgt spid="6">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7" end="7"/>
                                            </p:txEl>
                                          </p:spTgt>
                                        </p:tgtEl>
                                        <p:attrNameLst>
                                          <p:attrName>style.visibility</p:attrName>
                                        </p:attrNameLst>
                                      </p:cBhvr>
                                      <p:to>
                                        <p:strVal val="visible"/>
                                      </p:to>
                                    </p:set>
                                    <p:animEffect transition="in" filter="fade">
                                      <p:cBhvr>
                                        <p:cTn id="17" dur="500"/>
                                        <p:tgtEl>
                                          <p:spTgt spid="6">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8" end="8"/>
                                            </p:txEl>
                                          </p:spTgt>
                                        </p:tgtEl>
                                        <p:attrNameLst>
                                          <p:attrName>style.visibility</p:attrName>
                                        </p:attrNameLst>
                                      </p:cBhvr>
                                      <p:to>
                                        <p:strVal val="visible"/>
                                      </p:to>
                                    </p:set>
                                    <p:animEffect transition="in" filter="fade">
                                      <p:cBhvr>
                                        <p:cTn id="22" dur="500"/>
                                        <p:tgtEl>
                                          <p:spTgt spid="6">
                                            <p:txEl>
                                              <p:pRg st="8" end="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9" end="9"/>
                                            </p:txEl>
                                          </p:spTgt>
                                        </p:tgtEl>
                                        <p:attrNameLst>
                                          <p:attrName>style.visibility</p:attrName>
                                        </p:attrNameLst>
                                      </p:cBhvr>
                                      <p:to>
                                        <p:strVal val="visible"/>
                                      </p:to>
                                    </p:set>
                                    <p:animEffect transition="in" filter="fade">
                                      <p:cBhvr>
                                        <p:cTn id="27" dur="500"/>
                                        <p:tgtEl>
                                          <p:spTgt spid="6">
                                            <p:txEl>
                                              <p:pRg st="9" end="9"/>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
                                            <p:txEl>
                                              <p:pRg st="11" end="11"/>
                                            </p:txEl>
                                          </p:spTgt>
                                        </p:tgtEl>
                                        <p:attrNameLst>
                                          <p:attrName>style.visibility</p:attrName>
                                        </p:attrNameLst>
                                      </p:cBhvr>
                                      <p:to>
                                        <p:strVal val="visible"/>
                                      </p:to>
                                    </p:set>
                                    <p:animEffect transition="in" filter="fade">
                                      <p:cBhvr>
                                        <p:cTn id="32" dur="500"/>
                                        <p:tgtEl>
                                          <p:spTgt spid="6">
                                            <p:txEl>
                                              <p:pRg st="11" end="1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6">
                                            <p:txEl>
                                              <p:pRg st="12" end="12"/>
                                            </p:txEl>
                                          </p:spTgt>
                                        </p:tgtEl>
                                        <p:attrNameLst>
                                          <p:attrName>style.visibility</p:attrName>
                                        </p:attrNameLst>
                                      </p:cBhvr>
                                      <p:to>
                                        <p:strVal val="visible"/>
                                      </p:to>
                                    </p:set>
                                    <p:animEffect transition="in" filter="fade">
                                      <p:cBhvr>
                                        <p:cTn id="37" dur="500"/>
                                        <p:tgtEl>
                                          <p:spTgt spid="6">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fa-IR" smtClean="0"/>
              <a:t>2/7/94</a:t>
            </a:r>
            <a:endParaRPr lang="en-US" dirty="0"/>
          </a:p>
        </p:txBody>
      </p:sp>
      <p:sp>
        <p:nvSpPr>
          <p:cNvPr id="3" name="Footer Placeholder 2"/>
          <p:cNvSpPr>
            <a:spLocks noGrp="1"/>
          </p:cNvSpPr>
          <p:nvPr>
            <p:ph type="ftr" sz="quarter" idx="11"/>
          </p:nvPr>
        </p:nvSpPr>
        <p:spPr/>
        <p:txBody>
          <a:bodyPr/>
          <a:lstStyle/>
          <a:p>
            <a:r>
              <a:rPr lang="fa-IR" smtClean="0"/>
              <a:t>ویرگول انلاین</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14</a:t>
            </a:fld>
            <a:endParaRPr lang="en-US" dirty="0"/>
          </a:p>
        </p:txBody>
      </p:sp>
      <p:sp>
        <p:nvSpPr>
          <p:cNvPr id="5" name="TextBox 4"/>
          <p:cNvSpPr txBox="1"/>
          <p:nvPr/>
        </p:nvSpPr>
        <p:spPr>
          <a:xfrm>
            <a:off x="685800" y="363071"/>
            <a:ext cx="10582835" cy="3477875"/>
          </a:xfrm>
          <a:prstGeom prst="rect">
            <a:avLst/>
          </a:prstGeom>
          <a:noFill/>
        </p:spPr>
        <p:txBody>
          <a:bodyPr wrap="square" rtlCol="1">
            <a:spAutoFit/>
          </a:bodyPr>
          <a:lstStyle/>
          <a:p>
            <a:pPr algn="r" rtl="1"/>
            <a:r>
              <a:rPr lang="fa-IR" sz="2000" dirty="0" smtClean="0">
                <a:cs typeface="B Nazanin" panose="00000400000000000000" pitchFamily="2" charset="-78"/>
              </a:rPr>
              <a:t>خدا چگونه بوجود امده است؟</a:t>
            </a:r>
            <a:endParaRPr lang="fa-IR" sz="2000" dirty="0">
              <a:cs typeface="B Nazanin" panose="00000400000000000000" pitchFamily="2" charset="-78"/>
            </a:endParaRPr>
          </a:p>
          <a:p>
            <a:pPr algn="r" rtl="1"/>
            <a:r>
              <a:rPr lang="fa-IR" sz="2000" dirty="0" smtClean="0">
                <a:cs typeface="B Nazanin" panose="00000400000000000000" pitchFamily="2" charset="-78"/>
              </a:rPr>
              <a:t>برای پاسخ به این سوال به چند سوال جواب دهید تا درک بهتری از این سوال برای شما پیش اید</a:t>
            </a:r>
          </a:p>
          <a:p>
            <a:pPr marL="342900" indent="-342900" algn="r" rtl="1">
              <a:buFont typeface="+mj-lt"/>
              <a:buAutoNum type="arabicPeriod"/>
            </a:pPr>
            <a:r>
              <a:rPr lang="fa-IR" sz="2000" dirty="0" smtClean="0">
                <a:cs typeface="B Nazanin" panose="00000400000000000000" pitchFamily="2" charset="-78"/>
              </a:rPr>
              <a:t>رطوبت هر چیز از اب است.رطوبت اب از کجاست؟</a:t>
            </a:r>
          </a:p>
          <a:p>
            <a:pPr marL="342900" indent="-342900" algn="r" rtl="1">
              <a:buFont typeface="+mj-lt"/>
              <a:buAutoNum type="arabicPeriod"/>
            </a:pPr>
            <a:r>
              <a:rPr lang="fa-IR" sz="2000" dirty="0" smtClean="0">
                <a:cs typeface="B Nazanin" panose="00000400000000000000" pitchFamily="2" charset="-78"/>
              </a:rPr>
              <a:t>چربی همه غذا ها از روغن است.چربی روغن از کجاست؟</a:t>
            </a:r>
          </a:p>
          <a:p>
            <a:pPr marL="342900" indent="-342900" algn="r" rtl="1">
              <a:buFont typeface="+mj-lt"/>
              <a:buAutoNum type="arabicPeriod"/>
            </a:pPr>
            <a:r>
              <a:rPr lang="fa-IR" sz="2000" dirty="0" smtClean="0">
                <a:cs typeface="B Nazanin" panose="00000400000000000000" pitchFamily="2" charset="-78"/>
              </a:rPr>
              <a:t>شوری همه چیز از نمک است.شوری نمک از کجاست؟ </a:t>
            </a:r>
          </a:p>
          <a:p>
            <a:pPr algn="r" rtl="1"/>
            <a:r>
              <a:rPr lang="fa-IR" sz="2000" dirty="0">
                <a:cs typeface="B Nazanin" panose="00000400000000000000" pitchFamily="2" charset="-78"/>
              </a:rPr>
              <a:t> </a:t>
            </a:r>
            <a:r>
              <a:rPr lang="fa-IR" sz="2000" dirty="0" smtClean="0">
                <a:cs typeface="B Nazanin" panose="00000400000000000000" pitchFamily="2" charset="-78"/>
              </a:rPr>
              <a:t>                                    پاسخ این است رطوبت برای اب چربی برای روغن شوربرای نمک ذاتی انها است</a:t>
            </a:r>
          </a:p>
          <a:p>
            <a:pPr algn="ctr" rtl="1"/>
            <a:r>
              <a:rPr lang="fa-IR" sz="2000" dirty="0">
                <a:cs typeface="B Nazanin" panose="00000400000000000000" pitchFamily="2" charset="-78"/>
              </a:rPr>
              <a:t> </a:t>
            </a:r>
            <a:r>
              <a:rPr lang="fa-IR" sz="2000" dirty="0" smtClean="0">
                <a:cs typeface="B Nazanin" panose="00000400000000000000" pitchFamily="2" charset="-78"/>
              </a:rPr>
              <a:t>    هستی هر موجوددی از خداست پس هستی خدا از کیست؟</a:t>
            </a:r>
          </a:p>
          <a:p>
            <a:pPr algn="ctr" rtl="1"/>
            <a:r>
              <a:rPr lang="fa-IR" sz="2000" dirty="0">
                <a:cs typeface="B Nazanin" panose="00000400000000000000" pitchFamily="2" charset="-78"/>
              </a:rPr>
              <a:t> </a:t>
            </a:r>
            <a:r>
              <a:rPr lang="fa-IR" sz="2000" dirty="0" smtClean="0">
                <a:cs typeface="B Nazanin" panose="00000400000000000000" pitchFamily="2" charset="-78"/>
              </a:rPr>
              <a:t>    هستی خدا از ذات اوست و از جای دیگری نیست.</a:t>
            </a:r>
          </a:p>
          <a:p>
            <a:pPr algn="ctr" rtl="1"/>
            <a:r>
              <a:rPr lang="fa-IR" sz="2000" dirty="0" smtClean="0">
                <a:cs typeface="B Nazanin" panose="00000400000000000000" pitchFamily="2" charset="-78"/>
              </a:rPr>
              <a:t>خداوند یک پدیده نیست که نیاز</a:t>
            </a:r>
          </a:p>
          <a:p>
            <a:pPr algn="ctr" rtl="1"/>
            <a:r>
              <a:rPr lang="fa-IR" sz="2000" dirty="0" smtClean="0">
                <a:cs typeface="B Nazanin" panose="00000400000000000000" pitchFamily="2" charset="-78"/>
              </a:rPr>
              <a:t>به خالق داشته باشد.</a:t>
            </a:r>
          </a:p>
          <a:p>
            <a:pPr algn="r" rtl="1"/>
            <a:endParaRPr lang="fa-IR" sz="2000" dirty="0" smtClean="0">
              <a:cs typeface="B Nazanin" panose="00000400000000000000" pitchFamily="2" charset="-78"/>
            </a:endParaRPr>
          </a:p>
        </p:txBody>
      </p:sp>
    </p:spTree>
    <p:extLst>
      <p:ext uri="{BB962C8B-B14F-4D97-AF65-F5344CB8AC3E}">
        <p14:creationId xmlns:p14="http://schemas.microsoft.com/office/powerpoint/2010/main" val="2098176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1000"/>
                                        <p:tgtEl>
                                          <p:spTgt spid="5">
                                            <p:txEl>
                                              <p:pRg st="2" end="2"/>
                                            </p:txEl>
                                          </p:spTgt>
                                        </p:tgtEl>
                                      </p:cBhvr>
                                    </p:animEffect>
                                    <p:anim calcmode="lin" valueType="num">
                                      <p:cBhvr>
                                        <p:cTn id="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3" end="3"/>
                                            </p:txEl>
                                          </p:spTgt>
                                        </p:tgtEl>
                                        <p:attrNameLst>
                                          <p:attrName>style.visibility</p:attrName>
                                        </p:attrNameLst>
                                      </p:cBhvr>
                                      <p:to>
                                        <p:strVal val="visible"/>
                                      </p:to>
                                    </p:set>
                                    <p:animEffect transition="in" filter="fade">
                                      <p:cBhvr>
                                        <p:cTn id="14" dur="1000"/>
                                        <p:tgtEl>
                                          <p:spTgt spid="5">
                                            <p:txEl>
                                              <p:pRg st="3" end="3"/>
                                            </p:txEl>
                                          </p:spTgt>
                                        </p:tgtEl>
                                      </p:cBhvr>
                                    </p:animEffect>
                                    <p:anim calcmode="lin" valueType="num">
                                      <p:cBhvr>
                                        <p:cTn id="15"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Effect transition="in" filter="fade">
                                      <p:cBhvr>
                                        <p:cTn id="21" dur="1000"/>
                                        <p:tgtEl>
                                          <p:spTgt spid="5">
                                            <p:txEl>
                                              <p:pRg st="4" end="4"/>
                                            </p:txEl>
                                          </p:spTgt>
                                        </p:tgtEl>
                                      </p:cBhvr>
                                    </p:animEffect>
                                    <p:anim calcmode="lin" valueType="num">
                                      <p:cBhvr>
                                        <p:cTn id="22"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5">
                                            <p:txEl>
                                              <p:pRg st="5" end="5"/>
                                            </p:txEl>
                                          </p:spTgt>
                                        </p:tgtEl>
                                        <p:attrNameLst>
                                          <p:attrName>style.visibility</p:attrName>
                                        </p:attrNameLst>
                                      </p:cBhvr>
                                      <p:to>
                                        <p:strVal val="visible"/>
                                      </p:to>
                                    </p:set>
                                    <p:animEffect transition="in" filter="fade">
                                      <p:cBhvr>
                                        <p:cTn id="28" dur="500"/>
                                        <p:tgtEl>
                                          <p:spTgt spid="5">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5">
                                            <p:txEl>
                                              <p:pRg st="6" end="6"/>
                                            </p:txEl>
                                          </p:spTgt>
                                        </p:tgtEl>
                                        <p:attrNameLst>
                                          <p:attrName>style.visibility</p:attrName>
                                        </p:attrNameLst>
                                      </p:cBhvr>
                                      <p:to>
                                        <p:strVal val="visible"/>
                                      </p:to>
                                    </p:set>
                                    <p:animEffect transition="in" filter="fade">
                                      <p:cBhvr>
                                        <p:cTn id="33" dur="1000"/>
                                        <p:tgtEl>
                                          <p:spTgt spid="5">
                                            <p:txEl>
                                              <p:pRg st="6" end="6"/>
                                            </p:txEl>
                                          </p:spTgt>
                                        </p:tgtEl>
                                      </p:cBhvr>
                                    </p:animEffect>
                                    <p:anim calcmode="lin" valueType="num">
                                      <p:cBhvr>
                                        <p:cTn id="34"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35"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5">
                                            <p:txEl>
                                              <p:pRg st="7" end="7"/>
                                            </p:txEl>
                                          </p:spTgt>
                                        </p:tgtEl>
                                        <p:attrNameLst>
                                          <p:attrName>style.visibility</p:attrName>
                                        </p:attrNameLst>
                                      </p:cBhvr>
                                      <p:to>
                                        <p:strVal val="visible"/>
                                      </p:to>
                                    </p:set>
                                    <p:animEffect transition="in" filter="fade">
                                      <p:cBhvr>
                                        <p:cTn id="40" dur="500"/>
                                        <p:tgtEl>
                                          <p:spTgt spid="5">
                                            <p:txEl>
                                              <p:pRg st="7" end="7"/>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5">
                                            <p:txEl>
                                              <p:pRg st="8" end="8"/>
                                            </p:txEl>
                                          </p:spTgt>
                                        </p:tgtEl>
                                        <p:attrNameLst>
                                          <p:attrName>style.visibility</p:attrName>
                                        </p:attrNameLst>
                                      </p:cBhvr>
                                      <p:to>
                                        <p:strVal val="visible"/>
                                      </p:to>
                                    </p:set>
                                    <p:animEffect transition="in" filter="fade">
                                      <p:cBhvr>
                                        <p:cTn id="43" dur="500"/>
                                        <p:tgtEl>
                                          <p:spTgt spid="5">
                                            <p:txEl>
                                              <p:pRg st="8" end="8"/>
                                            </p:txEl>
                                          </p:spTgt>
                                        </p:tgtEl>
                                      </p:cBhvr>
                                    </p:animEffect>
                                  </p:childTnLst>
                                </p:cTn>
                              </p:par>
                              <p:par>
                                <p:cTn id="44" presetID="10" presetClass="entr" presetSubtype="0" fill="hold" nodeType="withEffect">
                                  <p:stCondLst>
                                    <p:cond delay="0"/>
                                  </p:stCondLst>
                                  <p:childTnLst>
                                    <p:set>
                                      <p:cBhvr>
                                        <p:cTn id="45" dur="1" fill="hold">
                                          <p:stCondLst>
                                            <p:cond delay="0"/>
                                          </p:stCondLst>
                                        </p:cTn>
                                        <p:tgtEl>
                                          <p:spTgt spid="5">
                                            <p:txEl>
                                              <p:pRg st="9" end="9"/>
                                            </p:txEl>
                                          </p:spTgt>
                                        </p:tgtEl>
                                        <p:attrNameLst>
                                          <p:attrName>style.visibility</p:attrName>
                                        </p:attrNameLst>
                                      </p:cBhvr>
                                      <p:to>
                                        <p:strVal val="visible"/>
                                      </p:to>
                                    </p:set>
                                    <p:animEffect transition="in" filter="fade">
                                      <p:cBhvr>
                                        <p:cTn id="46"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fa-IR" smtClean="0"/>
              <a:t>2/7/94</a:t>
            </a:r>
            <a:endParaRPr lang="en-US" dirty="0"/>
          </a:p>
        </p:txBody>
      </p:sp>
      <p:sp>
        <p:nvSpPr>
          <p:cNvPr id="3" name="Footer Placeholder 2"/>
          <p:cNvSpPr>
            <a:spLocks noGrp="1"/>
          </p:cNvSpPr>
          <p:nvPr>
            <p:ph type="ftr" sz="quarter" idx="11"/>
          </p:nvPr>
        </p:nvSpPr>
        <p:spPr/>
        <p:txBody>
          <a:bodyPr/>
          <a:lstStyle/>
          <a:p>
            <a:r>
              <a:rPr lang="fa-IR" smtClean="0"/>
              <a:t>ویرگول انلاین</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15</a:t>
            </a:fld>
            <a:endParaRPr lang="en-US" dirty="0"/>
          </a:p>
        </p:txBody>
      </p:sp>
      <p:sp>
        <p:nvSpPr>
          <p:cNvPr id="5" name="TextBox 4"/>
          <p:cNvSpPr txBox="1"/>
          <p:nvPr/>
        </p:nvSpPr>
        <p:spPr>
          <a:xfrm>
            <a:off x="927847" y="470647"/>
            <a:ext cx="10165977" cy="3693319"/>
          </a:xfrm>
          <a:prstGeom prst="rect">
            <a:avLst/>
          </a:prstGeom>
          <a:noFill/>
        </p:spPr>
        <p:txBody>
          <a:bodyPr wrap="square" rtlCol="1">
            <a:spAutoFit/>
          </a:bodyPr>
          <a:lstStyle/>
          <a:p>
            <a:pPr algn="r" rtl="1"/>
            <a:r>
              <a:rPr lang="fa-IR" dirty="0" smtClean="0"/>
              <a:t>چارلز داروین :زیست شناس بریتانیایی          واضع نظریه فرگشت</a:t>
            </a:r>
          </a:p>
          <a:p>
            <a:pPr algn="r" rtl="1"/>
            <a:endParaRPr lang="fa-IR" dirty="0"/>
          </a:p>
          <a:p>
            <a:pPr algn="r" rtl="1"/>
            <a:endParaRPr lang="fa-IR" dirty="0"/>
          </a:p>
          <a:p>
            <a:pPr algn="r" rtl="1"/>
            <a:r>
              <a:rPr lang="fa-IR" dirty="0" smtClean="0"/>
              <a:t>چارلز لاین           کتاب اصول زمین شناسی              سطح زمین براثر فرایندهای تدریجی تغییر می کند و دگرگونی پوسته زمین جریانی یکنواخت در طبیعت در طول این کره است.هر موجود زنده ابتدا در مرکزی رشد می کند و از انجا پخش شده است.مدتی دوام اورده است تا تدریجا از بین رفته و جای خود را به انواع دیگر داده است.</a:t>
            </a:r>
          </a:p>
          <a:p>
            <a:pPr algn="r" rtl="1"/>
            <a:endParaRPr lang="fa-IR" dirty="0"/>
          </a:p>
          <a:p>
            <a:pPr algn="r" rtl="1"/>
            <a:endParaRPr lang="fa-IR" dirty="0" smtClean="0"/>
          </a:p>
          <a:p>
            <a:pPr algn="r" rtl="1"/>
            <a:r>
              <a:rPr lang="fa-IR" dirty="0" smtClean="0"/>
              <a:t>داروین :او این نتیجه را گرفت که پیدایش انواع جدید جریانی پیوسته و یکنواخت در طول تاریخ زمین است.</a:t>
            </a:r>
          </a:p>
          <a:p>
            <a:pPr algn="r" rtl="1"/>
            <a:endParaRPr lang="fa-IR" dirty="0"/>
          </a:p>
          <a:p>
            <a:pPr algn="r" rtl="1"/>
            <a:endParaRPr lang="fa-IR" dirty="0" smtClean="0"/>
          </a:p>
          <a:p>
            <a:pPr algn="r" rtl="1"/>
            <a:endParaRPr lang="fa-IR" dirty="0"/>
          </a:p>
          <a:p>
            <a:pPr algn="ctr" rtl="1"/>
            <a:r>
              <a:rPr lang="fa-IR" dirty="0" smtClean="0"/>
              <a:t> خب موضوع جلسه بعد تکامل انسان (فرگشت) از دیدگاه ایات قران</a:t>
            </a:r>
            <a:endParaRPr lang="fa-IR" dirty="0"/>
          </a:p>
        </p:txBody>
      </p:sp>
      <p:cxnSp>
        <p:nvCxnSpPr>
          <p:cNvPr id="7" name="Straight Arrow Connector 6"/>
          <p:cNvCxnSpPr/>
          <p:nvPr/>
        </p:nvCxnSpPr>
        <p:spPr>
          <a:xfrm flipH="1">
            <a:off x="7624482" y="699247"/>
            <a:ext cx="44375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a:off x="9547412" y="1492624"/>
            <a:ext cx="64244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6858000" y="1492624"/>
            <a:ext cx="64545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3505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3" end="3"/>
                                            </p:txEl>
                                          </p:spTgt>
                                        </p:tgtEl>
                                        <p:attrNameLst>
                                          <p:attrName>style.visibility</p:attrName>
                                        </p:attrNameLst>
                                      </p:cBhvr>
                                      <p:to>
                                        <p:strVal val="visible"/>
                                      </p:to>
                                    </p:set>
                                    <p:animEffect transition="in" filter="fade">
                                      <p:cBhvr>
                                        <p:cTn id="14" dur="1000"/>
                                        <p:tgtEl>
                                          <p:spTgt spid="5">
                                            <p:txEl>
                                              <p:pRg st="3" end="3"/>
                                            </p:txEl>
                                          </p:spTgt>
                                        </p:tgtEl>
                                      </p:cBhvr>
                                    </p:animEffect>
                                    <p:anim calcmode="lin" valueType="num">
                                      <p:cBhvr>
                                        <p:cTn id="15"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5">
                                            <p:txEl>
                                              <p:pRg st="6" end="6"/>
                                            </p:txEl>
                                          </p:spTgt>
                                        </p:tgtEl>
                                        <p:attrNameLst>
                                          <p:attrName>style.visibility</p:attrName>
                                        </p:attrNameLst>
                                      </p:cBhvr>
                                      <p:to>
                                        <p:strVal val="visible"/>
                                      </p:to>
                                    </p:set>
                                    <p:animEffect transition="in" filter="fade">
                                      <p:cBhvr>
                                        <p:cTn id="21" dur="500"/>
                                        <p:tgtEl>
                                          <p:spTgt spid="5">
                                            <p:txEl>
                                              <p:pRg st="6" end="6"/>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6" presetClass="entr" presetSubtype="0" fill="hold" nodeType="clickEffect">
                                  <p:stCondLst>
                                    <p:cond delay="0"/>
                                  </p:stCondLst>
                                  <p:iterate type="wd">
                                    <p:tmPct val="10000"/>
                                  </p:iterate>
                                  <p:childTnLst>
                                    <p:set>
                                      <p:cBhvr>
                                        <p:cTn id="25" dur="1" fill="hold">
                                          <p:stCondLst>
                                            <p:cond delay="0"/>
                                          </p:stCondLst>
                                        </p:cTn>
                                        <p:tgtEl>
                                          <p:spTgt spid="5">
                                            <p:txEl>
                                              <p:pRg st="10" end="10"/>
                                            </p:txEl>
                                          </p:spTgt>
                                        </p:tgtEl>
                                        <p:attrNameLst>
                                          <p:attrName>style.visibility</p:attrName>
                                        </p:attrNameLst>
                                      </p:cBhvr>
                                      <p:to>
                                        <p:strVal val="visible"/>
                                      </p:to>
                                    </p:set>
                                    <p:animEffect transition="in" filter="wipe(down)">
                                      <p:cBhvr>
                                        <p:cTn id="26" dur="580">
                                          <p:stCondLst>
                                            <p:cond delay="0"/>
                                          </p:stCondLst>
                                        </p:cTn>
                                        <p:tgtEl>
                                          <p:spTgt spid="5">
                                            <p:txEl>
                                              <p:pRg st="10" end="10"/>
                                            </p:txEl>
                                          </p:spTgt>
                                        </p:tgtEl>
                                      </p:cBhvr>
                                    </p:animEffect>
                                    <p:anim calcmode="lin" valueType="num">
                                      <p:cBhvr>
                                        <p:cTn id="27" dur="1822" tmFilter="0,0; 0.14,0.36; 0.43,0.73; 0.71,0.91; 1.0,1.0">
                                          <p:stCondLst>
                                            <p:cond delay="0"/>
                                          </p:stCondLst>
                                        </p:cTn>
                                        <p:tgtEl>
                                          <p:spTgt spid="5">
                                            <p:txEl>
                                              <p:pRg st="10" end="10"/>
                                            </p:txEl>
                                          </p:spTgt>
                                        </p:tgtEl>
                                        <p:attrNameLst>
                                          <p:attrName>ppt_x</p:attrName>
                                        </p:attrNameLst>
                                      </p:cBhvr>
                                      <p:tavLst>
                                        <p:tav tm="0">
                                          <p:val>
                                            <p:strVal val="#ppt_x-0.25"/>
                                          </p:val>
                                        </p:tav>
                                        <p:tav tm="100000">
                                          <p:val>
                                            <p:strVal val="#ppt_x"/>
                                          </p:val>
                                        </p:tav>
                                      </p:tavLst>
                                    </p:anim>
                                    <p:anim calcmode="lin" valueType="num">
                                      <p:cBhvr>
                                        <p:cTn id="28" dur="664" tmFilter="0.0,0.0; 0.25,0.07; 0.50,0.2; 0.75,0.467; 1.0,1.0">
                                          <p:stCondLst>
                                            <p:cond delay="0"/>
                                          </p:stCondLst>
                                        </p:cTn>
                                        <p:tgtEl>
                                          <p:spTgt spid="5">
                                            <p:txEl>
                                              <p:pRg st="10" end="10"/>
                                            </p:txEl>
                                          </p:spTgt>
                                        </p:tgtEl>
                                        <p:attrNameLst>
                                          <p:attrName>ppt_y</p:attrName>
                                        </p:attrNameLst>
                                      </p:cBhvr>
                                      <p:tavLst>
                                        <p:tav tm="0" fmla="#ppt_y-sin(pi*$)/3">
                                          <p:val>
                                            <p:fltVal val="0.5"/>
                                          </p:val>
                                        </p:tav>
                                        <p:tav tm="100000">
                                          <p:val>
                                            <p:fltVal val="1"/>
                                          </p:val>
                                        </p:tav>
                                      </p:tavLst>
                                    </p:anim>
                                    <p:anim calcmode="lin" valueType="num">
                                      <p:cBhvr>
                                        <p:cTn id="29" dur="664" tmFilter="0, 0; 0.125,0.2665; 0.25,0.4; 0.375,0.465; 0.5,0.5;  0.625,0.535; 0.75,0.6; 0.875,0.7335; 1,1">
                                          <p:stCondLst>
                                            <p:cond delay="664"/>
                                          </p:stCondLst>
                                        </p:cTn>
                                        <p:tgtEl>
                                          <p:spTgt spid="5">
                                            <p:txEl>
                                              <p:pRg st="10" end="10"/>
                                            </p:txEl>
                                          </p:spTgt>
                                        </p:tgtEl>
                                        <p:attrNameLst>
                                          <p:attrName>ppt_y</p:attrName>
                                        </p:attrNameLst>
                                      </p:cBhvr>
                                      <p:tavLst>
                                        <p:tav tm="0" fmla="#ppt_y-sin(pi*$)/9">
                                          <p:val>
                                            <p:fltVal val="0"/>
                                          </p:val>
                                        </p:tav>
                                        <p:tav tm="100000">
                                          <p:val>
                                            <p:fltVal val="1"/>
                                          </p:val>
                                        </p:tav>
                                      </p:tavLst>
                                    </p:anim>
                                    <p:anim calcmode="lin" valueType="num">
                                      <p:cBhvr>
                                        <p:cTn id="30" dur="332" tmFilter="0, 0; 0.125,0.2665; 0.25,0.4; 0.375,0.465; 0.5,0.5;  0.625,0.535; 0.75,0.6; 0.875,0.7335; 1,1">
                                          <p:stCondLst>
                                            <p:cond delay="1324"/>
                                          </p:stCondLst>
                                        </p:cTn>
                                        <p:tgtEl>
                                          <p:spTgt spid="5">
                                            <p:txEl>
                                              <p:pRg st="10" end="10"/>
                                            </p:txEl>
                                          </p:spTgt>
                                        </p:tgtEl>
                                        <p:attrNameLst>
                                          <p:attrName>ppt_y</p:attrName>
                                        </p:attrNameLst>
                                      </p:cBhvr>
                                      <p:tavLst>
                                        <p:tav tm="0" fmla="#ppt_y-sin(pi*$)/27">
                                          <p:val>
                                            <p:fltVal val="0"/>
                                          </p:val>
                                        </p:tav>
                                        <p:tav tm="100000">
                                          <p:val>
                                            <p:fltVal val="1"/>
                                          </p:val>
                                        </p:tav>
                                      </p:tavLst>
                                    </p:anim>
                                    <p:anim calcmode="lin" valueType="num">
                                      <p:cBhvr>
                                        <p:cTn id="31" dur="164" tmFilter="0, 0; 0.125,0.2665; 0.25,0.4; 0.375,0.465; 0.5,0.5;  0.625,0.535; 0.75,0.6; 0.875,0.7335; 1,1">
                                          <p:stCondLst>
                                            <p:cond delay="1656"/>
                                          </p:stCondLst>
                                        </p:cTn>
                                        <p:tgtEl>
                                          <p:spTgt spid="5">
                                            <p:txEl>
                                              <p:pRg st="10" end="10"/>
                                            </p:txEl>
                                          </p:spTgt>
                                        </p:tgtEl>
                                        <p:attrNameLst>
                                          <p:attrName>ppt_y</p:attrName>
                                        </p:attrNameLst>
                                      </p:cBhvr>
                                      <p:tavLst>
                                        <p:tav tm="0" fmla="#ppt_y-sin(pi*$)/81">
                                          <p:val>
                                            <p:fltVal val="0"/>
                                          </p:val>
                                        </p:tav>
                                        <p:tav tm="100000">
                                          <p:val>
                                            <p:fltVal val="1"/>
                                          </p:val>
                                        </p:tav>
                                      </p:tavLst>
                                    </p:anim>
                                    <p:animScale>
                                      <p:cBhvr>
                                        <p:cTn id="32" dur="26">
                                          <p:stCondLst>
                                            <p:cond delay="650"/>
                                          </p:stCondLst>
                                        </p:cTn>
                                        <p:tgtEl>
                                          <p:spTgt spid="5">
                                            <p:txEl>
                                              <p:pRg st="10" end="10"/>
                                            </p:txEl>
                                          </p:spTgt>
                                        </p:tgtEl>
                                      </p:cBhvr>
                                      <p:to x="100000" y="60000"/>
                                    </p:animScale>
                                    <p:animScale>
                                      <p:cBhvr>
                                        <p:cTn id="33" dur="166" decel="50000">
                                          <p:stCondLst>
                                            <p:cond delay="676"/>
                                          </p:stCondLst>
                                        </p:cTn>
                                        <p:tgtEl>
                                          <p:spTgt spid="5">
                                            <p:txEl>
                                              <p:pRg st="10" end="10"/>
                                            </p:txEl>
                                          </p:spTgt>
                                        </p:tgtEl>
                                      </p:cBhvr>
                                      <p:to x="100000" y="100000"/>
                                    </p:animScale>
                                    <p:animScale>
                                      <p:cBhvr>
                                        <p:cTn id="34" dur="26">
                                          <p:stCondLst>
                                            <p:cond delay="1312"/>
                                          </p:stCondLst>
                                        </p:cTn>
                                        <p:tgtEl>
                                          <p:spTgt spid="5">
                                            <p:txEl>
                                              <p:pRg st="10" end="10"/>
                                            </p:txEl>
                                          </p:spTgt>
                                        </p:tgtEl>
                                      </p:cBhvr>
                                      <p:to x="100000" y="80000"/>
                                    </p:animScale>
                                    <p:animScale>
                                      <p:cBhvr>
                                        <p:cTn id="35" dur="166" decel="50000">
                                          <p:stCondLst>
                                            <p:cond delay="1338"/>
                                          </p:stCondLst>
                                        </p:cTn>
                                        <p:tgtEl>
                                          <p:spTgt spid="5">
                                            <p:txEl>
                                              <p:pRg st="10" end="10"/>
                                            </p:txEl>
                                          </p:spTgt>
                                        </p:tgtEl>
                                      </p:cBhvr>
                                      <p:to x="100000" y="100000"/>
                                    </p:animScale>
                                    <p:animScale>
                                      <p:cBhvr>
                                        <p:cTn id="36" dur="26">
                                          <p:stCondLst>
                                            <p:cond delay="1642"/>
                                          </p:stCondLst>
                                        </p:cTn>
                                        <p:tgtEl>
                                          <p:spTgt spid="5">
                                            <p:txEl>
                                              <p:pRg st="10" end="10"/>
                                            </p:txEl>
                                          </p:spTgt>
                                        </p:tgtEl>
                                      </p:cBhvr>
                                      <p:to x="100000" y="90000"/>
                                    </p:animScale>
                                    <p:animScale>
                                      <p:cBhvr>
                                        <p:cTn id="37" dur="166" decel="50000">
                                          <p:stCondLst>
                                            <p:cond delay="1668"/>
                                          </p:stCondLst>
                                        </p:cTn>
                                        <p:tgtEl>
                                          <p:spTgt spid="5">
                                            <p:txEl>
                                              <p:pRg st="10" end="10"/>
                                            </p:txEl>
                                          </p:spTgt>
                                        </p:tgtEl>
                                      </p:cBhvr>
                                      <p:to x="100000" y="100000"/>
                                    </p:animScale>
                                    <p:animScale>
                                      <p:cBhvr>
                                        <p:cTn id="38" dur="26">
                                          <p:stCondLst>
                                            <p:cond delay="1808"/>
                                          </p:stCondLst>
                                        </p:cTn>
                                        <p:tgtEl>
                                          <p:spTgt spid="5">
                                            <p:txEl>
                                              <p:pRg st="10" end="10"/>
                                            </p:txEl>
                                          </p:spTgt>
                                        </p:tgtEl>
                                      </p:cBhvr>
                                      <p:to x="100000" y="95000"/>
                                    </p:animScale>
                                    <p:animScale>
                                      <p:cBhvr>
                                        <p:cTn id="39" dur="166" decel="50000">
                                          <p:stCondLst>
                                            <p:cond delay="1834"/>
                                          </p:stCondLst>
                                        </p:cTn>
                                        <p:tgtEl>
                                          <p:spTgt spid="5">
                                            <p:txEl>
                                              <p:pRg st="10" end="1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fa-IR" smtClean="0"/>
              <a:t>2/7/94</a:t>
            </a:r>
            <a:endParaRPr lang="en-US" dirty="0"/>
          </a:p>
        </p:txBody>
      </p:sp>
      <p:sp>
        <p:nvSpPr>
          <p:cNvPr id="3" name="Footer Placeholder 2"/>
          <p:cNvSpPr>
            <a:spLocks noGrp="1"/>
          </p:cNvSpPr>
          <p:nvPr>
            <p:ph type="ftr" sz="quarter" idx="11"/>
          </p:nvPr>
        </p:nvSpPr>
        <p:spPr/>
        <p:txBody>
          <a:bodyPr/>
          <a:lstStyle/>
          <a:p>
            <a:r>
              <a:rPr lang="fa-IR" dirty="0" smtClean="0"/>
              <a:t>ویرگول انلاین</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16</a:t>
            </a:fld>
            <a:endParaRPr lang="en-US" dirty="0"/>
          </a:p>
        </p:txBody>
      </p:sp>
      <p:sp>
        <p:nvSpPr>
          <p:cNvPr id="5" name="TextBox 4"/>
          <p:cNvSpPr txBox="1"/>
          <p:nvPr/>
        </p:nvSpPr>
        <p:spPr>
          <a:xfrm>
            <a:off x="685800" y="443753"/>
            <a:ext cx="10246659" cy="2585323"/>
          </a:xfrm>
          <a:prstGeom prst="rect">
            <a:avLst/>
          </a:prstGeom>
          <a:noFill/>
        </p:spPr>
        <p:txBody>
          <a:bodyPr wrap="square" rtlCol="1">
            <a:spAutoFit/>
          </a:bodyPr>
          <a:lstStyle/>
          <a:p>
            <a:pPr algn="r" rtl="1"/>
            <a:r>
              <a:rPr lang="fa-IR" dirty="0"/>
              <a:t>در دنیای بیضی‌ها کسی بلند شد و خبر داد از منحنی‌ای که انتها ندارد و باز است (در مقابل منحنی بسته‌ای مثل بیضی). باورش برای بیضی‌ها سخت بود، یک عده گفتند تو دیوانه شده‌ای، یک عده مسخره‌اش هم کردند، اما یک عده به خودشان لرزیدند. در آن میان یک عده مدام می‌گفتند کسی تابحال چنین چیزی نشنیده است، بله قبول داریم یک منحنی بسته ممکن است آنقدر بزرگ باشد که انتهایش دیده نشود ولی به هر حال انتها دارد و بسته است ... بحث‌ها بدون انتها ادامه داشت، ولی منحنی باز که یک سهمی بود و خارج این دنیا زندگی داشت وجود ش برای خودش بدیهی‌تر‌ازبدیهی بود. برای ما هم که از بالا به قضیه نگاه می‌کنیم و بیضی و سهمی را هر دو از مقاطع مخروطی می‌دانیم برای رسیدن به سهمی از بیضی کافی است یک پارامتر در فرمول ساده‌ی مقاطع مخروطی به ۱ میل کند و دقیقاً برابر ۱ شود، هرچقدر که این پارامتر به ۱ میل می‌کند تا به خود ۱ نرسد آن منحنی بسته بوده و بیضی است، مهم نیست کهع چقدر آن پارامتر به ۱ نزدیک شده باشد، حتی اگر بی‌نهایت هم به ۱ نزدیک شود منحنی هنوز بسته است و بیضی است، ولی به محض آنکه پارامتر مورد نظر به خود ۱ برسد دیگر منحنی باز است و یک سهمی است.</a:t>
            </a:r>
          </a:p>
        </p:txBody>
      </p:sp>
      <p:sp>
        <p:nvSpPr>
          <p:cNvPr id="6" name="TextBox 5"/>
          <p:cNvSpPr txBox="1"/>
          <p:nvPr/>
        </p:nvSpPr>
        <p:spPr>
          <a:xfrm>
            <a:off x="1156447" y="3133165"/>
            <a:ext cx="9660780" cy="2585323"/>
          </a:xfrm>
          <a:prstGeom prst="rect">
            <a:avLst/>
          </a:prstGeom>
          <a:noFill/>
        </p:spPr>
        <p:txBody>
          <a:bodyPr wrap="square" rtlCol="1">
            <a:spAutoFit/>
          </a:bodyPr>
          <a:lstStyle/>
          <a:p>
            <a:pPr algn="r" rtl="1"/>
            <a:r>
              <a:rPr lang="fa-IR" dirty="0"/>
              <a:t>فکر کن یک ماهی بودی و یه نفر به شما می گفت که تو بدنت خیسه تو دنیا خشکی هم وجود داره!</a:t>
            </a:r>
            <a:br>
              <a:rPr lang="fa-IR" dirty="0"/>
            </a:br>
            <a:r>
              <a:rPr lang="fa-IR" dirty="0"/>
              <a:t>چه احساس و درکی از این کلمات داشتی؟</a:t>
            </a:r>
            <a:br>
              <a:rPr lang="fa-IR" dirty="0"/>
            </a:br>
            <a:r>
              <a:rPr lang="fa-IR" dirty="0"/>
              <a:t>برای اینکه این ماهی حقیقت را بفهمه 3 راه داره:</a:t>
            </a:r>
            <a:br>
              <a:rPr lang="fa-IR" dirty="0"/>
            </a:br>
            <a:r>
              <a:rPr lang="fa-IR" dirty="0"/>
              <a:t>1-اونقدر مهارت پیدا کنه که بتونه گاهی قوس بزنه و از سطح آب بیاد بالاتر (کسب ریاضت و عرفان و فلسفه و بندگی خدا و ...)</a:t>
            </a:r>
            <a:br>
              <a:rPr lang="fa-IR" dirty="0"/>
            </a:br>
            <a:r>
              <a:rPr lang="fa-IR" dirty="0"/>
              <a:t>2-به سخنان یک ماهی صادق و عاقل یا کسی که ادعا میکنه خشکی هم وجود داره توجه کنه و بدون تعصب تفکر کنه تا به ایمان و یقین برسه!(تفکر و تعقل در کلام انبیاءالله و قرآن</a:t>
            </a:r>
            <a:r>
              <a:rPr lang="fa-IR" dirty="0" smtClean="0"/>
              <a:t>)</a:t>
            </a:r>
          </a:p>
          <a:p>
            <a:pPr algn="r" rtl="1"/>
            <a:r>
              <a:rPr lang="fa-IR" dirty="0" smtClean="0"/>
              <a:t> </a:t>
            </a:r>
            <a:r>
              <a:rPr lang="fa-IR" dirty="0"/>
              <a:t>3-گیر قلاب ماهی گیر بیفته تا توی "ماهی تابه" همه چیز را با بند بند وجودش درک کنه</a:t>
            </a:r>
            <a:r>
              <a:rPr lang="fa-IR" dirty="0" smtClean="0"/>
              <a:t>!(عالم بعد از مرگ)</a:t>
            </a:r>
          </a:p>
          <a:p>
            <a:pPr algn="r" rtl="1"/>
            <a:endParaRPr lang="fa-IR" dirty="0" smtClean="0"/>
          </a:p>
          <a:p>
            <a:pPr algn="r" rtl="1"/>
            <a:endParaRPr lang="fa-IR" dirty="0"/>
          </a:p>
        </p:txBody>
      </p:sp>
    </p:spTree>
    <p:extLst>
      <p:ext uri="{BB962C8B-B14F-4D97-AF65-F5344CB8AC3E}">
        <p14:creationId xmlns:p14="http://schemas.microsoft.com/office/powerpoint/2010/main" val="1613369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circle(in)">
                                      <p:cBhvr>
                                        <p:cTn id="12" dur="2000"/>
                                        <p:tgtEl>
                                          <p:spTgt spid="6">
                                            <p:txEl>
                                              <p:pRg st="0" end="0"/>
                                            </p:txEl>
                                          </p:spTgt>
                                        </p:tgtEl>
                                      </p:cBhvr>
                                    </p:animEffect>
                                  </p:childTnLst>
                                </p:cTn>
                              </p:par>
                              <p:par>
                                <p:cTn id="13" presetID="6" presetClass="entr" presetSubtype="16" fill="hold" nodeType="with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Effect transition="in" filter="circle(in)">
                                      <p:cBhvr>
                                        <p:cTn id="15" dur="20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fa-IR" smtClean="0"/>
              <a:t>2/7/94</a:t>
            </a:r>
            <a:endParaRPr lang="en-US" dirty="0"/>
          </a:p>
        </p:txBody>
      </p:sp>
      <p:sp>
        <p:nvSpPr>
          <p:cNvPr id="3" name="Footer Placeholder 2"/>
          <p:cNvSpPr>
            <a:spLocks noGrp="1"/>
          </p:cNvSpPr>
          <p:nvPr>
            <p:ph type="ftr" sz="quarter" idx="11"/>
          </p:nvPr>
        </p:nvSpPr>
        <p:spPr/>
        <p:txBody>
          <a:bodyPr/>
          <a:lstStyle/>
          <a:p>
            <a:r>
              <a:rPr lang="fa-IR" smtClean="0"/>
              <a:t>ویرگول انلاین</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17</a:t>
            </a:fld>
            <a:endParaRPr lang="en-US" dirty="0"/>
          </a:p>
        </p:txBody>
      </p:sp>
      <p:sp>
        <p:nvSpPr>
          <p:cNvPr id="5" name="TextBox 4"/>
          <p:cNvSpPr txBox="1"/>
          <p:nvPr/>
        </p:nvSpPr>
        <p:spPr>
          <a:xfrm>
            <a:off x="685800" y="193183"/>
            <a:ext cx="10402910" cy="6186309"/>
          </a:xfrm>
          <a:prstGeom prst="rect">
            <a:avLst/>
          </a:prstGeom>
          <a:noFill/>
        </p:spPr>
        <p:txBody>
          <a:bodyPr wrap="square" rtlCol="1">
            <a:spAutoFit/>
          </a:bodyPr>
          <a:lstStyle/>
          <a:p>
            <a:pPr algn="r" rtl="1"/>
            <a:r>
              <a:rPr lang="fa-IR" dirty="0" smtClean="0"/>
              <a:t>خدا چه شکلیه؟</a:t>
            </a:r>
          </a:p>
          <a:p>
            <a:pPr algn="r" rtl="1"/>
            <a:r>
              <a:rPr lang="fa-IR" dirty="0" smtClean="0"/>
              <a:t>از چی درست شده و قبل از خدا چی بوده؟</a:t>
            </a:r>
          </a:p>
          <a:p>
            <a:pPr algn="r" rtl="1"/>
            <a:r>
              <a:rPr lang="fa-IR" dirty="0" smtClean="0"/>
              <a:t>سوال کفار از امام علی (ع)</a:t>
            </a:r>
          </a:p>
          <a:p>
            <a:pPr algn="r" rtl="1"/>
            <a:r>
              <a:rPr lang="fa-IR" dirty="0" smtClean="0"/>
              <a:t>در چه سالی و تاریخی خدایت به وجود امده است؟</a:t>
            </a:r>
          </a:p>
          <a:p>
            <a:pPr algn="r" rtl="1"/>
            <a:r>
              <a:rPr lang="fa-IR" dirty="0" smtClean="0"/>
              <a:t>امام:خداوند وجود داشته قبل از بوجود امدن زمان وتاریخ و هرچیزی ک وجود داشته</a:t>
            </a:r>
          </a:p>
          <a:p>
            <a:pPr algn="r" rtl="1"/>
            <a:r>
              <a:rPr lang="fa-IR" dirty="0" smtClean="0"/>
              <a:t>کفار:چه طور می شود؟ هر چیزی که بوجود امده یا قبلش چیزی بوده که از او به وجود امده و یا تبدیل شده!!!</a:t>
            </a:r>
          </a:p>
          <a:p>
            <a:pPr algn="r" rtl="1"/>
            <a:r>
              <a:rPr lang="fa-IR" dirty="0" smtClean="0"/>
              <a:t>امام :قبل از 3چه عددی است؟ گفتند 2 امام:قبل از 2 چه عددی است؟ گفتند 1 امام فرموند:قبل از 1 گفتند هیچ</a:t>
            </a:r>
          </a:p>
          <a:p>
            <a:pPr algn="r" rtl="1"/>
            <a:r>
              <a:rPr lang="fa-IR" dirty="0" smtClean="0"/>
              <a:t>امام:چطور می شود عدد یک که بعدش اعداد بسیاری هست قبل نداشته باشد ولی قبل از خداوند که خود احد و واحد حقیقی است نمیشود چیزی نباشد؟</a:t>
            </a:r>
          </a:p>
          <a:p>
            <a:pPr algn="r" rtl="1"/>
            <a:r>
              <a:rPr lang="fa-IR" dirty="0" smtClean="0"/>
              <a:t>کفار گفتند خدایت کجاست و کدام جهت قرار گرفته؟ فرموند همه جهت اشراف دارد پرسیدن چگونه ؟</a:t>
            </a:r>
          </a:p>
          <a:p>
            <a:pPr algn="r" rtl="1"/>
            <a:r>
              <a:rPr lang="fa-IR" dirty="0" smtClean="0"/>
              <a:t>امام: اگر شما در مکانی تاریک خوابیده باشید صبح که بیدار شوید روشنایی را از کدام طرف و کجا می بینید؟ همه جا و همه طرف </a:t>
            </a:r>
          </a:p>
          <a:p>
            <a:pPr algn="r" rtl="1"/>
            <a:r>
              <a:rPr lang="fa-IR" dirty="0" smtClean="0"/>
              <a:t>امام: پس چگونه خدایی ک خود نور سماوات و ارض است نمیشود همه جا باشد؟؟؟</a:t>
            </a:r>
          </a:p>
          <a:p>
            <a:pPr algn="r" rtl="1"/>
            <a:r>
              <a:rPr lang="fa-IR" dirty="0" smtClean="0"/>
              <a:t>کفار جنس خدا چیست؟ از نور و خورشید؟</a:t>
            </a:r>
          </a:p>
          <a:p>
            <a:pPr algn="r" rtl="1"/>
            <a:r>
              <a:rPr lang="fa-IR" dirty="0" smtClean="0"/>
              <a:t>امام:خودش خالق نور و خورشید است ایا شما قدرت طوفان و باد را ندیده ای؟ باد از چیست که نه دیده میشود نه از چیزی است،در حالی که قدرتمند است؟ خداوند خود خالق باد است</a:t>
            </a:r>
          </a:p>
          <a:p>
            <a:pPr algn="r" rtl="1"/>
            <a:r>
              <a:rPr lang="fa-IR" dirty="0" smtClean="0"/>
              <a:t>پرسیدند خدایت را توصیف کن  امام فرمودند:تا به حال در کنار مریض در حال مرگ بوده اید ؟اری</a:t>
            </a:r>
          </a:p>
          <a:p>
            <a:pPr algn="r" rtl="1"/>
            <a:r>
              <a:rPr lang="fa-IR" dirty="0" smtClean="0"/>
              <a:t>امام: ایا بعد از مرگش هم با او حرف زده اید؟ نه چطور بعد مرگش حرف بزنیم  امام:فرق بین مرده و زنده چیه ک قادر به تکلم نبود ؟</a:t>
            </a:r>
          </a:p>
          <a:p>
            <a:pPr algn="r" rtl="1"/>
            <a:r>
              <a:rPr lang="fa-IR" dirty="0" smtClean="0"/>
              <a:t>گفتند روح امام:شما انجا بودید و میگویید که روح از بدنش خارج شد و مرد  حال ان روح را که جلو شما خارج شده برایم توصیف کنید</a:t>
            </a:r>
          </a:p>
          <a:p>
            <a:pPr algn="r" rtl="1"/>
            <a:r>
              <a:rPr lang="fa-IR" dirty="0" smtClean="0"/>
              <a:t>چه جنس چگونه بود  همه سکوت کردن امام فرمودند شما قدرت توصیف روحی که جلو چشمتان از بدن مخلوق خدا بیرون امده را ندارید چطورقادر به فهم و </a:t>
            </a:r>
            <a:r>
              <a:rPr lang="fa-IR" smtClean="0"/>
              <a:t>درک ذات </a:t>
            </a:r>
            <a:r>
              <a:rPr lang="fa-IR" dirty="0" smtClean="0"/>
              <a:t>اقدس و خدای خالق روح هستید؟؟؟</a:t>
            </a:r>
          </a:p>
          <a:p>
            <a:pPr algn="r" rtl="1"/>
            <a:endParaRPr lang="fa-IR" dirty="0" smtClean="0"/>
          </a:p>
          <a:p>
            <a:pPr algn="r" rtl="1"/>
            <a:endParaRPr lang="fa-IR" dirty="0" smtClean="0"/>
          </a:p>
        </p:txBody>
      </p:sp>
    </p:spTree>
    <p:extLst>
      <p:ext uri="{BB962C8B-B14F-4D97-AF65-F5344CB8AC3E}">
        <p14:creationId xmlns:p14="http://schemas.microsoft.com/office/powerpoint/2010/main" val="26012043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fa-IR" smtClean="0"/>
              <a:t>2/7/94</a:t>
            </a:r>
            <a:endParaRPr lang="en-US" dirty="0"/>
          </a:p>
        </p:txBody>
      </p:sp>
      <p:sp>
        <p:nvSpPr>
          <p:cNvPr id="3" name="Footer Placeholder 2"/>
          <p:cNvSpPr>
            <a:spLocks noGrp="1"/>
          </p:cNvSpPr>
          <p:nvPr>
            <p:ph type="ftr" sz="quarter" idx="11"/>
          </p:nvPr>
        </p:nvSpPr>
        <p:spPr/>
        <p:txBody>
          <a:bodyPr/>
          <a:lstStyle/>
          <a:p>
            <a:r>
              <a:rPr lang="fa-IR" smtClean="0"/>
              <a:t>ویرگول انلاین</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18</a:t>
            </a:fld>
            <a:endParaRPr lang="en-US" dirty="0"/>
          </a:p>
        </p:txBody>
      </p:sp>
      <p:sp>
        <p:nvSpPr>
          <p:cNvPr id="5" name="TextBox 4"/>
          <p:cNvSpPr txBox="1"/>
          <p:nvPr/>
        </p:nvSpPr>
        <p:spPr>
          <a:xfrm>
            <a:off x="901521" y="283335"/>
            <a:ext cx="9915706" cy="1938992"/>
          </a:xfrm>
          <a:prstGeom prst="rect">
            <a:avLst/>
          </a:prstGeom>
          <a:noFill/>
        </p:spPr>
        <p:txBody>
          <a:bodyPr wrap="square" rtlCol="1">
            <a:spAutoFit/>
          </a:bodyPr>
          <a:lstStyle/>
          <a:p>
            <a:pPr algn="ctr" rtl="1"/>
            <a:r>
              <a:rPr lang="fa-IR" sz="2400" dirty="0" smtClean="0"/>
              <a:t>نظریه نسبیت: البرت انیشتین             دیگر بررسی فضا با زمان به طور مجزا بی معنا است</a:t>
            </a:r>
          </a:p>
          <a:p>
            <a:pPr algn="ctr" rtl="1"/>
            <a:endParaRPr lang="fa-IR" sz="2400" dirty="0"/>
          </a:p>
          <a:p>
            <a:pPr algn="ctr" rtl="1"/>
            <a:r>
              <a:rPr lang="fa-IR" sz="2400" dirty="0" smtClean="0"/>
              <a:t>ماجرا یکی بود یکی نبود ..... اخرش هیچ کس نگفت خدا چجوری از اولش بوده </a:t>
            </a:r>
          </a:p>
          <a:p>
            <a:pPr algn="ctr" rtl="1"/>
            <a:endParaRPr lang="fa-IR" sz="2400" dirty="0" smtClean="0"/>
          </a:p>
          <a:p>
            <a:pPr algn="ctr" rtl="1"/>
            <a:r>
              <a:rPr lang="fa-IR" sz="2400" dirty="0" smtClean="0"/>
              <a:t>خداوند خالق زمان است و محدود به زمان نیست!!</a:t>
            </a:r>
            <a:endParaRPr lang="fa-IR" sz="2400" dirty="0"/>
          </a:p>
        </p:txBody>
      </p:sp>
      <p:cxnSp>
        <p:nvCxnSpPr>
          <p:cNvPr id="7" name="Straight Arrow Connector 6"/>
          <p:cNvCxnSpPr/>
          <p:nvPr/>
        </p:nvCxnSpPr>
        <p:spPr>
          <a:xfrm flipH="1">
            <a:off x="6722771" y="553791"/>
            <a:ext cx="797943" cy="1"/>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8" name="TextBox 7"/>
          <p:cNvSpPr txBox="1"/>
          <p:nvPr/>
        </p:nvSpPr>
        <p:spPr>
          <a:xfrm>
            <a:off x="1969954" y="2702651"/>
            <a:ext cx="7778840" cy="1015663"/>
          </a:xfrm>
          <a:prstGeom prst="rect">
            <a:avLst/>
          </a:prstGeom>
          <a:noFill/>
        </p:spPr>
        <p:txBody>
          <a:bodyPr wrap="square" rtlCol="1">
            <a:spAutoFit/>
          </a:bodyPr>
          <a:lstStyle/>
          <a:p>
            <a:pPr algn="ctr" rtl="1"/>
            <a:r>
              <a:rPr lang="fa-IR" sz="2000" dirty="0" smtClean="0"/>
              <a:t>بعد چهارم از دیدگاه ایات قران</a:t>
            </a:r>
          </a:p>
          <a:p>
            <a:pPr algn="ctr" rtl="1"/>
            <a:r>
              <a:rPr lang="fa-IR" sz="2000" dirty="0"/>
              <a:t>بعد چهارم </a:t>
            </a:r>
            <a:r>
              <a:rPr lang="fa-IR" sz="2000" dirty="0" smtClean="0"/>
              <a:t>چیست؟</a:t>
            </a:r>
          </a:p>
          <a:p>
            <a:pPr algn="ctr" rtl="1"/>
            <a:r>
              <a:rPr lang="fa-IR" sz="2000" dirty="0" smtClean="0"/>
              <a:t>زمان  </a:t>
            </a:r>
          </a:p>
        </p:txBody>
      </p:sp>
    </p:spTree>
    <p:extLst>
      <p:ext uri="{BB962C8B-B14F-4D97-AF65-F5344CB8AC3E}">
        <p14:creationId xmlns:p14="http://schemas.microsoft.com/office/powerpoint/2010/main" val="3426507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barn(inVertical)">
                                      <p:cBhvr>
                                        <p:cTn id="7" dur="500"/>
                                        <p:tgtEl>
                                          <p:spTgt spid="5">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5">
                                            <p:txEl>
                                              <p:pRg st="4" end="4"/>
                                            </p:txEl>
                                          </p:spTgt>
                                        </p:tgtEl>
                                        <p:attrNameLst>
                                          <p:attrName>style.visibility</p:attrName>
                                        </p:attrNameLst>
                                      </p:cBhvr>
                                      <p:to>
                                        <p:strVal val="visible"/>
                                      </p:to>
                                    </p:set>
                                    <p:animEffect transition="in" filter="wheel(1)">
                                      <p:cBhvr>
                                        <p:cTn id="12" dur="2000"/>
                                        <p:tgtEl>
                                          <p:spTgt spid="5">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fade">
                                      <p:cBhvr>
                                        <p:cTn id="17" dur="1000"/>
                                        <p:tgtEl>
                                          <p:spTgt spid="8">
                                            <p:txEl>
                                              <p:pRg st="0" end="0"/>
                                            </p:txEl>
                                          </p:spTgt>
                                        </p:tgtEl>
                                      </p:cBhvr>
                                    </p:animEffect>
                                    <p:anim calcmode="lin" valueType="num">
                                      <p:cBhvr>
                                        <p:cTn id="18"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8">
                                            <p:txEl>
                                              <p:pRg st="1" end="1"/>
                                            </p:txEl>
                                          </p:spTgt>
                                        </p:tgtEl>
                                        <p:attrNameLst>
                                          <p:attrName>style.visibility</p:attrName>
                                        </p:attrNameLst>
                                      </p:cBhvr>
                                      <p:to>
                                        <p:strVal val="visible"/>
                                      </p:to>
                                    </p:set>
                                    <p:animEffect transition="in" filter="fade">
                                      <p:cBhvr>
                                        <p:cTn id="24" dur="1000"/>
                                        <p:tgtEl>
                                          <p:spTgt spid="8">
                                            <p:txEl>
                                              <p:pRg st="1" end="1"/>
                                            </p:txEl>
                                          </p:spTgt>
                                        </p:tgtEl>
                                      </p:cBhvr>
                                    </p:animEffect>
                                    <p:anim calcmode="lin" valueType="num">
                                      <p:cBhvr>
                                        <p:cTn id="25"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1000"/>
                                  </p:stCondLst>
                                  <p:childTnLst>
                                    <p:set>
                                      <p:cBhvr>
                                        <p:cTn id="3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fa-IR" smtClean="0"/>
              <a:t>2/7/94</a:t>
            </a:r>
            <a:endParaRPr lang="en-US" dirty="0"/>
          </a:p>
        </p:txBody>
      </p:sp>
      <p:sp>
        <p:nvSpPr>
          <p:cNvPr id="3" name="Footer Placeholder 2"/>
          <p:cNvSpPr>
            <a:spLocks noGrp="1"/>
          </p:cNvSpPr>
          <p:nvPr>
            <p:ph type="ftr" sz="quarter" idx="11"/>
          </p:nvPr>
        </p:nvSpPr>
        <p:spPr/>
        <p:txBody>
          <a:bodyPr/>
          <a:lstStyle/>
          <a:p>
            <a:r>
              <a:rPr lang="fa-IR" smtClean="0"/>
              <a:t>ویرگول انلاین</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19</a:t>
            </a:fld>
            <a:endParaRPr lang="en-US" dirty="0"/>
          </a:p>
        </p:txBody>
      </p:sp>
      <p:sp>
        <p:nvSpPr>
          <p:cNvPr id="5" name="TextBox 4"/>
          <p:cNvSpPr txBox="1"/>
          <p:nvPr/>
        </p:nvSpPr>
        <p:spPr>
          <a:xfrm>
            <a:off x="1638288" y="308312"/>
            <a:ext cx="8551572" cy="5940088"/>
          </a:xfrm>
          <a:prstGeom prst="rect">
            <a:avLst/>
          </a:prstGeom>
          <a:noFill/>
        </p:spPr>
        <p:txBody>
          <a:bodyPr wrap="square" rtlCol="1">
            <a:spAutoFit/>
          </a:bodyPr>
          <a:lstStyle/>
          <a:p>
            <a:pPr algn="ctr" rtl="1"/>
            <a:r>
              <a:rPr lang="fa-IR" sz="2000" b="1" dirty="0">
                <a:cs typeface="B Sara" panose="00000400000000000000" pitchFamily="2" charset="-78"/>
              </a:rPr>
              <a:t>از بزرگ بانوي اسلام حضرت فاطمه زهرا روايت شده كه از پدر بزرگوارشان سؤال كردند دربارة زنان و مرداني كه نسبت به نمازشان بي‌اعتنا هستند و نماز را سبك مي‌شمارند چه مي‌فرماييد؟</a:t>
            </a:r>
            <a:endParaRPr lang="fa-IR" sz="2000" dirty="0">
              <a:cs typeface="B Sara" panose="00000400000000000000" pitchFamily="2" charset="-78"/>
            </a:endParaRPr>
          </a:p>
          <a:p>
            <a:pPr algn="ctr" rtl="1"/>
            <a:r>
              <a:rPr lang="fa-IR" sz="2000" b="1" dirty="0">
                <a:cs typeface="B Sara" panose="00000400000000000000" pitchFamily="2" charset="-78"/>
              </a:rPr>
              <a:t>رسول اكرم فرمودند: يا فاطمه هركس از مردان و زنان نماز را سبك شمارد خداوند او را به پانزده بلا مبتلا مي‌سازد: شش مورد در دنيا، سه مورد در هنگام مرگ، سه مورد در قبر و سه مورد هنگام خروج از قبر.</a:t>
            </a:r>
            <a:endParaRPr lang="fa-IR" sz="2000" dirty="0">
              <a:cs typeface="B Sara" panose="00000400000000000000" pitchFamily="2" charset="-78"/>
            </a:endParaRPr>
          </a:p>
          <a:p>
            <a:pPr algn="ctr" rtl="1"/>
            <a:r>
              <a:rPr lang="fa-IR" sz="2000" b="1" dirty="0">
                <a:cs typeface="B Sara" panose="00000400000000000000" pitchFamily="2" charset="-78"/>
              </a:rPr>
              <a:t>امّا بلاهائي كه در دنيا مبتلا مي‌شود: 1- خداوند بركت را از عمرش مي‌برد. 2- خداوند بركت را از رزقش بر مي‌گيرد. 3- سيماي صالحين را از چهره‌اش محو مي‌سازد. 4- هر عملي كه انجام مي‌دهد پاداشي براي آخرتش نمي‌ماند. 5- دعايش به آسمان بالا نمي‌رود. 6- بهره و نصيبي در دعاهاي صالحان ندارد.</a:t>
            </a:r>
            <a:endParaRPr lang="fa-IR" sz="2000" dirty="0">
              <a:cs typeface="B Sara" panose="00000400000000000000" pitchFamily="2" charset="-78"/>
            </a:endParaRPr>
          </a:p>
          <a:p>
            <a:pPr algn="ctr" rtl="1"/>
            <a:r>
              <a:rPr lang="fa-IR" sz="2000" b="1" dirty="0">
                <a:cs typeface="B Sara" panose="00000400000000000000" pitchFamily="2" charset="-78"/>
              </a:rPr>
              <a:t>امّا بلاهائي كه در موقع مرگ دامنگير او مي‌شود: 1- ذليل از دنيا مي‌رود. 2- گرسنه جان مي‌دهد. 3- تشنه جان مي‌دهد اگرچه تمام آب‌هاي دنيا را بنوشد.</a:t>
            </a:r>
            <a:endParaRPr lang="fa-IR" sz="2000" dirty="0">
              <a:cs typeface="B Sara" panose="00000400000000000000" pitchFamily="2" charset="-78"/>
            </a:endParaRPr>
          </a:p>
          <a:p>
            <a:pPr algn="ctr" rtl="1"/>
            <a:r>
              <a:rPr lang="fa-IR" sz="2000" b="1" dirty="0">
                <a:cs typeface="B Sara" panose="00000400000000000000" pitchFamily="2" charset="-78"/>
              </a:rPr>
              <a:t>امّا بلاهائي كه در قبر دامنگيرش مي‌شود: 1- خداوند ملكي را بر او مي‌گمارد تا او را زجر دهد. 2- در ميان قبر در فشار شديد و تنگنائي سخت قرار مي‌گيرد. 3- قبرش تاريك و ظلماني خواهد بود.</a:t>
            </a:r>
            <a:endParaRPr lang="fa-IR" sz="2000" dirty="0">
              <a:cs typeface="B Sara" panose="00000400000000000000" pitchFamily="2" charset="-78"/>
            </a:endParaRPr>
          </a:p>
          <a:p>
            <a:pPr algn="ctr" rtl="1"/>
            <a:r>
              <a:rPr lang="fa-IR" sz="2000" b="1" dirty="0">
                <a:cs typeface="B Sara" panose="00000400000000000000" pitchFamily="2" charset="-78"/>
              </a:rPr>
              <a:t>امّا بلاهائي كه در روز قيامت دامن گيرش مي‌شود: 1- خداوند ملكي را موكّل مي‌سازد تا او را با صورت بر روي زمين بكشد درحاليكه خلايق به او مي‌نگرند. 2- محاسبه اعمالش به سختي انجام مي‌شود. 3- خداوند با نظر لطف به او نمي‌نگرد و او را پاك نمي‌گرداند و براي او عذابي دردناك است.</a:t>
            </a:r>
            <a:endParaRPr lang="fa-IR" sz="2000" dirty="0">
              <a:cs typeface="B Sara" panose="00000400000000000000" pitchFamily="2" charset="-78"/>
            </a:endParaRPr>
          </a:p>
          <a:p>
            <a:pPr algn="ctr" rtl="1"/>
            <a:r>
              <a:rPr lang="fa-IR" sz="2000" b="1" dirty="0">
                <a:cs typeface="B Sara" panose="00000400000000000000" pitchFamily="2" charset="-78"/>
              </a:rPr>
              <a:t>الحكم الزاهرة صفحة 291؛ فلاح السائل و نجاح المسائل، صفحة 22 و ناسخ‌التّواريخ، جلد 2، كتاب حضرت اميرالمؤمنين7</a:t>
            </a:r>
            <a:endParaRPr lang="fa-IR" sz="2000" dirty="0">
              <a:cs typeface="B Sara" panose="00000400000000000000" pitchFamily="2" charset="-78"/>
            </a:endParaRPr>
          </a:p>
        </p:txBody>
      </p:sp>
    </p:spTree>
    <p:extLst>
      <p:ext uri="{BB962C8B-B14F-4D97-AF65-F5344CB8AC3E}">
        <p14:creationId xmlns:p14="http://schemas.microsoft.com/office/powerpoint/2010/main" val="1872698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1000"/>
                                        <p:tgtEl>
                                          <p:spTgt spid="5">
                                            <p:txEl>
                                              <p:pRg st="2" end="2"/>
                                            </p:txEl>
                                          </p:spTgt>
                                        </p:tgtEl>
                                      </p:cBhvr>
                                    </p:animEffect>
                                    <p:anim calcmode="lin" valueType="num">
                                      <p:cBhvr>
                                        <p:cTn id="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3" end="3"/>
                                            </p:txEl>
                                          </p:spTgt>
                                        </p:tgtEl>
                                        <p:attrNameLst>
                                          <p:attrName>style.visibility</p:attrName>
                                        </p:attrNameLst>
                                      </p:cBhvr>
                                      <p:to>
                                        <p:strVal val="visible"/>
                                      </p:to>
                                    </p:set>
                                    <p:animEffect transition="in" filter="fade">
                                      <p:cBhvr>
                                        <p:cTn id="14" dur="1000"/>
                                        <p:tgtEl>
                                          <p:spTgt spid="5">
                                            <p:txEl>
                                              <p:pRg st="3" end="3"/>
                                            </p:txEl>
                                          </p:spTgt>
                                        </p:tgtEl>
                                      </p:cBhvr>
                                    </p:animEffect>
                                    <p:anim calcmode="lin" valueType="num">
                                      <p:cBhvr>
                                        <p:cTn id="15"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Effect transition="in" filter="fade">
                                      <p:cBhvr>
                                        <p:cTn id="21" dur="1000"/>
                                        <p:tgtEl>
                                          <p:spTgt spid="5">
                                            <p:txEl>
                                              <p:pRg st="4" end="4"/>
                                            </p:txEl>
                                          </p:spTgt>
                                        </p:tgtEl>
                                      </p:cBhvr>
                                    </p:animEffect>
                                    <p:anim calcmode="lin" valueType="num">
                                      <p:cBhvr>
                                        <p:cTn id="22"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4" end="4"/>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5">
                                            <p:txEl>
                                              <p:pRg st="5" end="5"/>
                                            </p:txEl>
                                          </p:spTgt>
                                        </p:tgtEl>
                                        <p:attrNameLst>
                                          <p:attrName>style.visibility</p:attrName>
                                        </p:attrNameLst>
                                      </p:cBhvr>
                                      <p:to>
                                        <p:strVal val="visible"/>
                                      </p:to>
                                    </p:set>
                                    <p:animEffect transition="in" filter="fade">
                                      <p:cBhvr>
                                        <p:cTn id="26" dur="1000"/>
                                        <p:tgtEl>
                                          <p:spTgt spid="5">
                                            <p:txEl>
                                              <p:pRg st="5" end="5"/>
                                            </p:txEl>
                                          </p:spTgt>
                                        </p:tgtEl>
                                      </p:cBhvr>
                                    </p:animEffect>
                                    <p:anim calcmode="lin" valueType="num">
                                      <p:cBhvr>
                                        <p:cTn id="27"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28"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3" presetClass="entr" presetSubtype="16" fill="hold" nodeType="clickEffect">
                                  <p:stCondLst>
                                    <p:cond delay="0"/>
                                  </p:stCondLst>
                                  <p:childTnLst>
                                    <p:set>
                                      <p:cBhvr>
                                        <p:cTn id="32" dur="1" fill="hold">
                                          <p:stCondLst>
                                            <p:cond delay="0"/>
                                          </p:stCondLst>
                                        </p:cTn>
                                        <p:tgtEl>
                                          <p:spTgt spid="5">
                                            <p:txEl>
                                              <p:pRg st="6" end="6"/>
                                            </p:txEl>
                                          </p:spTgt>
                                        </p:tgtEl>
                                        <p:attrNameLst>
                                          <p:attrName>style.visibility</p:attrName>
                                        </p:attrNameLst>
                                      </p:cBhvr>
                                      <p:to>
                                        <p:strVal val="visible"/>
                                      </p:to>
                                    </p:set>
                                    <p:animEffect transition="in" filter="plus(in)">
                                      <p:cBhvr>
                                        <p:cTn id="33" dur="20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39661" y="502275"/>
            <a:ext cx="7197726" cy="2743201"/>
          </a:xfrm>
        </p:spPr>
        <p:txBody>
          <a:bodyPr>
            <a:normAutofit/>
          </a:bodyPr>
          <a:lstStyle/>
          <a:p>
            <a:pPr algn="ctr"/>
            <a:r>
              <a:rPr lang="fa-IR" sz="8000" dirty="0" smtClean="0">
                <a:latin typeface="IranNastaliq" panose="02020505000000020003" pitchFamily="18" charset="0"/>
                <a:cs typeface="IranNastaliq" panose="02020505000000020003" pitchFamily="18" charset="0"/>
              </a:rPr>
              <a:t>جلسه حلقه صالحین پایگاه امیر المومنین (ع)</a:t>
            </a:r>
            <a:r>
              <a:rPr lang="fa-IR" sz="8000" dirty="0">
                <a:latin typeface="IranNastaliq" panose="02020505000000020003" pitchFamily="18" charset="0"/>
                <a:cs typeface="IranNastaliq" panose="02020505000000020003" pitchFamily="18" charset="0"/>
              </a:rPr>
              <a:t/>
            </a:r>
            <a:br>
              <a:rPr lang="fa-IR" sz="8000" dirty="0">
                <a:latin typeface="IranNastaliq" panose="02020505000000020003" pitchFamily="18" charset="0"/>
                <a:cs typeface="IranNastaliq" panose="02020505000000020003" pitchFamily="18" charset="0"/>
              </a:rPr>
            </a:br>
            <a:r>
              <a:rPr lang="fa-IR" sz="8000" dirty="0" smtClean="0">
                <a:latin typeface="IranNastaliq" panose="02020505000000020003" pitchFamily="18" charset="0"/>
                <a:cs typeface="IranNastaliq" panose="02020505000000020003" pitchFamily="18" charset="0"/>
              </a:rPr>
              <a:t>        حلقه </a:t>
            </a:r>
            <a:r>
              <a:rPr lang="fa-IR" sz="8000" dirty="0" smtClean="0">
                <a:solidFill>
                  <a:srgbClr val="00B050"/>
                </a:solidFill>
                <a:latin typeface="IranNastaliq" panose="02020505000000020003" pitchFamily="18" charset="0"/>
                <a:cs typeface="IranNastaliq" panose="02020505000000020003" pitchFamily="18" charset="0"/>
              </a:rPr>
              <a:t>شهید </a:t>
            </a:r>
            <a:r>
              <a:rPr lang="fa-IR" sz="8000" dirty="0" smtClean="0">
                <a:solidFill>
                  <a:srgbClr val="FF0000"/>
                </a:solidFill>
                <a:latin typeface="IranNastaliq" panose="02020505000000020003" pitchFamily="18" charset="0"/>
                <a:cs typeface="IranNastaliq" panose="02020505000000020003" pitchFamily="18" charset="0"/>
              </a:rPr>
              <a:t>آوینی </a:t>
            </a:r>
            <a:endParaRPr lang="fa-IR" sz="8000" dirty="0">
              <a:solidFill>
                <a:srgbClr val="FF0000"/>
              </a:solidFill>
              <a:latin typeface="IranNastaliq" panose="02020505000000020003" pitchFamily="18" charset="0"/>
              <a:cs typeface="IranNastaliq" panose="02020505000000020003" pitchFamily="18" charset="0"/>
            </a:endParaRPr>
          </a:p>
        </p:txBody>
      </p:sp>
      <p:sp>
        <p:nvSpPr>
          <p:cNvPr id="3" name="Subtitle 2"/>
          <p:cNvSpPr>
            <a:spLocks noGrp="1"/>
          </p:cNvSpPr>
          <p:nvPr>
            <p:ph type="subTitle" idx="1"/>
          </p:nvPr>
        </p:nvSpPr>
        <p:spPr>
          <a:xfrm>
            <a:off x="1789612" y="4610637"/>
            <a:ext cx="7187544" cy="1502534"/>
          </a:xfrm>
        </p:spPr>
        <p:txBody>
          <a:bodyPr/>
          <a:lstStyle/>
          <a:p>
            <a:r>
              <a:rPr lang="fa-IR" dirty="0" smtClean="0"/>
              <a:t>موضوع این هفته »</a:t>
            </a:r>
          </a:p>
          <a:p>
            <a:pPr algn="ctr"/>
            <a:r>
              <a:rPr lang="fa-IR" sz="6600" b="1" i="1" dirty="0">
                <a:solidFill>
                  <a:srgbClr val="FFFF00"/>
                </a:solidFill>
                <a:effectLst>
                  <a:outerShdw blurRad="38100" dist="38100" dir="2700000" algn="tl">
                    <a:srgbClr val="000000">
                      <a:alpha val="43137"/>
                    </a:srgbClr>
                  </a:outerShdw>
                </a:effectLst>
                <a:cs typeface="B Paatch" panose="00000400000000000000" pitchFamily="2" charset="-78"/>
              </a:rPr>
              <a:t>آ</a:t>
            </a:r>
            <a:r>
              <a:rPr lang="fa-IR" sz="6600" b="1" i="1" dirty="0" smtClean="0">
                <a:solidFill>
                  <a:srgbClr val="FFFF00"/>
                </a:solidFill>
                <a:effectLst>
                  <a:outerShdw blurRad="38100" dist="38100" dir="2700000" algn="tl">
                    <a:srgbClr val="000000">
                      <a:alpha val="43137"/>
                    </a:srgbClr>
                  </a:outerShdw>
                </a:effectLst>
                <a:cs typeface="B Paatch" panose="00000400000000000000" pitchFamily="2" charset="-78"/>
              </a:rPr>
              <a:t>تئیست</a:t>
            </a:r>
            <a:endParaRPr lang="fa-IR" sz="6600" b="1" i="1" dirty="0">
              <a:solidFill>
                <a:srgbClr val="FFFF00"/>
              </a:solidFill>
              <a:effectLst>
                <a:outerShdw blurRad="38100" dist="38100" dir="2700000" algn="tl">
                  <a:srgbClr val="000000">
                    <a:alpha val="43137"/>
                  </a:srgbClr>
                </a:outerShdw>
              </a:effectLst>
              <a:cs typeface="B Paatch" panose="00000400000000000000" pitchFamily="2" charset="-78"/>
            </a:endParaRPr>
          </a:p>
        </p:txBody>
      </p:sp>
      <p:sp>
        <p:nvSpPr>
          <p:cNvPr id="4" name="Date Placeholder 3"/>
          <p:cNvSpPr>
            <a:spLocks noGrp="1"/>
          </p:cNvSpPr>
          <p:nvPr>
            <p:ph type="dt" sz="half" idx="10"/>
          </p:nvPr>
        </p:nvSpPr>
        <p:spPr/>
        <p:txBody>
          <a:bodyPr/>
          <a:lstStyle/>
          <a:p>
            <a:r>
              <a:rPr lang="fa-IR" smtClean="0"/>
              <a:t>2/7/94</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2</a:t>
            </a:fld>
            <a:endParaRPr lang="en-US" dirty="0"/>
          </a:p>
        </p:txBody>
      </p:sp>
      <p:sp>
        <p:nvSpPr>
          <p:cNvPr id="6" name="Footer Placeholder 5"/>
          <p:cNvSpPr>
            <a:spLocks noGrp="1"/>
          </p:cNvSpPr>
          <p:nvPr>
            <p:ph type="ftr" sz="quarter" idx="11"/>
          </p:nvPr>
        </p:nvSpPr>
        <p:spPr/>
        <p:txBody>
          <a:bodyPr/>
          <a:lstStyle/>
          <a:p>
            <a:r>
              <a:rPr lang="fa-IR" smtClean="0"/>
              <a:t>ویرگول انلاین</a:t>
            </a:r>
            <a:endParaRPr lang="en-US"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6634" y="3891275"/>
            <a:ext cx="1333500" cy="1333500"/>
          </a:xfrm>
          <a:prstGeom prst="rect">
            <a:avLst/>
          </a:prstGeom>
        </p:spPr>
      </p:pic>
    </p:spTree>
    <p:extLst>
      <p:ext uri="{BB962C8B-B14F-4D97-AF65-F5344CB8AC3E}">
        <p14:creationId xmlns:p14="http://schemas.microsoft.com/office/powerpoint/2010/main" val="4046542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5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فهرست</a:t>
            </a:r>
            <a:endParaRPr lang="fa-IR" dirty="0"/>
          </a:p>
        </p:txBody>
      </p:sp>
      <p:graphicFrame>
        <p:nvGraphicFramePr>
          <p:cNvPr id="19" name="Content Placeholder 18"/>
          <p:cNvGraphicFramePr>
            <a:graphicFrameLocks noGrp="1"/>
          </p:cNvGraphicFramePr>
          <p:nvPr>
            <p:ph idx="1"/>
            <p:extLst>
              <p:ext uri="{D42A27DB-BD31-4B8C-83A1-F6EECF244321}">
                <p14:modId xmlns:p14="http://schemas.microsoft.com/office/powerpoint/2010/main" val="1091006414"/>
              </p:ext>
            </p:extLst>
          </p:nvPr>
        </p:nvGraphicFramePr>
        <p:xfrm>
          <a:off x="685800" y="2141537"/>
          <a:ext cx="10131425" cy="39980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p:cNvSpPr>
            <a:spLocks noGrp="1"/>
          </p:cNvSpPr>
          <p:nvPr>
            <p:ph type="dt" sz="half" idx="10"/>
          </p:nvPr>
        </p:nvSpPr>
        <p:spPr/>
        <p:txBody>
          <a:bodyPr/>
          <a:lstStyle/>
          <a:p>
            <a:r>
              <a:rPr lang="fa-IR" smtClean="0"/>
              <a:t>2/7/94</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3</a:t>
            </a:fld>
            <a:endParaRPr lang="en-US" dirty="0"/>
          </a:p>
        </p:txBody>
      </p:sp>
      <p:sp>
        <p:nvSpPr>
          <p:cNvPr id="20" name="Footer Placeholder 19"/>
          <p:cNvSpPr>
            <a:spLocks noGrp="1"/>
          </p:cNvSpPr>
          <p:nvPr>
            <p:ph type="ftr" sz="quarter" idx="11"/>
          </p:nvPr>
        </p:nvSpPr>
        <p:spPr/>
        <p:txBody>
          <a:bodyPr/>
          <a:lstStyle/>
          <a:p>
            <a:r>
              <a:rPr lang="fa-IR" smtClean="0"/>
              <a:t>ویرگول انلاین</a:t>
            </a:r>
            <a:endParaRPr lang="en-US" dirty="0"/>
          </a:p>
        </p:txBody>
      </p:sp>
    </p:spTree>
    <p:extLst>
      <p:ext uri="{BB962C8B-B14F-4D97-AF65-F5344CB8AC3E}">
        <p14:creationId xmlns:p14="http://schemas.microsoft.com/office/powerpoint/2010/main" val="2038994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fa-IR" smtClean="0"/>
              <a:t>2/7/94</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4</a:t>
            </a:fld>
            <a:endParaRPr lang="en-US" dirty="0"/>
          </a:p>
        </p:txBody>
      </p:sp>
      <p:sp>
        <p:nvSpPr>
          <p:cNvPr id="6" name="TextBox 5"/>
          <p:cNvSpPr txBox="1"/>
          <p:nvPr/>
        </p:nvSpPr>
        <p:spPr>
          <a:xfrm>
            <a:off x="1111774" y="298200"/>
            <a:ext cx="10175966" cy="769441"/>
          </a:xfrm>
          <a:prstGeom prst="rect">
            <a:avLst/>
          </a:prstGeom>
          <a:noFill/>
        </p:spPr>
        <p:txBody>
          <a:bodyPr wrap="square" rtlCol="1">
            <a:spAutoFit/>
          </a:bodyPr>
          <a:lstStyle/>
          <a:p>
            <a:pPr algn="r"/>
            <a:r>
              <a:rPr lang="fa-IR" sz="4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cs typeface="B Nazanin" panose="00000400000000000000" pitchFamily="2" charset="-78"/>
              </a:rPr>
              <a:t>پیشگفتار</a:t>
            </a:r>
            <a:endParaRPr lang="fa-IR" sz="4400" dirty="0">
              <a:solidFill>
                <a:srgbClr val="FFFF00"/>
              </a:solidFill>
              <a:cs typeface="B Nazanin" panose="00000400000000000000" pitchFamily="2" charset="-78"/>
            </a:endParaRPr>
          </a:p>
        </p:txBody>
      </p:sp>
      <p:sp>
        <p:nvSpPr>
          <p:cNvPr id="8" name="TextBox 7"/>
          <p:cNvSpPr txBox="1"/>
          <p:nvPr/>
        </p:nvSpPr>
        <p:spPr>
          <a:xfrm>
            <a:off x="1111774" y="1223149"/>
            <a:ext cx="9589318" cy="4647426"/>
          </a:xfrm>
          <a:prstGeom prst="rect">
            <a:avLst/>
          </a:prstGeom>
          <a:noFill/>
          <a:ln>
            <a:solidFill>
              <a:srgbClr val="92D050"/>
            </a:solidFill>
            <a:prstDash val="sysDot"/>
          </a:ln>
          <a:effectLst/>
        </p:spPr>
        <p:txBody>
          <a:bodyPr wrap="square" rtlCol="1">
            <a:spAutoFit/>
          </a:bodyPr>
          <a:lstStyle/>
          <a:p>
            <a:pPr marL="800100" lvl="1" indent="-342900" algn="ctr" rtl="1">
              <a:buFont typeface="Courier New" panose="02070309020205020404" pitchFamily="49" charset="0"/>
              <a:buChar char="o"/>
            </a:pPr>
            <a:r>
              <a:rPr lang="fa-IR" sz="2000" dirty="0" smtClean="0"/>
              <a:t>نخستین</a:t>
            </a:r>
            <a:r>
              <a:rPr lang="fa-IR" sz="2000" dirty="0"/>
              <a:t> </a:t>
            </a:r>
            <a:r>
              <a:rPr lang="fa-IR" sz="2000" dirty="0" smtClean="0"/>
              <a:t>دین</a:t>
            </a:r>
            <a:r>
              <a:rPr lang="fa-IR" sz="2000" dirty="0"/>
              <a:t> بر اساس آنچه در </a:t>
            </a:r>
            <a:r>
              <a:rPr lang="fa-IR" sz="2000" dirty="0" smtClean="0"/>
              <a:t>قرآن ،همچنین</a:t>
            </a:r>
            <a:r>
              <a:rPr lang="fa-IR" sz="2000" dirty="0"/>
              <a:t> </a:t>
            </a:r>
            <a:r>
              <a:rPr lang="fa-IR" sz="2000" dirty="0" smtClean="0"/>
              <a:t>تورات</a:t>
            </a:r>
            <a:r>
              <a:rPr lang="fa-IR" sz="2000" dirty="0"/>
              <a:t> </a:t>
            </a:r>
            <a:r>
              <a:rPr lang="fa-IR" sz="2000" dirty="0" smtClean="0"/>
              <a:t>وانجیل</a:t>
            </a:r>
            <a:r>
              <a:rPr lang="fa-IR" sz="2000" dirty="0"/>
              <a:t> آمده، یکتاپرستی بوده است که </a:t>
            </a:r>
            <a:r>
              <a:rPr lang="fa-IR" sz="2000" dirty="0" smtClean="0"/>
              <a:t>حضرت آدم نخستین </a:t>
            </a:r>
            <a:r>
              <a:rPr lang="fa-IR" sz="2000" dirty="0"/>
              <a:t>پیامبر و انسان روی زمین، بر این دین بوده </a:t>
            </a:r>
            <a:r>
              <a:rPr lang="fa-IR" sz="2000" dirty="0" smtClean="0"/>
              <a:t>است</a:t>
            </a:r>
            <a:endParaRPr lang="fa-IR" sz="2000" dirty="0"/>
          </a:p>
          <a:p>
            <a:pPr marL="742950" lvl="1" indent="-285750" algn="ctr" rtl="1">
              <a:buFont typeface="Courier New" panose="02070309020205020404" pitchFamily="49" charset="0"/>
              <a:buChar char="o"/>
            </a:pPr>
            <a:endParaRPr lang="fa-IR" dirty="0" smtClean="0"/>
          </a:p>
          <a:p>
            <a:pPr marL="742950" lvl="1" indent="-285750" algn="ctr" rtl="1">
              <a:buFont typeface="Wingdings" panose="05000000000000000000" pitchFamily="2" charset="2"/>
              <a:buChar char="v"/>
            </a:pPr>
            <a:r>
              <a:rPr lang="fa-IR" dirty="0" smtClean="0"/>
              <a:t>اما </a:t>
            </a:r>
            <a:r>
              <a:rPr lang="fa-IR" dirty="0"/>
              <a:t>انواع </a:t>
            </a:r>
            <a:r>
              <a:rPr lang="fa-IR" dirty="0" smtClean="0"/>
              <a:t>بت پرستی های</a:t>
            </a:r>
            <a:r>
              <a:rPr lang="fa-IR" dirty="0"/>
              <a:t> </a:t>
            </a:r>
            <a:r>
              <a:rPr lang="fa-IR" dirty="0" smtClean="0"/>
              <a:t>مصنوعی و</a:t>
            </a:r>
            <a:r>
              <a:rPr lang="fa-IR" dirty="0"/>
              <a:t> </a:t>
            </a:r>
            <a:r>
              <a:rPr lang="fa-IR" dirty="0" smtClean="0"/>
              <a:t>طبیعی</a:t>
            </a:r>
            <a:r>
              <a:rPr lang="fa-IR" dirty="0"/>
              <a:t> بعد از او و به دلایل متفاوت بوجود آمده‌اند که برخی از آن‌ها نیز بت را نماینده خدا می‌دانستند. در این میان، بت‌های مصنوعی با سیمای بشری به مثابه آخرین و تکامل یافته‌ترین مذهب بت پرستی بوده‌است</a:t>
            </a:r>
            <a:r>
              <a:rPr lang="fa-IR" dirty="0" smtClean="0"/>
              <a:t>.</a:t>
            </a:r>
            <a:r>
              <a:rPr lang="fa-IR" baseline="30000" dirty="0" smtClean="0"/>
              <a:t> </a:t>
            </a:r>
          </a:p>
          <a:p>
            <a:pPr marL="742950" lvl="1" indent="-285750" algn="ctr" rtl="1">
              <a:buFont typeface="Wingdings" panose="05000000000000000000" pitchFamily="2" charset="2"/>
              <a:buChar char="v"/>
            </a:pPr>
            <a:r>
              <a:rPr lang="fa-IR" sz="2000" dirty="0" smtClean="0">
                <a:cs typeface="B Nazanin" panose="00000400000000000000" pitchFamily="2" charset="-78"/>
              </a:rPr>
              <a:t>پیوند</a:t>
            </a:r>
            <a:r>
              <a:rPr lang="fa-IR" sz="2000" dirty="0">
                <a:cs typeface="B Nazanin" panose="00000400000000000000" pitchFamily="2" charset="-78"/>
              </a:rPr>
              <a:t> </a:t>
            </a:r>
            <a:r>
              <a:rPr lang="fa-IR" sz="2000" dirty="0" smtClean="0">
                <a:cs typeface="B Nazanin" panose="00000400000000000000" pitchFamily="2" charset="-78"/>
              </a:rPr>
              <a:t>دین</a:t>
            </a:r>
            <a:r>
              <a:rPr lang="fa-IR" sz="2000" dirty="0">
                <a:cs typeface="B Nazanin" panose="00000400000000000000" pitchFamily="2" charset="-78"/>
              </a:rPr>
              <a:t> و آدمی، پیوندی دیرین و پایدار، اما دستخوش تغییرات است. </a:t>
            </a:r>
            <a:endParaRPr lang="fa-IR" sz="2000" dirty="0" smtClean="0">
              <a:cs typeface="B Nazanin" panose="00000400000000000000" pitchFamily="2" charset="-78"/>
            </a:endParaRPr>
          </a:p>
          <a:p>
            <a:pPr marL="914400" lvl="1" indent="-457200" algn="ctr" rtl="1">
              <a:buFont typeface="Wingdings" panose="05000000000000000000" pitchFamily="2" charset="2"/>
              <a:buChar char="ü"/>
            </a:pPr>
            <a:r>
              <a:rPr lang="fa-IR" sz="2800" dirty="0" smtClean="0">
                <a:cs typeface="B Nazanin" panose="00000400000000000000" pitchFamily="2" charset="-78"/>
              </a:rPr>
              <a:t>پس </a:t>
            </a:r>
            <a:r>
              <a:rPr lang="fa-IR" sz="2800" dirty="0">
                <a:cs typeface="B Nazanin" panose="00000400000000000000" pitchFamily="2" charset="-78"/>
              </a:rPr>
              <a:t>از </a:t>
            </a:r>
            <a:r>
              <a:rPr lang="fa-IR" sz="2800" dirty="0" smtClean="0">
                <a:cs typeface="B Nazanin" panose="00000400000000000000" pitchFamily="2" charset="-78"/>
              </a:rPr>
              <a:t>ملت،</a:t>
            </a:r>
            <a:r>
              <a:rPr lang="fa-IR" sz="2800" dirty="0">
                <a:cs typeface="B Nazanin" panose="00000400000000000000" pitchFamily="2" charset="-78"/>
              </a:rPr>
              <a:t> </a:t>
            </a:r>
            <a:r>
              <a:rPr lang="fa-IR" sz="2800" dirty="0" smtClean="0">
                <a:solidFill>
                  <a:srgbClr val="00B050"/>
                </a:solidFill>
                <a:cs typeface="B Nazanin" panose="00000400000000000000" pitchFamily="2" charset="-78"/>
              </a:rPr>
              <a:t>مذهب</a:t>
            </a:r>
            <a:r>
              <a:rPr lang="fa-IR" sz="2800" dirty="0" smtClean="0">
                <a:cs typeface="B Nazanin" panose="00000400000000000000" pitchFamily="2" charset="-78"/>
              </a:rPr>
              <a:t>، </a:t>
            </a:r>
            <a:r>
              <a:rPr lang="fa-IR" sz="2800" dirty="0">
                <a:cs typeface="B Nazanin" panose="00000400000000000000" pitchFamily="2" charset="-78"/>
              </a:rPr>
              <a:t>دومین عامل احساس هویت در جهان به شمار </a:t>
            </a:r>
            <a:r>
              <a:rPr lang="fa-IR" sz="2800" dirty="0" smtClean="0">
                <a:cs typeface="B Nazanin" panose="00000400000000000000" pitchFamily="2" charset="-78"/>
              </a:rPr>
              <a:t>می‌رود.</a:t>
            </a:r>
            <a:endParaRPr lang="fa-IR" sz="2800" dirty="0">
              <a:cs typeface="B Nazanin" panose="00000400000000000000" pitchFamily="2" charset="-78"/>
            </a:endParaRPr>
          </a:p>
          <a:p>
            <a:pPr marL="742950" lvl="1" indent="-285750" algn="ctr" rtl="1">
              <a:buFont typeface="Courier New" panose="02070309020205020404" pitchFamily="49" charset="0"/>
              <a:buChar char="o"/>
            </a:pPr>
            <a:r>
              <a:rPr lang="fa-IR" sz="1900" dirty="0"/>
              <a:t>دین، همچنان به عنوان مؤلفه‌ای بنیادین به حیات خود در جوامع گوناگون بشری ادامه خواهد داد، اما در عین حال، با تاثیر پذیرفتن انسان از زمانه و محیطی که به سرعت دگرگون می‌شود، جایگاه، نقش و عملکرد دین نیز دگرگون خواهد شد.</a:t>
            </a:r>
          </a:p>
          <a:p>
            <a:pPr marL="742950" lvl="1" indent="-285750" algn="ctr" rtl="1">
              <a:buFont typeface="Courier New" panose="02070309020205020404" pitchFamily="49" charset="0"/>
              <a:buChar char="o"/>
            </a:pPr>
            <a:r>
              <a:rPr lang="fa-IR" dirty="0"/>
              <a:t>از بزرگترین دینهای جهان می‌توان از</a:t>
            </a:r>
            <a:r>
              <a:rPr lang="fa-IR" b="1" dirty="0"/>
              <a:t> </a:t>
            </a:r>
            <a:r>
              <a:rPr lang="fa-IR" b="1" dirty="0" smtClean="0"/>
              <a:t>دین های ابراهیمی</a:t>
            </a:r>
            <a:r>
              <a:rPr lang="fa-IR" dirty="0"/>
              <a:t> نام برد که همه از یک ریشه </a:t>
            </a:r>
            <a:r>
              <a:rPr lang="fa-IR" b="1" dirty="0"/>
              <a:t>و منطقهٔ </a:t>
            </a:r>
            <a:r>
              <a:rPr lang="fa-IR" b="1" dirty="0" smtClean="0"/>
              <a:t>خاورمیانه</a:t>
            </a:r>
            <a:r>
              <a:rPr lang="fa-IR" dirty="0"/>
              <a:t> سرچشمه می‌گیرند و عبارتند از</a:t>
            </a:r>
            <a:r>
              <a:rPr lang="fa-IR" dirty="0">
                <a:cs typeface="B Titr" panose="00000700000000000000" pitchFamily="2" charset="-78"/>
              </a:rPr>
              <a:t> </a:t>
            </a:r>
            <a:r>
              <a:rPr lang="fa-IR" dirty="0" smtClean="0">
                <a:cs typeface="B Titr" panose="00000700000000000000" pitchFamily="2" charset="-78"/>
              </a:rPr>
              <a:t>اسلام،</a:t>
            </a:r>
            <a:r>
              <a:rPr lang="fa-IR" dirty="0">
                <a:cs typeface="B Titr" panose="00000700000000000000" pitchFamily="2" charset="-78"/>
              </a:rPr>
              <a:t> </a:t>
            </a:r>
            <a:r>
              <a:rPr lang="fa-IR" dirty="0" smtClean="0">
                <a:cs typeface="B Titr" panose="00000700000000000000" pitchFamily="2" charset="-78"/>
              </a:rPr>
              <a:t>مسیحیت</a:t>
            </a:r>
            <a:r>
              <a:rPr lang="fa-IR" dirty="0">
                <a:cs typeface="B Titr" panose="00000700000000000000" pitchFamily="2" charset="-78"/>
              </a:rPr>
              <a:t> و </a:t>
            </a:r>
            <a:r>
              <a:rPr lang="fa-IR" dirty="0" smtClean="0">
                <a:cs typeface="B Titr" panose="00000700000000000000" pitchFamily="2" charset="-78"/>
              </a:rPr>
              <a:t>یهودیت</a:t>
            </a:r>
            <a:endParaRPr lang="fa-IR" dirty="0">
              <a:cs typeface="B Titr" panose="00000700000000000000" pitchFamily="2" charset="-78"/>
            </a:endParaRPr>
          </a:p>
          <a:p>
            <a:pPr marL="742950" lvl="1" indent="-285750" algn="ctr" rtl="1">
              <a:buFont typeface="Courier New" panose="02070309020205020404" pitchFamily="49" charset="0"/>
              <a:buChar char="o"/>
            </a:pPr>
            <a:r>
              <a:rPr lang="fa-IR" dirty="0"/>
              <a:t>از دینهای بزرگ دیگر در جهان می‌توان از </a:t>
            </a:r>
            <a:r>
              <a:rPr lang="fa-IR" dirty="0" smtClean="0"/>
              <a:t>بوداگرایی،</a:t>
            </a:r>
            <a:r>
              <a:rPr lang="fa-IR" dirty="0"/>
              <a:t> </a:t>
            </a:r>
            <a:r>
              <a:rPr lang="fa-IR" dirty="0" smtClean="0"/>
              <a:t>هندوگرایی</a:t>
            </a:r>
            <a:r>
              <a:rPr lang="fa-IR" dirty="0"/>
              <a:t> و آیین </a:t>
            </a:r>
            <a:r>
              <a:rPr lang="fa-IR" dirty="0" smtClean="0"/>
              <a:t>کنفوسیوس</a:t>
            </a:r>
            <a:r>
              <a:rPr lang="fa-IR" dirty="0"/>
              <a:t> نام برد. دینهای کهن فراوان دیگری نیز وجود دارد مانند </a:t>
            </a:r>
            <a:r>
              <a:rPr lang="fa-IR" dirty="0" smtClean="0"/>
              <a:t>زرتشتی گری،</a:t>
            </a:r>
            <a:r>
              <a:rPr lang="fa-IR" dirty="0"/>
              <a:t> </a:t>
            </a:r>
            <a:r>
              <a:rPr lang="fa-IR" dirty="0" smtClean="0"/>
              <a:t>مانی گری،</a:t>
            </a:r>
            <a:r>
              <a:rPr lang="fa-IR" dirty="0"/>
              <a:t> </a:t>
            </a:r>
            <a:r>
              <a:rPr lang="fa-IR" dirty="0" smtClean="0"/>
              <a:t>مهرپرستی</a:t>
            </a:r>
            <a:r>
              <a:rPr lang="fa-IR" dirty="0"/>
              <a:t> </a:t>
            </a:r>
            <a:r>
              <a:rPr lang="fa-IR" dirty="0" smtClean="0"/>
              <a:t>و...</a:t>
            </a:r>
          </a:p>
        </p:txBody>
      </p:sp>
      <p:sp>
        <p:nvSpPr>
          <p:cNvPr id="19" name="Footer Placeholder 18"/>
          <p:cNvSpPr>
            <a:spLocks noGrp="1"/>
          </p:cNvSpPr>
          <p:nvPr>
            <p:ph type="ftr" sz="quarter" idx="11"/>
          </p:nvPr>
        </p:nvSpPr>
        <p:spPr/>
        <p:txBody>
          <a:bodyPr/>
          <a:lstStyle/>
          <a:p>
            <a:r>
              <a:rPr lang="fa-IR" smtClean="0"/>
              <a:t>ویرگول انلاین</a:t>
            </a:r>
            <a:endParaRPr lang="en-US" dirty="0"/>
          </a:p>
        </p:txBody>
      </p:sp>
    </p:spTree>
    <p:extLst>
      <p:ext uri="{BB962C8B-B14F-4D97-AF65-F5344CB8AC3E}">
        <p14:creationId xmlns:p14="http://schemas.microsoft.com/office/powerpoint/2010/main" val="2661348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100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3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100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wipe(down)">
                                      <p:cBhvr>
                                        <p:cTn id="12" dur="580">
                                          <p:stCondLst>
                                            <p:cond delay="0"/>
                                          </p:stCondLst>
                                        </p:cTn>
                                        <p:tgtEl>
                                          <p:spTgt spid="8">
                                            <p:txEl>
                                              <p:pRg st="0" end="0"/>
                                            </p:txEl>
                                          </p:spTgt>
                                        </p:tgtEl>
                                      </p:cBhvr>
                                    </p:animEffect>
                                    <p:anim calcmode="lin" valueType="num">
                                      <p:cBhvr>
                                        <p:cTn id="13" dur="1822" tmFilter="0,0; 0.14,0.36; 0.43,0.73; 0.71,0.91; 1.0,1.0">
                                          <p:stCondLst>
                                            <p:cond delay="0"/>
                                          </p:stCondLst>
                                        </p:cTn>
                                        <p:tgtEl>
                                          <p:spTgt spid="8">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8">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8">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8">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8">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8">
                                            <p:txEl>
                                              <p:pRg st="0" end="0"/>
                                            </p:txEl>
                                          </p:spTgt>
                                        </p:tgtEl>
                                      </p:cBhvr>
                                      <p:to x="100000" y="60000"/>
                                    </p:animScale>
                                    <p:animScale>
                                      <p:cBhvr>
                                        <p:cTn id="19" dur="166" decel="50000">
                                          <p:stCondLst>
                                            <p:cond delay="676"/>
                                          </p:stCondLst>
                                        </p:cTn>
                                        <p:tgtEl>
                                          <p:spTgt spid="8">
                                            <p:txEl>
                                              <p:pRg st="0" end="0"/>
                                            </p:txEl>
                                          </p:spTgt>
                                        </p:tgtEl>
                                      </p:cBhvr>
                                      <p:to x="100000" y="100000"/>
                                    </p:animScale>
                                    <p:animScale>
                                      <p:cBhvr>
                                        <p:cTn id="20" dur="26">
                                          <p:stCondLst>
                                            <p:cond delay="1312"/>
                                          </p:stCondLst>
                                        </p:cTn>
                                        <p:tgtEl>
                                          <p:spTgt spid="8">
                                            <p:txEl>
                                              <p:pRg st="0" end="0"/>
                                            </p:txEl>
                                          </p:spTgt>
                                        </p:tgtEl>
                                      </p:cBhvr>
                                      <p:to x="100000" y="80000"/>
                                    </p:animScale>
                                    <p:animScale>
                                      <p:cBhvr>
                                        <p:cTn id="21" dur="166" decel="50000">
                                          <p:stCondLst>
                                            <p:cond delay="1338"/>
                                          </p:stCondLst>
                                        </p:cTn>
                                        <p:tgtEl>
                                          <p:spTgt spid="8">
                                            <p:txEl>
                                              <p:pRg st="0" end="0"/>
                                            </p:txEl>
                                          </p:spTgt>
                                        </p:tgtEl>
                                      </p:cBhvr>
                                      <p:to x="100000" y="100000"/>
                                    </p:animScale>
                                    <p:animScale>
                                      <p:cBhvr>
                                        <p:cTn id="22" dur="26">
                                          <p:stCondLst>
                                            <p:cond delay="1642"/>
                                          </p:stCondLst>
                                        </p:cTn>
                                        <p:tgtEl>
                                          <p:spTgt spid="8">
                                            <p:txEl>
                                              <p:pRg st="0" end="0"/>
                                            </p:txEl>
                                          </p:spTgt>
                                        </p:tgtEl>
                                      </p:cBhvr>
                                      <p:to x="100000" y="90000"/>
                                    </p:animScale>
                                    <p:animScale>
                                      <p:cBhvr>
                                        <p:cTn id="23" dur="166" decel="50000">
                                          <p:stCondLst>
                                            <p:cond delay="1668"/>
                                          </p:stCondLst>
                                        </p:cTn>
                                        <p:tgtEl>
                                          <p:spTgt spid="8">
                                            <p:txEl>
                                              <p:pRg st="0" end="0"/>
                                            </p:txEl>
                                          </p:spTgt>
                                        </p:tgtEl>
                                      </p:cBhvr>
                                      <p:to x="100000" y="100000"/>
                                    </p:animScale>
                                    <p:animScale>
                                      <p:cBhvr>
                                        <p:cTn id="24" dur="26">
                                          <p:stCondLst>
                                            <p:cond delay="1808"/>
                                          </p:stCondLst>
                                        </p:cTn>
                                        <p:tgtEl>
                                          <p:spTgt spid="8">
                                            <p:txEl>
                                              <p:pRg st="0" end="0"/>
                                            </p:txEl>
                                          </p:spTgt>
                                        </p:tgtEl>
                                      </p:cBhvr>
                                      <p:to x="100000" y="95000"/>
                                    </p:animScale>
                                    <p:animScale>
                                      <p:cBhvr>
                                        <p:cTn id="25" dur="166" decel="50000">
                                          <p:stCondLst>
                                            <p:cond delay="1834"/>
                                          </p:stCondLst>
                                        </p:cTn>
                                        <p:tgtEl>
                                          <p:spTgt spid="8">
                                            <p:txEl>
                                              <p:pRg st="0" end="0"/>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nodeType="clickEffect">
                                  <p:stCondLst>
                                    <p:cond delay="1000"/>
                                  </p:stCondLst>
                                  <p:childTnLst>
                                    <p:set>
                                      <p:cBhvr>
                                        <p:cTn id="29" dur="1" fill="hold">
                                          <p:stCondLst>
                                            <p:cond delay="0"/>
                                          </p:stCondLst>
                                        </p:cTn>
                                        <p:tgtEl>
                                          <p:spTgt spid="8">
                                            <p:txEl>
                                              <p:pRg st="2" end="2"/>
                                            </p:txEl>
                                          </p:spTgt>
                                        </p:tgtEl>
                                        <p:attrNameLst>
                                          <p:attrName>style.visibility</p:attrName>
                                        </p:attrNameLst>
                                      </p:cBhvr>
                                      <p:to>
                                        <p:strVal val="visible"/>
                                      </p:to>
                                    </p:set>
                                    <p:anim calcmode="lin" valueType="num">
                                      <p:cBhvr>
                                        <p:cTn id="30" dur="3000" fill="hold"/>
                                        <p:tgtEl>
                                          <p:spTgt spid="8">
                                            <p:txEl>
                                              <p:pRg st="2" end="2"/>
                                            </p:txEl>
                                          </p:spTgt>
                                        </p:tgtEl>
                                        <p:attrNameLst>
                                          <p:attrName>ppt_w</p:attrName>
                                        </p:attrNameLst>
                                      </p:cBhvr>
                                      <p:tavLst>
                                        <p:tav tm="0">
                                          <p:val>
                                            <p:fltVal val="0"/>
                                          </p:val>
                                        </p:tav>
                                        <p:tav tm="100000">
                                          <p:val>
                                            <p:strVal val="#ppt_w"/>
                                          </p:val>
                                        </p:tav>
                                      </p:tavLst>
                                    </p:anim>
                                    <p:anim calcmode="lin" valueType="num">
                                      <p:cBhvr>
                                        <p:cTn id="31" dur="3000" fill="hold"/>
                                        <p:tgtEl>
                                          <p:spTgt spid="8">
                                            <p:txEl>
                                              <p:pRg st="2" end="2"/>
                                            </p:txEl>
                                          </p:spTgt>
                                        </p:tgtEl>
                                        <p:attrNameLst>
                                          <p:attrName>ppt_h</p:attrName>
                                        </p:attrNameLst>
                                      </p:cBhvr>
                                      <p:tavLst>
                                        <p:tav tm="0">
                                          <p:val>
                                            <p:fltVal val="0"/>
                                          </p:val>
                                        </p:tav>
                                        <p:tav tm="100000">
                                          <p:val>
                                            <p:strVal val="#ppt_h"/>
                                          </p:val>
                                        </p:tav>
                                      </p:tavLst>
                                    </p:anim>
                                    <p:anim calcmode="lin" valueType="num">
                                      <p:cBhvr>
                                        <p:cTn id="32" dur="3000" fill="hold"/>
                                        <p:tgtEl>
                                          <p:spTgt spid="8">
                                            <p:txEl>
                                              <p:pRg st="2" end="2"/>
                                            </p:txEl>
                                          </p:spTgt>
                                        </p:tgtEl>
                                        <p:attrNameLst>
                                          <p:attrName>style.rotation</p:attrName>
                                        </p:attrNameLst>
                                      </p:cBhvr>
                                      <p:tavLst>
                                        <p:tav tm="0">
                                          <p:val>
                                            <p:fltVal val="90"/>
                                          </p:val>
                                        </p:tav>
                                        <p:tav tm="100000">
                                          <p:val>
                                            <p:fltVal val="0"/>
                                          </p:val>
                                        </p:tav>
                                      </p:tavLst>
                                    </p:anim>
                                    <p:animEffect transition="in" filter="fade">
                                      <p:cBhvr>
                                        <p:cTn id="33" dur="3000"/>
                                        <p:tgtEl>
                                          <p:spTgt spid="8">
                                            <p:txEl>
                                              <p:pRg st="2" end="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1" presetClass="entr" presetSubtype="0" fill="hold" nodeType="clickEffect">
                                  <p:stCondLst>
                                    <p:cond delay="1000"/>
                                  </p:stCondLst>
                                  <p:childTnLst>
                                    <p:set>
                                      <p:cBhvr>
                                        <p:cTn id="37" dur="1" fill="hold">
                                          <p:stCondLst>
                                            <p:cond delay="0"/>
                                          </p:stCondLst>
                                        </p:cTn>
                                        <p:tgtEl>
                                          <p:spTgt spid="8">
                                            <p:txEl>
                                              <p:pRg st="3" end="3"/>
                                            </p:txEl>
                                          </p:spTgt>
                                        </p:tgtEl>
                                        <p:attrNameLst>
                                          <p:attrName>style.visibility</p:attrName>
                                        </p:attrNameLst>
                                      </p:cBhvr>
                                      <p:to>
                                        <p:strVal val="visible"/>
                                      </p:to>
                                    </p:set>
                                    <p:anim calcmode="lin" valueType="num">
                                      <p:cBhvr>
                                        <p:cTn id="38" dur="3000" fill="hold"/>
                                        <p:tgtEl>
                                          <p:spTgt spid="8">
                                            <p:txEl>
                                              <p:pRg st="3" end="3"/>
                                            </p:txEl>
                                          </p:spTgt>
                                        </p:tgtEl>
                                        <p:attrNameLst>
                                          <p:attrName>ppt_w</p:attrName>
                                        </p:attrNameLst>
                                      </p:cBhvr>
                                      <p:tavLst>
                                        <p:tav tm="0">
                                          <p:val>
                                            <p:fltVal val="0"/>
                                          </p:val>
                                        </p:tav>
                                        <p:tav tm="100000">
                                          <p:val>
                                            <p:strVal val="#ppt_w"/>
                                          </p:val>
                                        </p:tav>
                                      </p:tavLst>
                                    </p:anim>
                                    <p:anim calcmode="lin" valueType="num">
                                      <p:cBhvr>
                                        <p:cTn id="39" dur="3000" fill="hold"/>
                                        <p:tgtEl>
                                          <p:spTgt spid="8">
                                            <p:txEl>
                                              <p:pRg st="3" end="3"/>
                                            </p:txEl>
                                          </p:spTgt>
                                        </p:tgtEl>
                                        <p:attrNameLst>
                                          <p:attrName>ppt_h</p:attrName>
                                        </p:attrNameLst>
                                      </p:cBhvr>
                                      <p:tavLst>
                                        <p:tav tm="0">
                                          <p:val>
                                            <p:fltVal val="0"/>
                                          </p:val>
                                        </p:tav>
                                        <p:tav tm="100000">
                                          <p:val>
                                            <p:strVal val="#ppt_h"/>
                                          </p:val>
                                        </p:tav>
                                      </p:tavLst>
                                    </p:anim>
                                    <p:anim calcmode="lin" valueType="num">
                                      <p:cBhvr>
                                        <p:cTn id="40" dur="3000" fill="hold"/>
                                        <p:tgtEl>
                                          <p:spTgt spid="8">
                                            <p:txEl>
                                              <p:pRg st="3" end="3"/>
                                            </p:txEl>
                                          </p:spTgt>
                                        </p:tgtEl>
                                        <p:attrNameLst>
                                          <p:attrName>style.rotation</p:attrName>
                                        </p:attrNameLst>
                                      </p:cBhvr>
                                      <p:tavLst>
                                        <p:tav tm="0">
                                          <p:val>
                                            <p:fltVal val="90"/>
                                          </p:val>
                                        </p:tav>
                                        <p:tav tm="100000">
                                          <p:val>
                                            <p:fltVal val="0"/>
                                          </p:val>
                                        </p:tav>
                                      </p:tavLst>
                                    </p:anim>
                                    <p:animEffect transition="in" filter="fade">
                                      <p:cBhvr>
                                        <p:cTn id="41" dur="3000"/>
                                        <p:tgtEl>
                                          <p:spTgt spid="8">
                                            <p:txEl>
                                              <p:pRg st="3" end="3"/>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6" presetClass="entr" presetSubtype="0" fill="hold" nodeType="clickEffect">
                                  <p:stCondLst>
                                    <p:cond delay="1000"/>
                                  </p:stCondLst>
                                  <p:iterate type="wd">
                                    <p:tmPct val="6000"/>
                                  </p:iterate>
                                  <p:childTnLst>
                                    <p:set>
                                      <p:cBhvr>
                                        <p:cTn id="45" dur="1" fill="hold">
                                          <p:stCondLst>
                                            <p:cond delay="0"/>
                                          </p:stCondLst>
                                        </p:cTn>
                                        <p:tgtEl>
                                          <p:spTgt spid="8">
                                            <p:txEl>
                                              <p:pRg st="4" end="4"/>
                                            </p:txEl>
                                          </p:spTgt>
                                        </p:tgtEl>
                                        <p:attrNameLst>
                                          <p:attrName>style.visibility</p:attrName>
                                        </p:attrNameLst>
                                      </p:cBhvr>
                                      <p:to>
                                        <p:strVal val="visible"/>
                                      </p:to>
                                    </p:set>
                                    <p:animEffect transition="in" filter="wipe(down)">
                                      <p:cBhvr>
                                        <p:cTn id="46" dur="870">
                                          <p:stCondLst>
                                            <p:cond delay="0"/>
                                          </p:stCondLst>
                                        </p:cTn>
                                        <p:tgtEl>
                                          <p:spTgt spid="8">
                                            <p:txEl>
                                              <p:pRg st="4" end="4"/>
                                            </p:txEl>
                                          </p:spTgt>
                                        </p:tgtEl>
                                      </p:cBhvr>
                                    </p:animEffect>
                                    <p:anim calcmode="lin" valueType="num">
                                      <p:cBhvr>
                                        <p:cTn id="47" dur="2733" tmFilter="0,0; 0.14,0.36; 0.43,0.73; 0.71,0.91; 1.0,1.0">
                                          <p:stCondLst>
                                            <p:cond delay="0"/>
                                          </p:stCondLst>
                                        </p:cTn>
                                        <p:tgtEl>
                                          <p:spTgt spid="8">
                                            <p:txEl>
                                              <p:pRg st="4" end="4"/>
                                            </p:txEl>
                                          </p:spTgt>
                                        </p:tgtEl>
                                        <p:attrNameLst>
                                          <p:attrName>ppt_x</p:attrName>
                                        </p:attrNameLst>
                                      </p:cBhvr>
                                      <p:tavLst>
                                        <p:tav tm="0">
                                          <p:val>
                                            <p:strVal val="#ppt_x-0.25"/>
                                          </p:val>
                                        </p:tav>
                                        <p:tav tm="100000">
                                          <p:val>
                                            <p:strVal val="#ppt_x"/>
                                          </p:val>
                                        </p:tav>
                                      </p:tavLst>
                                    </p:anim>
                                    <p:anim calcmode="lin" valueType="num">
                                      <p:cBhvr>
                                        <p:cTn id="48" dur="996" tmFilter="0.0,0.0; 0.25,0.07; 0.50,0.2; 0.75,0.467; 1.0,1.0">
                                          <p:stCondLst>
                                            <p:cond delay="0"/>
                                          </p:stCondLst>
                                        </p:cTn>
                                        <p:tgtEl>
                                          <p:spTgt spid="8">
                                            <p:txEl>
                                              <p:pRg st="4" end="4"/>
                                            </p:txEl>
                                          </p:spTgt>
                                        </p:tgtEl>
                                        <p:attrNameLst>
                                          <p:attrName>ppt_y</p:attrName>
                                        </p:attrNameLst>
                                      </p:cBhvr>
                                      <p:tavLst>
                                        <p:tav tm="0" fmla="#ppt_y-sin(pi*$)/3">
                                          <p:val>
                                            <p:fltVal val="0.5"/>
                                          </p:val>
                                        </p:tav>
                                        <p:tav tm="100000">
                                          <p:val>
                                            <p:fltVal val="1"/>
                                          </p:val>
                                        </p:tav>
                                      </p:tavLst>
                                    </p:anim>
                                    <p:anim calcmode="lin" valueType="num">
                                      <p:cBhvr>
                                        <p:cTn id="49" dur="996" tmFilter="0, 0; 0.125,0.2665; 0.25,0.4; 0.375,0.465; 0.5,0.5;  0.625,0.535; 0.75,0.6; 0.875,0.7335; 1,1">
                                          <p:stCondLst>
                                            <p:cond delay="996"/>
                                          </p:stCondLst>
                                        </p:cTn>
                                        <p:tgtEl>
                                          <p:spTgt spid="8">
                                            <p:txEl>
                                              <p:pRg st="4" end="4"/>
                                            </p:txEl>
                                          </p:spTgt>
                                        </p:tgtEl>
                                        <p:attrNameLst>
                                          <p:attrName>ppt_y</p:attrName>
                                        </p:attrNameLst>
                                      </p:cBhvr>
                                      <p:tavLst>
                                        <p:tav tm="0" fmla="#ppt_y-sin(pi*$)/9">
                                          <p:val>
                                            <p:fltVal val="0"/>
                                          </p:val>
                                        </p:tav>
                                        <p:tav tm="100000">
                                          <p:val>
                                            <p:fltVal val="1"/>
                                          </p:val>
                                        </p:tav>
                                      </p:tavLst>
                                    </p:anim>
                                    <p:anim calcmode="lin" valueType="num">
                                      <p:cBhvr>
                                        <p:cTn id="50" dur="498" tmFilter="0, 0; 0.125,0.2665; 0.25,0.4; 0.375,0.465; 0.5,0.5;  0.625,0.535; 0.75,0.6; 0.875,0.7335; 1,1">
                                          <p:stCondLst>
                                            <p:cond delay="1986"/>
                                          </p:stCondLst>
                                        </p:cTn>
                                        <p:tgtEl>
                                          <p:spTgt spid="8">
                                            <p:txEl>
                                              <p:pRg st="4" end="4"/>
                                            </p:txEl>
                                          </p:spTgt>
                                        </p:tgtEl>
                                        <p:attrNameLst>
                                          <p:attrName>ppt_y</p:attrName>
                                        </p:attrNameLst>
                                      </p:cBhvr>
                                      <p:tavLst>
                                        <p:tav tm="0" fmla="#ppt_y-sin(pi*$)/27">
                                          <p:val>
                                            <p:fltVal val="0"/>
                                          </p:val>
                                        </p:tav>
                                        <p:tav tm="100000">
                                          <p:val>
                                            <p:fltVal val="1"/>
                                          </p:val>
                                        </p:tav>
                                      </p:tavLst>
                                    </p:anim>
                                    <p:anim calcmode="lin" valueType="num">
                                      <p:cBhvr>
                                        <p:cTn id="51" dur="246" tmFilter="0, 0; 0.125,0.2665; 0.25,0.4; 0.375,0.465; 0.5,0.5;  0.625,0.535; 0.75,0.6; 0.875,0.7335; 1,1">
                                          <p:stCondLst>
                                            <p:cond delay="2484"/>
                                          </p:stCondLst>
                                        </p:cTn>
                                        <p:tgtEl>
                                          <p:spTgt spid="8">
                                            <p:txEl>
                                              <p:pRg st="4" end="4"/>
                                            </p:txEl>
                                          </p:spTgt>
                                        </p:tgtEl>
                                        <p:attrNameLst>
                                          <p:attrName>ppt_y</p:attrName>
                                        </p:attrNameLst>
                                      </p:cBhvr>
                                      <p:tavLst>
                                        <p:tav tm="0" fmla="#ppt_y-sin(pi*$)/81">
                                          <p:val>
                                            <p:fltVal val="0"/>
                                          </p:val>
                                        </p:tav>
                                        <p:tav tm="100000">
                                          <p:val>
                                            <p:fltVal val="1"/>
                                          </p:val>
                                        </p:tav>
                                      </p:tavLst>
                                    </p:anim>
                                    <p:animScale>
                                      <p:cBhvr>
                                        <p:cTn id="52" dur="39">
                                          <p:stCondLst>
                                            <p:cond delay="975"/>
                                          </p:stCondLst>
                                        </p:cTn>
                                        <p:tgtEl>
                                          <p:spTgt spid="8">
                                            <p:txEl>
                                              <p:pRg st="4" end="4"/>
                                            </p:txEl>
                                          </p:spTgt>
                                        </p:tgtEl>
                                      </p:cBhvr>
                                      <p:to x="100000" y="60000"/>
                                    </p:animScale>
                                    <p:animScale>
                                      <p:cBhvr>
                                        <p:cTn id="53" dur="249" decel="50000">
                                          <p:stCondLst>
                                            <p:cond delay="1014"/>
                                          </p:stCondLst>
                                        </p:cTn>
                                        <p:tgtEl>
                                          <p:spTgt spid="8">
                                            <p:txEl>
                                              <p:pRg st="4" end="4"/>
                                            </p:txEl>
                                          </p:spTgt>
                                        </p:tgtEl>
                                      </p:cBhvr>
                                      <p:to x="100000" y="100000"/>
                                    </p:animScale>
                                    <p:animScale>
                                      <p:cBhvr>
                                        <p:cTn id="54" dur="39">
                                          <p:stCondLst>
                                            <p:cond delay="1968"/>
                                          </p:stCondLst>
                                        </p:cTn>
                                        <p:tgtEl>
                                          <p:spTgt spid="8">
                                            <p:txEl>
                                              <p:pRg st="4" end="4"/>
                                            </p:txEl>
                                          </p:spTgt>
                                        </p:tgtEl>
                                      </p:cBhvr>
                                      <p:to x="100000" y="80000"/>
                                    </p:animScale>
                                    <p:animScale>
                                      <p:cBhvr>
                                        <p:cTn id="55" dur="249" decel="50000">
                                          <p:stCondLst>
                                            <p:cond delay="2007"/>
                                          </p:stCondLst>
                                        </p:cTn>
                                        <p:tgtEl>
                                          <p:spTgt spid="8">
                                            <p:txEl>
                                              <p:pRg st="4" end="4"/>
                                            </p:txEl>
                                          </p:spTgt>
                                        </p:tgtEl>
                                      </p:cBhvr>
                                      <p:to x="100000" y="100000"/>
                                    </p:animScale>
                                    <p:animScale>
                                      <p:cBhvr>
                                        <p:cTn id="56" dur="39">
                                          <p:stCondLst>
                                            <p:cond delay="2463"/>
                                          </p:stCondLst>
                                        </p:cTn>
                                        <p:tgtEl>
                                          <p:spTgt spid="8">
                                            <p:txEl>
                                              <p:pRg st="4" end="4"/>
                                            </p:txEl>
                                          </p:spTgt>
                                        </p:tgtEl>
                                      </p:cBhvr>
                                      <p:to x="100000" y="90000"/>
                                    </p:animScale>
                                    <p:animScale>
                                      <p:cBhvr>
                                        <p:cTn id="57" dur="249" decel="50000">
                                          <p:stCondLst>
                                            <p:cond delay="2502"/>
                                          </p:stCondLst>
                                        </p:cTn>
                                        <p:tgtEl>
                                          <p:spTgt spid="8">
                                            <p:txEl>
                                              <p:pRg st="4" end="4"/>
                                            </p:txEl>
                                          </p:spTgt>
                                        </p:tgtEl>
                                      </p:cBhvr>
                                      <p:to x="100000" y="100000"/>
                                    </p:animScale>
                                    <p:animScale>
                                      <p:cBhvr>
                                        <p:cTn id="58" dur="39">
                                          <p:stCondLst>
                                            <p:cond delay="2712"/>
                                          </p:stCondLst>
                                        </p:cTn>
                                        <p:tgtEl>
                                          <p:spTgt spid="8">
                                            <p:txEl>
                                              <p:pRg st="4" end="4"/>
                                            </p:txEl>
                                          </p:spTgt>
                                        </p:tgtEl>
                                      </p:cBhvr>
                                      <p:to x="100000" y="95000"/>
                                    </p:animScale>
                                    <p:animScale>
                                      <p:cBhvr>
                                        <p:cTn id="59" dur="249" decel="50000">
                                          <p:stCondLst>
                                            <p:cond delay="2751"/>
                                          </p:stCondLst>
                                        </p:cTn>
                                        <p:tgtEl>
                                          <p:spTgt spid="8">
                                            <p:txEl>
                                              <p:pRg st="4" end="4"/>
                                            </p:txEl>
                                          </p:spTgt>
                                        </p:tgtEl>
                                      </p:cBhvr>
                                      <p:to x="100000" y="100000"/>
                                    </p:animScale>
                                  </p:childTnLst>
                                </p:cTn>
                              </p:par>
                            </p:childTnLst>
                          </p:cTn>
                        </p:par>
                      </p:childTnLst>
                    </p:cTn>
                  </p:par>
                  <p:par>
                    <p:cTn id="60" fill="hold">
                      <p:stCondLst>
                        <p:cond delay="indefinite"/>
                      </p:stCondLst>
                      <p:childTnLst>
                        <p:par>
                          <p:cTn id="61" fill="hold">
                            <p:stCondLst>
                              <p:cond delay="0"/>
                            </p:stCondLst>
                            <p:childTnLst>
                              <p:par>
                                <p:cTn id="62" presetID="42" presetClass="entr" presetSubtype="0" fill="hold" nodeType="clickEffect">
                                  <p:stCondLst>
                                    <p:cond delay="1000"/>
                                  </p:stCondLst>
                                  <p:childTnLst>
                                    <p:set>
                                      <p:cBhvr>
                                        <p:cTn id="63" dur="1" fill="hold">
                                          <p:stCondLst>
                                            <p:cond delay="0"/>
                                          </p:stCondLst>
                                        </p:cTn>
                                        <p:tgtEl>
                                          <p:spTgt spid="8">
                                            <p:txEl>
                                              <p:pRg st="5" end="5"/>
                                            </p:txEl>
                                          </p:spTgt>
                                        </p:tgtEl>
                                        <p:attrNameLst>
                                          <p:attrName>style.visibility</p:attrName>
                                        </p:attrNameLst>
                                      </p:cBhvr>
                                      <p:to>
                                        <p:strVal val="visible"/>
                                      </p:to>
                                    </p:set>
                                    <p:animEffect transition="in" filter="fade">
                                      <p:cBhvr>
                                        <p:cTn id="64" dur="3000"/>
                                        <p:tgtEl>
                                          <p:spTgt spid="8">
                                            <p:txEl>
                                              <p:pRg st="5" end="5"/>
                                            </p:txEl>
                                          </p:spTgt>
                                        </p:tgtEl>
                                      </p:cBhvr>
                                    </p:animEffect>
                                    <p:anim calcmode="lin" valueType="num">
                                      <p:cBhvr>
                                        <p:cTn id="65" dur="3000" fill="hold"/>
                                        <p:tgtEl>
                                          <p:spTgt spid="8">
                                            <p:txEl>
                                              <p:pRg st="5" end="5"/>
                                            </p:txEl>
                                          </p:spTgt>
                                        </p:tgtEl>
                                        <p:attrNameLst>
                                          <p:attrName>ppt_x</p:attrName>
                                        </p:attrNameLst>
                                      </p:cBhvr>
                                      <p:tavLst>
                                        <p:tav tm="0">
                                          <p:val>
                                            <p:strVal val="#ppt_x"/>
                                          </p:val>
                                        </p:tav>
                                        <p:tav tm="100000">
                                          <p:val>
                                            <p:strVal val="#ppt_x"/>
                                          </p:val>
                                        </p:tav>
                                      </p:tavLst>
                                    </p:anim>
                                    <p:anim calcmode="lin" valueType="num">
                                      <p:cBhvr>
                                        <p:cTn id="66" dur="3000" fill="hold"/>
                                        <p:tgtEl>
                                          <p:spTgt spid="8">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1" presetClass="entr" presetSubtype="1" fill="hold" nodeType="clickEffect">
                                  <p:stCondLst>
                                    <p:cond delay="1000"/>
                                  </p:stCondLst>
                                  <p:childTnLst>
                                    <p:set>
                                      <p:cBhvr>
                                        <p:cTn id="70" dur="1" fill="hold">
                                          <p:stCondLst>
                                            <p:cond delay="0"/>
                                          </p:stCondLst>
                                        </p:cTn>
                                        <p:tgtEl>
                                          <p:spTgt spid="8">
                                            <p:txEl>
                                              <p:pRg st="6" end="6"/>
                                            </p:txEl>
                                          </p:spTgt>
                                        </p:tgtEl>
                                        <p:attrNameLst>
                                          <p:attrName>style.visibility</p:attrName>
                                        </p:attrNameLst>
                                      </p:cBhvr>
                                      <p:to>
                                        <p:strVal val="visible"/>
                                      </p:to>
                                    </p:set>
                                    <p:animEffect transition="in" filter="wheel(1)">
                                      <p:cBhvr>
                                        <p:cTn id="71" dur="3000"/>
                                        <p:tgtEl>
                                          <p:spTgt spid="8">
                                            <p:txEl>
                                              <p:pRg st="6" end="6"/>
                                            </p:txEl>
                                          </p:spTgt>
                                        </p:tgtEl>
                                      </p:cBhvr>
                                    </p:animEffect>
                                  </p:childTnLst>
                                </p:cTn>
                              </p:par>
                            </p:childTnLst>
                          </p:cTn>
                        </p:par>
                      </p:childTnLst>
                    </p:cTn>
                  </p:par>
                  <p:par>
                    <p:cTn id="72" fill="hold">
                      <p:stCondLst>
                        <p:cond delay="indefinite"/>
                      </p:stCondLst>
                      <p:childTnLst>
                        <p:par>
                          <p:cTn id="73" fill="hold">
                            <p:stCondLst>
                              <p:cond delay="0"/>
                            </p:stCondLst>
                            <p:childTnLst>
                              <p:par>
                                <p:cTn id="74" presetID="21" presetClass="entr" presetSubtype="1" fill="hold" nodeType="clickEffect">
                                  <p:stCondLst>
                                    <p:cond delay="1000"/>
                                  </p:stCondLst>
                                  <p:childTnLst>
                                    <p:set>
                                      <p:cBhvr>
                                        <p:cTn id="75" dur="1" fill="hold">
                                          <p:stCondLst>
                                            <p:cond delay="0"/>
                                          </p:stCondLst>
                                        </p:cTn>
                                        <p:tgtEl>
                                          <p:spTgt spid="8">
                                            <p:txEl>
                                              <p:pRg st="7" end="7"/>
                                            </p:txEl>
                                          </p:spTgt>
                                        </p:tgtEl>
                                        <p:attrNameLst>
                                          <p:attrName>style.visibility</p:attrName>
                                        </p:attrNameLst>
                                      </p:cBhvr>
                                      <p:to>
                                        <p:strVal val="visible"/>
                                      </p:to>
                                    </p:set>
                                    <p:animEffect transition="in" filter="wheel(1)">
                                      <p:cBhvr>
                                        <p:cTn id="76" dur="3000"/>
                                        <p:tgtEl>
                                          <p:spTgt spid="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fa-IR" smtClean="0"/>
              <a:t>2/7/94</a:t>
            </a:r>
            <a:endParaRPr lang="en-US" dirty="0"/>
          </a:p>
        </p:txBody>
      </p:sp>
      <p:sp>
        <p:nvSpPr>
          <p:cNvPr id="3" name="Slide Number Placeholder 2"/>
          <p:cNvSpPr>
            <a:spLocks noGrp="1"/>
          </p:cNvSpPr>
          <p:nvPr>
            <p:ph type="sldNum" sz="quarter" idx="12"/>
          </p:nvPr>
        </p:nvSpPr>
        <p:spPr/>
        <p:txBody>
          <a:bodyPr/>
          <a:lstStyle/>
          <a:p>
            <a:fld id="{D57F1E4F-1CFF-5643-939E-217C01CDF565}" type="slidenum">
              <a:rPr lang="en-US" smtClean="0"/>
              <a:pPr/>
              <a:t>5</a:t>
            </a:fld>
            <a:endParaRPr lang="en-US" dirty="0"/>
          </a:p>
        </p:txBody>
      </p:sp>
      <p:sp>
        <p:nvSpPr>
          <p:cNvPr id="4" name="TextBox 3"/>
          <p:cNvSpPr txBox="1"/>
          <p:nvPr/>
        </p:nvSpPr>
        <p:spPr>
          <a:xfrm>
            <a:off x="2613753" y="176363"/>
            <a:ext cx="8203474" cy="646331"/>
          </a:xfrm>
          <a:prstGeom prst="rect">
            <a:avLst/>
          </a:prstGeom>
          <a:noFill/>
        </p:spPr>
        <p:txBody>
          <a:bodyPr wrap="square" rtlCol="1">
            <a:spAutoFit/>
          </a:bodyPr>
          <a:lstStyle/>
          <a:p>
            <a:pPr algn="r" rtl="1"/>
            <a:r>
              <a:rPr lang="fa-IR" sz="36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تعاریف</a:t>
            </a:r>
            <a:endParaRPr lang="fa-IR" sz="2400" dirty="0"/>
          </a:p>
        </p:txBody>
      </p:sp>
      <p:sp>
        <p:nvSpPr>
          <p:cNvPr id="5" name="Footer Placeholder 4"/>
          <p:cNvSpPr>
            <a:spLocks noGrp="1"/>
          </p:cNvSpPr>
          <p:nvPr>
            <p:ph type="ftr" sz="quarter" idx="11"/>
          </p:nvPr>
        </p:nvSpPr>
        <p:spPr/>
        <p:txBody>
          <a:bodyPr/>
          <a:lstStyle/>
          <a:p>
            <a:r>
              <a:rPr lang="fa-IR" smtClean="0"/>
              <a:t>ویرگول انلاین</a:t>
            </a:r>
            <a:endParaRPr lang="en-US" dirty="0"/>
          </a:p>
        </p:txBody>
      </p:sp>
      <p:sp>
        <p:nvSpPr>
          <p:cNvPr id="6" name="TextBox 5"/>
          <p:cNvSpPr txBox="1"/>
          <p:nvPr/>
        </p:nvSpPr>
        <p:spPr>
          <a:xfrm>
            <a:off x="1210614" y="957161"/>
            <a:ext cx="9491730" cy="5632311"/>
          </a:xfrm>
          <a:prstGeom prst="rect">
            <a:avLst/>
          </a:prstGeom>
          <a:noFill/>
        </p:spPr>
        <p:txBody>
          <a:bodyPr wrap="square" rtlCol="1">
            <a:spAutoFit/>
          </a:bodyPr>
          <a:lstStyle/>
          <a:p>
            <a:pPr algn="r" rtl="1"/>
            <a:r>
              <a:rPr lang="fa-IR" dirty="0" smtClean="0">
                <a:cs typeface="B Yekan" panose="00000400000000000000" pitchFamily="2" charset="-78"/>
              </a:rPr>
              <a:t>خدا ناباوری،بی خدایی در معنای عام رد باور به وجود خدا است.</a:t>
            </a:r>
          </a:p>
          <a:p>
            <a:pPr algn="r" rtl="1"/>
            <a:endParaRPr lang="fa-IR" dirty="0" smtClean="0">
              <a:cs typeface="B Yekan" panose="00000400000000000000" pitchFamily="2" charset="-78"/>
            </a:endParaRPr>
          </a:p>
          <a:p>
            <a:pPr algn="r" rtl="1"/>
            <a:r>
              <a:rPr lang="fa-IR" dirty="0" smtClean="0">
                <a:cs typeface="B Yekan" panose="00000400000000000000" pitchFamily="2" charset="-78"/>
              </a:rPr>
              <a:t>در جامع ترین معنا ،بی خدایی به سادگی،عدم باور به هرگونه خداست.</a:t>
            </a:r>
          </a:p>
          <a:p>
            <a:pPr algn="r" rtl="1"/>
            <a:endParaRPr lang="fa-IR" dirty="0" smtClean="0">
              <a:cs typeface="B Yekan" panose="00000400000000000000" pitchFamily="2" charset="-78"/>
            </a:endParaRPr>
          </a:p>
          <a:p>
            <a:pPr algn="r" rtl="1"/>
            <a:r>
              <a:rPr lang="fa-IR" dirty="0" smtClean="0">
                <a:cs typeface="B Yekan" panose="00000400000000000000" pitchFamily="2" charset="-78"/>
              </a:rPr>
              <a:t>بی خدایی انواع دارد :صریح و ضمنی ،مثبت و منفی </a:t>
            </a:r>
          </a:p>
          <a:p>
            <a:pPr algn="r" rtl="1"/>
            <a:endParaRPr lang="fa-IR" dirty="0" smtClean="0">
              <a:cs typeface="B Yekan" panose="00000400000000000000" pitchFamily="2" charset="-78"/>
            </a:endParaRPr>
          </a:p>
          <a:p>
            <a:pPr algn="r" rtl="1"/>
            <a:r>
              <a:rPr lang="fa-IR" dirty="0" smtClean="0">
                <a:cs typeface="B Yekan" panose="00000400000000000000" pitchFamily="2" charset="-78"/>
              </a:rPr>
              <a:t>بارون دولباخ </a:t>
            </a:r>
            <a:r>
              <a:rPr lang="fa-IR" dirty="0">
                <a:cs typeface="B Yekan" panose="00000400000000000000" pitchFamily="2" charset="-78"/>
              </a:rPr>
              <a:t>در این باره گفته‌است «تمام کودکان بی‌خدا متولد می‌شوند؛ هیچ ایده‌ای نسبت به خدا ندارند</a:t>
            </a:r>
            <a:r>
              <a:rPr lang="fa-IR" dirty="0" smtClean="0">
                <a:cs typeface="B Yekan" panose="00000400000000000000" pitchFamily="2" charset="-78"/>
              </a:rPr>
              <a:t>.».</a:t>
            </a:r>
          </a:p>
          <a:p>
            <a:pPr algn="r" rtl="1"/>
            <a:endParaRPr lang="fa-IR" dirty="0" smtClean="0">
              <a:cs typeface="B Yekan" panose="00000400000000000000" pitchFamily="2" charset="-78"/>
            </a:endParaRPr>
          </a:p>
          <a:p>
            <a:pPr algn="r" rtl="1"/>
            <a:r>
              <a:rPr lang="fa-IR" dirty="0">
                <a:cs typeface="B Yekan" panose="00000400000000000000" pitchFamily="2" charset="-78"/>
              </a:rPr>
              <a:t>این عقیده که </a:t>
            </a:r>
            <a:r>
              <a:rPr lang="fa-IR" dirty="0" smtClean="0">
                <a:solidFill>
                  <a:schemeClr val="accent5">
                    <a:lumMod val="60000"/>
                    <a:lumOff val="40000"/>
                  </a:schemeClr>
                </a:solidFill>
                <a:cs typeface="B Yekan" panose="00000400000000000000" pitchFamily="2" charset="-78"/>
              </a:rPr>
              <a:t>نظریه فطرت </a:t>
            </a:r>
            <a:r>
              <a:rPr lang="fa-IR" dirty="0" smtClean="0">
                <a:cs typeface="B Yekan" panose="00000400000000000000" pitchFamily="2" charset="-78"/>
              </a:rPr>
              <a:t>خوانده </a:t>
            </a:r>
            <a:r>
              <a:rPr lang="fa-IR" dirty="0">
                <a:cs typeface="B Yekan" panose="00000400000000000000" pitchFamily="2" charset="-78"/>
              </a:rPr>
              <a:t>می‌شود بر این است که تمام افراد از زمان تولد به خدا اعتقاد دارند؛ و این به شکلی دلالت به این دارد که </a:t>
            </a:r>
            <a:r>
              <a:rPr lang="fa-IR" dirty="0" smtClean="0">
                <a:cs typeface="B Yekan" panose="00000400000000000000" pitchFamily="2" charset="-78"/>
              </a:rPr>
              <a:t>بی‌خدایان </a:t>
            </a:r>
            <a:r>
              <a:rPr lang="fa-IR" dirty="0">
                <a:cs typeface="B Yekan" panose="00000400000000000000" pitchFamily="2" charset="-78"/>
              </a:rPr>
              <a:t>بایستی در انکار به سر برند</a:t>
            </a:r>
            <a:r>
              <a:rPr lang="fa-IR" dirty="0" smtClean="0">
                <a:cs typeface="B Yekan" panose="00000400000000000000" pitchFamily="2" charset="-78"/>
              </a:rPr>
              <a:t>.</a:t>
            </a:r>
          </a:p>
          <a:p>
            <a:pPr algn="r" rtl="1"/>
            <a:endParaRPr lang="fa-IR" dirty="0">
              <a:cs typeface="B Yekan" panose="00000400000000000000" pitchFamily="2" charset="-78"/>
            </a:endParaRPr>
          </a:p>
          <a:p>
            <a:pPr algn="r" rtl="1"/>
            <a:r>
              <a:rPr lang="fa-IR" dirty="0" smtClean="0">
                <a:cs typeface="B Yekan" panose="00000400000000000000" pitchFamily="2" charset="-78"/>
              </a:rPr>
              <a:t>سم هریس</a:t>
            </a:r>
            <a:r>
              <a:rPr lang="fa-IR" dirty="0">
                <a:cs typeface="B Yekan" panose="00000400000000000000" pitchFamily="2" charset="-78"/>
              </a:rPr>
              <a:t> در </a:t>
            </a:r>
            <a:r>
              <a:rPr lang="fa-IR" dirty="0" smtClean="0">
                <a:cs typeface="B Yekan" panose="00000400000000000000" pitchFamily="2" charset="-78"/>
              </a:rPr>
              <a:t>کتاب</a:t>
            </a:r>
            <a:r>
              <a:rPr lang="fa-IR" dirty="0">
                <a:cs typeface="B Yekan" panose="00000400000000000000" pitchFamily="2" charset="-78"/>
              </a:rPr>
              <a:t> </a:t>
            </a:r>
            <a:r>
              <a:rPr lang="fa-IR" dirty="0" smtClean="0">
                <a:cs typeface="B Yekan" panose="00000400000000000000" pitchFamily="2" charset="-78"/>
              </a:rPr>
              <a:t>نامه ای به ملت مسیحی</a:t>
            </a:r>
            <a:r>
              <a:rPr lang="fa-IR" dirty="0">
                <a:cs typeface="B Yekan" panose="00000400000000000000" pitchFamily="2" charset="-78"/>
              </a:rPr>
              <a:t> </a:t>
            </a:r>
            <a:r>
              <a:rPr lang="fa-IR" dirty="0" smtClean="0">
                <a:cs typeface="B Yekan" panose="00000400000000000000" pitchFamily="2" charset="-78"/>
              </a:rPr>
              <a:t>نوشته‌ است:</a:t>
            </a:r>
          </a:p>
          <a:p>
            <a:pPr algn="r" rtl="1"/>
            <a:endParaRPr lang="fa-IR" dirty="0">
              <a:cs typeface="B Yekan" panose="00000400000000000000" pitchFamily="2" charset="-78"/>
            </a:endParaRPr>
          </a:p>
          <a:p>
            <a:pPr algn="r" rtl="1"/>
            <a:r>
              <a:rPr lang="fa-IR" dirty="0">
                <a:cs typeface="B Yekan" panose="00000400000000000000" pitchFamily="2" charset="-78"/>
              </a:rPr>
              <a:t>در واقع، "بی‌خدایی" واژه‌ای است که نباید وجود داشته باشد. هیچ‌کسی نیازی ندارد که خود را ناطالع‌بین یا غیرکیمیاگر بنامد. ما برای کسانی که شک دارند که هنوز الویس زنده‌است یا فضایی‌ها کهکشان‌ها را طی کرده‌اند تا دامداران و گله آنها را دستمالی کنند، واژه اختصاصی نداریم. </a:t>
            </a:r>
            <a:r>
              <a:rPr lang="fa-IR" b="1" dirty="0">
                <a:cs typeface="B Yekan" panose="00000400000000000000" pitchFamily="2" charset="-78"/>
              </a:rPr>
              <a:t>بی‌خدایی چیزی نیست به جز صداهایی که افراد معقول در مقابل باورهای ناموجه دینی بروز می‌دهند.</a:t>
            </a:r>
            <a:endParaRPr lang="fa-IR" b="1" dirty="0" smtClean="0">
              <a:cs typeface="B Yekan" panose="00000400000000000000" pitchFamily="2" charset="-78"/>
            </a:endParaRPr>
          </a:p>
          <a:p>
            <a:pPr algn="r" rtl="1"/>
            <a:endParaRPr lang="fa-IR" dirty="0">
              <a:cs typeface="B Yekan" panose="00000400000000000000" pitchFamily="2" charset="-78"/>
            </a:endParaRPr>
          </a:p>
          <a:p>
            <a:pPr algn="r" rtl="1"/>
            <a:endParaRPr lang="fa-IR" dirty="0" smtClean="0">
              <a:cs typeface="B Yekan" panose="00000400000000000000" pitchFamily="2" charset="-78"/>
            </a:endParaRPr>
          </a:p>
          <a:p>
            <a:pPr algn="r" rtl="1"/>
            <a:endParaRPr lang="fa-IR" dirty="0" smtClean="0">
              <a:cs typeface="B Yekan" panose="00000400000000000000" pitchFamily="2" charset="-78"/>
            </a:endParaRPr>
          </a:p>
        </p:txBody>
      </p:sp>
    </p:spTree>
    <p:extLst>
      <p:ext uri="{BB962C8B-B14F-4D97-AF65-F5344CB8AC3E}">
        <p14:creationId xmlns:p14="http://schemas.microsoft.com/office/powerpoint/2010/main" val="11685577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fa-IR" smtClean="0"/>
              <a:t>2/7/94</a:t>
            </a:r>
            <a:endParaRPr lang="en-US" dirty="0"/>
          </a:p>
        </p:txBody>
      </p:sp>
      <p:sp>
        <p:nvSpPr>
          <p:cNvPr id="5" name="Footer Placeholder 4"/>
          <p:cNvSpPr>
            <a:spLocks noGrp="1"/>
          </p:cNvSpPr>
          <p:nvPr>
            <p:ph type="ftr" sz="quarter" idx="11"/>
          </p:nvPr>
        </p:nvSpPr>
        <p:spPr/>
        <p:txBody>
          <a:bodyPr/>
          <a:lstStyle/>
          <a:p>
            <a:r>
              <a:rPr lang="fa-IR" smtClean="0"/>
              <a:t>ویرگول انلاین</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6</a:t>
            </a:fld>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7736688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fa-IR" smtClean="0"/>
              <a:t>2/7/94</a:t>
            </a:r>
            <a:endParaRPr lang="en-US" dirty="0"/>
          </a:p>
        </p:txBody>
      </p:sp>
      <p:sp>
        <p:nvSpPr>
          <p:cNvPr id="5" name="Footer Placeholder 4"/>
          <p:cNvSpPr>
            <a:spLocks noGrp="1"/>
          </p:cNvSpPr>
          <p:nvPr>
            <p:ph type="ftr" sz="quarter" idx="11"/>
          </p:nvPr>
        </p:nvSpPr>
        <p:spPr/>
        <p:txBody>
          <a:bodyPr/>
          <a:lstStyle/>
          <a:p>
            <a:r>
              <a:rPr lang="fa-IR" smtClean="0"/>
              <a:t>ویرگول انلاین</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7</a:t>
            </a:fld>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857999"/>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28655006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fa-IR" smtClean="0"/>
              <a:t>2/7/94</a:t>
            </a:r>
            <a:endParaRPr lang="en-US" dirty="0"/>
          </a:p>
        </p:txBody>
      </p:sp>
      <p:sp>
        <p:nvSpPr>
          <p:cNvPr id="5" name="Footer Placeholder 4"/>
          <p:cNvSpPr>
            <a:spLocks noGrp="1"/>
          </p:cNvSpPr>
          <p:nvPr>
            <p:ph type="ftr" sz="quarter" idx="11"/>
          </p:nvPr>
        </p:nvSpPr>
        <p:spPr/>
        <p:txBody>
          <a:bodyPr/>
          <a:lstStyle/>
          <a:p>
            <a:r>
              <a:rPr lang="fa-IR" smtClean="0"/>
              <a:t>ویرگول انلاین</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8</a:t>
            </a:fld>
            <a:endParaRPr lang="en-US"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8001"/>
          </a:xfrm>
          <a:prstGeom prst="rect">
            <a:avLst/>
          </a:prstGeom>
        </p:spPr>
      </p:pic>
    </p:spTree>
    <p:extLst>
      <p:ext uri="{BB962C8B-B14F-4D97-AF65-F5344CB8AC3E}">
        <p14:creationId xmlns:p14="http://schemas.microsoft.com/office/powerpoint/2010/main" val="5997177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fa-IR" smtClean="0"/>
              <a:t>2/7/94</a:t>
            </a:r>
            <a:endParaRPr lang="en-US" dirty="0"/>
          </a:p>
        </p:txBody>
      </p:sp>
      <p:sp>
        <p:nvSpPr>
          <p:cNvPr id="3" name="Slide Number Placeholder 2"/>
          <p:cNvSpPr>
            <a:spLocks noGrp="1"/>
          </p:cNvSpPr>
          <p:nvPr>
            <p:ph type="sldNum" sz="quarter" idx="12"/>
          </p:nvPr>
        </p:nvSpPr>
        <p:spPr/>
        <p:txBody>
          <a:bodyPr/>
          <a:lstStyle/>
          <a:p>
            <a:fld id="{D57F1E4F-1CFF-5643-939E-217C01CDF565}" type="slidenum">
              <a:rPr lang="en-US" smtClean="0"/>
              <a:pPr/>
              <a:t>9</a:t>
            </a:fld>
            <a:endParaRPr lang="en-US" dirty="0"/>
          </a:p>
        </p:txBody>
      </p:sp>
      <p:sp>
        <p:nvSpPr>
          <p:cNvPr id="4" name="Footer Placeholder 3"/>
          <p:cNvSpPr>
            <a:spLocks noGrp="1"/>
          </p:cNvSpPr>
          <p:nvPr>
            <p:ph type="ftr" sz="quarter" idx="11"/>
          </p:nvPr>
        </p:nvSpPr>
        <p:spPr/>
        <p:txBody>
          <a:bodyPr/>
          <a:lstStyle/>
          <a:p>
            <a:r>
              <a:rPr lang="fa-IR" smtClean="0"/>
              <a:t>ویرگول انلاین</a:t>
            </a:r>
            <a:endParaRPr lang="en-US" dirty="0"/>
          </a:p>
        </p:txBody>
      </p:sp>
      <p:sp>
        <p:nvSpPr>
          <p:cNvPr id="5" name="TextBox 4"/>
          <p:cNvSpPr txBox="1"/>
          <p:nvPr/>
        </p:nvSpPr>
        <p:spPr>
          <a:xfrm>
            <a:off x="9745845" y="191698"/>
            <a:ext cx="1061509" cy="830997"/>
          </a:xfrm>
          <a:prstGeom prst="rect">
            <a:avLst/>
          </a:prstGeom>
          <a:noFill/>
        </p:spPr>
        <p:txBody>
          <a:bodyPr wrap="none" rtlCol="1">
            <a:spAutoFit/>
          </a:bodyPr>
          <a:lstStyle/>
          <a:p>
            <a:pPr algn="r" rtl="1"/>
            <a:r>
              <a:rPr lang="fa-IR" sz="48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ابعاد</a:t>
            </a:r>
            <a:endParaRPr lang="fa-IR" sz="48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6" name="TextBox 5"/>
          <p:cNvSpPr txBox="1"/>
          <p:nvPr/>
        </p:nvSpPr>
        <p:spPr>
          <a:xfrm>
            <a:off x="1275008" y="888642"/>
            <a:ext cx="9522474" cy="5170646"/>
          </a:xfrm>
          <a:prstGeom prst="rect">
            <a:avLst/>
          </a:prstGeom>
          <a:noFill/>
        </p:spPr>
        <p:txBody>
          <a:bodyPr wrap="square" rtlCol="1">
            <a:spAutoFit/>
          </a:bodyPr>
          <a:lstStyle/>
          <a:p>
            <a:pPr algn="r" rtl="1"/>
            <a:r>
              <a:rPr lang="fa-IR" dirty="0">
                <a:cs typeface="B Nazanin" panose="00000400000000000000" pitchFamily="2" charset="-78"/>
              </a:rPr>
              <a:t>در بی‌خدایی عملی یا </a:t>
            </a:r>
            <a:r>
              <a:rPr lang="fa-IR" dirty="0" smtClean="0">
                <a:cs typeface="B Nazanin" panose="00000400000000000000" pitchFamily="2" charset="-78"/>
              </a:rPr>
              <a:t>پرگماتیک، </a:t>
            </a:r>
            <a:r>
              <a:rPr lang="fa-IR" dirty="0">
                <a:cs typeface="B Nazanin" panose="00000400000000000000" pitchFamily="2" charset="-78"/>
              </a:rPr>
              <a:t>همچنین اپاتئیسم </a:t>
            </a:r>
            <a:r>
              <a:rPr lang="fa-IR" dirty="0" smtClean="0">
                <a:cs typeface="B Nazanin" panose="00000400000000000000" pitchFamily="2" charset="-78"/>
              </a:rPr>
              <a:t>(خدا نا مهم دانی) </a:t>
            </a:r>
            <a:r>
              <a:rPr lang="fa-IR" dirty="0">
                <a:cs typeface="B Nazanin" panose="00000400000000000000" pitchFamily="2" charset="-78"/>
              </a:rPr>
              <a:t>نامیده شده‌است، افراد طوری زندگی می‌کنند که انگار هیچ خدایی وجود ندارد و پدیده‌های طبیعی را بدون توسل به الهیات توضیح می‌دهند. طبق این جهان‌بینی وجود خدایان رد نمی‌شود ولی غیرضروری یا بیهوده تلقی می‌شود؛ خدایان نه دلیلی برای زندگی ارائه می‌دهند، و نه در زندگی روزمره تاثیری دارند</a:t>
            </a:r>
            <a:r>
              <a:rPr lang="fa-IR" dirty="0" smtClean="0">
                <a:cs typeface="B Nazanin" panose="00000400000000000000" pitchFamily="2" charset="-78"/>
              </a:rPr>
              <a:t>.</a:t>
            </a:r>
          </a:p>
          <a:p>
            <a:pPr algn="r" rtl="1"/>
            <a:endParaRPr lang="fa-IR" dirty="0">
              <a:cs typeface="B Nazanin" panose="00000400000000000000" pitchFamily="2" charset="-78"/>
            </a:endParaRPr>
          </a:p>
          <a:p>
            <a:pPr algn="r" rtl="1"/>
            <a:r>
              <a:rPr lang="fa-IR" dirty="0">
                <a:cs typeface="B Nazanin" panose="00000400000000000000" pitchFamily="2" charset="-78"/>
              </a:rPr>
              <a:t>عدم انگیزه دینی - اعتقاد به خدایان عمل اخلاقی، عمل دینی یا هر نوع عمل دیگری برنمی‌انگیزد؛</a:t>
            </a:r>
          </a:p>
          <a:p>
            <a:pPr algn="r" rtl="1"/>
            <a:r>
              <a:rPr lang="fa-IR" dirty="0">
                <a:cs typeface="B Nazanin" panose="00000400000000000000" pitchFamily="2" charset="-78"/>
              </a:rPr>
              <a:t>حذف فعال مشکل خدایان و دین از پی‌گیری‌های فکری و عملی؛</a:t>
            </a:r>
          </a:p>
          <a:p>
            <a:pPr algn="r" rtl="1"/>
            <a:r>
              <a:rPr lang="fa-IR" dirty="0">
                <a:cs typeface="B Nazanin" panose="00000400000000000000" pitchFamily="2" charset="-78"/>
              </a:rPr>
              <a:t>بی‌تفاوتی - نبود هیچ گونه علاقه به موضوع خدایان یا دین؛ یا</a:t>
            </a:r>
          </a:p>
          <a:p>
            <a:pPr algn="r" rtl="1"/>
            <a:r>
              <a:rPr lang="fa-IR" dirty="0">
                <a:cs typeface="B Nazanin" panose="00000400000000000000" pitchFamily="2" charset="-78"/>
              </a:rPr>
              <a:t>بی‌اطلاعی از مفهوم </a:t>
            </a:r>
            <a:r>
              <a:rPr lang="fa-IR" dirty="0" smtClean="0">
                <a:cs typeface="B Nazanin" panose="00000400000000000000" pitchFamily="2" charset="-78"/>
              </a:rPr>
              <a:t>خدایان.</a:t>
            </a:r>
          </a:p>
          <a:p>
            <a:pPr algn="r" rtl="1"/>
            <a:endParaRPr lang="fa-IR" dirty="0" smtClean="0"/>
          </a:p>
          <a:p>
            <a:pPr algn="r" rtl="1"/>
            <a:r>
              <a:rPr lang="fa-IR" sz="2400" dirty="0" smtClean="0">
                <a:cs typeface="B Tabassom" panose="00000400000000000000" pitchFamily="2" charset="-78"/>
              </a:rPr>
              <a:t>روایت تقلیل گریانه از دین:</a:t>
            </a:r>
          </a:p>
          <a:p>
            <a:pPr algn="r" rtl="1"/>
            <a:endParaRPr lang="fa-IR" dirty="0"/>
          </a:p>
          <a:p>
            <a:pPr algn="r" rtl="1"/>
            <a:r>
              <a:rPr lang="fa-IR" dirty="0">
                <a:cs typeface="B Nazanin" panose="00000400000000000000" pitchFamily="2" charset="-78"/>
              </a:rPr>
              <a:t>فیلسوفانی مانند </a:t>
            </a:r>
            <a:r>
              <a:rPr lang="fa-IR" dirty="0" smtClean="0">
                <a:cs typeface="B Nazanin" panose="00000400000000000000" pitchFamily="2" charset="-78"/>
              </a:rPr>
              <a:t>لودویگ فویرباخ</a:t>
            </a:r>
            <a:r>
              <a:rPr lang="fa-IR" dirty="0">
                <a:cs typeface="B Nazanin" panose="00000400000000000000" pitchFamily="2" charset="-78"/>
              </a:rPr>
              <a:t> و </a:t>
            </a:r>
            <a:r>
              <a:rPr lang="fa-IR" dirty="0" smtClean="0">
                <a:cs typeface="B Nazanin" panose="00000400000000000000" pitchFamily="2" charset="-78"/>
              </a:rPr>
              <a:t>زیگموند فروید استدلال </a:t>
            </a:r>
            <a:r>
              <a:rPr lang="fa-IR" dirty="0">
                <a:cs typeface="B Nazanin" panose="00000400000000000000" pitchFamily="2" charset="-78"/>
              </a:rPr>
              <a:t>کرده‌اند که خدا و دیگر باورهای دینی اختراعات انسانی هستند، که برای پرکردن انواع نیازها و خواسته‌های روان‌شناختی و احساسی ساخته شده‌اند. این دیدگاه </a:t>
            </a:r>
            <a:r>
              <a:rPr lang="fa-IR" dirty="0" smtClean="0">
                <a:cs typeface="B Nazanin" panose="00000400000000000000" pitchFamily="2" charset="-78"/>
              </a:rPr>
              <a:t>بودایی ها</a:t>
            </a:r>
            <a:r>
              <a:rPr lang="fa-IR" dirty="0">
                <a:cs typeface="B Nazanin" panose="00000400000000000000" pitchFamily="2" charset="-78"/>
              </a:rPr>
              <a:t> هم </a:t>
            </a:r>
            <a:r>
              <a:rPr lang="fa-IR" dirty="0" smtClean="0">
                <a:cs typeface="B Nazanin" panose="00000400000000000000" pitchFamily="2" charset="-78"/>
              </a:rPr>
              <a:t>هست. کارل مارکس وفریدیش انگلس</a:t>
            </a:r>
            <a:r>
              <a:rPr lang="fa-IR" dirty="0">
                <a:cs typeface="B Nazanin" panose="00000400000000000000" pitchFamily="2" charset="-78"/>
              </a:rPr>
              <a:t> که تحت تاثیر کارهای فویرباخ بودند، استدلال کردند اعتقاد به خدا و دین کارکردهای اجتماعی دارند، و توسط کسانی که قدرت را در دست دارند برای کنترل قشر کارگر استفاده می‌شوند. بر اساس </a:t>
            </a:r>
            <a:r>
              <a:rPr lang="fa-IR" dirty="0" smtClean="0">
                <a:cs typeface="B Nazanin" panose="00000400000000000000" pitchFamily="2" charset="-78"/>
              </a:rPr>
              <a:t>میخائیل باکوین، </a:t>
            </a:r>
            <a:r>
              <a:rPr lang="fa-IR" dirty="0">
                <a:cs typeface="B Nazanin" panose="00000400000000000000" pitchFamily="2" charset="-78"/>
              </a:rPr>
              <a:t>«ایده خدا به معنی کناره‌گیری عقل انسان و عدالت اوست؛ و در سلب آزادی بشر قاطع‌ترین است، و لزوماً در تئوری و عمل به بردگی بشر می‌انجامد.» او </a:t>
            </a:r>
            <a:r>
              <a:rPr lang="fa-IR" dirty="0" smtClean="0">
                <a:cs typeface="B Nazanin" panose="00000400000000000000" pitchFamily="2" charset="-78"/>
              </a:rPr>
              <a:t>کلام قصار</a:t>
            </a:r>
            <a:r>
              <a:rPr lang="fa-IR" dirty="0">
                <a:cs typeface="B Nazanin" panose="00000400000000000000" pitchFamily="2" charset="-78"/>
              </a:rPr>
              <a:t> معروف </a:t>
            </a:r>
            <a:r>
              <a:rPr lang="fa-IR" dirty="0" smtClean="0">
                <a:cs typeface="B Nazanin" panose="00000400000000000000" pitchFamily="2" charset="-78"/>
              </a:rPr>
              <a:t>ولتر</a:t>
            </a:r>
            <a:r>
              <a:rPr lang="fa-IR" dirty="0">
                <a:cs typeface="B Nazanin" panose="00000400000000000000" pitchFamily="2" charset="-78"/>
              </a:rPr>
              <a:t> که اگر خدا نبود باید آن را اختراع می‌کردیم، برعکس نمود و عنوان کرد: «اگر خدا واقعاً وجود دارد، باید او را برکنار کنیم.»</a:t>
            </a:r>
          </a:p>
          <a:p>
            <a:pPr algn="r" rtl="1"/>
            <a:endParaRPr lang="fa-IR" dirty="0"/>
          </a:p>
        </p:txBody>
      </p:sp>
    </p:spTree>
    <p:extLst>
      <p:ext uri="{BB962C8B-B14F-4D97-AF65-F5344CB8AC3E}">
        <p14:creationId xmlns:p14="http://schemas.microsoft.com/office/powerpoint/2010/main" val="66789180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TM03457452[[fn=Celestial]]</Template>
  <TotalTime>1010</TotalTime>
  <Words>1391</Words>
  <Application>Microsoft Office PowerPoint</Application>
  <PresentationFormat>Widescreen</PresentationFormat>
  <Paragraphs>224</Paragraphs>
  <Slides>19</Slides>
  <Notes>2</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19</vt:i4>
      </vt:variant>
    </vt:vector>
  </HeadingPairs>
  <TitlesOfParts>
    <vt:vector size="34" baseType="lpstr">
      <vt:lpstr>Arial</vt:lpstr>
      <vt:lpstr>B Nazanin</vt:lpstr>
      <vt:lpstr>B Paatch</vt:lpstr>
      <vt:lpstr>B Sara</vt:lpstr>
      <vt:lpstr>B Shiraz</vt:lpstr>
      <vt:lpstr>B Tabassom</vt:lpstr>
      <vt:lpstr>B Titr</vt:lpstr>
      <vt:lpstr>B Yekan</vt:lpstr>
      <vt:lpstr>Calibri</vt:lpstr>
      <vt:lpstr>Calibri Light</vt:lpstr>
      <vt:lpstr>Courier New</vt:lpstr>
      <vt:lpstr>IranNastaliq</vt:lpstr>
      <vt:lpstr>Times New Roman</vt:lpstr>
      <vt:lpstr>Wingdings</vt:lpstr>
      <vt:lpstr>Celestial</vt:lpstr>
      <vt:lpstr>بسم الله الرحمن الرحیم</vt:lpstr>
      <vt:lpstr>جلسه حلقه صالحین پایگاه امیر المومنین (ع)         حلقه شهید آوینی </vt:lpstr>
      <vt:lpstr>فهرست</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جلسه حلقه صالحین پایگاه امیر المومنین (ع)         حلقه شهید آوینی</dc:title>
  <dc:creator>Davood</dc:creator>
  <cp:lastModifiedBy>Davood</cp:lastModifiedBy>
  <cp:revision>49</cp:revision>
  <dcterms:created xsi:type="dcterms:W3CDTF">2015-09-18T20:09:06Z</dcterms:created>
  <dcterms:modified xsi:type="dcterms:W3CDTF">2015-10-28T16:08:55Z</dcterms:modified>
</cp:coreProperties>
</file>