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8" r:id="rId30"/>
    <p:sldId id="287" r:id="rId31"/>
    <p:sldId id="289" r:id="rId32"/>
    <p:sldId id="290" r:id="rId33"/>
    <p:sldId id="291" r:id="rId34"/>
    <p:sldId id="29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4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0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14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1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58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5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3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0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7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118AC-B062-4DA3-A39C-4FA84F08EDF7}" type="datetimeFigureOut">
              <a:rPr lang="en-US" smtClean="0"/>
              <a:t>8/7/2014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3DB89-5267-44DB-AB7E-383265CE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1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2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1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هدفمندی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یکی از صفات خداوند </a:t>
            </a:r>
            <a:r>
              <a:rPr lang="fa-IR" sz="4400" b="1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حکیم</a:t>
            </a: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بودن اوست. و این یعنی هیچ کاری را بیهوده انجام نمی دهد!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28" y="4595813"/>
            <a:ext cx="1936909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25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هدف از آفرینش جهان هستی و انسان چیست؟!</a:t>
            </a:r>
          </a:p>
        </p:txBody>
      </p:sp>
    </p:spTree>
    <p:extLst>
      <p:ext uri="{BB962C8B-B14F-4D97-AF65-F5344CB8AC3E}">
        <p14:creationId xmlns:p14="http://schemas.microsoft.com/office/powerpoint/2010/main" val="187243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بر اساس متون اسلامی هدف از آفرینش جهان هستی، فراهم آمدن زمینه مناسی برای آفرینش انسان است.</a:t>
            </a:r>
          </a:p>
        </p:txBody>
      </p:sp>
    </p:spTree>
    <p:extLst>
      <p:ext uri="{BB962C8B-B14F-4D97-AF65-F5344CB8AC3E}">
        <p14:creationId xmlns:p14="http://schemas.microsoft.com/office/powerpoint/2010/main" val="2559632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در حقیقت، ما آنچه را که بر زمین است، زیوری برای آن قرار دادیم، تا آنان را بیازمایییم که کدام یک از ایشان نیکو کارترند!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کهف: 7</a:t>
            </a:r>
            <a:endParaRPr lang="en-US" sz="4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50" y="2576512"/>
            <a:ext cx="95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lnSpc>
                <a:spcPct val="250000"/>
              </a:lnSpc>
              <a:buNone/>
            </a:pPr>
            <a:endParaRPr lang="fa-IR" b="1" dirty="0" smtClean="0"/>
          </a:p>
          <a:p>
            <a:pPr marL="0" indent="0" algn="ctr" rtl="1">
              <a:lnSpc>
                <a:spcPct val="2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هدف از این آزمایش مشخص شدن نیکو کاران است.</a:t>
            </a:r>
            <a:endParaRPr lang="fa-IR" sz="4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5210175"/>
            <a:ext cx="12192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35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حال با توجه به این مسئله که خدا از گذشته و حال و آینده ما خبر دارد، پس چرا ما را آزمایش می کند؟!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این کار باعث می شود تا خداوند فرصتی به ما بدهد تا شاید درس گرفته و به راه راست هدایت شویم!!!!</a:t>
            </a:r>
          </a:p>
        </p:txBody>
      </p:sp>
    </p:spTree>
    <p:extLst>
      <p:ext uri="{BB962C8B-B14F-4D97-AF65-F5344CB8AC3E}">
        <p14:creationId xmlns:p14="http://schemas.microsoft.com/office/powerpoint/2010/main" val="173954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و اگر پروردگار تو می خواست، قطعاً همه مردم را امت واحدی قرار می داد، در حالی که پیوسته در اختلاف اند؛ مگر کسانی که پروردگار تو به آنان رحم کرده و برای همین آنان را آفرید.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هود : 118</a:t>
            </a:r>
            <a:endParaRPr lang="en-US" sz="4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50" y="2576512"/>
            <a:ext cx="95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6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هدف از آفرینش انسان را عبادت و پرستش خدا بیان کرده  و نیکو کاری از نظر قرآن همان انتخاب راه بندگی است.</a:t>
            </a:r>
            <a:endParaRPr lang="en-US" sz="4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098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487" y="882650"/>
            <a:ext cx="10515600" cy="4351338"/>
          </a:xfrm>
        </p:spPr>
        <p:txBody>
          <a:bodyPr>
            <a:normAutofit fontScale="925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چه رفتاری شایسته و نیکوست تا </a:t>
            </a:r>
            <a:r>
              <a:rPr lang="fa-IR" sz="4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انسان با انجام آن شایستگی دریافت رحمت الهی را بیابد؟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sz="35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راه و رسم عبودیت و بندگی خداوند چیست و چگونه می توان آنرا بجای آورد؟</a:t>
            </a: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285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آیین بندگی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بندگی خدا باعث می شود انسان به سرعت درجات کمال را بپیماید و حتی به مقام ربوبیت برسد.</a:t>
            </a:r>
            <a:endParaRPr lang="en-US" sz="4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5182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Autofit/>
          </a:bodyPr>
          <a:lstStyle/>
          <a:p>
            <a:pPr rtl="1"/>
            <a:r>
              <a:rPr lang="en-US" sz="53500" dirty="0" smtClean="0">
                <a:latin typeface="110_Besmellah_1(MRT)" pitchFamily="2" charset="0"/>
              </a:rPr>
              <a:t>8</a:t>
            </a:r>
            <a:endParaRPr lang="en-US" sz="6600" dirty="0">
              <a:latin typeface="110_Besmellah_1(MRT)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1802"/>
            <a:ext cx="9144000" cy="1655762"/>
          </a:xfrm>
        </p:spPr>
        <p:txBody>
          <a:bodyPr anchor="ctr">
            <a:normAutofit/>
          </a:bodyPr>
          <a:lstStyle/>
          <a:p>
            <a:r>
              <a:rPr lang="fa-I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rPr>
              <a:t>مبانی اخلاق اسلامی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 rot="21184074">
            <a:off x="9371350" y="5093085"/>
            <a:ext cx="259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محمد شعیبی – محسن قراگوزلو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0813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725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آیین بندگی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Esfehan" panose="00000700000000000000" pitchFamily="2" charset="-78"/>
              </a:rPr>
              <a:t>تو بندگی چو گدایان به شرط مزد مکن             که دوست خود روش بنده پروری داند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B Esfehan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3507">
            <a:off x="266699" y="4103494"/>
            <a:ext cx="11430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8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آیین بندگی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راه رسم بندگی را باید در متون اسلامی یعنی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5400" b="1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قرآن و سنت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جستجو کرد، که معارف آن عبارت اند از :</a:t>
            </a:r>
          </a:p>
          <a:p>
            <a:pPr lvl="2" algn="r" rtl="1">
              <a:lnSpc>
                <a:spcPct val="100000"/>
              </a:lnSpc>
            </a:pPr>
            <a:r>
              <a:rPr lang="fa-IR" sz="3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اعتقادات</a:t>
            </a:r>
          </a:p>
          <a:p>
            <a:pPr lvl="2" algn="r" rtl="1">
              <a:lnSpc>
                <a:spcPct val="100000"/>
              </a:lnSpc>
            </a:pPr>
            <a:r>
              <a:rPr lang="fa-IR" sz="3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احکام </a:t>
            </a:r>
          </a:p>
          <a:p>
            <a:pPr lvl="2" algn="r" rtl="1">
              <a:lnSpc>
                <a:spcPct val="100000"/>
              </a:lnSpc>
            </a:pPr>
            <a:r>
              <a:rPr lang="fa-IR" sz="3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اخلاق</a:t>
            </a: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237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آیین بندگی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اخلاق و ایمان دو دوست جدایی نا پذیر اند.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کاملترین شما از نظر ایمان، نیک خو ترین شماست.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پیامبر (ص)</a:t>
            </a:r>
            <a:endParaRPr lang="fa-IR" sz="36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988" y="3153569"/>
            <a:ext cx="95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1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توانمندی انسان برای اخلاقی زیستن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برای این است که خداوند دو حجت در ما نهاده است </a:t>
            </a:r>
          </a:p>
          <a:p>
            <a:pPr marL="457200" lvl="1" indent="0" algn="r" rtl="1">
              <a:lnSpc>
                <a:spcPct val="150000"/>
              </a:lnSpc>
              <a:buNone/>
            </a:pPr>
            <a:r>
              <a:rPr lang="fa-IR" sz="4000" b="1" dirty="0" smtClean="0">
                <a:solidFill>
                  <a:srgbClr val="C0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حجت ظاهر ( پیامبران و امامان)</a:t>
            </a:r>
          </a:p>
          <a:p>
            <a:pPr marL="457200" lvl="1" indent="0" algn="r" rtl="1">
              <a:lnSpc>
                <a:spcPct val="150000"/>
              </a:lnSpc>
              <a:buNone/>
            </a:pPr>
            <a:r>
              <a:rPr lang="fa-IR" sz="4000" b="1" dirty="0" smtClean="0">
                <a:solidFill>
                  <a:srgbClr val="C0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حجت باطن ( عقل )</a:t>
            </a:r>
          </a:p>
          <a:p>
            <a:pPr marL="457200" lvl="1" indent="0" algn="r" rtl="1">
              <a:lnSpc>
                <a:spcPct val="150000"/>
              </a:lnSpc>
              <a:buNone/>
            </a:pPr>
            <a:r>
              <a:rPr lang="fa-IR" sz="4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که هر دوی اینها انسان را به سوی خدا رهنمون می کند.</a:t>
            </a:r>
          </a:p>
          <a:p>
            <a:pPr marL="457200" lvl="1" indent="0" algn="r" rtl="1">
              <a:lnSpc>
                <a:spcPct val="15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788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457200" lvl="1" indent="0" algn="r" rtl="1">
              <a:lnSpc>
                <a:spcPct val="10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457200" lvl="1" indent="0" algn="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خداوند انسان هایی را که تفکر نمی کنند را نیز دوست ندارد</a:t>
            </a:r>
            <a:endParaRPr lang="fa-IR" sz="32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645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خلق و خوی انسان تغییر ناپذیر 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سه دیدگاه کلی برای این موضوع وجود دارد :</a:t>
            </a:r>
          </a:p>
          <a:p>
            <a:pPr marL="1200150" lvl="1" indent="-7429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rPr>
              <a:t>صفات انسانی تغییر ناپذیر است</a:t>
            </a:r>
          </a:p>
          <a:p>
            <a:pPr marL="1200150" lvl="1" indent="-7429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rPr>
              <a:t>صفات قابل تغییر است</a:t>
            </a:r>
          </a:p>
          <a:p>
            <a:pPr marL="1200150" lvl="1" indent="-7429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rPr>
              <a:t>برخی </a:t>
            </a: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rPr>
              <a:t>صفات </a:t>
            </a: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anose="02040503050201020203" pitchFamily="18" charset="-78"/>
                <a:cs typeface="Adobe Arabic" panose="02040503050201020203" pitchFamily="18" charset="-78"/>
              </a:rPr>
              <a:t>قابل تغییر و برخی غیر قابل تغییرند</a:t>
            </a:r>
          </a:p>
          <a:p>
            <a:pPr marL="457200" lvl="1" indent="0" algn="r" rtl="1">
              <a:lnSpc>
                <a:spcPct val="15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2339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خلق و خوی انسان تغییر ناپذیر 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20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000" b="1" dirty="0" smtClean="0">
                <a:latin typeface="Adobe Arabic" panose="02040503050201020203" pitchFamily="18" charset="-78"/>
                <a:cs typeface="B Esfehan" panose="00000700000000000000" pitchFamily="2" charset="-78"/>
              </a:rPr>
              <a:t>خر عیسی گرش به مکه برند     	چون بیاید هنوز خر است</a:t>
            </a:r>
            <a:endParaRPr lang="fa-IR" b="1" dirty="0" smtClean="0">
              <a:latin typeface="Adobe Arabic" panose="02040503050201020203" pitchFamily="18" charset="-78"/>
              <a:cs typeface="B Esfehan" panose="00000700000000000000" pitchFamily="2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3507">
            <a:off x="438149" y="4232082"/>
            <a:ext cx="11430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24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نظر 1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تغییرات موقتی بوده و مانند آب گرم شده است که در صورت نبود </a:t>
            </a:r>
            <a:r>
              <a:rPr lang="fa-IR" sz="4400" b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گرما </a:t>
            </a:r>
            <a:r>
              <a:rPr lang="fa-IR" sz="4400" b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دوباره </a:t>
            </a: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سرد می شود!</a:t>
            </a:r>
          </a:p>
          <a:p>
            <a:pPr marL="0" indent="0" algn="ctr" rtl="1">
              <a:lnSpc>
                <a:spcPct val="10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082" y="4819649"/>
            <a:ext cx="2204444" cy="76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46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نظر 2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انسان می تواند از بروز صفات ناپسند جلوگیری کند، مانند انسانی که در صورت وجود میکروب ها هم با پیشگیری می تواند جلوی مریض شدن را بگیرد.</a:t>
            </a:r>
          </a:p>
          <a:p>
            <a:pPr marL="0" indent="0" algn="ctr" rtl="1">
              <a:lnSpc>
                <a:spcPct val="10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082" y="4819649"/>
            <a:ext cx="2204444" cy="76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8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نظر 2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این موضوع هم به میزان آمادگی فرد نیز بستگی دارد. </a:t>
            </a:r>
          </a:p>
          <a:p>
            <a:pPr marL="0" indent="0" algn="ctr" rtl="1">
              <a:lnSpc>
                <a:spcPct val="10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این نظریه با متون اسلامی سازگاری بیشتری دارد و فرستادن کتاب و پیامبران نیز به دلیل آماده نبودن بسیاری از مردم بوده است.</a:t>
            </a:r>
          </a:p>
          <a:p>
            <a:pPr marL="0" indent="0" algn="ctr" rtl="1">
              <a:lnSpc>
                <a:spcPct val="10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مقدمه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>
              <a:lnSpc>
                <a:spcPct val="200000"/>
              </a:lnSpc>
            </a:pPr>
            <a:r>
              <a:rPr lang="fa-IR" sz="3600" b="1" dirty="0" smtClean="0"/>
              <a:t>هر علمی بر مبنای خاصی استوار بوده و این امر در رابطه با اخلاق اسلامی هم صدق می کند.</a:t>
            </a:r>
          </a:p>
          <a:p>
            <a:pPr algn="r" rtl="1">
              <a:lnSpc>
                <a:spcPct val="200000"/>
              </a:lnSpc>
            </a:pPr>
            <a:r>
              <a:rPr lang="fa-IR" sz="3600" b="1" dirty="0" smtClean="0"/>
              <a:t>در جهان بینی اسلامی، آفرینش جهان و انسان بیهوده نیست و خداوند هدفی داشته و این امر بدون اخلاقی زیستن میسر نیست.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22315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نظر 3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صفت های فطری قابل تغییر نیست و صفت های اکتسابی قابل    تغییر اند.</a:t>
            </a:r>
          </a:p>
          <a:p>
            <a:pPr marL="0" indent="0" algn="ctr" rtl="1">
              <a:lnSpc>
                <a:spcPct val="10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082" y="4819649"/>
            <a:ext cx="2204444" cy="76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5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اخلاقی زیستن مستلزم از بین رفتن شهوت و غضب در انسان است و این محال است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این باور که انسان برای اخلاقی زیستن باید همه چیز را کنار بگذارد و فقط گوشه نشین شود کاملاً اشتباه است.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ای مردم از آنچه که در زمین است حلال و پاکیزه را بخورید و از گامهای شیطان پیروی مکنید که او دشمن آشکار شماست.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بقره : 168</a:t>
            </a:r>
            <a:endParaRPr lang="fa-IR" sz="36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457200" lvl="1" indent="0" algn="r" rtl="1">
              <a:lnSpc>
                <a:spcPct val="15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100" y="3577431"/>
            <a:ext cx="95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0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اخلاقی زیستن مستلزم از بین رفتن شهوت و غضب در انسان است و این محال است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sz="44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خداوند زیباست و زیبایی ها را دوست دارد، ولی حلال باشد.</a:t>
            </a:r>
            <a:endParaRPr lang="fa-IR" sz="36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457200" lvl="1" indent="0" algn="r" rtl="1">
              <a:lnSpc>
                <a:spcPct val="15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lvl="1" algn="r" rtl="1">
              <a:lnSpc>
                <a:spcPct val="100000"/>
              </a:lnSpc>
            </a:pP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950" y="2905918"/>
            <a:ext cx="95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3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اخلاقی زیستن با آزادی نا سازگار است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endParaRPr lang="fa-IR" sz="3200" b="1" dirty="0" smtClean="0">
              <a:solidFill>
                <a:srgbClr val="C0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457200" lvl="1" indent="0" algn="r" rtl="1">
              <a:lnSpc>
                <a:spcPct val="100000"/>
              </a:lnSpc>
              <a:buNone/>
            </a:pPr>
            <a:r>
              <a:rPr lang="fa-IR" sz="4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نقش اصلی اخلاق اسلامی هدایت انسان در مسیر بهره گیری درست و معقول از این موهبت عظیم الهی است تا به کمال ممکن برسد.</a:t>
            </a:r>
          </a:p>
          <a:p>
            <a:pPr marL="457200" lvl="1" indent="0" algn="r" rtl="1">
              <a:lnSpc>
                <a:spcPct val="100000"/>
              </a:lnSpc>
              <a:buNone/>
            </a:pPr>
            <a:endParaRPr lang="fa-IR" sz="40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457200" lvl="1" indent="0" algn="r" rtl="1">
              <a:lnSpc>
                <a:spcPct val="100000"/>
              </a:lnSpc>
              <a:buNone/>
            </a:pPr>
            <a:r>
              <a:rPr lang="fa-IR" sz="4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ایجاد برخی محدودیت ها بیش از اینکه باعث گرفتن آزادی ما شود، باعث بهتر به کمال رسیدن ما می شود.</a:t>
            </a:r>
            <a:endParaRPr lang="en-US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22976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468438"/>
            <a:ext cx="10515600" cy="4351338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34400" dirty="0" smtClean="0">
                <a:latin typeface="110_Besmellah" pitchFamily="2" charset="0"/>
              </a:rPr>
              <a:t>.</a:t>
            </a:r>
            <a:endParaRPr lang="en-US" sz="34400" dirty="0">
              <a:latin typeface="110_Besmellah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49" y="1468438"/>
            <a:ext cx="1928813" cy="181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5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0.00555 L 0.15508 -0.03866 C 0.1875 -0.04861 0.2362 -0.05394 0.28711 -0.05394 C 0.34505 -0.05394 0.39154 -0.04861 0.42396 -0.03866 L 0.57956 0.00555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71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مبانی اخلاق اسلامی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/>
              <a:t>برای رسیدن به هدفی که در رابطه با مطالبی که گفته شد باید عناوین زیر را دریابیم :</a:t>
            </a:r>
          </a:p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/>
              <a:t> </a:t>
            </a:r>
            <a:r>
              <a:rPr lang="fa-IR" b="1" dirty="0" smtClean="0"/>
              <a:t>هدفمندی انسان</a:t>
            </a:r>
          </a:p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/>
              <a:t> </a:t>
            </a:r>
            <a:r>
              <a:rPr lang="fa-IR" b="1" dirty="0" smtClean="0"/>
              <a:t>هدف انسان</a:t>
            </a:r>
          </a:p>
          <a:p>
            <a:pPr lvl="2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 smtClean="0"/>
              <a:t> آیین بندگی</a:t>
            </a:r>
          </a:p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/>
              <a:t> </a:t>
            </a:r>
            <a:r>
              <a:rPr lang="fa-IR" b="1" dirty="0" smtClean="0"/>
              <a:t>توانمندی انسان برای اخلاقی زیستن</a:t>
            </a:r>
          </a:p>
          <a:p>
            <a:pPr lvl="2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 smtClean="0"/>
              <a:t>خلق خوی انسان تغییر ناپذیر است</a:t>
            </a:r>
          </a:p>
          <a:p>
            <a:pPr lvl="2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 smtClean="0"/>
              <a:t>اخلاقی زیستن مستلزم از بین رفتن شهوت و غضب در انسان است و این محال است</a:t>
            </a:r>
          </a:p>
          <a:p>
            <a:pPr lvl="2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 smtClean="0"/>
              <a:t>اخلاقی زیستن با آزادی انسان ناسازگار است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2289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هدفمندی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/>
              <a:t>هدف از زندگی چیست؟!</a:t>
            </a:r>
          </a:p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Esfehan" panose="00000700000000000000" pitchFamily="2" charset="-78"/>
              </a:rPr>
              <a:t>از کجا آمده ام، آمدن بحر چه بود؟ 	به کجا می روم، آخر ننمایی وطنم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B Esfehan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3507">
            <a:off x="195371" y="3039266"/>
            <a:ext cx="11430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900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هدفمندی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و آسمان و زمین و آنچه را که میان این دو است به باطل نیافریدیم، این گمان کسانی است که کافر شده اند، پس وای بر کسانی که کافر شده اند.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ص : 27</a:t>
            </a:r>
            <a:endParaRPr lang="en-US" sz="4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50" y="2576512"/>
            <a:ext cx="95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5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هدفمندی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250000"/>
              </a:lnSpc>
              <a:buNone/>
            </a:pPr>
            <a:endParaRPr lang="fa-IR" b="1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هدف انسان این است که ماهیت چیستی و نفس خود را بشناسد و بداند برای چه آفریده شده است.</a:t>
            </a:r>
          </a:p>
        </p:txBody>
      </p:sp>
    </p:spTree>
    <p:extLst>
      <p:ext uri="{BB962C8B-B14F-4D97-AF65-F5344CB8AC3E}">
        <p14:creationId xmlns:p14="http://schemas.microsoft.com/office/powerpoint/2010/main" val="2589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هدفمندی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یکی از مکتب های غربی ای که به این مطلب پرداخته است، مکتب </a:t>
            </a:r>
            <a:r>
              <a:rPr lang="fa-IR" sz="4400" b="1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اگزیستانسیالیسم</a:t>
            </a: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است و اعتقاد دارد که :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«استفاده بیهوده از آلات بدون اینکه هدف خاصی را دنبال کند، کاری بس بیهوده است، و راه به جایی ندارد!»</a:t>
            </a:r>
          </a:p>
        </p:txBody>
      </p:sp>
    </p:spTree>
    <p:extLst>
      <p:ext uri="{BB962C8B-B14F-4D97-AF65-F5344CB8AC3E}">
        <p14:creationId xmlns:p14="http://schemas.microsoft.com/office/powerpoint/2010/main" val="275305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هدفمندی انسان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8882"/>
            <a:ext cx="10515600" cy="5309118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برای یافتن هدف آفرینس انسان باید به آیه زیر مراجعه کرد :</a:t>
            </a:r>
          </a:p>
          <a:p>
            <a:pPr marL="0" indent="0" algn="ctr" rtl="1">
              <a:lnSpc>
                <a:spcPct val="100000"/>
              </a:lnSpc>
              <a:buNone/>
            </a:pPr>
            <a:endParaRPr lang="fa-IR" sz="4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4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آیا پنداشته اید که شما را بیهوده آفریده ایم و اینکه شما به سوی ما بازگردانده نمی شوید؟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4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مؤمن : 116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50" y="2901917"/>
            <a:ext cx="95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88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979</Words>
  <Application>Microsoft Office PowerPoint</Application>
  <PresentationFormat>Widescreen</PresentationFormat>
  <Paragraphs>120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110_Besmellah</vt:lpstr>
      <vt:lpstr>110_Besmellah_1(MRT)</vt:lpstr>
      <vt:lpstr>Adobe Arabic</vt:lpstr>
      <vt:lpstr>Arial</vt:lpstr>
      <vt:lpstr>B Esfehan</vt:lpstr>
      <vt:lpstr>Calibri</vt:lpstr>
      <vt:lpstr>Calibri Light</vt:lpstr>
      <vt:lpstr>IranNastaliq</vt:lpstr>
      <vt:lpstr>Times New Roman</vt:lpstr>
      <vt:lpstr>Wingdings</vt:lpstr>
      <vt:lpstr>Office Theme</vt:lpstr>
      <vt:lpstr>PowerPoint Presentation</vt:lpstr>
      <vt:lpstr>8</vt:lpstr>
      <vt:lpstr>مقدمه</vt:lpstr>
      <vt:lpstr>مبانی اخلاق اسلامی</vt:lpstr>
      <vt:lpstr>هدفمندی انسان</vt:lpstr>
      <vt:lpstr>هدفمندی انسان</vt:lpstr>
      <vt:lpstr>هدفمندی انسان</vt:lpstr>
      <vt:lpstr>هدفمندی انسان</vt:lpstr>
      <vt:lpstr>هدفمندی انسان</vt:lpstr>
      <vt:lpstr>هدفمندی انسان</vt:lpstr>
      <vt:lpstr>PowerPoint Presentation</vt:lpstr>
      <vt:lpstr>هدف انسان</vt:lpstr>
      <vt:lpstr>هدف انسان</vt:lpstr>
      <vt:lpstr>هدف انسان</vt:lpstr>
      <vt:lpstr>هدف انسان</vt:lpstr>
      <vt:lpstr>هدف انسان</vt:lpstr>
      <vt:lpstr>هدف انسان</vt:lpstr>
      <vt:lpstr>PowerPoint Presentation</vt:lpstr>
      <vt:lpstr>آیین بندگی</vt:lpstr>
      <vt:lpstr>آیین بندگی</vt:lpstr>
      <vt:lpstr>آیین بندگی</vt:lpstr>
      <vt:lpstr>آیین بندگی</vt:lpstr>
      <vt:lpstr>توانمندی انسان برای اخلاقی زیستن</vt:lpstr>
      <vt:lpstr>PowerPoint Presentation</vt:lpstr>
      <vt:lpstr>خلق و خوی انسان تغییر ناپذیر است</vt:lpstr>
      <vt:lpstr>خلق و خوی انسان تغییر ناپذیر است</vt:lpstr>
      <vt:lpstr>نظر 1</vt:lpstr>
      <vt:lpstr>نظر 2</vt:lpstr>
      <vt:lpstr>نظر 2</vt:lpstr>
      <vt:lpstr>نظر 3</vt:lpstr>
      <vt:lpstr>اخلاقی زیستن مستلزم از بین رفتن شهوت و غضب در انسان است و این محال است</vt:lpstr>
      <vt:lpstr>اخلاقی زیستن مستلزم از بین رفتن شهوت و غضب در انسان است و این محال است</vt:lpstr>
      <vt:lpstr>اخلاقی زیستن با آزادی نا سازگار است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</dc:title>
  <dc:creator>ASH</dc:creator>
  <cp:lastModifiedBy>ASH</cp:lastModifiedBy>
  <cp:revision>22</cp:revision>
  <dcterms:created xsi:type="dcterms:W3CDTF">2014-08-06T18:55:04Z</dcterms:created>
  <dcterms:modified xsi:type="dcterms:W3CDTF">2014-08-07T05:44:28Z</dcterms:modified>
</cp:coreProperties>
</file>