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61" r:id="rId5"/>
    <p:sldId id="259" r:id="rId6"/>
    <p:sldId id="260" r:id="rId7"/>
    <p:sldId id="262" r:id="rId8"/>
    <p:sldId id="263" r:id="rId9"/>
    <p:sldId id="264" r:id="rId10"/>
    <p:sldId id="265" r:id="rId11"/>
    <p:sldId id="266" r:id="rId12"/>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3987" autoAdjust="0"/>
    <p:restoredTop sz="94660"/>
  </p:normalViewPr>
  <p:slideViewPr>
    <p:cSldViewPr snapToGrid="0">
      <p:cViewPr varScale="1">
        <p:scale>
          <a:sx n="79" d="100"/>
          <a:sy n="79" d="100"/>
        </p:scale>
        <p:origin x="12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BE2614-AE4D-43C6-BA9C-235852589851}" type="doc">
      <dgm:prSet loTypeId="urn:microsoft.com/office/officeart/2008/layout/HorizontalMultiLevelHierarchy" loCatId="hierarchy" qsTypeId="urn:microsoft.com/office/officeart/2005/8/quickstyle/simple4" qsCatId="simple" csTypeId="urn:microsoft.com/office/officeart/2005/8/colors/colorful4" csCatId="colorful" phldr="1"/>
      <dgm:spPr/>
      <dgm:t>
        <a:bodyPr/>
        <a:lstStyle/>
        <a:p>
          <a:pPr rtl="1"/>
          <a:endParaRPr lang="fa-IR"/>
        </a:p>
      </dgm:t>
    </dgm:pt>
    <dgm:pt modelId="{A0F16102-A224-464C-B916-C1D4506823E1}">
      <dgm:prSet phldrT="[Text]"/>
      <dgm:spPr/>
      <dgm:t>
        <a:bodyPr/>
        <a:lstStyle/>
        <a:p>
          <a:pPr rtl="1"/>
          <a:r>
            <a:rPr lang="fa-IR" smtClean="0"/>
            <a:t>انگیزه های پی جویی دین</a:t>
          </a:r>
          <a:endParaRPr lang="fa-IR"/>
        </a:p>
      </dgm:t>
    </dgm:pt>
    <dgm:pt modelId="{3B848384-D58D-4C07-B315-CDC7C5D673A4}" type="parTrans" cxnId="{7A51D452-3A13-489B-9FB9-834F9ADB6605}">
      <dgm:prSet/>
      <dgm:spPr/>
      <dgm:t>
        <a:bodyPr/>
        <a:lstStyle/>
        <a:p>
          <a:pPr rtl="1"/>
          <a:endParaRPr lang="fa-IR"/>
        </a:p>
      </dgm:t>
    </dgm:pt>
    <dgm:pt modelId="{9FA27DD6-4586-43FE-8BD6-95960507F089}" type="sibTrans" cxnId="{7A51D452-3A13-489B-9FB9-834F9ADB6605}">
      <dgm:prSet/>
      <dgm:spPr/>
      <dgm:t>
        <a:bodyPr/>
        <a:lstStyle/>
        <a:p>
          <a:pPr rtl="1"/>
          <a:endParaRPr lang="fa-IR"/>
        </a:p>
      </dgm:t>
    </dgm:pt>
    <dgm:pt modelId="{3304E009-20D9-4214-8C47-487501B4D5CF}">
      <dgm:prSet phldrT="[Text]"/>
      <dgm:spPr/>
      <dgm:t>
        <a:bodyPr/>
        <a:lstStyle/>
        <a:p>
          <a:pPr rtl="1"/>
          <a:r>
            <a:rPr lang="fa-IR" smtClean="0"/>
            <a:t>حس کنجکاوی</a:t>
          </a:r>
          <a:endParaRPr lang="fa-IR"/>
        </a:p>
      </dgm:t>
    </dgm:pt>
    <dgm:pt modelId="{95BDF7EA-4EA2-4393-85CA-B4FBC7AB52A9}" type="parTrans" cxnId="{EDA9AD80-CC1E-4CC2-A9D5-F37BB32FA931}">
      <dgm:prSet/>
      <dgm:spPr/>
      <dgm:t>
        <a:bodyPr/>
        <a:lstStyle/>
        <a:p>
          <a:pPr rtl="1"/>
          <a:endParaRPr lang="fa-IR"/>
        </a:p>
      </dgm:t>
    </dgm:pt>
    <dgm:pt modelId="{6583ADF8-3B39-4F0E-828B-53ABA0AD2FE5}" type="sibTrans" cxnId="{EDA9AD80-CC1E-4CC2-A9D5-F37BB32FA931}">
      <dgm:prSet/>
      <dgm:spPr/>
      <dgm:t>
        <a:bodyPr/>
        <a:lstStyle/>
        <a:p>
          <a:pPr rtl="1"/>
          <a:endParaRPr lang="fa-IR"/>
        </a:p>
      </dgm:t>
    </dgm:pt>
    <dgm:pt modelId="{C3A2A685-73E7-446F-B103-72EC7E9F2559}">
      <dgm:prSet phldrT="[Text]"/>
      <dgm:spPr/>
      <dgm:t>
        <a:bodyPr/>
        <a:lstStyle/>
        <a:p>
          <a:pPr rtl="1"/>
          <a:r>
            <a:rPr lang="fa-IR" smtClean="0"/>
            <a:t>منفعت طلبی و زیان گریزی انسان</a:t>
          </a:r>
          <a:endParaRPr lang="fa-IR"/>
        </a:p>
      </dgm:t>
    </dgm:pt>
    <dgm:pt modelId="{4AA655C6-91FA-4F86-BF6B-5C09873D93EA}" type="parTrans" cxnId="{6F2F6A14-3B9B-491A-966D-2A20854D85D5}">
      <dgm:prSet/>
      <dgm:spPr/>
      <dgm:t>
        <a:bodyPr/>
        <a:lstStyle/>
        <a:p>
          <a:pPr rtl="1"/>
          <a:endParaRPr lang="fa-IR"/>
        </a:p>
      </dgm:t>
    </dgm:pt>
    <dgm:pt modelId="{F3860716-7256-4DF0-94B3-A0794756F3C7}" type="sibTrans" cxnId="{6F2F6A14-3B9B-491A-966D-2A20854D85D5}">
      <dgm:prSet/>
      <dgm:spPr/>
      <dgm:t>
        <a:bodyPr/>
        <a:lstStyle/>
        <a:p>
          <a:pPr rtl="1"/>
          <a:endParaRPr lang="fa-IR"/>
        </a:p>
      </dgm:t>
    </dgm:pt>
    <dgm:pt modelId="{468C2235-41D6-40E8-BF03-504785052454}">
      <dgm:prSet phldrT="[Text]"/>
      <dgm:spPr/>
      <dgm:t>
        <a:bodyPr/>
        <a:lstStyle/>
        <a:p>
          <a:pPr rtl="1"/>
          <a:r>
            <a:rPr lang="fa-IR" smtClean="0"/>
            <a:t>حس دینی</a:t>
          </a:r>
          <a:endParaRPr lang="fa-IR"/>
        </a:p>
      </dgm:t>
    </dgm:pt>
    <dgm:pt modelId="{C746DB9E-F7B0-481F-BC22-0E8406CD6E01}" type="parTrans" cxnId="{AC158B09-C0E5-4141-BCF0-AE6FE3B17C11}">
      <dgm:prSet/>
      <dgm:spPr/>
      <dgm:t>
        <a:bodyPr/>
        <a:lstStyle/>
        <a:p>
          <a:pPr rtl="1"/>
          <a:endParaRPr lang="fa-IR"/>
        </a:p>
      </dgm:t>
    </dgm:pt>
    <dgm:pt modelId="{1DCC1E5D-FCCE-4B30-9D46-BB273DC55EF9}" type="sibTrans" cxnId="{AC158B09-C0E5-4141-BCF0-AE6FE3B17C11}">
      <dgm:prSet/>
      <dgm:spPr/>
      <dgm:t>
        <a:bodyPr/>
        <a:lstStyle/>
        <a:p>
          <a:pPr rtl="1"/>
          <a:endParaRPr lang="fa-IR"/>
        </a:p>
      </dgm:t>
    </dgm:pt>
    <dgm:pt modelId="{D39D0391-2B40-499A-A513-DE4631B0BE53}" type="pres">
      <dgm:prSet presAssocID="{C9BE2614-AE4D-43C6-BA9C-235852589851}" presName="Name0" presStyleCnt="0">
        <dgm:presLayoutVars>
          <dgm:chPref val="1"/>
          <dgm:dir val="rev"/>
          <dgm:animOne val="branch"/>
          <dgm:animLvl val="lvl"/>
          <dgm:resizeHandles val="exact"/>
        </dgm:presLayoutVars>
      </dgm:prSet>
      <dgm:spPr/>
    </dgm:pt>
    <dgm:pt modelId="{8AB10CD8-59E6-4686-9E2B-6EE52FF87A9C}" type="pres">
      <dgm:prSet presAssocID="{A0F16102-A224-464C-B916-C1D4506823E1}" presName="root1" presStyleCnt="0"/>
      <dgm:spPr/>
    </dgm:pt>
    <dgm:pt modelId="{A4AAC3E5-EEE5-402B-A765-B7DF467F496E}" type="pres">
      <dgm:prSet presAssocID="{A0F16102-A224-464C-B916-C1D4506823E1}" presName="LevelOneTextNode" presStyleLbl="node0" presStyleIdx="0" presStyleCnt="1">
        <dgm:presLayoutVars>
          <dgm:chPref val="3"/>
        </dgm:presLayoutVars>
      </dgm:prSet>
      <dgm:spPr/>
      <dgm:t>
        <a:bodyPr/>
        <a:lstStyle/>
        <a:p>
          <a:pPr rtl="1"/>
          <a:endParaRPr lang="fa-IR"/>
        </a:p>
      </dgm:t>
    </dgm:pt>
    <dgm:pt modelId="{07E54BE4-70F6-43D0-9D13-CB930491F2B5}" type="pres">
      <dgm:prSet presAssocID="{A0F16102-A224-464C-B916-C1D4506823E1}" presName="level2hierChild" presStyleCnt="0"/>
      <dgm:spPr/>
    </dgm:pt>
    <dgm:pt modelId="{A915B654-D8FE-4912-A69E-5269553102C1}" type="pres">
      <dgm:prSet presAssocID="{95BDF7EA-4EA2-4393-85CA-B4FBC7AB52A9}" presName="conn2-1" presStyleLbl="parChTrans1D2" presStyleIdx="0" presStyleCnt="3"/>
      <dgm:spPr/>
    </dgm:pt>
    <dgm:pt modelId="{878FA689-CD84-4E61-8824-CA99CEF94A9A}" type="pres">
      <dgm:prSet presAssocID="{95BDF7EA-4EA2-4393-85CA-B4FBC7AB52A9}" presName="connTx" presStyleLbl="parChTrans1D2" presStyleIdx="0" presStyleCnt="3"/>
      <dgm:spPr/>
    </dgm:pt>
    <dgm:pt modelId="{F0E561A3-D359-4197-9F74-9F24EB635537}" type="pres">
      <dgm:prSet presAssocID="{3304E009-20D9-4214-8C47-487501B4D5CF}" presName="root2" presStyleCnt="0"/>
      <dgm:spPr/>
    </dgm:pt>
    <dgm:pt modelId="{D6ECEA37-FD8E-482B-B46A-3B67B938ADD4}" type="pres">
      <dgm:prSet presAssocID="{3304E009-20D9-4214-8C47-487501B4D5CF}" presName="LevelTwoTextNode" presStyleLbl="node2" presStyleIdx="0" presStyleCnt="3">
        <dgm:presLayoutVars>
          <dgm:chPref val="3"/>
        </dgm:presLayoutVars>
      </dgm:prSet>
      <dgm:spPr/>
    </dgm:pt>
    <dgm:pt modelId="{8CA22A47-CB58-4B3E-997C-011D92816A68}" type="pres">
      <dgm:prSet presAssocID="{3304E009-20D9-4214-8C47-487501B4D5CF}" presName="level3hierChild" presStyleCnt="0"/>
      <dgm:spPr/>
    </dgm:pt>
    <dgm:pt modelId="{907E0D87-9B3D-4A7B-8A9C-C80D9BD46C18}" type="pres">
      <dgm:prSet presAssocID="{4AA655C6-91FA-4F86-BF6B-5C09873D93EA}" presName="conn2-1" presStyleLbl="parChTrans1D2" presStyleIdx="1" presStyleCnt="3"/>
      <dgm:spPr/>
    </dgm:pt>
    <dgm:pt modelId="{66E669A8-30C6-492F-B19F-BC249936F520}" type="pres">
      <dgm:prSet presAssocID="{4AA655C6-91FA-4F86-BF6B-5C09873D93EA}" presName="connTx" presStyleLbl="parChTrans1D2" presStyleIdx="1" presStyleCnt="3"/>
      <dgm:spPr/>
    </dgm:pt>
    <dgm:pt modelId="{F173C6F5-5545-49B4-95E9-5C9B3E63D3DD}" type="pres">
      <dgm:prSet presAssocID="{C3A2A685-73E7-446F-B103-72EC7E9F2559}" presName="root2" presStyleCnt="0"/>
      <dgm:spPr/>
    </dgm:pt>
    <dgm:pt modelId="{5758AD45-4C00-4619-9DE0-7E07F93755C5}" type="pres">
      <dgm:prSet presAssocID="{C3A2A685-73E7-446F-B103-72EC7E9F2559}" presName="LevelTwoTextNode" presStyleLbl="node2" presStyleIdx="1" presStyleCnt="3">
        <dgm:presLayoutVars>
          <dgm:chPref val="3"/>
        </dgm:presLayoutVars>
      </dgm:prSet>
      <dgm:spPr/>
    </dgm:pt>
    <dgm:pt modelId="{521E0D80-0B9F-4B7E-B6E8-F86B9943293F}" type="pres">
      <dgm:prSet presAssocID="{C3A2A685-73E7-446F-B103-72EC7E9F2559}" presName="level3hierChild" presStyleCnt="0"/>
      <dgm:spPr/>
    </dgm:pt>
    <dgm:pt modelId="{A048AC2E-BA4B-4345-8C4C-167DFAB5B079}" type="pres">
      <dgm:prSet presAssocID="{C746DB9E-F7B0-481F-BC22-0E8406CD6E01}" presName="conn2-1" presStyleLbl="parChTrans1D2" presStyleIdx="2" presStyleCnt="3"/>
      <dgm:spPr/>
    </dgm:pt>
    <dgm:pt modelId="{D0FE0E9C-05D8-41BF-9653-F195189D2961}" type="pres">
      <dgm:prSet presAssocID="{C746DB9E-F7B0-481F-BC22-0E8406CD6E01}" presName="connTx" presStyleLbl="parChTrans1D2" presStyleIdx="2" presStyleCnt="3"/>
      <dgm:spPr/>
    </dgm:pt>
    <dgm:pt modelId="{7E050BDD-54EA-4E23-8FD1-0DE8428CC09D}" type="pres">
      <dgm:prSet presAssocID="{468C2235-41D6-40E8-BF03-504785052454}" presName="root2" presStyleCnt="0"/>
      <dgm:spPr/>
    </dgm:pt>
    <dgm:pt modelId="{6FB37D92-53C0-4AFB-AFAF-0220C7E586BB}" type="pres">
      <dgm:prSet presAssocID="{468C2235-41D6-40E8-BF03-504785052454}" presName="LevelTwoTextNode" presStyleLbl="node2" presStyleIdx="2" presStyleCnt="3">
        <dgm:presLayoutVars>
          <dgm:chPref val="3"/>
        </dgm:presLayoutVars>
      </dgm:prSet>
      <dgm:spPr/>
    </dgm:pt>
    <dgm:pt modelId="{B80AC028-1933-402B-B6D9-660FE8BD7B04}" type="pres">
      <dgm:prSet presAssocID="{468C2235-41D6-40E8-BF03-504785052454}" presName="level3hierChild" presStyleCnt="0"/>
      <dgm:spPr/>
    </dgm:pt>
  </dgm:ptLst>
  <dgm:cxnLst>
    <dgm:cxn modelId="{3DBBC349-1E6E-4087-81CE-71E1FA55740E}" type="presOf" srcId="{95BDF7EA-4EA2-4393-85CA-B4FBC7AB52A9}" destId="{878FA689-CD84-4E61-8824-CA99CEF94A9A}" srcOrd="1" destOrd="0" presId="urn:microsoft.com/office/officeart/2008/layout/HorizontalMultiLevelHierarchy"/>
    <dgm:cxn modelId="{5641AEDB-84DD-4AB8-9DED-05CD757AE9F3}" type="presOf" srcId="{4AA655C6-91FA-4F86-BF6B-5C09873D93EA}" destId="{907E0D87-9B3D-4A7B-8A9C-C80D9BD46C18}" srcOrd="0" destOrd="0" presId="urn:microsoft.com/office/officeart/2008/layout/HorizontalMultiLevelHierarchy"/>
    <dgm:cxn modelId="{72F153D1-0CC1-4530-9440-C1AEFC086534}" type="presOf" srcId="{468C2235-41D6-40E8-BF03-504785052454}" destId="{6FB37D92-53C0-4AFB-AFAF-0220C7E586BB}" srcOrd="0" destOrd="0" presId="urn:microsoft.com/office/officeart/2008/layout/HorizontalMultiLevelHierarchy"/>
    <dgm:cxn modelId="{2963DF5A-C8C5-4E4A-945E-4F971D1C195E}" type="presOf" srcId="{3304E009-20D9-4214-8C47-487501B4D5CF}" destId="{D6ECEA37-FD8E-482B-B46A-3B67B938ADD4}" srcOrd="0" destOrd="0" presId="urn:microsoft.com/office/officeart/2008/layout/HorizontalMultiLevelHierarchy"/>
    <dgm:cxn modelId="{52575F42-EE00-456F-9C97-8A7C3881EC5D}" type="presOf" srcId="{95BDF7EA-4EA2-4393-85CA-B4FBC7AB52A9}" destId="{A915B654-D8FE-4912-A69E-5269553102C1}" srcOrd="0" destOrd="0" presId="urn:microsoft.com/office/officeart/2008/layout/HorizontalMultiLevelHierarchy"/>
    <dgm:cxn modelId="{7A51D452-3A13-489B-9FB9-834F9ADB6605}" srcId="{C9BE2614-AE4D-43C6-BA9C-235852589851}" destId="{A0F16102-A224-464C-B916-C1D4506823E1}" srcOrd="0" destOrd="0" parTransId="{3B848384-D58D-4C07-B315-CDC7C5D673A4}" sibTransId="{9FA27DD6-4586-43FE-8BD6-95960507F089}"/>
    <dgm:cxn modelId="{C92F18E1-3519-408E-A32E-8E4E13C3358B}" type="presOf" srcId="{C9BE2614-AE4D-43C6-BA9C-235852589851}" destId="{D39D0391-2B40-499A-A513-DE4631B0BE53}" srcOrd="0" destOrd="0" presId="urn:microsoft.com/office/officeart/2008/layout/HorizontalMultiLevelHierarchy"/>
    <dgm:cxn modelId="{6F2F6A14-3B9B-491A-966D-2A20854D85D5}" srcId="{A0F16102-A224-464C-B916-C1D4506823E1}" destId="{C3A2A685-73E7-446F-B103-72EC7E9F2559}" srcOrd="1" destOrd="0" parTransId="{4AA655C6-91FA-4F86-BF6B-5C09873D93EA}" sibTransId="{F3860716-7256-4DF0-94B3-A0794756F3C7}"/>
    <dgm:cxn modelId="{EDA9AD80-CC1E-4CC2-A9D5-F37BB32FA931}" srcId="{A0F16102-A224-464C-B916-C1D4506823E1}" destId="{3304E009-20D9-4214-8C47-487501B4D5CF}" srcOrd="0" destOrd="0" parTransId="{95BDF7EA-4EA2-4393-85CA-B4FBC7AB52A9}" sibTransId="{6583ADF8-3B39-4F0E-828B-53ABA0AD2FE5}"/>
    <dgm:cxn modelId="{ADD3A164-C10A-4C30-9CBF-34CB5EA9403E}" type="presOf" srcId="{C746DB9E-F7B0-481F-BC22-0E8406CD6E01}" destId="{A048AC2E-BA4B-4345-8C4C-167DFAB5B079}" srcOrd="0" destOrd="0" presId="urn:microsoft.com/office/officeart/2008/layout/HorizontalMultiLevelHierarchy"/>
    <dgm:cxn modelId="{28422DB8-1A0D-44A0-B9AB-99A732FFBE55}" type="presOf" srcId="{C746DB9E-F7B0-481F-BC22-0E8406CD6E01}" destId="{D0FE0E9C-05D8-41BF-9653-F195189D2961}" srcOrd="1" destOrd="0" presId="urn:microsoft.com/office/officeart/2008/layout/HorizontalMultiLevelHierarchy"/>
    <dgm:cxn modelId="{4375541C-CD2A-4DBA-B426-1F0436A4E485}" type="presOf" srcId="{4AA655C6-91FA-4F86-BF6B-5C09873D93EA}" destId="{66E669A8-30C6-492F-B19F-BC249936F520}" srcOrd="1" destOrd="0" presId="urn:microsoft.com/office/officeart/2008/layout/HorizontalMultiLevelHierarchy"/>
    <dgm:cxn modelId="{4527D39F-3273-4F7F-8EA1-E4A065805FAD}" type="presOf" srcId="{C3A2A685-73E7-446F-B103-72EC7E9F2559}" destId="{5758AD45-4C00-4619-9DE0-7E07F93755C5}" srcOrd="0" destOrd="0" presId="urn:microsoft.com/office/officeart/2008/layout/HorizontalMultiLevelHierarchy"/>
    <dgm:cxn modelId="{AC158B09-C0E5-4141-BCF0-AE6FE3B17C11}" srcId="{A0F16102-A224-464C-B916-C1D4506823E1}" destId="{468C2235-41D6-40E8-BF03-504785052454}" srcOrd="2" destOrd="0" parTransId="{C746DB9E-F7B0-481F-BC22-0E8406CD6E01}" sibTransId="{1DCC1E5D-FCCE-4B30-9D46-BB273DC55EF9}"/>
    <dgm:cxn modelId="{7F568775-EC6A-4666-B4C7-2502020D80AE}" type="presOf" srcId="{A0F16102-A224-464C-B916-C1D4506823E1}" destId="{A4AAC3E5-EEE5-402B-A765-B7DF467F496E}" srcOrd="0" destOrd="0" presId="urn:microsoft.com/office/officeart/2008/layout/HorizontalMultiLevelHierarchy"/>
    <dgm:cxn modelId="{76435217-8297-4EB1-B515-A74BACEDAC51}" type="presParOf" srcId="{D39D0391-2B40-499A-A513-DE4631B0BE53}" destId="{8AB10CD8-59E6-4686-9E2B-6EE52FF87A9C}" srcOrd="0" destOrd="0" presId="urn:microsoft.com/office/officeart/2008/layout/HorizontalMultiLevelHierarchy"/>
    <dgm:cxn modelId="{133A7146-D85B-462B-A157-E8C26FAB2902}" type="presParOf" srcId="{8AB10CD8-59E6-4686-9E2B-6EE52FF87A9C}" destId="{A4AAC3E5-EEE5-402B-A765-B7DF467F496E}" srcOrd="0" destOrd="0" presId="urn:microsoft.com/office/officeart/2008/layout/HorizontalMultiLevelHierarchy"/>
    <dgm:cxn modelId="{A54F9D15-FBDD-42F9-B42B-4EF39EE919C8}" type="presParOf" srcId="{8AB10CD8-59E6-4686-9E2B-6EE52FF87A9C}" destId="{07E54BE4-70F6-43D0-9D13-CB930491F2B5}" srcOrd="1" destOrd="0" presId="urn:microsoft.com/office/officeart/2008/layout/HorizontalMultiLevelHierarchy"/>
    <dgm:cxn modelId="{7E772621-FD19-464B-B6C2-9DADB024681C}" type="presParOf" srcId="{07E54BE4-70F6-43D0-9D13-CB930491F2B5}" destId="{A915B654-D8FE-4912-A69E-5269553102C1}" srcOrd="0" destOrd="0" presId="urn:microsoft.com/office/officeart/2008/layout/HorizontalMultiLevelHierarchy"/>
    <dgm:cxn modelId="{8EEC0362-22E2-4817-979B-AD76087FC25C}" type="presParOf" srcId="{A915B654-D8FE-4912-A69E-5269553102C1}" destId="{878FA689-CD84-4E61-8824-CA99CEF94A9A}" srcOrd="0" destOrd="0" presId="urn:microsoft.com/office/officeart/2008/layout/HorizontalMultiLevelHierarchy"/>
    <dgm:cxn modelId="{B1A49030-6FF7-4665-A498-CCCFA31B330A}" type="presParOf" srcId="{07E54BE4-70F6-43D0-9D13-CB930491F2B5}" destId="{F0E561A3-D359-4197-9F74-9F24EB635537}" srcOrd="1" destOrd="0" presId="urn:microsoft.com/office/officeart/2008/layout/HorizontalMultiLevelHierarchy"/>
    <dgm:cxn modelId="{B5348E5B-614B-4A1F-A9EB-7AF3327BB21D}" type="presParOf" srcId="{F0E561A3-D359-4197-9F74-9F24EB635537}" destId="{D6ECEA37-FD8E-482B-B46A-3B67B938ADD4}" srcOrd="0" destOrd="0" presId="urn:microsoft.com/office/officeart/2008/layout/HorizontalMultiLevelHierarchy"/>
    <dgm:cxn modelId="{FB504F3E-B30C-40F0-856E-8ADA7252F059}" type="presParOf" srcId="{F0E561A3-D359-4197-9F74-9F24EB635537}" destId="{8CA22A47-CB58-4B3E-997C-011D92816A68}" srcOrd="1" destOrd="0" presId="urn:microsoft.com/office/officeart/2008/layout/HorizontalMultiLevelHierarchy"/>
    <dgm:cxn modelId="{D70B50EC-03B9-4148-9B51-15E535B870B0}" type="presParOf" srcId="{07E54BE4-70F6-43D0-9D13-CB930491F2B5}" destId="{907E0D87-9B3D-4A7B-8A9C-C80D9BD46C18}" srcOrd="2" destOrd="0" presId="urn:microsoft.com/office/officeart/2008/layout/HorizontalMultiLevelHierarchy"/>
    <dgm:cxn modelId="{EE4C084D-6705-4469-A036-87A275A42B62}" type="presParOf" srcId="{907E0D87-9B3D-4A7B-8A9C-C80D9BD46C18}" destId="{66E669A8-30C6-492F-B19F-BC249936F520}" srcOrd="0" destOrd="0" presId="urn:microsoft.com/office/officeart/2008/layout/HorizontalMultiLevelHierarchy"/>
    <dgm:cxn modelId="{1D929873-D3B5-43AF-B7DA-32D1E25E0B87}" type="presParOf" srcId="{07E54BE4-70F6-43D0-9D13-CB930491F2B5}" destId="{F173C6F5-5545-49B4-95E9-5C9B3E63D3DD}" srcOrd="3" destOrd="0" presId="urn:microsoft.com/office/officeart/2008/layout/HorizontalMultiLevelHierarchy"/>
    <dgm:cxn modelId="{84C49614-2D01-4E1A-B57C-EB896CDA5D99}" type="presParOf" srcId="{F173C6F5-5545-49B4-95E9-5C9B3E63D3DD}" destId="{5758AD45-4C00-4619-9DE0-7E07F93755C5}" srcOrd="0" destOrd="0" presId="urn:microsoft.com/office/officeart/2008/layout/HorizontalMultiLevelHierarchy"/>
    <dgm:cxn modelId="{442B6E32-FC60-4D9A-B73E-40D4ED0AB8A7}" type="presParOf" srcId="{F173C6F5-5545-49B4-95E9-5C9B3E63D3DD}" destId="{521E0D80-0B9F-4B7E-B6E8-F86B9943293F}" srcOrd="1" destOrd="0" presId="urn:microsoft.com/office/officeart/2008/layout/HorizontalMultiLevelHierarchy"/>
    <dgm:cxn modelId="{86C7477D-ADF1-4141-99AD-EBA9354F7F8E}" type="presParOf" srcId="{07E54BE4-70F6-43D0-9D13-CB930491F2B5}" destId="{A048AC2E-BA4B-4345-8C4C-167DFAB5B079}" srcOrd="4" destOrd="0" presId="urn:microsoft.com/office/officeart/2008/layout/HorizontalMultiLevelHierarchy"/>
    <dgm:cxn modelId="{B2352ED1-AB23-44EC-B4BE-63F58AE493D1}" type="presParOf" srcId="{A048AC2E-BA4B-4345-8C4C-167DFAB5B079}" destId="{D0FE0E9C-05D8-41BF-9653-F195189D2961}" srcOrd="0" destOrd="0" presId="urn:microsoft.com/office/officeart/2008/layout/HorizontalMultiLevelHierarchy"/>
    <dgm:cxn modelId="{7D955367-FE67-4E89-A5E7-641D21714D82}" type="presParOf" srcId="{07E54BE4-70F6-43D0-9D13-CB930491F2B5}" destId="{7E050BDD-54EA-4E23-8FD1-0DE8428CC09D}" srcOrd="5" destOrd="0" presId="urn:microsoft.com/office/officeart/2008/layout/HorizontalMultiLevelHierarchy"/>
    <dgm:cxn modelId="{75093C2A-25F9-4FA6-9D20-3E3DB73BA712}" type="presParOf" srcId="{7E050BDD-54EA-4E23-8FD1-0DE8428CC09D}" destId="{6FB37D92-53C0-4AFB-AFAF-0220C7E586BB}" srcOrd="0" destOrd="0" presId="urn:microsoft.com/office/officeart/2008/layout/HorizontalMultiLevelHierarchy"/>
    <dgm:cxn modelId="{0FE8DA40-B8E2-4C48-8553-C6648AA01FE5}" type="presParOf" srcId="{7E050BDD-54EA-4E23-8FD1-0DE8428CC09D}" destId="{B80AC028-1933-402B-B6D9-660FE8BD7B04}"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86DA96B-76A7-43C5-B174-CD1BE08E3C67}" type="doc">
      <dgm:prSet loTypeId="urn:microsoft.com/office/officeart/2005/8/layout/radial6" loCatId="cycle" qsTypeId="urn:microsoft.com/office/officeart/2005/8/quickstyle/simple1" qsCatId="simple" csTypeId="urn:microsoft.com/office/officeart/2005/8/colors/colorful4" csCatId="colorful" phldr="1"/>
      <dgm:spPr/>
      <dgm:t>
        <a:bodyPr/>
        <a:lstStyle/>
        <a:p>
          <a:pPr rtl="1"/>
          <a:endParaRPr lang="fa-IR"/>
        </a:p>
      </dgm:t>
    </dgm:pt>
    <dgm:pt modelId="{F42230ED-8669-4EC9-A1F4-43FAD0487D7D}">
      <dgm:prSet phldrT="[Text]"/>
      <dgm:spPr/>
      <dgm:t>
        <a:bodyPr/>
        <a:lstStyle/>
        <a:p>
          <a:pPr rtl="1"/>
          <a:r>
            <a:rPr lang="fa-IR" smtClean="0"/>
            <a:t>ابعاد روح انسان</a:t>
          </a:r>
          <a:endParaRPr lang="fa-IR"/>
        </a:p>
      </dgm:t>
    </dgm:pt>
    <dgm:pt modelId="{8B24AE26-7996-4DC7-B424-199F9EA57278}" type="parTrans" cxnId="{2A79DC55-0450-4955-9D37-55248966C099}">
      <dgm:prSet/>
      <dgm:spPr/>
      <dgm:t>
        <a:bodyPr/>
        <a:lstStyle/>
        <a:p>
          <a:pPr rtl="1"/>
          <a:endParaRPr lang="fa-IR"/>
        </a:p>
      </dgm:t>
    </dgm:pt>
    <dgm:pt modelId="{064DBD5E-8670-475B-8F3C-3B2DE96A290B}" type="sibTrans" cxnId="{2A79DC55-0450-4955-9D37-55248966C099}">
      <dgm:prSet/>
      <dgm:spPr/>
      <dgm:t>
        <a:bodyPr/>
        <a:lstStyle/>
        <a:p>
          <a:pPr rtl="1"/>
          <a:endParaRPr lang="fa-IR"/>
        </a:p>
      </dgm:t>
    </dgm:pt>
    <dgm:pt modelId="{96346E73-501A-4D06-A03F-30BC8755E8E1}">
      <dgm:prSet phldrT="[Text]" custT="1"/>
      <dgm:spPr/>
      <dgm:t>
        <a:bodyPr/>
        <a:lstStyle/>
        <a:p>
          <a:pPr rtl="1"/>
          <a:r>
            <a:rPr lang="fa-IR" sz="2400" b="1" smtClean="0"/>
            <a:t>حس کنجکاوی</a:t>
          </a:r>
        </a:p>
      </dgm:t>
    </dgm:pt>
    <dgm:pt modelId="{22CC7BF5-06C4-465C-B4FD-FF363789B07E}" type="parTrans" cxnId="{A6476BD5-5452-4857-97CA-BBF4F361EC15}">
      <dgm:prSet/>
      <dgm:spPr/>
      <dgm:t>
        <a:bodyPr/>
        <a:lstStyle/>
        <a:p>
          <a:pPr rtl="1"/>
          <a:endParaRPr lang="fa-IR"/>
        </a:p>
      </dgm:t>
    </dgm:pt>
    <dgm:pt modelId="{0B54C032-12BF-49DA-A6AA-70397C821979}" type="sibTrans" cxnId="{A6476BD5-5452-4857-97CA-BBF4F361EC15}">
      <dgm:prSet/>
      <dgm:spPr/>
      <dgm:t>
        <a:bodyPr/>
        <a:lstStyle/>
        <a:p>
          <a:pPr rtl="1"/>
          <a:endParaRPr lang="fa-IR"/>
        </a:p>
      </dgm:t>
    </dgm:pt>
    <dgm:pt modelId="{165EC3F6-09FC-4689-A312-84E0955994BF}">
      <dgm:prSet phldrT="[Text]" custT="1"/>
      <dgm:spPr/>
      <dgm:t>
        <a:bodyPr/>
        <a:lstStyle/>
        <a:p>
          <a:pPr rtl="1"/>
          <a:r>
            <a:rPr lang="fa-IR" sz="2400" b="1" smtClean="0"/>
            <a:t>حس نیکی</a:t>
          </a:r>
          <a:endParaRPr lang="fa-IR" sz="2400" b="1"/>
        </a:p>
      </dgm:t>
    </dgm:pt>
    <dgm:pt modelId="{9595CE5E-4E85-4FF0-9A8A-6D7ACBBC9475}" type="parTrans" cxnId="{7675FB67-3921-40EB-9FB7-F292E79D4747}">
      <dgm:prSet/>
      <dgm:spPr/>
      <dgm:t>
        <a:bodyPr/>
        <a:lstStyle/>
        <a:p>
          <a:pPr rtl="1"/>
          <a:endParaRPr lang="fa-IR"/>
        </a:p>
      </dgm:t>
    </dgm:pt>
    <dgm:pt modelId="{8660F008-181C-4752-818C-5FAC69BEEDC6}" type="sibTrans" cxnId="{7675FB67-3921-40EB-9FB7-F292E79D4747}">
      <dgm:prSet/>
      <dgm:spPr/>
      <dgm:t>
        <a:bodyPr/>
        <a:lstStyle/>
        <a:p>
          <a:pPr rtl="1"/>
          <a:endParaRPr lang="fa-IR"/>
        </a:p>
      </dgm:t>
    </dgm:pt>
    <dgm:pt modelId="{11BA1129-9DD6-4E11-9338-0D2BD1A0AFB6}">
      <dgm:prSet phldrT="[Text]" custT="1"/>
      <dgm:spPr/>
      <dgm:t>
        <a:bodyPr/>
        <a:lstStyle/>
        <a:p>
          <a:pPr rtl="1"/>
          <a:r>
            <a:rPr lang="fa-IR" sz="2400" b="1" smtClean="0"/>
            <a:t>حس زیبایی</a:t>
          </a:r>
          <a:endParaRPr lang="fa-IR" sz="2400" b="1"/>
        </a:p>
      </dgm:t>
    </dgm:pt>
    <dgm:pt modelId="{E3E98C4A-81AD-4ABF-84C3-5D298CD19CC1}" type="parTrans" cxnId="{D613AA10-D7BD-4071-85EE-E150BA455298}">
      <dgm:prSet/>
      <dgm:spPr/>
      <dgm:t>
        <a:bodyPr/>
        <a:lstStyle/>
        <a:p>
          <a:pPr rtl="1"/>
          <a:endParaRPr lang="fa-IR"/>
        </a:p>
      </dgm:t>
    </dgm:pt>
    <dgm:pt modelId="{71CAEF07-D0AD-4C7B-AE36-5381AC411015}" type="sibTrans" cxnId="{D613AA10-D7BD-4071-85EE-E150BA455298}">
      <dgm:prSet/>
      <dgm:spPr/>
      <dgm:t>
        <a:bodyPr/>
        <a:lstStyle/>
        <a:p>
          <a:pPr rtl="1"/>
          <a:endParaRPr lang="fa-IR"/>
        </a:p>
      </dgm:t>
    </dgm:pt>
    <dgm:pt modelId="{83E11A6E-8D86-47FA-BE92-A0D0EEE1DD38}">
      <dgm:prSet phldrT="[Text]" custT="1"/>
      <dgm:spPr/>
      <dgm:t>
        <a:bodyPr/>
        <a:lstStyle/>
        <a:p>
          <a:pPr rtl="1"/>
          <a:r>
            <a:rPr lang="fa-IR" sz="2400" b="1" smtClean="0"/>
            <a:t>حس دینی</a:t>
          </a:r>
          <a:endParaRPr lang="fa-IR" sz="2400" b="1"/>
        </a:p>
      </dgm:t>
    </dgm:pt>
    <dgm:pt modelId="{E12FBFCF-CE14-430E-BC41-515A89DFB522}" type="parTrans" cxnId="{E1B5C66C-2F99-49CB-99C7-AAB8361AF58D}">
      <dgm:prSet/>
      <dgm:spPr/>
      <dgm:t>
        <a:bodyPr/>
        <a:lstStyle/>
        <a:p>
          <a:pPr rtl="1"/>
          <a:endParaRPr lang="fa-IR"/>
        </a:p>
      </dgm:t>
    </dgm:pt>
    <dgm:pt modelId="{7FB471F9-6A77-4842-B131-38D826ABFC00}" type="sibTrans" cxnId="{E1B5C66C-2F99-49CB-99C7-AAB8361AF58D}">
      <dgm:prSet/>
      <dgm:spPr/>
      <dgm:t>
        <a:bodyPr/>
        <a:lstStyle/>
        <a:p>
          <a:pPr rtl="1"/>
          <a:endParaRPr lang="fa-IR"/>
        </a:p>
      </dgm:t>
    </dgm:pt>
    <dgm:pt modelId="{E6314E36-8F7F-48E3-99EA-6B713C6DE524}" type="pres">
      <dgm:prSet presAssocID="{B86DA96B-76A7-43C5-B174-CD1BE08E3C67}" presName="Name0" presStyleCnt="0">
        <dgm:presLayoutVars>
          <dgm:chMax val="1"/>
          <dgm:dir/>
          <dgm:animLvl val="ctr"/>
          <dgm:resizeHandles val="exact"/>
        </dgm:presLayoutVars>
      </dgm:prSet>
      <dgm:spPr/>
    </dgm:pt>
    <dgm:pt modelId="{FA7E62D9-AE3E-423B-B993-2DCB97D3A070}" type="pres">
      <dgm:prSet presAssocID="{F42230ED-8669-4EC9-A1F4-43FAD0487D7D}" presName="centerShape" presStyleLbl="node0" presStyleIdx="0" presStyleCnt="1"/>
      <dgm:spPr/>
    </dgm:pt>
    <dgm:pt modelId="{EF01B226-E5F8-4F0B-8736-DE52071C698D}" type="pres">
      <dgm:prSet presAssocID="{96346E73-501A-4D06-A03F-30BC8755E8E1}" presName="node" presStyleLbl="node1" presStyleIdx="0" presStyleCnt="4" custScaleX="187706" custScaleY="110533">
        <dgm:presLayoutVars>
          <dgm:bulletEnabled val="1"/>
        </dgm:presLayoutVars>
      </dgm:prSet>
      <dgm:spPr/>
    </dgm:pt>
    <dgm:pt modelId="{15BF55C5-CF7F-4EB6-8D72-88AB16A3AD3A}" type="pres">
      <dgm:prSet presAssocID="{96346E73-501A-4D06-A03F-30BC8755E8E1}" presName="dummy" presStyleCnt="0"/>
      <dgm:spPr/>
    </dgm:pt>
    <dgm:pt modelId="{D6269550-7991-4887-8F08-70D2D39C5FD6}" type="pres">
      <dgm:prSet presAssocID="{0B54C032-12BF-49DA-A6AA-70397C821979}" presName="sibTrans" presStyleLbl="sibTrans2D1" presStyleIdx="0" presStyleCnt="4"/>
      <dgm:spPr/>
    </dgm:pt>
    <dgm:pt modelId="{3FD72415-8FAF-4482-99CE-3CBB585FB81E}" type="pres">
      <dgm:prSet presAssocID="{165EC3F6-09FC-4689-A312-84E0955994BF}" presName="node" presStyleLbl="node1" presStyleIdx="1" presStyleCnt="4" custScaleX="187706" custScaleY="110533">
        <dgm:presLayoutVars>
          <dgm:bulletEnabled val="1"/>
        </dgm:presLayoutVars>
      </dgm:prSet>
      <dgm:spPr/>
    </dgm:pt>
    <dgm:pt modelId="{99332CED-E39A-41DA-9A41-33C3FA03D598}" type="pres">
      <dgm:prSet presAssocID="{165EC3F6-09FC-4689-A312-84E0955994BF}" presName="dummy" presStyleCnt="0"/>
      <dgm:spPr/>
    </dgm:pt>
    <dgm:pt modelId="{7D0BDFCE-E78C-4088-A7CD-ED77B4E51B4C}" type="pres">
      <dgm:prSet presAssocID="{8660F008-181C-4752-818C-5FAC69BEEDC6}" presName="sibTrans" presStyleLbl="sibTrans2D1" presStyleIdx="1" presStyleCnt="4"/>
      <dgm:spPr/>
    </dgm:pt>
    <dgm:pt modelId="{D6BD0550-10B3-4AB7-B20C-875E24DA9F88}" type="pres">
      <dgm:prSet presAssocID="{11BA1129-9DD6-4E11-9338-0D2BD1A0AFB6}" presName="node" presStyleLbl="node1" presStyleIdx="2" presStyleCnt="4" custScaleX="187706" custScaleY="110533">
        <dgm:presLayoutVars>
          <dgm:bulletEnabled val="1"/>
        </dgm:presLayoutVars>
      </dgm:prSet>
      <dgm:spPr/>
    </dgm:pt>
    <dgm:pt modelId="{CC0ECD4E-3CD3-4B16-97E3-61C8E19B0588}" type="pres">
      <dgm:prSet presAssocID="{11BA1129-9DD6-4E11-9338-0D2BD1A0AFB6}" presName="dummy" presStyleCnt="0"/>
      <dgm:spPr/>
    </dgm:pt>
    <dgm:pt modelId="{759F1AF4-D366-4756-B49B-620F9245F2C9}" type="pres">
      <dgm:prSet presAssocID="{71CAEF07-D0AD-4C7B-AE36-5381AC411015}" presName="sibTrans" presStyleLbl="sibTrans2D1" presStyleIdx="2" presStyleCnt="4"/>
      <dgm:spPr/>
    </dgm:pt>
    <dgm:pt modelId="{078B1C5D-0713-479D-A926-2A886962F544}" type="pres">
      <dgm:prSet presAssocID="{83E11A6E-8D86-47FA-BE92-A0D0EEE1DD38}" presName="node" presStyleLbl="node1" presStyleIdx="3" presStyleCnt="4" custScaleX="187706" custScaleY="110533">
        <dgm:presLayoutVars>
          <dgm:bulletEnabled val="1"/>
        </dgm:presLayoutVars>
      </dgm:prSet>
      <dgm:spPr/>
    </dgm:pt>
    <dgm:pt modelId="{A76EAE47-94FE-4D8A-985A-B14F8A9D841B}" type="pres">
      <dgm:prSet presAssocID="{83E11A6E-8D86-47FA-BE92-A0D0EEE1DD38}" presName="dummy" presStyleCnt="0"/>
      <dgm:spPr/>
    </dgm:pt>
    <dgm:pt modelId="{BF2BCC9E-030B-498F-A736-B7577140A0E9}" type="pres">
      <dgm:prSet presAssocID="{7FB471F9-6A77-4842-B131-38D826ABFC00}" presName="sibTrans" presStyleLbl="sibTrans2D1" presStyleIdx="3" presStyleCnt="4"/>
      <dgm:spPr/>
    </dgm:pt>
  </dgm:ptLst>
  <dgm:cxnLst>
    <dgm:cxn modelId="{66B72621-E051-49CD-86F2-29322003ECC7}" type="presOf" srcId="{0B54C032-12BF-49DA-A6AA-70397C821979}" destId="{D6269550-7991-4887-8F08-70D2D39C5FD6}" srcOrd="0" destOrd="0" presId="urn:microsoft.com/office/officeart/2005/8/layout/radial6"/>
    <dgm:cxn modelId="{D295A07C-D5F0-448E-8FB4-986055DF18D2}" type="presOf" srcId="{165EC3F6-09FC-4689-A312-84E0955994BF}" destId="{3FD72415-8FAF-4482-99CE-3CBB585FB81E}" srcOrd="0" destOrd="0" presId="urn:microsoft.com/office/officeart/2005/8/layout/radial6"/>
    <dgm:cxn modelId="{7675FB67-3921-40EB-9FB7-F292E79D4747}" srcId="{F42230ED-8669-4EC9-A1F4-43FAD0487D7D}" destId="{165EC3F6-09FC-4689-A312-84E0955994BF}" srcOrd="1" destOrd="0" parTransId="{9595CE5E-4E85-4FF0-9A8A-6D7ACBBC9475}" sibTransId="{8660F008-181C-4752-818C-5FAC69BEEDC6}"/>
    <dgm:cxn modelId="{D4D44623-D842-437B-AC3D-0C6D7550C0B4}" type="presOf" srcId="{8660F008-181C-4752-818C-5FAC69BEEDC6}" destId="{7D0BDFCE-E78C-4088-A7CD-ED77B4E51B4C}" srcOrd="0" destOrd="0" presId="urn:microsoft.com/office/officeart/2005/8/layout/radial6"/>
    <dgm:cxn modelId="{2A79DC55-0450-4955-9D37-55248966C099}" srcId="{B86DA96B-76A7-43C5-B174-CD1BE08E3C67}" destId="{F42230ED-8669-4EC9-A1F4-43FAD0487D7D}" srcOrd="0" destOrd="0" parTransId="{8B24AE26-7996-4DC7-B424-199F9EA57278}" sibTransId="{064DBD5E-8670-475B-8F3C-3B2DE96A290B}"/>
    <dgm:cxn modelId="{A53FDEE7-ED18-4205-82F3-F52D41CB1CAD}" type="presOf" srcId="{7FB471F9-6A77-4842-B131-38D826ABFC00}" destId="{BF2BCC9E-030B-498F-A736-B7577140A0E9}" srcOrd="0" destOrd="0" presId="urn:microsoft.com/office/officeart/2005/8/layout/radial6"/>
    <dgm:cxn modelId="{A6476BD5-5452-4857-97CA-BBF4F361EC15}" srcId="{F42230ED-8669-4EC9-A1F4-43FAD0487D7D}" destId="{96346E73-501A-4D06-A03F-30BC8755E8E1}" srcOrd="0" destOrd="0" parTransId="{22CC7BF5-06C4-465C-B4FD-FF363789B07E}" sibTransId="{0B54C032-12BF-49DA-A6AA-70397C821979}"/>
    <dgm:cxn modelId="{C62DEC46-73F9-475D-9DF7-7AE2857D61EC}" type="presOf" srcId="{71CAEF07-D0AD-4C7B-AE36-5381AC411015}" destId="{759F1AF4-D366-4756-B49B-620F9245F2C9}" srcOrd="0" destOrd="0" presId="urn:microsoft.com/office/officeart/2005/8/layout/radial6"/>
    <dgm:cxn modelId="{E1B5C66C-2F99-49CB-99C7-AAB8361AF58D}" srcId="{F42230ED-8669-4EC9-A1F4-43FAD0487D7D}" destId="{83E11A6E-8D86-47FA-BE92-A0D0EEE1DD38}" srcOrd="3" destOrd="0" parTransId="{E12FBFCF-CE14-430E-BC41-515A89DFB522}" sibTransId="{7FB471F9-6A77-4842-B131-38D826ABFC00}"/>
    <dgm:cxn modelId="{D613AA10-D7BD-4071-85EE-E150BA455298}" srcId="{F42230ED-8669-4EC9-A1F4-43FAD0487D7D}" destId="{11BA1129-9DD6-4E11-9338-0D2BD1A0AFB6}" srcOrd="2" destOrd="0" parTransId="{E3E98C4A-81AD-4ABF-84C3-5D298CD19CC1}" sibTransId="{71CAEF07-D0AD-4C7B-AE36-5381AC411015}"/>
    <dgm:cxn modelId="{5C42FAE2-C0B7-4FFB-83B7-BB7357366482}" type="presOf" srcId="{83E11A6E-8D86-47FA-BE92-A0D0EEE1DD38}" destId="{078B1C5D-0713-479D-A926-2A886962F544}" srcOrd="0" destOrd="0" presId="urn:microsoft.com/office/officeart/2005/8/layout/radial6"/>
    <dgm:cxn modelId="{86B0CBEB-D086-457C-9EC0-6AFF952BDD0A}" type="presOf" srcId="{11BA1129-9DD6-4E11-9338-0D2BD1A0AFB6}" destId="{D6BD0550-10B3-4AB7-B20C-875E24DA9F88}" srcOrd="0" destOrd="0" presId="urn:microsoft.com/office/officeart/2005/8/layout/radial6"/>
    <dgm:cxn modelId="{03F355DB-2188-4222-B55F-BC0257C3F53A}" type="presOf" srcId="{B86DA96B-76A7-43C5-B174-CD1BE08E3C67}" destId="{E6314E36-8F7F-48E3-99EA-6B713C6DE524}" srcOrd="0" destOrd="0" presId="urn:microsoft.com/office/officeart/2005/8/layout/radial6"/>
    <dgm:cxn modelId="{DB2364D5-8457-4952-8D62-2D8C26DD3BC2}" type="presOf" srcId="{96346E73-501A-4D06-A03F-30BC8755E8E1}" destId="{EF01B226-E5F8-4F0B-8736-DE52071C698D}" srcOrd="0" destOrd="0" presId="urn:microsoft.com/office/officeart/2005/8/layout/radial6"/>
    <dgm:cxn modelId="{AE02976E-BB19-4B5A-BBC5-FFB06AB0A06A}" type="presOf" srcId="{F42230ED-8669-4EC9-A1F4-43FAD0487D7D}" destId="{FA7E62D9-AE3E-423B-B993-2DCB97D3A070}" srcOrd="0" destOrd="0" presId="urn:microsoft.com/office/officeart/2005/8/layout/radial6"/>
    <dgm:cxn modelId="{DB6AD35D-CD22-4010-8E5B-6D44A856EE84}" type="presParOf" srcId="{E6314E36-8F7F-48E3-99EA-6B713C6DE524}" destId="{FA7E62D9-AE3E-423B-B993-2DCB97D3A070}" srcOrd="0" destOrd="0" presId="urn:microsoft.com/office/officeart/2005/8/layout/radial6"/>
    <dgm:cxn modelId="{CF06E8B0-4789-4D94-A26A-65140016E7C8}" type="presParOf" srcId="{E6314E36-8F7F-48E3-99EA-6B713C6DE524}" destId="{EF01B226-E5F8-4F0B-8736-DE52071C698D}" srcOrd="1" destOrd="0" presId="urn:microsoft.com/office/officeart/2005/8/layout/radial6"/>
    <dgm:cxn modelId="{500CD192-EDB5-4186-BFF6-0A8D44F8E1EF}" type="presParOf" srcId="{E6314E36-8F7F-48E3-99EA-6B713C6DE524}" destId="{15BF55C5-CF7F-4EB6-8D72-88AB16A3AD3A}" srcOrd="2" destOrd="0" presId="urn:microsoft.com/office/officeart/2005/8/layout/radial6"/>
    <dgm:cxn modelId="{FBE7EEF8-425D-4DDD-BA30-74BEE3EEA9D2}" type="presParOf" srcId="{E6314E36-8F7F-48E3-99EA-6B713C6DE524}" destId="{D6269550-7991-4887-8F08-70D2D39C5FD6}" srcOrd="3" destOrd="0" presId="urn:microsoft.com/office/officeart/2005/8/layout/radial6"/>
    <dgm:cxn modelId="{F53B060E-4E0E-4058-A427-6EF5D40E517D}" type="presParOf" srcId="{E6314E36-8F7F-48E3-99EA-6B713C6DE524}" destId="{3FD72415-8FAF-4482-99CE-3CBB585FB81E}" srcOrd="4" destOrd="0" presId="urn:microsoft.com/office/officeart/2005/8/layout/radial6"/>
    <dgm:cxn modelId="{67550FB8-C575-4725-834E-E99A7F5031D7}" type="presParOf" srcId="{E6314E36-8F7F-48E3-99EA-6B713C6DE524}" destId="{99332CED-E39A-41DA-9A41-33C3FA03D598}" srcOrd="5" destOrd="0" presId="urn:microsoft.com/office/officeart/2005/8/layout/radial6"/>
    <dgm:cxn modelId="{C2D319AA-68D3-4EBD-B626-25CDD08F74E7}" type="presParOf" srcId="{E6314E36-8F7F-48E3-99EA-6B713C6DE524}" destId="{7D0BDFCE-E78C-4088-A7CD-ED77B4E51B4C}" srcOrd="6" destOrd="0" presId="urn:microsoft.com/office/officeart/2005/8/layout/radial6"/>
    <dgm:cxn modelId="{0C2543C7-9E1B-4377-A4E9-6C24EA9FAD6C}" type="presParOf" srcId="{E6314E36-8F7F-48E3-99EA-6B713C6DE524}" destId="{D6BD0550-10B3-4AB7-B20C-875E24DA9F88}" srcOrd="7" destOrd="0" presId="urn:microsoft.com/office/officeart/2005/8/layout/radial6"/>
    <dgm:cxn modelId="{12DEC158-4032-442D-90CC-B213379F19D0}" type="presParOf" srcId="{E6314E36-8F7F-48E3-99EA-6B713C6DE524}" destId="{CC0ECD4E-3CD3-4B16-97E3-61C8E19B0588}" srcOrd="8" destOrd="0" presId="urn:microsoft.com/office/officeart/2005/8/layout/radial6"/>
    <dgm:cxn modelId="{1CC29885-9214-4E35-A1FD-29F32096DCC4}" type="presParOf" srcId="{E6314E36-8F7F-48E3-99EA-6B713C6DE524}" destId="{759F1AF4-D366-4756-B49B-620F9245F2C9}" srcOrd="9" destOrd="0" presId="urn:microsoft.com/office/officeart/2005/8/layout/radial6"/>
    <dgm:cxn modelId="{4EBA8555-E097-47A9-8698-CFE6BDC9D97B}" type="presParOf" srcId="{E6314E36-8F7F-48E3-99EA-6B713C6DE524}" destId="{078B1C5D-0713-479D-A926-2A886962F544}" srcOrd="10" destOrd="0" presId="urn:microsoft.com/office/officeart/2005/8/layout/radial6"/>
    <dgm:cxn modelId="{A43C7547-95CB-4504-A9B9-272C8253B32C}" type="presParOf" srcId="{E6314E36-8F7F-48E3-99EA-6B713C6DE524}" destId="{A76EAE47-94FE-4D8A-985A-B14F8A9D841B}" srcOrd="11" destOrd="0" presId="urn:microsoft.com/office/officeart/2005/8/layout/radial6"/>
    <dgm:cxn modelId="{FBC62856-7031-43C7-99F5-2B1A2011A4BD}" type="presParOf" srcId="{E6314E36-8F7F-48E3-99EA-6B713C6DE524}" destId="{BF2BCC9E-030B-498F-A736-B7577140A0E9}"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48AC2E-BA4B-4345-8C4C-167DFAB5B079}">
      <dsp:nvSpPr>
        <dsp:cNvPr id="0" name=""/>
        <dsp:cNvSpPr/>
      </dsp:nvSpPr>
      <dsp:spPr>
        <a:xfrm>
          <a:off x="6154450" y="2905919"/>
          <a:ext cx="724387" cy="1380311"/>
        </a:xfrm>
        <a:custGeom>
          <a:avLst/>
          <a:gdLst/>
          <a:ahLst/>
          <a:cxnLst/>
          <a:rect l="0" t="0" r="0" b="0"/>
          <a:pathLst>
            <a:path>
              <a:moveTo>
                <a:pt x="724387" y="0"/>
              </a:moveTo>
              <a:lnTo>
                <a:pt x="362193" y="0"/>
              </a:lnTo>
              <a:lnTo>
                <a:pt x="362193" y="1380311"/>
              </a:lnTo>
              <a:lnTo>
                <a:pt x="0" y="1380311"/>
              </a:lnTo>
            </a:path>
          </a:pathLst>
        </a:custGeom>
        <a:noFill/>
        <a:ln w="6350" cap="flat" cmpd="sng" algn="ctr">
          <a:solidFill>
            <a:schemeClr val="accent5">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6477672" y="3557103"/>
        <a:ext cx="77942" cy="77942"/>
      </dsp:txXfrm>
    </dsp:sp>
    <dsp:sp modelId="{907E0D87-9B3D-4A7B-8A9C-C80D9BD46C18}">
      <dsp:nvSpPr>
        <dsp:cNvPr id="0" name=""/>
        <dsp:cNvSpPr/>
      </dsp:nvSpPr>
      <dsp:spPr>
        <a:xfrm>
          <a:off x="6154450" y="2860199"/>
          <a:ext cx="724387" cy="91440"/>
        </a:xfrm>
        <a:custGeom>
          <a:avLst/>
          <a:gdLst/>
          <a:ahLst/>
          <a:cxnLst/>
          <a:rect l="0" t="0" r="0" b="0"/>
          <a:pathLst>
            <a:path>
              <a:moveTo>
                <a:pt x="724387" y="45720"/>
              </a:moveTo>
              <a:lnTo>
                <a:pt x="0" y="45720"/>
              </a:lnTo>
            </a:path>
          </a:pathLst>
        </a:custGeom>
        <a:noFill/>
        <a:ln w="6350" cap="flat" cmpd="sng" algn="ctr">
          <a:solidFill>
            <a:schemeClr val="accent5">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6498534" y="2887809"/>
        <a:ext cx="36219" cy="36219"/>
      </dsp:txXfrm>
    </dsp:sp>
    <dsp:sp modelId="{A915B654-D8FE-4912-A69E-5269553102C1}">
      <dsp:nvSpPr>
        <dsp:cNvPr id="0" name=""/>
        <dsp:cNvSpPr/>
      </dsp:nvSpPr>
      <dsp:spPr>
        <a:xfrm>
          <a:off x="6154450" y="1525607"/>
          <a:ext cx="724387" cy="1380311"/>
        </a:xfrm>
        <a:custGeom>
          <a:avLst/>
          <a:gdLst/>
          <a:ahLst/>
          <a:cxnLst/>
          <a:rect l="0" t="0" r="0" b="0"/>
          <a:pathLst>
            <a:path>
              <a:moveTo>
                <a:pt x="724387" y="1380311"/>
              </a:moveTo>
              <a:lnTo>
                <a:pt x="362193" y="1380311"/>
              </a:lnTo>
              <a:lnTo>
                <a:pt x="362193" y="0"/>
              </a:lnTo>
              <a:lnTo>
                <a:pt x="0" y="0"/>
              </a:lnTo>
            </a:path>
          </a:pathLst>
        </a:custGeom>
        <a:noFill/>
        <a:ln w="6350" cap="flat" cmpd="sng" algn="ctr">
          <a:solidFill>
            <a:schemeClr val="accent5">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6477672" y="2176792"/>
        <a:ext cx="77942" cy="77942"/>
      </dsp:txXfrm>
    </dsp:sp>
    <dsp:sp modelId="{A4AAC3E5-EEE5-402B-A765-B7DF467F496E}">
      <dsp:nvSpPr>
        <dsp:cNvPr id="0" name=""/>
        <dsp:cNvSpPr/>
      </dsp:nvSpPr>
      <dsp:spPr>
        <a:xfrm rot="5400000">
          <a:off x="4525043" y="2353794"/>
          <a:ext cx="5811838" cy="1104249"/>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2133600" rtl="1">
            <a:lnSpc>
              <a:spcPct val="90000"/>
            </a:lnSpc>
            <a:spcBef>
              <a:spcPct val="0"/>
            </a:spcBef>
            <a:spcAft>
              <a:spcPct val="35000"/>
            </a:spcAft>
          </a:pPr>
          <a:r>
            <a:rPr lang="fa-IR" sz="4800" kern="1200" smtClean="0"/>
            <a:t>انگیزه های پی جویی دین</a:t>
          </a:r>
          <a:endParaRPr lang="fa-IR" sz="4800" kern="1200"/>
        </a:p>
      </dsp:txBody>
      <dsp:txXfrm>
        <a:off x="4525043" y="2353794"/>
        <a:ext cx="5811838" cy="1104249"/>
      </dsp:txXfrm>
    </dsp:sp>
    <dsp:sp modelId="{D6ECEA37-FD8E-482B-B46A-3B67B938ADD4}">
      <dsp:nvSpPr>
        <dsp:cNvPr id="0" name=""/>
        <dsp:cNvSpPr/>
      </dsp:nvSpPr>
      <dsp:spPr>
        <a:xfrm>
          <a:off x="2532512" y="973482"/>
          <a:ext cx="3621937" cy="1104249"/>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rtl="1">
            <a:lnSpc>
              <a:spcPct val="90000"/>
            </a:lnSpc>
            <a:spcBef>
              <a:spcPct val="0"/>
            </a:spcBef>
            <a:spcAft>
              <a:spcPct val="35000"/>
            </a:spcAft>
          </a:pPr>
          <a:r>
            <a:rPr lang="fa-IR" sz="2800" kern="1200" smtClean="0"/>
            <a:t>حس کنجکاوی</a:t>
          </a:r>
          <a:endParaRPr lang="fa-IR" sz="2800" kern="1200"/>
        </a:p>
      </dsp:txBody>
      <dsp:txXfrm>
        <a:off x="2532512" y="973482"/>
        <a:ext cx="3621937" cy="1104249"/>
      </dsp:txXfrm>
    </dsp:sp>
    <dsp:sp modelId="{5758AD45-4C00-4619-9DE0-7E07F93755C5}">
      <dsp:nvSpPr>
        <dsp:cNvPr id="0" name=""/>
        <dsp:cNvSpPr/>
      </dsp:nvSpPr>
      <dsp:spPr>
        <a:xfrm>
          <a:off x="2532512" y="2353794"/>
          <a:ext cx="3621937" cy="1104249"/>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rtl="1">
            <a:lnSpc>
              <a:spcPct val="90000"/>
            </a:lnSpc>
            <a:spcBef>
              <a:spcPct val="0"/>
            </a:spcBef>
            <a:spcAft>
              <a:spcPct val="35000"/>
            </a:spcAft>
          </a:pPr>
          <a:r>
            <a:rPr lang="fa-IR" sz="2800" kern="1200" smtClean="0"/>
            <a:t>منفعت طلبی و زیان گریزی انسان</a:t>
          </a:r>
          <a:endParaRPr lang="fa-IR" sz="2800" kern="1200"/>
        </a:p>
      </dsp:txBody>
      <dsp:txXfrm>
        <a:off x="2532512" y="2353794"/>
        <a:ext cx="3621937" cy="1104249"/>
      </dsp:txXfrm>
    </dsp:sp>
    <dsp:sp modelId="{6FB37D92-53C0-4AFB-AFAF-0220C7E586BB}">
      <dsp:nvSpPr>
        <dsp:cNvPr id="0" name=""/>
        <dsp:cNvSpPr/>
      </dsp:nvSpPr>
      <dsp:spPr>
        <a:xfrm>
          <a:off x="2532512" y="3734105"/>
          <a:ext cx="3621937" cy="1104249"/>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rtl="1">
            <a:lnSpc>
              <a:spcPct val="90000"/>
            </a:lnSpc>
            <a:spcBef>
              <a:spcPct val="0"/>
            </a:spcBef>
            <a:spcAft>
              <a:spcPct val="35000"/>
            </a:spcAft>
          </a:pPr>
          <a:r>
            <a:rPr lang="fa-IR" sz="2800" kern="1200" smtClean="0"/>
            <a:t>حس دینی</a:t>
          </a:r>
          <a:endParaRPr lang="fa-IR" sz="2800" kern="1200"/>
        </a:p>
      </dsp:txBody>
      <dsp:txXfrm>
        <a:off x="2532512" y="3734105"/>
        <a:ext cx="3621937" cy="110424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2BCC9E-030B-498F-A736-B7577140A0E9}">
      <dsp:nvSpPr>
        <dsp:cNvPr id="0" name=""/>
        <dsp:cNvSpPr/>
      </dsp:nvSpPr>
      <dsp:spPr>
        <a:xfrm>
          <a:off x="3478718" y="532568"/>
          <a:ext cx="3558163" cy="3558163"/>
        </a:xfrm>
        <a:prstGeom prst="blockArc">
          <a:avLst>
            <a:gd name="adj1" fmla="val 10800000"/>
            <a:gd name="adj2" fmla="val 16200000"/>
            <a:gd name="adj3" fmla="val 4640"/>
          </a:avLst>
        </a:prstGeom>
        <a:solidFill>
          <a:schemeClr val="accent4">
            <a:hueOff val="10395692"/>
            <a:satOff val="-47968"/>
            <a:lumOff val="176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59F1AF4-D366-4756-B49B-620F9245F2C9}">
      <dsp:nvSpPr>
        <dsp:cNvPr id="0" name=""/>
        <dsp:cNvSpPr/>
      </dsp:nvSpPr>
      <dsp:spPr>
        <a:xfrm>
          <a:off x="3478718" y="532568"/>
          <a:ext cx="3558163" cy="3558163"/>
        </a:xfrm>
        <a:prstGeom prst="blockArc">
          <a:avLst>
            <a:gd name="adj1" fmla="val 5400000"/>
            <a:gd name="adj2" fmla="val 10800000"/>
            <a:gd name="adj3" fmla="val 4640"/>
          </a:avLst>
        </a:prstGeom>
        <a:solidFill>
          <a:schemeClr val="accent4">
            <a:hueOff val="6930461"/>
            <a:satOff val="-31979"/>
            <a:lumOff val="1177"/>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D0BDFCE-E78C-4088-A7CD-ED77B4E51B4C}">
      <dsp:nvSpPr>
        <dsp:cNvPr id="0" name=""/>
        <dsp:cNvSpPr/>
      </dsp:nvSpPr>
      <dsp:spPr>
        <a:xfrm>
          <a:off x="3478718" y="532568"/>
          <a:ext cx="3558163" cy="3558163"/>
        </a:xfrm>
        <a:prstGeom prst="blockArc">
          <a:avLst>
            <a:gd name="adj1" fmla="val 0"/>
            <a:gd name="adj2" fmla="val 5400000"/>
            <a:gd name="adj3" fmla="val 4640"/>
          </a:avLst>
        </a:prstGeom>
        <a:solidFill>
          <a:schemeClr val="accent4">
            <a:hueOff val="3465231"/>
            <a:satOff val="-15989"/>
            <a:lumOff val="588"/>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6269550-7991-4887-8F08-70D2D39C5FD6}">
      <dsp:nvSpPr>
        <dsp:cNvPr id="0" name=""/>
        <dsp:cNvSpPr/>
      </dsp:nvSpPr>
      <dsp:spPr>
        <a:xfrm>
          <a:off x="3478718" y="532568"/>
          <a:ext cx="3558163" cy="3558163"/>
        </a:xfrm>
        <a:prstGeom prst="blockArc">
          <a:avLst>
            <a:gd name="adj1" fmla="val 16200000"/>
            <a:gd name="adj2" fmla="val 0"/>
            <a:gd name="adj3" fmla="val 464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A7E62D9-AE3E-423B-B993-2DCB97D3A070}">
      <dsp:nvSpPr>
        <dsp:cNvPr id="0" name=""/>
        <dsp:cNvSpPr/>
      </dsp:nvSpPr>
      <dsp:spPr>
        <a:xfrm>
          <a:off x="4438836" y="1492686"/>
          <a:ext cx="1637927" cy="1637927"/>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lvl="0" algn="ctr" defTabSz="1111250" rtl="1">
            <a:lnSpc>
              <a:spcPct val="90000"/>
            </a:lnSpc>
            <a:spcBef>
              <a:spcPct val="0"/>
            </a:spcBef>
            <a:spcAft>
              <a:spcPct val="35000"/>
            </a:spcAft>
          </a:pPr>
          <a:r>
            <a:rPr lang="fa-IR" sz="2500" kern="1200" smtClean="0"/>
            <a:t>ابعاد روح انسان</a:t>
          </a:r>
          <a:endParaRPr lang="fa-IR" sz="2500" kern="1200"/>
        </a:p>
      </dsp:txBody>
      <dsp:txXfrm>
        <a:off x="4678705" y="1732555"/>
        <a:ext cx="1158189" cy="1158189"/>
      </dsp:txXfrm>
    </dsp:sp>
    <dsp:sp modelId="{EF01B226-E5F8-4F0B-8736-DE52071C698D}">
      <dsp:nvSpPr>
        <dsp:cNvPr id="0" name=""/>
        <dsp:cNvSpPr/>
      </dsp:nvSpPr>
      <dsp:spPr>
        <a:xfrm>
          <a:off x="4181728" y="-59813"/>
          <a:ext cx="2152142" cy="1267315"/>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fa-IR" sz="2400" b="1" kern="1200" smtClean="0"/>
            <a:t>حس کنجکاوی</a:t>
          </a:r>
        </a:p>
      </dsp:txBody>
      <dsp:txXfrm>
        <a:off x="4496902" y="125781"/>
        <a:ext cx="1521794" cy="896127"/>
      </dsp:txXfrm>
    </dsp:sp>
    <dsp:sp modelId="{3FD72415-8FAF-4482-99CE-3CBB585FB81E}">
      <dsp:nvSpPr>
        <dsp:cNvPr id="0" name=""/>
        <dsp:cNvSpPr/>
      </dsp:nvSpPr>
      <dsp:spPr>
        <a:xfrm>
          <a:off x="5919534" y="1677992"/>
          <a:ext cx="2152142" cy="1267315"/>
        </a:xfrm>
        <a:prstGeom prst="ellipse">
          <a:avLst/>
        </a:prstGeom>
        <a:solidFill>
          <a:schemeClr val="accent4">
            <a:hueOff val="3465231"/>
            <a:satOff val="-15989"/>
            <a:lumOff val="58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fa-IR" sz="2400" b="1" kern="1200" smtClean="0"/>
            <a:t>حس نیکی</a:t>
          </a:r>
          <a:endParaRPr lang="fa-IR" sz="2400" b="1" kern="1200"/>
        </a:p>
      </dsp:txBody>
      <dsp:txXfrm>
        <a:off x="6234708" y="1863586"/>
        <a:ext cx="1521794" cy="896127"/>
      </dsp:txXfrm>
    </dsp:sp>
    <dsp:sp modelId="{D6BD0550-10B3-4AB7-B20C-875E24DA9F88}">
      <dsp:nvSpPr>
        <dsp:cNvPr id="0" name=""/>
        <dsp:cNvSpPr/>
      </dsp:nvSpPr>
      <dsp:spPr>
        <a:xfrm>
          <a:off x="4181728" y="3415798"/>
          <a:ext cx="2152142" cy="1267315"/>
        </a:xfrm>
        <a:prstGeom prst="ellipse">
          <a:avLst/>
        </a:prstGeom>
        <a:solidFill>
          <a:schemeClr val="accent4">
            <a:hueOff val="6930461"/>
            <a:satOff val="-31979"/>
            <a:lumOff val="1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fa-IR" sz="2400" b="1" kern="1200" smtClean="0"/>
            <a:t>حس زیبایی</a:t>
          </a:r>
          <a:endParaRPr lang="fa-IR" sz="2400" b="1" kern="1200"/>
        </a:p>
      </dsp:txBody>
      <dsp:txXfrm>
        <a:off x="4496902" y="3601392"/>
        <a:ext cx="1521794" cy="896127"/>
      </dsp:txXfrm>
    </dsp:sp>
    <dsp:sp modelId="{078B1C5D-0713-479D-A926-2A886962F544}">
      <dsp:nvSpPr>
        <dsp:cNvPr id="0" name=""/>
        <dsp:cNvSpPr/>
      </dsp:nvSpPr>
      <dsp:spPr>
        <a:xfrm>
          <a:off x="2443922" y="1677992"/>
          <a:ext cx="2152142" cy="1267315"/>
        </a:xfrm>
        <a:prstGeom prst="ellipse">
          <a:avLst/>
        </a:prstGeom>
        <a:solidFill>
          <a:schemeClr val="accent4">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fa-IR" sz="2400" b="1" kern="1200" smtClean="0"/>
            <a:t>حس دینی</a:t>
          </a:r>
          <a:endParaRPr lang="fa-IR" sz="2400" b="1" kern="1200"/>
        </a:p>
      </dsp:txBody>
      <dsp:txXfrm>
        <a:off x="2759096" y="1863586"/>
        <a:ext cx="1521794" cy="896127"/>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20301033-9DA2-44E9-A972-E188784746B9}" type="datetimeFigureOut">
              <a:rPr lang="fa-IR" smtClean="0"/>
              <a:t>12/06/1436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F156335-4ABA-448D-851B-F438E0278AB1}" type="slidenum">
              <a:rPr lang="fa-IR" smtClean="0"/>
              <a:t>‹#›</a:t>
            </a:fld>
            <a:endParaRPr lang="fa-IR"/>
          </a:p>
        </p:txBody>
      </p:sp>
    </p:spTree>
    <p:extLst>
      <p:ext uri="{BB962C8B-B14F-4D97-AF65-F5344CB8AC3E}">
        <p14:creationId xmlns:p14="http://schemas.microsoft.com/office/powerpoint/2010/main" val="1027395023"/>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20301033-9DA2-44E9-A972-E188784746B9}" type="datetimeFigureOut">
              <a:rPr lang="fa-IR" smtClean="0"/>
              <a:t>12/06/1436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F156335-4ABA-448D-851B-F438E0278AB1}" type="slidenum">
              <a:rPr lang="fa-IR" smtClean="0"/>
              <a:t>‹#›</a:t>
            </a:fld>
            <a:endParaRPr lang="fa-IR"/>
          </a:p>
        </p:txBody>
      </p:sp>
    </p:spTree>
    <p:extLst>
      <p:ext uri="{BB962C8B-B14F-4D97-AF65-F5344CB8AC3E}">
        <p14:creationId xmlns:p14="http://schemas.microsoft.com/office/powerpoint/2010/main" val="2437800891"/>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20301033-9DA2-44E9-A972-E188784746B9}" type="datetimeFigureOut">
              <a:rPr lang="fa-IR" smtClean="0"/>
              <a:t>12/06/1436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F156335-4ABA-448D-851B-F438E0278AB1}" type="slidenum">
              <a:rPr lang="fa-IR" smtClean="0"/>
              <a:t>‹#›</a:t>
            </a:fld>
            <a:endParaRPr lang="fa-IR"/>
          </a:p>
        </p:txBody>
      </p:sp>
    </p:spTree>
    <p:extLst>
      <p:ext uri="{BB962C8B-B14F-4D97-AF65-F5344CB8AC3E}">
        <p14:creationId xmlns:p14="http://schemas.microsoft.com/office/powerpoint/2010/main" val="2784250396"/>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20301033-9DA2-44E9-A972-E188784746B9}" type="datetimeFigureOut">
              <a:rPr lang="fa-IR" smtClean="0"/>
              <a:t>12/06/1436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F156335-4ABA-448D-851B-F438E0278AB1}" type="slidenum">
              <a:rPr lang="fa-IR" smtClean="0"/>
              <a:t>‹#›</a:t>
            </a:fld>
            <a:endParaRPr lang="fa-IR"/>
          </a:p>
        </p:txBody>
      </p:sp>
    </p:spTree>
    <p:extLst>
      <p:ext uri="{BB962C8B-B14F-4D97-AF65-F5344CB8AC3E}">
        <p14:creationId xmlns:p14="http://schemas.microsoft.com/office/powerpoint/2010/main" val="1112696038"/>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301033-9DA2-44E9-A972-E188784746B9}" type="datetimeFigureOut">
              <a:rPr lang="fa-IR" smtClean="0"/>
              <a:t>12/06/1436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F156335-4ABA-448D-851B-F438E0278AB1}" type="slidenum">
              <a:rPr lang="fa-IR" smtClean="0"/>
              <a:t>‹#›</a:t>
            </a:fld>
            <a:endParaRPr lang="fa-IR"/>
          </a:p>
        </p:txBody>
      </p:sp>
    </p:spTree>
    <p:extLst>
      <p:ext uri="{BB962C8B-B14F-4D97-AF65-F5344CB8AC3E}">
        <p14:creationId xmlns:p14="http://schemas.microsoft.com/office/powerpoint/2010/main" val="3492255853"/>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20301033-9DA2-44E9-A972-E188784746B9}" type="datetimeFigureOut">
              <a:rPr lang="fa-IR" smtClean="0"/>
              <a:t>12/06/1436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F156335-4ABA-448D-851B-F438E0278AB1}" type="slidenum">
              <a:rPr lang="fa-IR" smtClean="0"/>
              <a:t>‹#›</a:t>
            </a:fld>
            <a:endParaRPr lang="fa-IR"/>
          </a:p>
        </p:txBody>
      </p:sp>
    </p:spTree>
    <p:extLst>
      <p:ext uri="{BB962C8B-B14F-4D97-AF65-F5344CB8AC3E}">
        <p14:creationId xmlns:p14="http://schemas.microsoft.com/office/powerpoint/2010/main" val="2822024206"/>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20301033-9DA2-44E9-A972-E188784746B9}" type="datetimeFigureOut">
              <a:rPr lang="fa-IR" smtClean="0"/>
              <a:t>12/06/1436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8F156335-4ABA-448D-851B-F438E0278AB1}" type="slidenum">
              <a:rPr lang="fa-IR" smtClean="0"/>
              <a:t>‹#›</a:t>
            </a:fld>
            <a:endParaRPr lang="fa-IR"/>
          </a:p>
        </p:txBody>
      </p:sp>
    </p:spTree>
    <p:extLst>
      <p:ext uri="{BB962C8B-B14F-4D97-AF65-F5344CB8AC3E}">
        <p14:creationId xmlns:p14="http://schemas.microsoft.com/office/powerpoint/2010/main" val="1902888407"/>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20301033-9DA2-44E9-A972-E188784746B9}" type="datetimeFigureOut">
              <a:rPr lang="fa-IR" smtClean="0"/>
              <a:t>12/06/1436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8F156335-4ABA-448D-851B-F438E0278AB1}" type="slidenum">
              <a:rPr lang="fa-IR" smtClean="0"/>
              <a:t>‹#›</a:t>
            </a:fld>
            <a:endParaRPr lang="fa-IR"/>
          </a:p>
        </p:txBody>
      </p:sp>
    </p:spTree>
    <p:extLst>
      <p:ext uri="{BB962C8B-B14F-4D97-AF65-F5344CB8AC3E}">
        <p14:creationId xmlns:p14="http://schemas.microsoft.com/office/powerpoint/2010/main" val="2516522173"/>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301033-9DA2-44E9-A972-E188784746B9}" type="datetimeFigureOut">
              <a:rPr lang="fa-IR" smtClean="0"/>
              <a:t>12/06/1436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8F156335-4ABA-448D-851B-F438E0278AB1}" type="slidenum">
              <a:rPr lang="fa-IR" smtClean="0"/>
              <a:t>‹#›</a:t>
            </a:fld>
            <a:endParaRPr lang="fa-IR"/>
          </a:p>
        </p:txBody>
      </p:sp>
    </p:spTree>
    <p:extLst>
      <p:ext uri="{BB962C8B-B14F-4D97-AF65-F5344CB8AC3E}">
        <p14:creationId xmlns:p14="http://schemas.microsoft.com/office/powerpoint/2010/main" val="3778023392"/>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301033-9DA2-44E9-A972-E188784746B9}" type="datetimeFigureOut">
              <a:rPr lang="fa-IR" smtClean="0"/>
              <a:t>12/06/1436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F156335-4ABA-448D-851B-F438E0278AB1}" type="slidenum">
              <a:rPr lang="fa-IR" smtClean="0"/>
              <a:t>‹#›</a:t>
            </a:fld>
            <a:endParaRPr lang="fa-IR"/>
          </a:p>
        </p:txBody>
      </p:sp>
    </p:spTree>
    <p:extLst>
      <p:ext uri="{BB962C8B-B14F-4D97-AF65-F5344CB8AC3E}">
        <p14:creationId xmlns:p14="http://schemas.microsoft.com/office/powerpoint/2010/main" val="86995291"/>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301033-9DA2-44E9-A972-E188784746B9}" type="datetimeFigureOut">
              <a:rPr lang="fa-IR" smtClean="0"/>
              <a:t>12/06/1436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F156335-4ABA-448D-851B-F438E0278AB1}" type="slidenum">
              <a:rPr lang="fa-IR" smtClean="0"/>
              <a:t>‹#›</a:t>
            </a:fld>
            <a:endParaRPr lang="fa-IR"/>
          </a:p>
        </p:txBody>
      </p:sp>
    </p:spTree>
    <p:extLst>
      <p:ext uri="{BB962C8B-B14F-4D97-AF65-F5344CB8AC3E}">
        <p14:creationId xmlns:p14="http://schemas.microsoft.com/office/powerpoint/2010/main" val="1293934127"/>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5000"/>
            <a:lum/>
          </a:blip>
          <a:srcRect/>
          <a:stretch>
            <a:fillRect t="-6000" b="-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0301033-9DA2-44E9-A972-E188784746B9}" type="datetimeFigureOut">
              <a:rPr lang="fa-IR" smtClean="0"/>
              <a:t>12/06/1436</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F156335-4ABA-448D-851B-F438E0278AB1}" type="slidenum">
              <a:rPr lang="fa-IR" smtClean="0"/>
              <a:t>‹#›</a:t>
            </a:fld>
            <a:endParaRPr lang="fa-IR"/>
          </a:p>
        </p:txBody>
      </p:sp>
    </p:spTree>
    <p:extLst>
      <p:ext uri="{BB962C8B-B14F-4D97-AF65-F5344CB8AC3E}">
        <p14:creationId xmlns:p14="http://schemas.microsoft.com/office/powerpoint/2010/main" val="6281837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smtClean="0"/>
              <a:t>بسم الله الرحمن الرحیم</a:t>
            </a:r>
            <a:endParaRPr lang="fa-IR"/>
          </a:p>
        </p:txBody>
      </p:sp>
      <p:sp>
        <p:nvSpPr>
          <p:cNvPr id="3" name="Subtitle 2"/>
          <p:cNvSpPr>
            <a:spLocks noGrp="1"/>
          </p:cNvSpPr>
          <p:nvPr>
            <p:ph type="subTitle" idx="1"/>
          </p:nvPr>
        </p:nvSpPr>
        <p:spPr/>
        <p:txBody>
          <a:bodyPr/>
          <a:lstStyle/>
          <a:p>
            <a:r>
              <a:rPr lang="fa-IR" smtClean="0"/>
              <a:t>درس دوم آموزش عقائد آیت الله مصباح یزدی</a:t>
            </a:r>
            <a:endParaRPr lang="fa-IR"/>
          </a:p>
        </p:txBody>
      </p:sp>
    </p:spTree>
    <p:extLst>
      <p:ext uri="{BB962C8B-B14F-4D97-AF65-F5344CB8AC3E}">
        <p14:creationId xmlns:p14="http://schemas.microsoft.com/office/powerpoint/2010/main" val="446172492"/>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توضیح جواب دوم</a:t>
            </a:r>
            <a:endParaRPr lang="fa-IR"/>
          </a:p>
        </p:txBody>
      </p:sp>
      <p:sp>
        <p:nvSpPr>
          <p:cNvPr id="3" name="Content Placeholder 2"/>
          <p:cNvSpPr>
            <a:spLocks noGrp="1"/>
          </p:cNvSpPr>
          <p:nvPr>
            <p:ph idx="1"/>
          </p:nvPr>
        </p:nvSpPr>
        <p:spPr>
          <a:xfrm>
            <a:off x="838199" y="1825625"/>
            <a:ext cx="10904621" cy="4611270"/>
          </a:xfrm>
        </p:spPr>
        <p:txBody>
          <a:bodyPr/>
          <a:lstStyle/>
          <a:p>
            <a:pPr algn="just"/>
            <a:r>
              <a:rPr lang="fa-IR" smtClean="0"/>
              <a:t>ثانياً ارزش احتمال، تنها تابع يك عامل (= مقدار احتمال) نيست بلكه مى‌بايست «مقدار محتمل را نيز در نظر گرفت. مثلا اگر احتمال سوددهى در مورد يك كار اقتصادى 5% و در مورد كار ديگرى 10% باشد ولى مقدار سود محتمل در كار اول، يكهزار ريال و در كار دوم، يكصد ريال باشد كار اول، پنج مرتبه بر كار دوم، رجحان خواهد داشت با اينكه مقدار احتمال آن (5%) نصف مقدار احتمال در كار دوم (10%) است.</a:t>
            </a:r>
          </a:p>
          <a:p>
            <a:pPr algn="just"/>
            <a:r>
              <a:rPr lang="fa-IR" smtClean="0"/>
              <a:t>و چون منفعت احتمالى پى جويى دين، بى نهايت است هر قدر هم احتمال دستيابى به نتيجه قطعى درباره آن، ضعيف باشد باز هم ارزش تلاش در راه آن، بيش از ارزش تلاش در هر راهى است كه نتيجه محدودى داشته باشد. و تنها در صورتى ترك پژوهش درباره دين عقلا موجه است كه انسان، قطع به نادرستى دين يا غيرقابل حل بودن مسائل آن داشته باشد، اما چنين قطع و اطمينانى از كجا بدست مى‌آيد؟!</a:t>
            </a:r>
          </a:p>
          <a:p>
            <a:pPr algn="just"/>
            <a:endParaRPr lang="fa-IR"/>
          </a:p>
        </p:txBody>
      </p:sp>
    </p:spTree>
    <p:extLst>
      <p:ext uri="{BB962C8B-B14F-4D97-AF65-F5344CB8AC3E}">
        <p14:creationId xmlns:p14="http://schemas.microsoft.com/office/powerpoint/2010/main" val="785242971"/>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Content Placeholder 3"/>
          <p:cNvPicPr>
            <a:picLocks noGrp="1" noChangeAspect="1"/>
          </p:cNvPicPr>
          <p:nvPr>
            <p:ph idx="1"/>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0" y="-23813"/>
            <a:ext cx="12192000" cy="6903119"/>
          </a:xfrm>
        </p:spPr>
      </p:pic>
    </p:spTree>
    <p:extLst>
      <p:ext uri="{BB962C8B-B14F-4D97-AF65-F5344CB8AC3E}">
        <p14:creationId xmlns:p14="http://schemas.microsoft.com/office/powerpoint/2010/main" val="3709892973"/>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t>عنوان درس</a:t>
            </a:r>
            <a:endParaRPr lang="fa-IR"/>
          </a:p>
        </p:txBody>
      </p:sp>
      <p:sp>
        <p:nvSpPr>
          <p:cNvPr id="3" name="Content Placeholder 2"/>
          <p:cNvSpPr>
            <a:spLocks noGrp="1"/>
          </p:cNvSpPr>
          <p:nvPr>
            <p:ph idx="1"/>
          </p:nvPr>
        </p:nvSpPr>
        <p:spPr/>
        <p:txBody>
          <a:bodyPr>
            <a:normAutofit/>
          </a:bodyPr>
          <a:lstStyle/>
          <a:p>
            <a:pPr algn="ctr"/>
            <a:r>
              <a:rPr lang="fa-IR" sz="9600" smtClean="0"/>
              <a:t>پی جویی دین</a:t>
            </a:r>
            <a:endParaRPr lang="fa-IR" sz="9600"/>
          </a:p>
        </p:txBody>
      </p:sp>
    </p:spTree>
    <p:extLst>
      <p:ext uri="{BB962C8B-B14F-4D97-AF65-F5344CB8AC3E}">
        <p14:creationId xmlns:p14="http://schemas.microsoft.com/office/powerpoint/2010/main" val="577175259"/>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548752630"/>
              </p:ext>
            </p:extLst>
          </p:nvPr>
        </p:nvGraphicFramePr>
        <p:xfrm>
          <a:off x="874294" y="665914"/>
          <a:ext cx="10515600" cy="58118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6159736"/>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graphicEl>
                                              <a:dgm id="{A4AAC3E5-EEE5-402B-A765-B7DF467F496E}"/>
                                            </p:graphicEl>
                                          </p:spTgt>
                                        </p:tgtEl>
                                        <p:attrNameLst>
                                          <p:attrName>style.visibility</p:attrName>
                                        </p:attrNameLst>
                                      </p:cBhvr>
                                      <p:to>
                                        <p:strVal val="visible"/>
                                      </p:to>
                                    </p:set>
                                    <p:animEffect transition="in" filter="wipe(down)">
                                      <p:cBhvr>
                                        <p:cTn id="7" dur="500"/>
                                        <p:tgtEl>
                                          <p:spTgt spid="4">
                                            <p:graphicEl>
                                              <a:dgm id="{A4AAC3E5-EEE5-402B-A765-B7DF467F496E}"/>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graphicEl>
                                              <a:dgm id="{A915B654-D8FE-4912-A69E-5269553102C1}"/>
                                            </p:graphicEl>
                                          </p:spTgt>
                                        </p:tgtEl>
                                        <p:attrNameLst>
                                          <p:attrName>style.visibility</p:attrName>
                                        </p:attrNameLst>
                                      </p:cBhvr>
                                      <p:to>
                                        <p:strVal val="visible"/>
                                      </p:to>
                                    </p:set>
                                    <p:animEffect transition="in" filter="wipe(down)">
                                      <p:cBhvr>
                                        <p:cTn id="12" dur="500"/>
                                        <p:tgtEl>
                                          <p:spTgt spid="4">
                                            <p:graphicEl>
                                              <a:dgm id="{A915B654-D8FE-4912-A69E-5269553102C1}"/>
                                            </p:graphic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4">
                                            <p:graphicEl>
                                              <a:dgm id="{D6ECEA37-FD8E-482B-B46A-3B67B938ADD4}"/>
                                            </p:graphicEl>
                                          </p:spTgt>
                                        </p:tgtEl>
                                        <p:attrNameLst>
                                          <p:attrName>style.visibility</p:attrName>
                                        </p:attrNameLst>
                                      </p:cBhvr>
                                      <p:to>
                                        <p:strVal val="visible"/>
                                      </p:to>
                                    </p:set>
                                    <p:animEffect transition="in" filter="wipe(down)">
                                      <p:cBhvr>
                                        <p:cTn id="15" dur="500"/>
                                        <p:tgtEl>
                                          <p:spTgt spid="4">
                                            <p:graphicEl>
                                              <a:dgm id="{D6ECEA37-FD8E-482B-B46A-3B67B938ADD4}"/>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4">
                                            <p:graphicEl>
                                              <a:dgm id="{907E0D87-9B3D-4A7B-8A9C-C80D9BD46C18}"/>
                                            </p:graphicEl>
                                          </p:spTgt>
                                        </p:tgtEl>
                                        <p:attrNameLst>
                                          <p:attrName>style.visibility</p:attrName>
                                        </p:attrNameLst>
                                      </p:cBhvr>
                                      <p:to>
                                        <p:strVal val="visible"/>
                                      </p:to>
                                    </p:set>
                                    <p:animEffect transition="in" filter="wipe(down)">
                                      <p:cBhvr>
                                        <p:cTn id="20" dur="500"/>
                                        <p:tgtEl>
                                          <p:spTgt spid="4">
                                            <p:graphicEl>
                                              <a:dgm id="{907E0D87-9B3D-4A7B-8A9C-C80D9BD46C18}"/>
                                            </p:graphicEl>
                                          </p:spTgt>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4">
                                            <p:graphicEl>
                                              <a:dgm id="{5758AD45-4C00-4619-9DE0-7E07F93755C5}"/>
                                            </p:graphicEl>
                                          </p:spTgt>
                                        </p:tgtEl>
                                        <p:attrNameLst>
                                          <p:attrName>style.visibility</p:attrName>
                                        </p:attrNameLst>
                                      </p:cBhvr>
                                      <p:to>
                                        <p:strVal val="visible"/>
                                      </p:to>
                                    </p:set>
                                    <p:animEffect transition="in" filter="wipe(down)">
                                      <p:cBhvr>
                                        <p:cTn id="23" dur="500"/>
                                        <p:tgtEl>
                                          <p:spTgt spid="4">
                                            <p:graphicEl>
                                              <a:dgm id="{5758AD45-4C00-4619-9DE0-7E07F93755C5}"/>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4">
                                            <p:graphicEl>
                                              <a:dgm id="{A048AC2E-BA4B-4345-8C4C-167DFAB5B079}"/>
                                            </p:graphicEl>
                                          </p:spTgt>
                                        </p:tgtEl>
                                        <p:attrNameLst>
                                          <p:attrName>style.visibility</p:attrName>
                                        </p:attrNameLst>
                                      </p:cBhvr>
                                      <p:to>
                                        <p:strVal val="visible"/>
                                      </p:to>
                                    </p:set>
                                    <p:animEffect transition="in" filter="wipe(down)">
                                      <p:cBhvr>
                                        <p:cTn id="28" dur="500"/>
                                        <p:tgtEl>
                                          <p:spTgt spid="4">
                                            <p:graphicEl>
                                              <a:dgm id="{A048AC2E-BA4B-4345-8C4C-167DFAB5B079}"/>
                                            </p:graphicEl>
                                          </p:spTgt>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4">
                                            <p:graphicEl>
                                              <a:dgm id="{6FB37D92-53C0-4AFB-AFAF-0220C7E586BB}"/>
                                            </p:graphicEl>
                                          </p:spTgt>
                                        </p:tgtEl>
                                        <p:attrNameLst>
                                          <p:attrName>style.visibility</p:attrName>
                                        </p:attrNameLst>
                                      </p:cBhvr>
                                      <p:to>
                                        <p:strVal val="visible"/>
                                      </p:to>
                                    </p:set>
                                    <p:animEffect transition="in" filter="wipe(down)">
                                      <p:cBhvr>
                                        <p:cTn id="31" dur="500"/>
                                        <p:tgtEl>
                                          <p:spTgt spid="4">
                                            <p:graphicEl>
                                              <a:dgm id="{6FB37D92-53C0-4AFB-AFAF-0220C7E586BB}"/>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توضیح انگیزه اول: حس کنجکاوی</a:t>
            </a:r>
            <a:endParaRPr lang="fa-IR"/>
          </a:p>
        </p:txBody>
      </p:sp>
      <p:pic>
        <p:nvPicPr>
          <p:cNvPr id="4" name="Picture 3"/>
          <p:cNvPicPr>
            <a:picLocks noChangeAspect="1"/>
          </p:cNvPicPr>
          <p:nvPr/>
        </p:nvPicPr>
        <p:blipFill>
          <a:blip r:embed="rId2">
            <a:duotone>
              <a:schemeClr val="accent4">
                <a:shade val="45000"/>
                <a:satMod val="135000"/>
              </a:schemeClr>
              <a:prstClr val="white"/>
            </a:duotone>
            <a:extLst>
              <a:ext uri="{BEBA8EAE-BF5A-486C-A8C5-ECC9F3942E4B}">
                <a14:imgProps xmlns:a14="http://schemas.microsoft.com/office/drawing/2010/main">
                  <a14:imgLayer r:embed="rId3">
                    <a14:imgEffect>
                      <a14:sharpenSoften amount="-5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480560" y="1933075"/>
            <a:ext cx="4470934" cy="4470934"/>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3" name="Content Placeholder 2"/>
          <p:cNvSpPr>
            <a:spLocks noGrp="1"/>
          </p:cNvSpPr>
          <p:nvPr>
            <p:ph idx="1"/>
          </p:nvPr>
        </p:nvSpPr>
        <p:spPr>
          <a:xfrm>
            <a:off x="660133" y="1933075"/>
            <a:ext cx="10515600" cy="4611270"/>
          </a:xfrm>
        </p:spPr>
        <p:txBody>
          <a:bodyPr/>
          <a:lstStyle/>
          <a:p>
            <a:pPr algn="just"/>
            <a:r>
              <a:rPr lang="fa-IR" b="1"/>
              <a:t>آيا موجود نامحسوس و غيرمادى (غيب) وجود دارد؟ در صورت وجود، آيا رابطه‌اى بين جهان غيب و جهان مادى و محسوس هست؟ در صورت وجود رابطه، آيا موجود نامحسوسى هست كه آفريننده جهان مادى باشد؟</a:t>
            </a:r>
            <a:endParaRPr lang="en-US" b="1"/>
          </a:p>
          <a:p>
            <a:pPr algn="just"/>
            <a:r>
              <a:rPr lang="fa-IR" b="1"/>
              <a:t>آيا وجود انسان، منحصر به همين بدن مادى، و حيات او محدود به همين زندگى دنيوى است، يا زندگى ديگرى هم </a:t>
            </a:r>
            <a:r>
              <a:rPr lang="fa-IR" b="1"/>
              <a:t>دارد</a:t>
            </a:r>
            <a:r>
              <a:rPr lang="fa-IR" b="1" smtClean="0"/>
              <a:t>؟</a:t>
            </a:r>
          </a:p>
          <a:p>
            <a:pPr algn="just"/>
            <a:r>
              <a:rPr lang="fa-IR" b="1" smtClean="0"/>
              <a:t> </a:t>
            </a:r>
            <a:r>
              <a:rPr lang="fa-IR" b="1"/>
              <a:t>در صورت وجود زندگى ديگر، آيا رابطه‌اى بين زندگى دنيا و زندگى آخرت، وجود دارد؟ در صورت وجود رابطه، چه نوع از پديده هاى دنيوى در امور اخروى مؤثر است؟ و چه راهى براى شناختن برنامه صحيح زندگى وجود دارد، برنامه‌اى كه سعادت انسان را در دو جهان، تضمين نمايد؟ و سرانجام، آن برنامه كدام است؟</a:t>
            </a:r>
            <a:endParaRPr lang="en-US" b="1"/>
          </a:p>
          <a:p>
            <a:pPr algn="just"/>
            <a:endParaRPr lang="fa-IR"/>
          </a:p>
        </p:txBody>
      </p:sp>
    </p:spTree>
    <p:extLst>
      <p:ext uri="{BB962C8B-B14F-4D97-AF65-F5344CB8AC3E}">
        <p14:creationId xmlns:p14="http://schemas.microsoft.com/office/powerpoint/2010/main" val="3527867941"/>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fa-IR" smtClean="0"/>
              <a:t>توضیح انگیزه دوم: </a:t>
            </a:r>
            <a:r>
              <a:rPr lang="fa-IR" smtClean="0"/>
              <a:t>منفعت طلبی و زیان گریزی انسان</a:t>
            </a:r>
            <a:br>
              <a:rPr lang="fa-IR" smtClean="0"/>
            </a:br>
            <a:endParaRPr lang="fa-IR"/>
          </a:p>
        </p:txBody>
      </p:sp>
      <p:sp>
        <p:nvSpPr>
          <p:cNvPr id="3" name="Content Placeholder 2"/>
          <p:cNvSpPr>
            <a:spLocks noGrp="1"/>
          </p:cNvSpPr>
          <p:nvPr>
            <p:ph idx="1"/>
          </p:nvPr>
        </p:nvSpPr>
        <p:spPr/>
        <p:txBody>
          <a:bodyPr>
            <a:normAutofit lnSpcReduction="10000"/>
          </a:bodyPr>
          <a:lstStyle/>
          <a:p>
            <a:pPr algn="just"/>
            <a:r>
              <a:rPr lang="fa-IR" smtClean="0"/>
              <a:t>بهره مندى از نعمتهاى گوناگون مادى و دنيوى، مرهون تلاشهاى علمى است و پيشرفت علوم تجربى كمك فراوانى به دستيابى انسان به خواسته هايش مى‌كند. و در صورتى كه دين نيز بتواند كمكى به تأمين خواسته ها و منافع و مصالح انسان بكند و جلو زيانها و خطرها را بگيرد براى وى مطلوب خواهد بود و غريزه منفعت طلبى و گريز از زيان، عامل ديگرى براى پژوهش درباره دين، شمرده خواهد شد.</a:t>
            </a:r>
          </a:p>
          <a:p>
            <a:pPr algn="just"/>
            <a:r>
              <a:rPr lang="fa-IR" smtClean="0"/>
              <a:t>ولى با توجه به وسعت دايره دانستنيها و فراهم نبودن شرايط كافى براى شناختن همه حقايق، ممكن است انسان، مسائلى را براى پژوهش برگزيند كه حل آنها آسانتر و نتايج آنها محسوستر و سهل الوصولتر باشد و از بررسى مسائل مربوط به دين، به گمان اينكه حل آنها دشوار است يا نتايج علمى مهمى ندارد خوددارى كند. از اينروى، بايد توضيح داده شود كه مسائل دينى از اهميت ويژه‌اى برخوردار است بلكه پژوهش درباره هيچ موضوعى ارزش بررسى و تحقيق پيرامون اين موضوعات را ندارد.</a:t>
            </a:r>
          </a:p>
          <a:p>
            <a:pPr algn="just"/>
            <a:endParaRPr lang="fa-IR"/>
          </a:p>
        </p:txBody>
      </p:sp>
    </p:spTree>
    <p:extLst>
      <p:ext uri="{BB962C8B-B14F-4D97-AF65-F5344CB8AC3E}">
        <p14:creationId xmlns:p14="http://schemas.microsoft.com/office/powerpoint/2010/main" val="3955953734"/>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fa-IR" smtClean="0"/>
              <a:t>توضیح انگیزه سوم: </a:t>
            </a:r>
            <a:r>
              <a:rPr lang="fa-IR" smtClean="0"/>
              <a:t>حس دینی</a:t>
            </a:r>
            <a:endParaRPr lang="fa-I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015308339"/>
              </p:ext>
            </p:extLst>
          </p:nvPr>
        </p:nvGraphicFramePr>
        <p:xfrm>
          <a:off x="3633537" y="1789531"/>
          <a:ext cx="10515600" cy="46233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angular Callout 6"/>
          <p:cNvSpPr/>
          <p:nvPr/>
        </p:nvSpPr>
        <p:spPr>
          <a:xfrm>
            <a:off x="263047" y="1690688"/>
            <a:ext cx="5031287" cy="4935580"/>
          </a:xfrm>
          <a:prstGeom prst="wedgeRectCallout">
            <a:avLst>
              <a:gd name="adj1" fmla="val 64267"/>
              <a:gd name="adj2" fmla="val 1810"/>
            </a:avLst>
          </a:prstGeom>
        </p:spPr>
        <p:style>
          <a:lnRef idx="1">
            <a:schemeClr val="accent4"/>
          </a:lnRef>
          <a:fillRef idx="2">
            <a:schemeClr val="accent4"/>
          </a:fillRef>
          <a:effectRef idx="1">
            <a:schemeClr val="accent4"/>
          </a:effectRef>
          <a:fontRef idx="minor">
            <a:schemeClr val="dk1"/>
          </a:fontRef>
        </p:style>
        <p:txBody>
          <a:bodyPr rtlCol="1" anchor="ctr"/>
          <a:lstStyle/>
          <a:p>
            <a:pPr algn="ctr"/>
            <a:r>
              <a:rPr lang="fa-IR" sz="2800" smtClean="0"/>
              <a:t>شواهد تاریخی بر حس دینی (پرستش و باور به رستاخیز و ... ) وجود دارد.</a:t>
            </a:r>
          </a:p>
          <a:p>
            <a:pPr algn="ctr"/>
            <a:endParaRPr lang="fa-IR" sz="2800"/>
          </a:p>
          <a:p>
            <a:pPr algn="ctr"/>
            <a:r>
              <a:rPr lang="fa-IR" sz="2800" smtClean="0"/>
              <a:t>همگانی بودن و همیشگی بودن، نشانه فطری بودن این حس است.</a:t>
            </a:r>
          </a:p>
          <a:p>
            <a:pPr algn="ctr"/>
            <a:endParaRPr lang="fa-IR" sz="2800"/>
          </a:p>
          <a:p>
            <a:pPr algn="ctr"/>
            <a:r>
              <a:rPr lang="fa-IR" sz="2800" smtClean="0"/>
              <a:t>پس پی جویی دین، انگیزه مستقلی دارد که نیاز به اثبات لزوم آن از راه برهان دیگر نیست. ما فطرتا دین خواه هستیم....</a:t>
            </a:r>
          </a:p>
          <a:p>
            <a:pPr algn="ctr"/>
            <a:endParaRPr lang="fa-IR" sz="2800"/>
          </a:p>
        </p:txBody>
      </p:sp>
    </p:spTree>
    <p:extLst>
      <p:ext uri="{BB962C8B-B14F-4D97-AF65-F5344CB8AC3E}">
        <p14:creationId xmlns:p14="http://schemas.microsoft.com/office/powerpoint/2010/main" val="3706968567"/>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graphicEl>
                                              <a:dgm id="{FA7E62D9-AE3E-423B-B993-2DCB97D3A070}"/>
                                            </p:graphicEl>
                                          </p:spTgt>
                                        </p:tgtEl>
                                        <p:attrNameLst>
                                          <p:attrName>style.visibility</p:attrName>
                                        </p:attrNameLst>
                                      </p:cBhvr>
                                      <p:to>
                                        <p:strVal val="visible"/>
                                      </p:to>
                                    </p:set>
                                    <p:animEffect transition="in" filter="barn(inVertical)">
                                      <p:cBhvr>
                                        <p:cTn id="7" dur="500"/>
                                        <p:tgtEl>
                                          <p:spTgt spid="6">
                                            <p:graphicEl>
                                              <a:dgm id="{FA7E62D9-AE3E-423B-B993-2DCB97D3A070}"/>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graphicEl>
                                              <a:dgm id="{EF01B226-E5F8-4F0B-8736-DE52071C698D}"/>
                                            </p:graphicEl>
                                          </p:spTgt>
                                        </p:tgtEl>
                                        <p:attrNameLst>
                                          <p:attrName>style.visibility</p:attrName>
                                        </p:attrNameLst>
                                      </p:cBhvr>
                                      <p:to>
                                        <p:strVal val="visible"/>
                                      </p:to>
                                    </p:set>
                                    <p:animEffect transition="in" filter="barn(inVertical)">
                                      <p:cBhvr>
                                        <p:cTn id="12" dur="500"/>
                                        <p:tgtEl>
                                          <p:spTgt spid="6">
                                            <p:graphicEl>
                                              <a:dgm id="{EF01B226-E5F8-4F0B-8736-DE52071C698D}"/>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graphicEl>
                                              <a:dgm id="{D6269550-7991-4887-8F08-70D2D39C5FD6}"/>
                                            </p:graphicEl>
                                          </p:spTgt>
                                        </p:tgtEl>
                                        <p:attrNameLst>
                                          <p:attrName>style.visibility</p:attrName>
                                        </p:attrNameLst>
                                      </p:cBhvr>
                                      <p:to>
                                        <p:strVal val="visible"/>
                                      </p:to>
                                    </p:set>
                                    <p:animEffect transition="in" filter="barn(inVertical)">
                                      <p:cBhvr>
                                        <p:cTn id="17" dur="500"/>
                                        <p:tgtEl>
                                          <p:spTgt spid="6">
                                            <p:graphicEl>
                                              <a:dgm id="{D6269550-7991-4887-8F08-70D2D39C5FD6}"/>
                                            </p:graphicEl>
                                          </p:spTgt>
                                        </p:tgtEl>
                                      </p:cBhvr>
                                    </p:animEffect>
                                  </p:childTnLst>
                                </p:cTn>
                              </p:par>
                              <p:par>
                                <p:cTn id="18" presetID="16" presetClass="entr" presetSubtype="21" fill="hold" grpId="0" nodeType="withEffect">
                                  <p:stCondLst>
                                    <p:cond delay="0"/>
                                  </p:stCondLst>
                                  <p:childTnLst>
                                    <p:set>
                                      <p:cBhvr>
                                        <p:cTn id="19" dur="1" fill="hold">
                                          <p:stCondLst>
                                            <p:cond delay="0"/>
                                          </p:stCondLst>
                                        </p:cTn>
                                        <p:tgtEl>
                                          <p:spTgt spid="6">
                                            <p:graphicEl>
                                              <a:dgm id="{3FD72415-8FAF-4482-99CE-3CBB585FB81E}"/>
                                            </p:graphicEl>
                                          </p:spTgt>
                                        </p:tgtEl>
                                        <p:attrNameLst>
                                          <p:attrName>style.visibility</p:attrName>
                                        </p:attrNameLst>
                                      </p:cBhvr>
                                      <p:to>
                                        <p:strVal val="visible"/>
                                      </p:to>
                                    </p:set>
                                    <p:animEffect transition="in" filter="barn(inVertical)">
                                      <p:cBhvr>
                                        <p:cTn id="20" dur="500"/>
                                        <p:tgtEl>
                                          <p:spTgt spid="6">
                                            <p:graphicEl>
                                              <a:dgm id="{3FD72415-8FAF-4482-99CE-3CBB585FB81E}"/>
                                            </p:graphic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6">
                                            <p:graphicEl>
                                              <a:dgm id="{7D0BDFCE-E78C-4088-A7CD-ED77B4E51B4C}"/>
                                            </p:graphicEl>
                                          </p:spTgt>
                                        </p:tgtEl>
                                        <p:attrNameLst>
                                          <p:attrName>style.visibility</p:attrName>
                                        </p:attrNameLst>
                                      </p:cBhvr>
                                      <p:to>
                                        <p:strVal val="visible"/>
                                      </p:to>
                                    </p:set>
                                    <p:animEffect transition="in" filter="barn(inVertical)">
                                      <p:cBhvr>
                                        <p:cTn id="25" dur="500"/>
                                        <p:tgtEl>
                                          <p:spTgt spid="6">
                                            <p:graphicEl>
                                              <a:dgm id="{7D0BDFCE-E78C-4088-A7CD-ED77B4E51B4C}"/>
                                            </p:graphicEl>
                                          </p:spTgt>
                                        </p:tgtEl>
                                      </p:cBhvr>
                                    </p:animEffect>
                                  </p:childTnLst>
                                </p:cTn>
                              </p:par>
                              <p:par>
                                <p:cTn id="26" presetID="16" presetClass="entr" presetSubtype="21" fill="hold" grpId="0" nodeType="withEffect">
                                  <p:stCondLst>
                                    <p:cond delay="0"/>
                                  </p:stCondLst>
                                  <p:childTnLst>
                                    <p:set>
                                      <p:cBhvr>
                                        <p:cTn id="27" dur="1" fill="hold">
                                          <p:stCondLst>
                                            <p:cond delay="0"/>
                                          </p:stCondLst>
                                        </p:cTn>
                                        <p:tgtEl>
                                          <p:spTgt spid="6">
                                            <p:graphicEl>
                                              <a:dgm id="{D6BD0550-10B3-4AB7-B20C-875E24DA9F88}"/>
                                            </p:graphicEl>
                                          </p:spTgt>
                                        </p:tgtEl>
                                        <p:attrNameLst>
                                          <p:attrName>style.visibility</p:attrName>
                                        </p:attrNameLst>
                                      </p:cBhvr>
                                      <p:to>
                                        <p:strVal val="visible"/>
                                      </p:to>
                                    </p:set>
                                    <p:animEffect transition="in" filter="barn(inVertical)">
                                      <p:cBhvr>
                                        <p:cTn id="28" dur="500"/>
                                        <p:tgtEl>
                                          <p:spTgt spid="6">
                                            <p:graphicEl>
                                              <a:dgm id="{D6BD0550-10B3-4AB7-B20C-875E24DA9F88}"/>
                                            </p:graphic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6">
                                            <p:graphicEl>
                                              <a:dgm id="{759F1AF4-D366-4756-B49B-620F9245F2C9}"/>
                                            </p:graphicEl>
                                          </p:spTgt>
                                        </p:tgtEl>
                                        <p:attrNameLst>
                                          <p:attrName>style.visibility</p:attrName>
                                        </p:attrNameLst>
                                      </p:cBhvr>
                                      <p:to>
                                        <p:strVal val="visible"/>
                                      </p:to>
                                    </p:set>
                                    <p:animEffect transition="in" filter="barn(inVertical)">
                                      <p:cBhvr>
                                        <p:cTn id="33" dur="500"/>
                                        <p:tgtEl>
                                          <p:spTgt spid="6">
                                            <p:graphicEl>
                                              <a:dgm id="{759F1AF4-D366-4756-B49B-620F9245F2C9}"/>
                                            </p:graphicEl>
                                          </p:spTgt>
                                        </p:tgtEl>
                                      </p:cBhvr>
                                    </p:animEffect>
                                  </p:childTnLst>
                                </p:cTn>
                              </p:par>
                              <p:par>
                                <p:cTn id="34" presetID="16" presetClass="entr" presetSubtype="21" fill="hold" grpId="0" nodeType="withEffect">
                                  <p:stCondLst>
                                    <p:cond delay="0"/>
                                  </p:stCondLst>
                                  <p:childTnLst>
                                    <p:set>
                                      <p:cBhvr>
                                        <p:cTn id="35" dur="1" fill="hold">
                                          <p:stCondLst>
                                            <p:cond delay="0"/>
                                          </p:stCondLst>
                                        </p:cTn>
                                        <p:tgtEl>
                                          <p:spTgt spid="6">
                                            <p:graphicEl>
                                              <a:dgm id="{078B1C5D-0713-479D-A926-2A886962F544}"/>
                                            </p:graphicEl>
                                          </p:spTgt>
                                        </p:tgtEl>
                                        <p:attrNameLst>
                                          <p:attrName>style.visibility</p:attrName>
                                        </p:attrNameLst>
                                      </p:cBhvr>
                                      <p:to>
                                        <p:strVal val="visible"/>
                                      </p:to>
                                    </p:set>
                                    <p:animEffect transition="in" filter="barn(inVertical)">
                                      <p:cBhvr>
                                        <p:cTn id="36" dur="500"/>
                                        <p:tgtEl>
                                          <p:spTgt spid="6">
                                            <p:graphicEl>
                                              <a:dgm id="{078B1C5D-0713-479D-A926-2A886962F544}"/>
                                            </p:graphicEl>
                                          </p:spTgt>
                                        </p:tgtEl>
                                      </p:cBhvr>
                                    </p:animEffect>
                                  </p:childTnLst>
                                </p:cTn>
                              </p:par>
                              <p:par>
                                <p:cTn id="37" presetID="16" presetClass="entr" presetSubtype="21" fill="hold" grpId="0" nodeType="withEffect">
                                  <p:stCondLst>
                                    <p:cond delay="0"/>
                                  </p:stCondLst>
                                  <p:childTnLst>
                                    <p:set>
                                      <p:cBhvr>
                                        <p:cTn id="38" dur="1" fill="hold">
                                          <p:stCondLst>
                                            <p:cond delay="0"/>
                                          </p:stCondLst>
                                        </p:cTn>
                                        <p:tgtEl>
                                          <p:spTgt spid="6">
                                            <p:graphicEl>
                                              <a:dgm id="{BF2BCC9E-030B-498F-A736-B7577140A0E9}"/>
                                            </p:graphicEl>
                                          </p:spTgt>
                                        </p:tgtEl>
                                        <p:attrNameLst>
                                          <p:attrName>style.visibility</p:attrName>
                                        </p:attrNameLst>
                                      </p:cBhvr>
                                      <p:to>
                                        <p:strVal val="visible"/>
                                      </p:to>
                                    </p:set>
                                    <p:animEffect transition="in" filter="barn(inVertical)">
                                      <p:cBhvr>
                                        <p:cTn id="39" dur="500"/>
                                        <p:tgtEl>
                                          <p:spTgt spid="6">
                                            <p:graphicEl>
                                              <a:dgm id="{BF2BCC9E-030B-498F-A736-B7577140A0E9}"/>
                                            </p:graphicEl>
                                          </p:spTgt>
                                        </p:tgtEl>
                                      </p:cBhvr>
                                    </p:animEffect>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7"/>
                                        </p:tgtEl>
                                        <p:attrNameLst>
                                          <p:attrName>style.visibility</p:attrName>
                                        </p:attrNameLst>
                                      </p:cBhvr>
                                      <p:to>
                                        <p:strVal val="visible"/>
                                      </p:to>
                                    </p:set>
                                    <p:animEffect transition="in" filter="fade">
                                      <p:cBhvr>
                                        <p:cTn id="44" dur="1000"/>
                                        <p:tgtEl>
                                          <p:spTgt spid="7"/>
                                        </p:tgtEl>
                                      </p:cBhvr>
                                    </p:animEffect>
                                    <p:anim calcmode="lin" valueType="num">
                                      <p:cBhvr>
                                        <p:cTn id="45" dur="1000" fill="hold"/>
                                        <p:tgtEl>
                                          <p:spTgt spid="7"/>
                                        </p:tgtEl>
                                        <p:attrNameLst>
                                          <p:attrName>ppt_x</p:attrName>
                                        </p:attrNameLst>
                                      </p:cBhvr>
                                      <p:tavLst>
                                        <p:tav tm="0">
                                          <p:val>
                                            <p:strVal val="#ppt_x"/>
                                          </p:val>
                                        </p:tav>
                                        <p:tav tm="100000">
                                          <p:val>
                                            <p:strVal val="#ppt_x"/>
                                          </p:val>
                                        </p:tav>
                                      </p:tavLst>
                                    </p:anim>
                                    <p:anim calcmode="lin" valueType="num">
                                      <p:cBhvr>
                                        <p:cTn id="4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اهمیت پی جویی دین</a:t>
            </a:r>
            <a:endParaRPr lang="fa-IR"/>
          </a:p>
        </p:txBody>
      </p:sp>
      <p:sp>
        <p:nvSpPr>
          <p:cNvPr id="3" name="Content Placeholder 2"/>
          <p:cNvSpPr>
            <a:spLocks noGrp="1"/>
          </p:cNvSpPr>
          <p:nvPr>
            <p:ph idx="1"/>
          </p:nvPr>
        </p:nvSpPr>
        <p:spPr/>
        <p:style>
          <a:lnRef idx="1">
            <a:schemeClr val="accent6"/>
          </a:lnRef>
          <a:fillRef idx="3">
            <a:schemeClr val="accent6"/>
          </a:fillRef>
          <a:effectRef idx="2">
            <a:schemeClr val="accent6"/>
          </a:effectRef>
          <a:fontRef idx="minor">
            <a:schemeClr val="lt1"/>
          </a:fontRef>
        </p:style>
        <p:txBody>
          <a:bodyPr>
            <a:noAutofit/>
          </a:bodyPr>
          <a:lstStyle/>
          <a:p>
            <a:pPr algn="just"/>
            <a:endParaRPr lang="fa-IR" sz="3200" smtClean="0">
              <a:cs typeface="B Mahsa" panose="00000400000000000000" pitchFamily="2" charset="-78"/>
            </a:endParaRPr>
          </a:p>
          <a:p>
            <a:pPr algn="just"/>
            <a:r>
              <a:rPr lang="fa-IR" sz="3200" smtClean="0">
                <a:cs typeface="B Mahsa" panose="00000400000000000000" pitchFamily="2" charset="-78"/>
              </a:rPr>
              <a:t>مطلع می شوید که:</a:t>
            </a:r>
            <a:endParaRPr lang="fa-IR" sz="3200">
              <a:cs typeface="B Mahsa" panose="00000400000000000000" pitchFamily="2" charset="-78"/>
            </a:endParaRPr>
          </a:p>
          <a:p>
            <a:pPr algn="just"/>
            <a:endParaRPr lang="fa-IR" sz="3200" smtClean="0">
              <a:cs typeface="B Mahsa" panose="00000400000000000000" pitchFamily="2" charset="-78"/>
            </a:endParaRPr>
          </a:p>
          <a:p>
            <a:pPr algn="just"/>
            <a:r>
              <a:rPr lang="fa-IR" sz="3200" smtClean="0">
                <a:cs typeface="B Mahsa" panose="00000400000000000000" pitchFamily="2" charset="-78"/>
              </a:rPr>
              <a:t>از </a:t>
            </a:r>
            <a:r>
              <a:rPr lang="fa-IR" sz="3200">
                <a:cs typeface="B Mahsa" panose="00000400000000000000" pitchFamily="2" charset="-78"/>
              </a:rPr>
              <a:t>اينكه در طول تاريخ، سلسله‌اى از انسان هاى برجسته ادعا كرده‌اند كه ما از سوى آفريننده جهان براى هدايت بشر بسوى سعادت دو جهان، برانگيخته شده‌ايم و در راه رساندن پيام خويش و راهنمايى بشر، از هيچ كوششى و تلاشى دريغ نورزيده‌اند و هرگونه سختى و رنجى را تحمل كرده‌اند و حتى جان خودشان را نيز در راه اين هدف، فدا كرده اند؛</a:t>
            </a:r>
          </a:p>
        </p:txBody>
      </p:sp>
      <p:sp>
        <p:nvSpPr>
          <p:cNvPr id="5" name="Cloud Callout 4"/>
          <p:cNvSpPr/>
          <p:nvPr/>
        </p:nvSpPr>
        <p:spPr>
          <a:xfrm flipH="1">
            <a:off x="180471" y="601580"/>
            <a:ext cx="6845970" cy="2110748"/>
          </a:xfrm>
          <a:prstGeom prst="cloudCallout">
            <a:avLst>
              <a:gd name="adj1" fmla="val -41577"/>
              <a:gd name="adj2" fmla="val 78215"/>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400" b="1" smtClean="0"/>
              <a:t>عکس العمل شما چیست؟</a:t>
            </a:r>
          </a:p>
          <a:p>
            <a:pPr algn="ctr"/>
            <a:endParaRPr lang="fa-IR" sz="2400" b="1"/>
          </a:p>
          <a:p>
            <a:pPr algn="ctr"/>
            <a:r>
              <a:rPr lang="fa-IR" sz="2400" b="1" smtClean="0"/>
              <a:t>چرا برخی افراد، بی تفاوت از این مسائل عبور می کنند؟</a:t>
            </a:r>
            <a:endParaRPr lang="fa-IR" sz="2400" b="1"/>
          </a:p>
        </p:txBody>
      </p:sp>
    </p:spTree>
    <p:extLst>
      <p:ext uri="{BB962C8B-B14F-4D97-AF65-F5344CB8AC3E}">
        <p14:creationId xmlns:p14="http://schemas.microsoft.com/office/powerpoint/2010/main" val="497198388"/>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barn(inVertical)">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500" fill="hold"/>
                                        <p:tgtEl>
                                          <p:spTgt spid="5"/>
                                        </p:tgtEl>
                                        <p:attrNameLst>
                                          <p:attrName>ppt_x</p:attrName>
                                        </p:attrNameLst>
                                      </p:cBhvr>
                                      <p:tavLst>
                                        <p:tav tm="0">
                                          <p:val>
                                            <p:strVal val="#ppt_x"/>
                                          </p:val>
                                        </p:tav>
                                        <p:tav tm="100000">
                                          <p:val>
                                            <p:strVal val="#ppt_x"/>
                                          </p:val>
                                        </p:tav>
                                      </p:tavLst>
                                    </p:anim>
                                    <p:anim calcmode="lin" valueType="num">
                                      <p:cBhvr additive="base">
                                        <p:cTn id="2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حل یک شبهه: </a:t>
            </a:r>
            <a:endParaRPr lang="fa-IR"/>
          </a:p>
        </p:txBody>
      </p:sp>
      <p:sp>
        <p:nvSpPr>
          <p:cNvPr id="3" name="Content Placeholder 2"/>
          <p:cNvSpPr>
            <a:spLocks noGrp="1"/>
          </p:cNvSpPr>
          <p:nvPr>
            <p:ph idx="1"/>
          </p:nvPr>
        </p:nvSpPr>
        <p:spPr>
          <a:effectLst>
            <a:glow rad="228600">
              <a:schemeClr val="accent4">
                <a:satMod val="175000"/>
                <a:alpha val="40000"/>
              </a:schemeClr>
            </a:glow>
            <a:reflection blurRad="6350" stA="50000" endA="300" endPos="55000" dir="5400000" sy="-100000" algn="bl" rotWithShape="0"/>
            <a:softEdge rad="31750"/>
          </a:effectLst>
        </p:spPr>
        <p:style>
          <a:lnRef idx="1">
            <a:schemeClr val="accent1"/>
          </a:lnRef>
          <a:fillRef idx="2">
            <a:schemeClr val="accent1"/>
          </a:fillRef>
          <a:effectRef idx="1">
            <a:schemeClr val="accent1"/>
          </a:effectRef>
          <a:fontRef idx="minor">
            <a:schemeClr val="dk1"/>
          </a:fontRef>
        </p:style>
        <p:txBody>
          <a:bodyPr>
            <a:normAutofit/>
          </a:bodyPr>
          <a:lstStyle/>
          <a:p>
            <a:pPr algn="just"/>
            <a:r>
              <a:rPr lang="fa-IR" sz="4000" smtClean="0">
                <a:cs typeface="B Mahsa" panose="00000400000000000000" pitchFamily="2" charset="-78"/>
              </a:rPr>
              <a:t>ممكن است كسانى چنين بهانه‌اى را دستاويز خودشان قرار دهند كه تلاش براى حل يك مسأله، در صورتى مطلوب است كه انسان، اميدى به يافتن راه حل آن داشته باشد ولى ما چندان اميدى به نتيجه انديشيدن درباره دين و مسائل آن نداريم. و از اينروى، ترجيح مى‌دهيم كه وقت و نيروى خود را صرف كارهايى كنيم كه اميد بيشترى به نتايج آنها داريم.</a:t>
            </a:r>
            <a:endParaRPr lang="fa-IR" sz="4000">
              <a:cs typeface="B Mahsa" panose="00000400000000000000" pitchFamily="2" charset="-78"/>
            </a:endParaRPr>
          </a:p>
        </p:txBody>
      </p:sp>
    </p:spTree>
    <p:extLst>
      <p:ext uri="{BB962C8B-B14F-4D97-AF65-F5344CB8AC3E}">
        <p14:creationId xmlns:p14="http://schemas.microsoft.com/office/powerpoint/2010/main" val="1421042706"/>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دو جواب دارد؛ </a:t>
            </a:r>
            <a:endParaRPr lang="fa-IR"/>
          </a:p>
        </p:txBody>
      </p:sp>
      <p:sp>
        <p:nvSpPr>
          <p:cNvPr id="3" name="Content Placeholder 2"/>
          <p:cNvSpPr>
            <a:spLocks noGrp="1"/>
          </p:cNvSpPr>
          <p:nvPr>
            <p:ph idx="1"/>
          </p:nvPr>
        </p:nvSpPr>
        <p:spPr/>
        <p:txBody>
          <a:bodyPr/>
          <a:lstStyle/>
          <a:p>
            <a:r>
              <a:rPr lang="fa-IR" smtClean="0"/>
              <a:t>جواب اول: </a:t>
            </a:r>
          </a:p>
          <a:p>
            <a:r>
              <a:rPr lang="fa-IR" b="1"/>
              <a:t>اولا اميد به حل مسائل اساسى دين به هيچ وجه كمتر از ديگر مسائل علمى نيست و مى‌دانيم كه حل بسيارى از مسائل علوم، در سايه دهها سال تلاش پيگير دانشمندان، ميسر شده </a:t>
            </a:r>
            <a:r>
              <a:rPr lang="fa-IR" b="1"/>
              <a:t>است</a:t>
            </a:r>
            <a:r>
              <a:rPr lang="fa-IR" b="1" smtClean="0"/>
              <a:t>.</a:t>
            </a:r>
          </a:p>
          <a:p>
            <a:endParaRPr lang="fa-IR" b="1"/>
          </a:p>
          <a:p>
            <a:r>
              <a:rPr lang="fa-IR" smtClean="0"/>
              <a:t>جواب دوم</a:t>
            </a:r>
          </a:p>
          <a:p>
            <a:r>
              <a:rPr lang="fa-IR" b="1" smtClean="0"/>
              <a:t>ثانیا، در هر احتمال، علاوه بر مقدار احتمال، مقدار محتمل نیز باید در نظر گرفته شود.</a:t>
            </a:r>
          </a:p>
          <a:p>
            <a:endParaRPr lang="en-US" b="1"/>
          </a:p>
          <a:p>
            <a:endParaRPr lang="fa-IR" smtClean="0"/>
          </a:p>
          <a:p>
            <a:endParaRPr lang="fa-IR"/>
          </a:p>
        </p:txBody>
      </p:sp>
    </p:spTree>
    <p:extLst>
      <p:ext uri="{BB962C8B-B14F-4D97-AF65-F5344CB8AC3E}">
        <p14:creationId xmlns:p14="http://schemas.microsoft.com/office/powerpoint/2010/main" val="3433994648"/>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Calibri Light"/>
        <a:ea typeface=""/>
        <a:cs typeface="B Homa"/>
      </a:majorFont>
      <a:minorFont>
        <a:latin typeface="Calibri"/>
        <a:ea typeface=""/>
        <a:cs typeface="B Badr"/>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TotalTime>
  <Words>837</Words>
  <Application>Microsoft Office PowerPoint</Application>
  <PresentationFormat>Widescreen</PresentationFormat>
  <Paragraphs>46</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B Badr</vt:lpstr>
      <vt:lpstr>B Homa</vt:lpstr>
      <vt:lpstr>B Mahsa</vt:lpstr>
      <vt:lpstr>Calibri</vt:lpstr>
      <vt:lpstr>Calibri Light</vt:lpstr>
      <vt:lpstr>Office Theme</vt:lpstr>
      <vt:lpstr>بسم الله الرحمن الرحیم</vt:lpstr>
      <vt:lpstr>عنوان درس</vt:lpstr>
      <vt:lpstr>PowerPoint Presentation</vt:lpstr>
      <vt:lpstr>توضیح انگیزه اول: حس کنجکاوی</vt:lpstr>
      <vt:lpstr>توضیح انگیزه دوم: منفعت طلبی و زیان گریزی انسان </vt:lpstr>
      <vt:lpstr>توضیح انگیزه سوم: حس دینی</vt:lpstr>
      <vt:lpstr>اهمیت پی جویی دین</vt:lpstr>
      <vt:lpstr>حل یک شبهه: </vt:lpstr>
      <vt:lpstr>دو جواب دارد؛ </vt:lpstr>
      <vt:lpstr>توضیح جواب دوم</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bakhtiarvand</dc:creator>
  <cp:lastModifiedBy>bakhtiarvand</cp:lastModifiedBy>
  <cp:revision>6</cp:revision>
  <dcterms:created xsi:type="dcterms:W3CDTF">2015-09-19T17:44:32Z</dcterms:created>
  <dcterms:modified xsi:type="dcterms:W3CDTF">2015-09-19T18:20:10Z</dcterms:modified>
</cp:coreProperties>
</file>