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906000" cy="6858000" type="A4"/>
  <p:notesSz cx="6858000" cy="9144000"/>
  <p:defaultTextStyle>
    <a:defPPr>
      <a:defRPr lang="en-US"/>
    </a:defPPr>
    <a:lvl1pPr marL="0" algn="l" defTabSz="9137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81" algn="l" defTabSz="9137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66" algn="l" defTabSz="9137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647" algn="l" defTabSz="9137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529" algn="l" defTabSz="9137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410" algn="l" defTabSz="9137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293" algn="l" defTabSz="9137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176" algn="l" defTabSz="9137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057" algn="l" defTabSz="9137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522" y="36"/>
      </p:cViewPr>
      <p:guideLst>
        <p:guide orient="horz" pos="2160"/>
        <p:guide pos="3120"/>
      </p:guideLst>
    </p:cSldViewPr>
  </p:slide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DF58B-403E-4886-80F9-57FF6FE02D5B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7A464-5482-49D8-9F86-15F7C0F1A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81" algn="l" defTabSz="9137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66" algn="l" defTabSz="9137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647" algn="l" defTabSz="9137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529" algn="l" defTabSz="9137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410" algn="l" defTabSz="9137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293" algn="l" defTabSz="9137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176" algn="l" defTabSz="9137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057" algn="l" defTabSz="9137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2" y="2130439"/>
            <a:ext cx="8420100" cy="1470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2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FC90-C5E7-4D7A-AF46-4956CD148B0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848E-4A20-49B2-B0EC-241856868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7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FC90-C5E7-4D7A-AF46-4956CD148B0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848E-4A20-49B2-B0EC-241856868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8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2" y="274654"/>
            <a:ext cx="2228850" cy="5851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54"/>
            <a:ext cx="6521450" cy="58515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FC90-C5E7-4D7A-AF46-4956CD148B0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848E-4A20-49B2-B0EC-241856868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1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FC90-C5E7-4D7A-AF46-4956CD148B0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848E-4A20-49B2-B0EC-241856868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99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4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27"/>
            <a:ext cx="84201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4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FC90-C5E7-4D7A-AF46-4956CD148B0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848E-4A20-49B2-B0EC-241856868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10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2" y="1600201"/>
            <a:ext cx="4375150" cy="452596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FC90-C5E7-4D7A-AF46-4956CD148B0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848E-4A20-49B2-B0EC-241856868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3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2" y="1535116"/>
            <a:ext cx="4376870" cy="63976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881" indent="0">
              <a:buNone/>
              <a:defRPr sz="2000" b="1"/>
            </a:lvl2pPr>
            <a:lvl3pPr marL="913766" indent="0">
              <a:buNone/>
              <a:defRPr sz="1800" b="1"/>
            </a:lvl3pPr>
            <a:lvl4pPr marL="1370647" indent="0">
              <a:buNone/>
              <a:defRPr sz="1600" b="1"/>
            </a:lvl4pPr>
            <a:lvl5pPr marL="1827529" indent="0">
              <a:buNone/>
              <a:defRPr sz="1600" b="1"/>
            </a:lvl5pPr>
            <a:lvl6pPr marL="2284410" indent="0">
              <a:buNone/>
              <a:defRPr sz="1600" b="1"/>
            </a:lvl6pPr>
            <a:lvl7pPr marL="2741293" indent="0">
              <a:buNone/>
              <a:defRPr sz="1600" b="1"/>
            </a:lvl7pPr>
            <a:lvl8pPr marL="3198176" indent="0">
              <a:buNone/>
              <a:defRPr sz="1600" b="1"/>
            </a:lvl8pPr>
            <a:lvl9pPr marL="365505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2" y="2174881"/>
            <a:ext cx="4376870" cy="3951285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6"/>
            <a:ext cx="4378591" cy="63976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881" indent="0">
              <a:buNone/>
              <a:defRPr sz="2000" b="1"/>
            </a:lvl2pPr>
            <a:lvl3pPr marL="913766" indent="0">
              <a:buNone/>
              <a:defRPr sz="1800" b="1"/>
            </a:lvl3pPr>
            <a:lvl4pPr marL="1370647" indent="0">
              <a:buNone/>
              <a:defRPr sz="1600" b="1"/>
            </a:lvl4pPr>
            <a:lvl5pPr marL="1827529" indent="0">
              <a:buNone/>
              <a:defRPr sz="1600" b="1"/>
            </a:lvl5pPr>
            <a:lvl6pPr marL="2284410" indent="0">
              <a:buNone/>
              <a:defRPr sz="1600" b="1"/>
            </a:lvl6pPr>
            <a:lvl7pPr marL="2741293" indent="0">
              <a:buNone/>
              <a:defRPr sz="1600" b="1"/>
            </a:lvl7pPr>
            <a:lvl8pPr marL="3198176" indent="0">
              <a:buNone/>
              <a:defRPr sz="1600" b="1"/>
            </a:lvl8pPr>
            <a:lvl9pPr marL="365505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81"/>
            <a:ext cx="4378591" cy="3951285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FC90-C5E7-4D7A-AF46-4956CD148B0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848E-4A20-49B2-B0EC-241856868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7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FC90-C5E7-4D7A-AF46-4956CD148B0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848E-4A20-49B2-B0EC-241856868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33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FC90-C5E7-4D7A-AF46-4956CD148B0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848E-4A20-49B2-B0EC-241856868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3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5" y="273053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4" y="273063"/>
            <a:ext cx="5537728" cy="585311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5" y="143511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81" indent="0">
              <a:buNone/>
              <a:defRPr sz="1200"/>
            </a:lvl2pPr>
            <a:lvl3pPr marL="913766" indent="0">
              <a:buNone/>
              <a:defRPr sz="1000"/>
            </a:lvl3pPr>
            <a:lvl4pPr marL="1370647" indent="0">
              <a:buNone/>
              <a:defRPr sz="800"/>
            </a:lvl4pPr>
            <a:lvl5pPr marL="1827529" indent="0">
              <a:buNone/>
              <a:defRPr sz="800"/>
            </a:lvl5pPr>
            <a:lvl6pPr marL="2284410" indent="0">
              <a:buNone/>
              <a:defRPr sz="800"/>
            </a:lvl6pPr>
            <a:lvl7pPr marL="2741293" indent="0">
              <a:buNone/>
              <a:defRPr sz="800"/>
            </a:lvl7pPr>
            <a:lvl8pPr marL="3198176" indent="0">
              <a:buNone/>
              <a:defRPr sz="800"/>
            </a:lvl8pPr>
            <a:lvl9pPr marL="365505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FC90-C5E7-4D7A-AF46-4956CD148B0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848E-4A20-49B2-B0EC-241856868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2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12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3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56881" indent="0">
              <a:buNone/>
              <a:defRPr sz="2800"/>
            </a:lvl2pPr>
            <a:lvl3pPr marL="913766" indent="0">
              <a:buNone/>
              <a:defRPr sz="2500"/>
            </a:lvl3pPr>
            <a:lvl4pPr marL="1370647" indent="0">
              <a:buNone/>
              <a:defRPr sz="2000"/>
            </a:lvl4pPr>
            <a:lvl5pPr marL="1827529" indent="0">
              <a:buNone/>
              <a:defRPr sz="2000"/>
            </a:lvl5pPr>
            <a:lvl6pPr marL="2284410" indent="0">
              <a:buNone/>
              <a:defRPr sz="2000"/>
            </a:lvl6pPr>
            <a:lvl7pPr marL="2741293" indent="0">
              <a:buNone/>
              <a:defRPr sz="2000"/>
            </a:lvl7pPr>
            <a:lvl8pPr marL="3198176" indent="0">
              <a:buNone/>
              <a:defRPr sz="2000"/>
            </a:lvl8pPr>
            <a:lvl9pPr marL="365505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41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881" indent="0">
              <a:buNone/>
              <a:defRPr sz="1200"/>
            </a:lvl2pPr>
            <a:lvl3pPr marL="913766" indent="0">
              <a:buNone/>
              <a:defRPr sz="1000"/>
            </a:lvl3pPr>
            <a:lvl4pPr marL="1370647" indent="0">
              <a:buNone/>
              <a:defRPr sz="800"/>
            </a:lvl4pPr>
            <a:lvl5pPr marL="1827529" indent="0">
              <a:buNone/>
              <a:defRPr sz="800"/>
            </a:lvl5pPr>
            <a:lvl6pPr marL="2284410" indent="0">
              <a:buNone/>
              <a:defRPr sz="800"/>
            </a:lvl6pPr>
            <a:lvl7pPr marL="2741293" indent="0">
              <a:buNone/>
              <a:defRPr sz="800"/>
            </a:lvl7pPr>
            <a:lvl8pPr marL="3198176" indent="0">
              <a:buNone/>
              <a:defRPr sz="800"/>
            </a:lvl8pPr>
            <a:lvl9pPr marL="365505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FC90-C5E7-4D7A-AF46-4956CD148B0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848E-4A20-49B2-B0EC-241856868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7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2" y="274635"/>
            <a:ext cx="8915400" cy="1143000"/>
          </a:xfrm>
          <a:prstGeom prst="rect">
            <a:avLst/>
          </a:prstGeom>
        </p:spPr>
        <p:txBody>
          <a:bodyPr vert="horz" lIns="91376" tIns="45691" rIns="91376" bIns="4569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2" y="1600201"/>
            <a:ext cx="8915400" cy="4525965"/>
          </a:xfrm>
          <a:prstGeom prst="rect">
            <a:avLst/>
          </a:prstGeom>
        </p:spPr>
        <p:txBody>
          <a:bodyPr vert="horz" lIns="91376" tIns="45691" rIns="91376" bIns="456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66"/>
            <a:ext cx="2311400" cy="365123"/>
          </a:xfrm>
          <a:prstGeom prst="rect">
            <a:avLst/>
          </a:prstGeom>
        </p:spPr>
        <p:txBody>
          <a:bodyPr vert="horz" lIns="91376" tIns="45691" rIns="91376" bIns="4569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4FC90-C5E7-4D7A-AF46-4956CD148B0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2" y="6356366"/>
            <a:ext cx="3136900" cy="365123"/>
          </a:xfrm>
          <a:prstGeom prst="rect">
            <a:avLst/>
          </a:prstGeom>
        </p:spPr>
        <p:txBody>
          <a:bodyPr vert="horz" lIns="91376" tIns="45691" rIns="91376" bIns="4569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66"/>
            <a:ext cx="2311400" cy="365123"/>
          </a:xfrm>
          <a:prstGeom prst="rect">
            <a:avLst/>
          </a:prstGeom>
        </p:spPr>
        <p:txBody>
          <a:bodyPr vert="horz" lIns="91376" tIns="45691" rIns="91376" bIns="4569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A848E-4A20-49B2-B0EC-241856868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3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766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62" indent="-342662" algn="l" defTabSz="913766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33" indent="-285551" algn="l" defTabSz="91376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07" indent="-228440" algn="l" defTabSz="9137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87" indent="-228440" algn="l" defTabSz="91376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68" indent="-228440" algn="l" defTabSz="91376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50" indent="-228440" algn="l" defTabSz="9137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34" indent="-228440" algn="l" defTabSz="9137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15" indent="-228440" algn="l" defTabSz="9137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96" indent="-228440" algn="l" defTabSz="9137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1" algn="l" defTabSz="9137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6" algn="l" defTabSz="9137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47" algn="l" defTabSz="9137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29" algn="l" defTabSz="9137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10" algn="l" defTabSz="9137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93" algn="l" defTabSz="9137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76" algn="l" defTabSz="9137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57" algn="l" defTabSz="9137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mp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tmp"/><Relationship Id="rId18" Type="http://schemas.openxmlformats.org/officeDocument/2006/relationships/image" Target="../media/image26.png"/><Relationship Id="rId26" Type="http://schemas.openxmlformats.org/officeDocument/2006/relationships/image" Target="../media/image33.png"/><Relationship Id="rId3" Type="http://schemas.openxmlformats.org/officeDocument/2006/relationships/image" Target="../media/image11.png"/><Relationship Id="rId21" Type="http://schemas.openxmlformats.org/officeDocument/2006/relationships/image" Target="../media/image28.tmp"/><Relationship Id="rId7" Type="http://schemas.openxmlformats.org/officeDocument/2006/relationships/image" Target="../media/image15.tmp"/><Relationship Id="rId12" Type="http://schemas.openxmlformats.org/officeDocument/2006/relationships/image" Target="../media/image20.tmp"/><Relationship Id="rId17" Type="http://schemas.openxmlformats.org/officeDocument/2006/relationships/image" Target="../media/image25.png"/><Relationship Id="rId25" Type="http://schemas.openxmlformats.org/officeDocument/2006/relationships/image" Target="../media/image32.png"/><Relationship Id="rId2" Type="http://schemas.openxmlformats.org/officeDocument/2006/relationships/image" Target="../media/image10.png"/><Relationship Id="rId16" Type="http://schemas.openxmlformats.org/officeDocument/2006/relationships/image" Target="../media/image24.tmp"/><Relationship Id="rId20" Type="http://schemas.openxmlformats.org/officeDocument/2006/relationships/image" Target="../media/image2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tmp"/><Relationship Id="rId11" Type="http://schemas.openxmlformats.org/officeDocument/2006/relationships/image" Target="../media/image19.tmp"/><Relationship Id="rId24" Type="http://schemas.openxmlformats.org/officeDocument/2006/relationships/image" Target="../media/image31.png"/><Relationship Id="rId5" Type="http://schemas.openxmlformats.org/officeDocument/2006/relationships/image" Target="../media/image13.tmp"/><Relationship Id="rId15" Type="http://schemas.openxmlformats.org/officeDocument/2006/relationships/image" Target="../media/image23.tmp"/><Relationship Id="rId23" Type="http://schemas.openxmlformats.org/officeDocument/2006/relationships/image" Target="../media/image30.png"/><Relationship Id="rId28" Type="http://schemas.openxmlformats.org/officeDocument/2006/relationships/image" Target="../media/image35.tmp"/><Relationship Id="rId10" Type="http://schemas.openxmlformats.org/officeDocument/2006/relationships/image" Target="../media/image18.tmp"/><Relationship Id="rId19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openxmlformats.org/officeDocument/2006/relationships/image" Target="../media/image17.tmp"/><Relationship Id="rId14" Type="http://schemas.openxmlformats.org/officeDocument/2006/relationships/image" Target="../media/image22.tmp"/><Relationship Id="rId22" Type="http://schemas.openxmlformats.org/officeDocument/2006/relationships/image" Target="../media/image29.tmp"/><Relationship Id="rId27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tmp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0966" y="1466130"/>
            <a:ext cx="6934200" cy="17526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پیام شهدا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14661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26852" y="980741"/>
            <a:ext cx="2730303" cy="2160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91" rIns="91376" bIns="45691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7161" y="2136349"/>
            <a:ext cx="3354372" cy="923271"/>
          </a:xfrm>
          <a:prstGeom prst="rect">
            <a:avLst/>
          </a:prstGeom>
        </p:spPr>
        <p:txBody>
          <a:bodyPr wrap="square" lIns="91376" tIns="45691" rIns="91376" bIns="45691">
            <a:spAutoFit/>
          </a:bodyPr>
          <a:lstStyle/>
          <a:p>
            <a:r>
              <a:rPr lang="en-US" dirty="0" smtClean="0"/>
              <a:t>     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به شما آگاهى و هوشيارى مى‏دهم، هميشه و در همه جا در صحنه باشيد.        </a:t>
            </a:r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شهيد محمد حسن قلى‏زاده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357156" y="1466135"/>
            <a:ext cx="0" cy="174684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57159" y="3212978"/>
            <a:ext cx="35488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25000" y="3219233"/>
            <a:ext cx="784573" cy="476995"/>
          </a:xfrm>
          <a:prstGeom prst="rect">
            <a:avLst/>
          </a:prstGeom>
          <a:noFill/>
        </p:spPr>
        <p:txBody>
          <a:bodyPr wrap="none" lIns="91376" tIns="45691" rIns="91376" bIns="4569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sz="2500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حدیث</a:t>
            </a:r>
            <a:endParaRPr lang="en-US" sz="25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8544" y="1540426"/>
            <a:ext cx="2058896" cy="476995"/>
          </a:xfrm>
          <a:prstGeom prst="rect">
            <a:avLst/>
          </a:prstGeom>
          <a:noFill/>
        </p:spPr>
        <p:txBody>
          <a:bodyPr wrap="none" lIns="91376" tIns="45691" rIns="91376" bIns="4569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sz="2500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پیام های اموزنده</a:t>
            </a:r>
            <a:endParaRPr lang="en-US" sz="25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4473" y="2136338"/>
            <a:ext cx="4015714" cy="1200270"/>
          </a:xfrm>
          <a:prstGeom prst="rect">
            <a:avLst/>
          </a:prstGeom>
          <a:noFill/>
        </p:spPr>
        <p:txBody>
          <a:bodyPr wrap="none" lIns="91376" tIns="45691" rIns="91376" bIns="45691" rtlCol="0">
            <a:spAutoFit/>
          </a:bodyPr>
          <a:lstStyle/>
          <a:p>
            <a:pPr algn="r"/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زن را تعریف کنید؟</a:t>
            </a:r>
          </a:p>
          <a:p>
            <a:pPr algn="r"/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زن در اسلام فردی است. زنده رزمنده وسازنده </a:t>
            </a:r>
          </a:p>
          <a:p>
            <a:pPr algn="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به شرط ان که لباس رزمش لباس عفتش هم باشد.</a:t>
            </a:r>
          </a:p>
          <a:p>
            <a:pPr algn="r"/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شهید بهشتی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406939" y="1466141"/>
            <a:ext cx="0" cy="197744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" y="3443573"/>
            <a:ext cx="440693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-20502" y="3429361"/>
            <a:ext cx="4541456" cy="3517616"/>
          </a:xfrm>
          <a:prstGeom prst="rect">
            <a:avLst/>
          </a:prstGeom>
        </p:spPr>
        <p:txBody>
          <a:bodyPr wrap="square" lIns="91376" tIns="45691" rIns="91376" bIns="45691">
            <a:spAutoFit/>
          </a:bodyPr>
          <a:lstStyle/>
          <a:p>
            <a:pPr algn="r"/>
            <a:r>
              <a:rPr lang="fa-IR" dirty="0" smtClean="0"/>
              <a:t> 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جوانی نزد شیخ حسنعلی نخودکی اصفهانی آمد و گفت سه قفل در زندگی ام وجود دارد و سه کلید از شما می خواهم.</a:t>
            </a:r>
          </a:p>
          <a:p>
            <a:pPr algn="r"/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قفل اول اینست که دوست دارم یک ازدواج سالم داشته باشم.</a:t>
            </a:r>
          </a:p>
          <a:p>
            <a:pPr algn="r"/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قفل دوم اینکه دوست دارم کارم برکت داشته باشد.</a:t>
            </a:r>
          </a:p>
          <a:p>
            <a:pPr algn="r"/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قفل سوم اینکه دوست دارم عاقبت بخیر شوم.</a:t>
            </a:r>
          </a:p>
          <a:p>
            <a:pPr algn="r"/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شیخ نخودکی فرمود:</a:t>
            </a:r>
          </a:p>
          <a:p>
            <a:pPr algn="r"/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برای قفل اول، نمازت را اول وقت بخوان.</a:t>
            </a:r>
          </a:p>
          <a:p>
            <a:pPr algn="r"/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برای قفل دوم نمازت را اول وقت بخوان.</a:t>
            </a:r>
          </a:p>
          <a:p>
            <a:pPr algn="r"/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 برای قفل سوم نمازت را اول وقت بخوان.</a:t>
            </a:r>
          </a:p>
          <a:p>
            <a:pPr algn="r"/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جوان عرض کرد: سه قفل با یک کلید؟؟!</a:t>
            </a:r>
          </a:p>
          <a:p>
            <a:pPr algn="r"/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شیخ نخودکی فرمود : نماز اول وقت شاه کلید است </a:t>
            </a:r>
            <a:r>
              <a:rPr lang="fa-IR" dirty="0" smtClean="0"/>
              <a:t>.</a:t>
            </a:r>
            <a:endParaRPr lang="fa-IR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082982" y="3443585"/>
            <a:ext cx="0" cy="341442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312808" y="3443573"/>
            <a:ext cx="80767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3277292" y="4939888"/>
            <a:ext cx="3066968" cy="536029"/>
          </a:xfrm>
          <a:prstGeom prst="rect">
            <a:avLst/>
          </a:prstGeom>
          <a:noFill/>
        </p:spPr>
        <p:txBody>
          <a:bodyPr wrap="square" lIns="91376" tIns="45691" rIns="91376" bIns="4569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2800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داستان نامه</a:t>
            </a:r>
            <a:endParaRPr lang="en-US" sz="28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31348" y="4965248"/>
            <a:ext cx="1489061" cy="476995"/>
          </a:xfrm>
          <a:prstGeom prst="rect">
            <a:avLst/>
          </a:prstGeom>
          <a:noFill/>
        </p:spPr>
        <p:txBody>
          <a:bodyPr wrap="none" lIns="91376" tIns="45691" rIns="91376" bIns="4569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sz="2500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معرفی کتاب</a:t>
            </a:r>
            <a:endParaRPr lang="en-US" sz="25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5120479" y="4869158"/>
            <a:ext cx="47855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248812" y="4869158"/>
            <a:ext cx="0" cy="197652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072386" y="3443573"/>
            <a:ext cx="128477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357156" y="3212989"/>
            <a:ext cx="0" cy="21638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619851" y="2244061"/>
            <a:ext cx="1583959" cy="692439"/>
          </a:xfrm>
          <a:prstGeom prst="rect">
            <a:avLst/>
          </a:prstGeom>
          <a:noFill/>
        </p:spPr>
        <p:txBody>
          <a:bodyPr wrap="none" lIns="91376" tIns="45691" rIns="91376" bIns="45691" rtlCol="0">
            <a:spAutoFit/>
          </a:bodyPr>
          <a:lstStyle/>
          <a:p>
            <a:r>
              <a:rPr lang="fa-IR" sz="3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تفرجگاه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036738" y="3679095"/>
            <a:ext cx="4953000" cy="1200270"/>
          </a:xfrm>
          <a:prstGeom prst="rect">
            <a:avLst/>
          </a:prstGeom>
        </p:spPr>
        <p:txBody>
          <a:bodyPr lIns="91376" tIns="45691" rIns="91376" bIns="45691">
            <a:spAutoFit/>
          </a:bodyPr>
          <a:lstStyle/>
          <a:p>
            <a:pPr algn="r"/>
            <a:endParaRPr lang="fa-I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r"/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إِنَّ اللّه  عَزَّ وَ جَلَّ يُحِبُّ المُداعِبَ فِى الجَماعَةِ بِلا رَفَثٍ؛</a:t>
            </a:r>
          </a:p>
          <a:p>
            <a:pPr algn="r"/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خداوند عزوجل دوست دارد كسى را كه در ميان جمع شوخى كند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به شرط آن كه ناسزا نگويد.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86746" y="3270713"/>
            <a:ext cx="1840439" cy="677050"/>
          </a:xfrm>
          <a:prstGeom prst="rect">
            <a:avLst/>
          </a:prstGeom>
          <a:noFill/>
        </p:spPr>
        <p:txBody>
          <a:bodyPr wrap="none" lIns="91376" tIns="45691" rIns="91376" bIns="45691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fa-IR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fa-IR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امام باقرعلیه السلام</a:t>
            </a:r>
            <a:endParaRPr lang="en-US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8132" y="5842868"/>
            <a:ext cx="1922192" cy="523162"/>
          </a:xfrm>
          <a:prstGeom prst="rect">
            <a:avLst/>
          </a:prstGeom>
          <a:noFill/>
        </p:spPr>
        <p:txBody>
          <a:bodyPr wrap="none" lIns="91376" tIns="45691" rIns="91376" bIns="45691" rtlCol="0">
            <a:spAutoFit/>
          </a:bodyPr>
          <a:lstStyle/>
          <a:p>
            <a:r>
              <a:rPr lang="fa-I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جشن پتو(طنز)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13205" y="5238273"/>
            <a:ext cx="1758686" cy="1461880"/>
          </a:xfrm>
          <a:prstGeom prst="rect">
            <a:avLst/>
          </a:prstGeom>
          <a:noFill/>
        </p:spPr>
        <p:txBody>
          <a:bodyPr wrap="none" lIns="91376" tIns="45691" rIns="91376" bIns="45691" rtlCol="0">
            <a:spAutoFit/>
          </a:bodyPr>
          <a:lstStyle/>
          <a:p>
            <a:pPr algn="ctr"/>
            <a:r>
              <a:rPr lang="fa-IR" sz="2800" dirty="0"/>
              <a:t>بهای این</a:t>
            </a:r>
          </a:p>
          <a:p>
            <a:r>
              <a:rPr lang="fa-IR" sz="2800" dirty="0"/>
              <a:t>مجموعه یک </a:t>
            </a:r>
          </a:p>
          <a:p>
            <a:pPr algn="ctr"/>
            <a:r>
              <a:rPr lang="fa-IR" sz="3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صلوات</a:t>
            </a:r>
            <a:endParaRPr lang="en-US" sz="3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497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"/>
            <a:ext cx="9906000" cy="1628798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881" y="2789510"/>
            <a:ext cx="2470126" cy="3904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/>
        </p:nvSpPr>
        <p:spPr>
          <a:xfrm>
            <a:off x="-30703" y="2060854"/>
            <a:ext cx="3024336" cy="2031267"/>
          </a:xfrm>
          <a:prstGeom prst="rect">
            <a:avLst/>
          </a:prstGeom>
        </p:spPr>
        <p:txBody>
          <a:bodyPr wrap="square" lIns="91376" tIns="45691" rIns="91376" bIns="45691">
            <a:spAutoFit/>
          </a:bodyPr>
          <a:lstStyle/>
          <a:p>
            <a:pPr algn="r"/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یکی از خلفای عباسی که بسیار ظالم و ستمگر بود به یکی از ندیمان خویش گفت: ‌برای من لقبی پیدا کن که پسوند آن اسم اللّه باشد، مثل اَلْمُعتَصم بِاللّه، آن ندیم پس از لحظه‌ای گفت: هیچ لقبی برای تو مناسب‌تر از «نعوذُ باللّه» نیست!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605" r="954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765" y="2205901"/>
            <a:ext cx="1686161" cy="184306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81988" y="1739520"/>
            <a:ext cx="1590371" cy="476995"/>
          </a:xfrm>
          <a:prstGeom prst="rect">
            <a:avLst/>
          </a:prstGeom>
          <a:noFill/>
        </p:spPr>
        <p:txBody>
          <a:bodyPr wrap="none" lIns="91376" tIns="45691" rIns="91376" bIns="45691" rtlCol="0">
            <a:spAutoFit/>
          </a:bodyPr>
          <a:lstStyle/>
          <a:p>
            <a:r>
              <a:rPr lang="fa-IR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لطیفه اسلامی</a:t>
            </a:r>
            <a:endParaRPr lang="en-US" sz="2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43730" y="1708741"/>
            <a:ext cx="1276182" cy="523162"/>
          </a:xfrm>
          <a:prstGeom prst="rect">
            <a:avLst/>
          </a:prstGeom>
          <a:noFill/>
        </p:spPr>
        <p:txBody>
          <a:bodyPr wrap="none" lIns="91376" tIns="45691" rIns="91376" bIns="45691" rtlCol="0">
            <a:spAutoFit/>
          </a:bodyPr>
          <a:lstStyle/>
          <a:p>
            <a:r>
              <a:rPr lang="fa-I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پیام شهدا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78922" y="2231963"/>
            <a:ext cx="2317094" cy="1200270"/>
          </a:xfrm>
          <a:prstGeom prst="rect">
            <a:avLst/>
          </a:prstGeom>
          <a:noFill/>
        </p:spPr>
        <p:txBody>
          <a:bodyPr wrap="square" lIns="91376" tIns="45691" rIns="91376" bIns="45691" rtlCol="0">
            <a:spAutoFit/>
          </a:bodyPr>
          <a:lstStyle/>
          <a:p>
            <a:pPr algn="r"/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بچه ها اگر شهر سقوط کرد،</a:t>
            </a:r>
          </a:p>
          <a:p>
            <a:pPr algn="r"/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دوباره آن را پس می گیریم؛</a:t>
            </a:r>
          </a:p>
          <a:p>
            <a:pPr algn="r"/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مواظب باشید </a:t>
            </a:r>
            <a:r>
              <a:rPr lang="fa-IR" dirty="0" smtClean="0">
                <a:solidFill>
                  <a:srgbClr val="00B050"/>
                </a:solidFill>
              </a:rPr>
              <a:t>ا</a:t>
            </a:r>
            <a:r>
              <a:rPr lang="fa-IR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یمانتان</a:t>
            </a:r>
            <a:r>
              <a:rPr lang="fa-IR" dirty="0" smtClean="0"/>
              <a:t> </a:t>
            </a:r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سقوط</a:t>
            </a:r>
            <a:r>
              <a:rPr lang="fa-IR" dirty="0" smtClean="0"/>
              <a:t> </a:t>
            </a:r>
            <a:endParaRPr lang="en-US" dirty="0" smtClean="0"/>
          </a:p>
          <a:p>
            <a:pPr algn="r"/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نکند.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64971" y="3247621"/>
            <a:ext cx="1391662" cy="369273"/>
          </a:xfrm>
          <a:prstGeom prst="rect">
            <a:avLst/>
          </a:prstGeom>
          <a:noFill/>
        </p:spPr>
        <p:txBody>
          <a:bodyPr wrap="none" lIns="91376" tIns="45691" rIns="91376" bIns="4569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شهید جهان آرا</a:t>
            </a:r>
            <a:endParaRPr lang="en-US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79794" y="4479503"/>
            <a:ext cx="1490985" cy="476995"/>
          </a:xfrm>
          <a:prstGeom prst="rect">
            <a:avLst/>
          </a:prstGeom>
          <a:noFill/>
        </p:spPr>
        <p:txBody>
          <a:bodyPr wrap="none" lIns="91376" tIns="45691" rIns="91376" bIns="45691" rtlCol="0">
            <a:spAutoFit/>
          </a:bodyPr>
          <a:lstStyle/>
          <a:p>
            <a:r>
              <a:rPr lang="fa-IR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آیا می دانید؟</a:t>
            </a:r>
            <a:endParaRPr lang="en-US" sz="2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231576" y="4933827"/>
            <a:ext cx="3716259" cy="646272"/>
          </a:xfrm>
          <a:prstGeom prst="rect">
            <a:avLst/>
          </a:prstGeom>
        </p:spPr>
        <p:txBody>
          <a:bodyPr wrap="square" lIns="91376" tIns="45691" rIns="91376" bIns="4569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fa-I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آیا میدانید : در آیه ۶ سوره مائده </a:t>
            </a:r>
            <a:r>
              <a:rPr lang="fa-I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مراحل</a:t>
            </a:r>
          </a:p>
          <a:p>
            <a:pPr algn="r"/>
            <a:r>
              <a:rPr lang="fa-I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fa-I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وضو بیان شده است.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231571" y="5507734"/>
            <a:ext cx="3719579" cy="923271"/>
          </a:xfrm>
          <a:prstGeom prst="rect">
            <a:avLst/>
          </a:prstGeom>
        </p:spPr>
        <p:txBody>
          <a:bodyPr wrap="square" lIns="91376" tIns="45691" rIns="91376" bIns="4569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endParaRPr lang="fa-I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/>
            <a:r>
              <a:rPr lang="fa-I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آیا میدانید : بهترین نوشیدنی که در قرآن </a:t>
            </a:r>
            <a:endParaRPr lang="fa-IR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/>
            <a:r>
              <a:rPr lang="fa-I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ذکر </a:t>
            </a:r>
            <a:r>
              <a:rPr lang="fa-I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شده ( شیر ) می باشد.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52437" y="5098894"/>
            <a:ext cx="3584849" cy="1754268"/>
          </a:xfrm>
          <a:prstGeom prst="rect">
            <a:avLst/>
          </a:prstGeom>
        </p:spPr>
        <p:txBody>
          <a:bodyPr wrap="square" lIns="91376" tIns="45691" rIns="91376" bIns="4569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endParaRPr lang="fa-IR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/>
            <a:r>
              <a:rPr lang="fa-I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تَبَسُّمُ </a:t>
            </a:r>
            <a:r>
              <a:rPr lang="fa-I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الرَّجُلِ فِي وَجْهِ أَخِيهِ حَسَنَة</a:t>
            </a:r>
          </a:p>
          <a:p>
            <a:pPr algn="r"/>
            <a:endParaRPr lang="fa-IR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/>
            <a:r>
              <a:rPr lang="fa-I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لبخند </a:t>
            </a:r>
            <a:r>
              <a:rPr lang="fa-I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آدمى به روى برادرش، </a:t>
            </a:r>
            <a:endParaRPr lang="fa-IR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/>
            <a:r>
              <a:rPr lang="fa-I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حسنه است</a:t>
            </a:r>
            <a:r>
              <a:rPr lang="fa-I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</a:p>
          <a:p>
            <a:pPr algn="r"/>
            <a:endParaRPr lang="fa-I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99092" y="4672208"/>
            <a:ext cx="825738" cy="523162"/>
          </a:xfrm>
          <a:prstGeom prst="rect">
            <a:avLst/>
          </a:prstGeom>
          <a:noFill/>
        </p:spPr>
        <p:txBody>
          <a:bodyPr wrap="none" lIns="91376" tIns="45691" rIns="91376" bIns="45691" rtlCol="0">
            <a:spAutoFit/>
          </a:bodyPr>
          <a:lstStyle/>
          <a:p>
            <a:r>
              <a:rPr lang="fa-I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حدیث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9" name="Picture 2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053" y="4803754"/>
            <a:ext cx="990739" cy="1552793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167600" y="1908807"/>
            <a:ext cx="2579924" cy="3416261"/>
          </a:xfrm>
          <a:prstGeom prst="rect">
            <a:avLst/>
          </a:prstGeom>
        </p:spPr>
        <p:txBody>
          <a:bodyPr wrap="square" lIns="91376" tIns="45691" rIns="91376" bIns="4569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endParaRPr lang="fa-IR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fa-IR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رزمنده ۱۴ ساله ای را به اسارت گرفته بودند. فرمانده‌ی عراقی وقتی او را دید و متوجه سنش شد، پرسید مگر سن سربازی ۱۸ سال نیست؟ خمینی سن سربازی را پایین آورده؟</a:t>
            </a:r>
          </a:p>
          <a:p>
            <a:pPr algn="r"/>
            <a:r>
              <a:rPr lang="fa-IR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رزمنده در جواب عراقی گفت نه، سن سربازی همان ۱۸ سال است، خمینی سن عشق را پایین آورده.</a:t>
            </a:r>
            <a:endParaRPr lang="en-US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33395" y="1682678"/>
            <a:ext cx="1561517" cy="523162"/>
          </a:xfrm>
          <a:prstGeom prst="rect">
            <a:avLst/>
          </a:prstGeom>
          <a:noFill/>
        </p:spPr>
        <p:txBody>
          <a:bodyPr wrap="none" lIns="91376" tIns="45691" rIns="91376" bIns="45691" rtlCol="0">
            <a:spAutoFit/>
          </a:bodyPr>
          <a:lstStyle/>
          <a:p>
            <a:r>
              <a:rPr lang="fa-I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داستان نامه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31373" y="5452831"/>
            <a:ext cx="1571135" cy="523162"/>
          </a:xfrm>
          <a:prstGeom prst="rect">
            <a:avLst/>
          </a:prstGeom>
          <a:noFill/>
        </p:spPr>
        <p:txBody>
          <a:bodyPr wrap="none" lIns="91376" tIns="45691" rIns="91376" bIns="45691" rtlCol="0">
            <a:spAutoFit/>
          </a:bodyPr>
          <a:lstStyle/>
          <a:p>
            <a:r>
              <a:rPr lang="fa-I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معرفی کتاب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8027" y="5976050"/>
            <a:ext cx="1983684" cy="400051"/>
          </a:xfrm>
          <a:prstGeom prst="rect">
            <a:avLst/>
          </a:prstGeom>
          <a:noFill/>
        </p:spPr>
        <p:txBody>
          <a:bodyPr wrap="none" lIns="91376" tIns="45691" rIns="91376" bIns="4569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sz="2000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شاهرخ(</a:t>
            </a:r>
            <a:r>
              <a:rPr lang="fa-IR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خاطره شهید</a:t>
            </a:r>
            <a:r>
              <a:rPr lang="fa-IR" sz="2000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en-US" sz="20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065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12" y="2680327"/>
            <a:ext cx="8979781" cy="4164270"/>
          </a:xfrm>
          <a:prstGeom prst="rect">
            <a:avLst/>
          </a:prstGeom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4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013" y="2852941"/>
            <a:ext cx="3498499" cy="271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8" b="100000" l="0" r="98462">
                        <a14:foregroundMark x1="8718" y1="93023" x2="29231" y2="72093"/>
                        <a14:foregroundMark x1="10256" y1="71705" x2="26154" y2="71705"/>
                        <a14:foregroundMark x1="7692" y1="80233" x2="4615" y2="90698"/>
                        <a14:foregroundMark x1="80513" y1="62791" x2="91282" y2="69380"/>
                        <a14:foregroundMark x1="25641" y1="64341" x2="11282" y2="70543"/>
                        <a14:backgroundMark x1="2564" y1="7364" x2="1026" y2="99612"/>
                        <a14:backgroundMark x1="18462" y1="53876" x2="2564" y2="54651"/>
                        <a14:backgroundMark x1="90769" y1="54651" x2="86154" y2="44574"/>
                        <a14:backgroundMark x1="88718" y1="53488" x2="92308" y2="60465"/>
                        <a14:backgroundMark x1="81538" y1="59302" x2="96410" y2="627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4998">
            <a:off x="4715685" y="3214823"/>
            <a:ext cx="1278294" cy="169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9906000" cy="15010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1553" y="36420"/>
            <a:ext cx="3049103" cy="861716"/>
          </a:xfrm>
          <a:prstGeom prst="rect">
            <a:avLst/>
          </a:prstGeom>
          <a:noFill/>
        </p:spPr>
        <p:txBody>
          <a:bodyPr wrap="none" lIns="91376" tIns="45691" rIns="91376" bIns="45691" rtlCol="0">
            <a:spAutoFit/>
          </a:bodyPr>
          <a:lstStyle/>
          <a:p>
            <a:r>
              <a:rPr lang="fa-IR" sz="2500" dirty="0">
                <a:solidFill>
                  <a:schemeClr val="accent6">
                    <a:lumMod val="50000"/>
                  </a:schemeClr>
                </a:solidFill>
              </a:rPr>
              <a:t>تفرجگاه حسینیه شاکوه محله</a:t>
            </a:r>
          </a:p>
          <a:p>
            <a:pPr algn="ctr"/>
            <a:r>
              <a:rPr lang="fa-IR" sz="2000" dirty="0">
                <a:solidFill>
                  <a:schemeClr val="accent6">
                    <a:lumMod val="50000"/>
                  </a:schemeClr>
                </a:solidFill>
              </a:rPr>
              <a:t>شماره</a:t>
            </a:r>
            <a:r>
              <a:rPr lang="fa-IR" sz="25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endParaRPr lang="en-US" sz="25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2909" y="1501006"/>
            <a:ext cx="2706189" cy="1584991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txBody>
          <a:bodyPr wrap="none" lIns="91376" tIns="45691" rIns="91376" bIns="45691" rtlCol="0">
            <a:spAutoFit/>
          </a:bodyPr>
          <a:lstStyle/>
          <a:p>
            <a:pPr algn="ctr"/>
            <a:r>
              <a:rPr lang="fa-IR" sz="2500" dirty="0">
                <a:solidFill>
                  <a:schemeClr val="accent6">
                    <a:lumMod val="50000"/>
                  </a:schemeClr>
                </a:solidFill>
              </a:rPr>
              <a:t>سخنی از بزرگان</a:t>
            </a:r>
          </a:p>
          <a:p>
            <a:pPr algn="ctr"/>
            <a:r>
              <a:rPr lang="fa-IR" dirty="0">
                <a:solidFill>
                  <a:schemeClr val="accent6">
                    <a:lumMod val="75000"/>
                  </a:schemeClr>
                </a:solidFill>
              </a:rPr>
              <a:t>اگر می خواهید خوشبخت باشید</a:t>
            </a:r>
          </a:p>
          <a:p>
            <a:pPr algn="ctr"/>
            <a:r>
              <a:rPr lang="fa-IR" dirty="0">
                <a:solidFill>
                  <a:schemeClr val="accent6">
                    <a:lumMod val="75000"/>
                  </a:schemeClr>
                </a:solidFill>
              </a:rPr>
              <a:t>زندگی را به یکی هدف گره بزنید</a:t>
            </a:r>
          </a:p>
          <a:p>
            <a:pPr algn="ctr"/>
            <a:r>
              <a:rPr lang="fa-IR" dirty="0">
                <a:solidFill>
                  <a:schemeClr val="accent6">
                    <a:lumMod val="75000"/>
                  </a:schemeClr>
                </a:solidFill>
              </a:rPr>
              <a:t>نه به آدم ها و أشیاء.</a:t>
            </a:r>
          </a:p>
          <a:p>
            <a:r>
              <a:rPr lang="fa-IR" dirty="0" smtClean="0">
                <a:solidFill>
                  <a:srgbClr val="C00000"/>
                </a:solidFill>
              </a:rPr>
              <a:t>انیشتین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3775" y="5736601"/>
            <a:ext cx="2741326" cy="1107937"/>
          </a:xfrm>
          <a:prstGeom prst="rect">
            <a:avLst/>
          </a:prstGeom>
          <a:noFill/>
        </p:spPr>
        <p:txBody>
          <a:bodyPr wrap="none" lIns="91376" tIns="45691" rIns="91376" bIns="45691" rtlCol="0">
            <a:spAutoFit/>
          </a:bodyPr>
          <a:lstStyle/>
          <a:p>
            <a:pPr algn="ctr"/>
            <a:r>
              <a:rPr lang="fa-IR" sz="2800" dirty="0">
                <a:solidFill>
                  <a:schemeClr val="accent6">
                    <a:lumMod val="50000"/>
                  </a:schemeClr>
                </a:solidFill>
              </a:rPr>
              <a:t>معرفی کتاب</a:t>
            </a:r>
          </a:p>
          <a:p>
            <a:pPr algn="ctr"/>
            <a:endParaRPr lang="fa-IR" dirty="0"/>
          </a:p>
          <a:p>
            <a:pPr algn="ctr"/>
            <a:r>
              <a:rPr lang="fa-IR" dirty="0" smtClean="0">
                <a:solidFill>
                  <a:schemeClr val="accent6">
                    <a:lumMod val="75000"/>
                  </a:schemeClr>
                </a:solidFill>
              </a:rPr>
              <a:t>خاطره شهید)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fa-IR" sz="2000" dirty="0">
                <a:solidFill>
                  <a:schemeClr val="accent6">
                    <a:lumMod val="75000"/>
                  </a:schemeClr>
                </a:solidFill>
              </a:rPr>
              <a:t>شهید ابراهیم هادی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0344" y="1501017"/>
            <a:ext cx="2257220" cy="954049"/>
          </a:xfrm>
          <a:prstGeom prst="rect">
            <a:avLst/>
          </a:prstGeom>
          <a:noFill/>
        </p:spPr>
        <p:txBody>
          <a:bodyPr wrap="none" lIns="91376" tIns="45691" rIns="91376" bIns="45691" rtlCol="0">
            <a:spAutoFit/>
          </a:bodyPr>
          <a:lstStyle/>
          <a:p>
            <a:r>
              <a:rPr lang="fa-IR" sz="2800" dirty="0">
                <a:solidFill>
                  <a:schemeClr val="accent6">
                    <a:lumMod val="50000"/>
                  </a:schemeClr>
                </a:solidFill>
              </a:rPr>
              <a:t>آیه ای برای </a:t>
            </a:r>
            <a:r>
              <a:rPr lang="fa-IR" sz="2800" dirty="0">
                <a:solidFill>
                  <a:srgbClr val="00B050"/>
                </a:solidFill>
              </a:rPr>
              <a:t>تلنگر</a:t>
            </a:r>
          </a:p>
          <a:p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41759" y="1978063"/>
            <a:ext cx="2524921" cy="400051"/>
          </a:xfrm>
          <a:prstGeom prst="rect">
            <a:avLst/>
          </a:prstGeom>
        </p:spPr>
        <p:txBody>
          <a:bodyPr wrap="none" lIns="91376" tIns="45691" rIns="91376" bIns="45691">
            <a:spAutoFit/>
          </a:bodyPr>
          <a:lstStyle/>
          <a:p>
            <a:r>
              <a:rPr lang="fa-IR" sz="2000" dirty="0">
                <a:solidFill>
                  <a:srgbClr val="002060"/>
                </a:solidFill>
              </a:rPr>
              <a:t>وَمَا الْحَيَاةُ الدُّنْيَا إِلاَّ لَعِبٌ وَلَهْوٌ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32923" y="2780926"/>
            <a:ext cx="1512169" cy="144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91" rIns="91376" bIns="45691"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36626" y="2361086"/>
            <a:ext cx="4646049" cy="707844"/>
          </a:xfrm>
          <a:prstGeom prst="rect">
            <a:avLst/>
          </a:prstGeom>
        </p:spPr>
        <p:txBody>
          <a:bodyPr wrap="none" lIns="91376" tIns="45691" rIns="91376" bIns="45691">
            <a:spAutoFit/>
          </a:bodyPr>
          <a:lstStyle/>
          <a:p>
            <a:r>
              <a:rPr lang="fa-IR" sz="2000" dirty="0">
                <a:solidFill>
                  <a:schemeClr val="accent6">
                    <a:lumMod val="75000"/>
                  </a:schemeClr>
                </a:solidFill>
              </a:rPr>
              <a:t>و زندگى دنيا جز بازى و سرگرمى</a:t>
            </a:r>
          </a:p>
          <a:p>
            <a:pPr algn="r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fa-IR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2000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نيست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57623" y="2011876"/>
            <a:ext cx="3910583" cy="2862263"/>
          </a:xfrm>
          <a:prstGeom prst="rect">
            <a:avLst/>
          </a:prstGeom>
        </p:spPr>
        <p:txBody>
          <a:bodyPr wrap="square" lIns="91376" tIns="45691" rIns="91376" bIns="45691">
            <a:spAutoFit/>
          </a:bodyPr>
          <a:lstStyle/>
          <a:p>
            <a:pPr algn="r"/>
            <a:r>
              <a:rPr lang="fa-IR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مادر بهش گفت: ابراهیم، سرما اذیتت نمی کنه؟ گفت: نه مادر، هوا خیلی سرد نیست. هوا خیلی سرد بود، ولی نمی خواست ما را توی خرج بیندازد. دلم نیامد؛ همان روز رفتم و یک کلاه برایش خریدم. صبح فردا، کلاه را سرش کشید   و رفت. ظهر که برگشت، بدون کلاه بود! گفتم: کلاهت کو؟ گفت: اگر بگم، دعوام نمی کنی؟ گفتم: نه مادر؛ مگه چیکارش کردی؟ گفت: یکی از بچه های مدرسه مون با دمپایی میاد؛ امروز سرما خورده بود؛دیدم کلاه برای اون واجب تره.</a:t>
            </a:r>
            <a:endParaRPr lang="en-US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1384" y="1608728"/>
            <a:ext cx="3039485" cy="476995"/>
          </a:xfrm>
          <a:prstGeom prst="rect">
            <a:avLst/>
          </a:prstGeom>
          <a:noFill/>
        </p:spPr>
        <p:txBody>
          <a:bodyPr wrap="none" lIns="91376" tIns="45691" rIns="91376" bIns="45691" rtlCol="0">
            <a:spAutoFit/>
          </a:bodyPr>
          <a:lstStyle/>
          <a:p>
            <a:r>
              <a:rPr lang="fa-IR" sz="2500" dirty="0">
                <a:solidFill>
                  <a:schemeClr val="accent6">
                    <a:lumMod val="50000"/>
                  </a:schemeClr>
                </a:solidFill>
              </a:rPr>
              <a:t>نوجوامانیمان را </a:t>
            </a:r>
            <a:r>
              <a:rPr lang="fa-IR" sz="2500" dirty="0">
                <a:solidFill>
                  <a:srgbClr val="00B050"/>
                </a:solidFill>
              </a:rPr>
              <a:t>مقایسه </a:t>
            </a:r>
            <a:r>
              <a:rPr lang="fa-IR" sz="2500" dirty="0">
                <a:solidFill>
                  <a:schemeClr val="accent6">
                    <a:lumMod val="50000"/>
                  </a:schemeClr>
                </a:solidFill>
              </a:rPr>
              <a:t>کنیم</a:t>
            </a:r>
            <a:endParaRPr lang="en-US" sz="25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93259" y="3529782"/>
            <a:ext cx="2836305" cy="1938950"/>
          </a:xfrm>
          <a:prstGeom prst="rect">
            <a:avLst/>
          </a:prstGeom>
        </p:spPr>
        <p:txBody>
          <a:bodyPr wrap="square" lIns="91376" tIns="45691" rIns="91376" bIns="45691">
            <a:spAutoFit/>
          </a:bodyPr>
          <a:lstStyle/>
          <a:p>
            <a:pPr algn="r"/>
            <a:r>
              <a:rPr lang="fa-IR" sz="2000" dirty="0">
                <a:solidFill>
                  <a:srgbClr val="002060"/>
                </a:solidFill>
              </a:rPr>
              <a:t>اَلصَّبرُ ثَلاثَةٌ: صَبرٌ عِندَ المُصيبَةِ، وَ صَبرٌ عَلَى الطّاعَةِ و َصَبرٌ عَنِ المَعصيَةِ؛</a:t>
            </a:r>
          </a:p>
          <a:p>
            <a:pPr algn="r"/>
            <a:r>
              <a:rPr lang="fa-IR" sz="2000" dirty="0">
                <a:solidFill>
                  <a:schemeClr val="accent6">
                    <a:lumMod val="75000"/>
                  </a:schemeClr>
                </a:solidFill>
              </a:rPr>
              <a:t>صبر سه نوع است: صبر در هنگام مصيبت، صبر بر طاعت و صبر بر ترك گناه.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50048" y="3068108"/>
            <a:ext cx="1325875" cy="476995"/>
          </a:xfrm>
          <a:prstGeom prst="rect">
            <a:avLst/>
          </a:prstGeom>
          <a:noFill/>
        </p:spPr>
        <p:txBody>
          <a:bodyPr wrap="none" lIns="91376" tIns="45691" rIns="91376" bIns="45691" rtlCol="0">
            <a:spAutoFit/>
          </a:bodyPr>
          <a:lstStyle/>
          <a:p>
            <a:r>
              <a:rPr lang="fa-IR" sz="2500" dirty="0">
                <a:solidFill>
                  <a:schemeClr val="accent6">
                    <a:lumMod val="50000"/>
                  </a:schemeClr>
                </a:solidFill>
              </a:rPr>
              <a:t>پیامبر اکرم</a:t>
            </a:r>
            <a:endParaRPr lang="en-US" sz="25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3112" y="6188262"/>
            <a:ext cx="3742421" cy="646272"/>
          </a:xfrm>
          <a:prstGeom prst="rect">
            <a:avLst/>
          </a:prstGeom>
        </p:spPr>
        <p:txBody>
          <a:bodyPr wrap="square" lIns="91376" tIns="45691" rIns="91376" bIns="45691">
            <a:spAutoFit/>
          </a:bodyPr>
          <a:lstStyle/>
          <a:p>
            <a:r>
              <a:rPr lang="fa-IR" dirty="0">
                <a:solidFill>
                  <a:schemeClr val="accent6">
                    <a:lumMod val="75000"/>
                  </a:schemeClr>
                </a:solidFill>
              </a:rPr>
              <a:t>1) «کلٌّ فی فلک» (یس، 40)</a:t>
            </a:r>
          </a:p>
          <a:p>
            <a:r>
              <a:rPr lang="fa-IR" dirty="0">
                <a:solidFill>
                  <a:schemeClr val="accent6">
                    <a:lumMod val="75000"/>
                  </a:schemeClr>
                </a:solidFill>
              </a:rPr>
              <a:t>2) «ربّک فکّبر» (مدثر، 3).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87907" y="4992904"/>
            <a:ext cx="1508617" cy="492384"/>
          </a:xfrm>
          <a:prstGeom prst="rect">
            <a:avLst/>
          </a:prstGeom>
          <a:noFill/>
        </p:spPr>
        <p:txBody>
          <a:bodyPr wrap="none" lIns="91376" tIns="45691" rIns="91376" bIns="45691" rtlCol="0">
            <a:spAutoFit/>
          </a:bodyPr>
          <a:lstStyle/>
          <a:p>
            <a:r>
              <a:rPr lang="fa-IR" sz="2600" dirty="0">
                <a:solidFill>
                  <a:schemeClr val="accent6">
                    <a:lumMod val="50000"/>
                  </a:schemeClr>
                </a:solidFill>
              </a:rPr>
              <a:t>اعجاب قرآن</a:t>
            </a:r>
            <a:endParaRPr lang="en-US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5737" y="5519847"/>
            <a:ext cx="2507288" cy="646272"/>
          </a:xfrm>
          <a:prstGeom prst="rect">
            <a:avLst/>
          </a:prstGeom>
          <a:noFill/>
        </p:spPr>
        <p:txBody>
          <a:bodyPr wrap="none" lIns="91376" tIns="45691" rIns="91376" bIns="45691" rtlCol="0">
            <a:spAutoFit/>
          </a:bodyPr>
          <a:lstStyle/>
          <a:p>
            <a:r>
              <a:rPr lang="fa-IR" dirty="0">
                <a:solidFill>
                  <a:schemeClr val="accent6">
                    <a:lumMod val="75000"/>
                  </a:schemeClr>
                </a:solidFill>
              </a:rPr>
              <a:t>دو آیه ای  که از هر سو خوانده</a:t>
            </a:r>
          </a:p>
          <a:p>
            <a:r>
              <a:rPr lang="fa-IR" dirty="0">
                <a:solidFill>
                  <a:schemeClr val="accent6">
                    <a:lumMod val="75000"/>
                  </a:schemeClr>
                </a:solidFill>
              </a:rPr>
              <a:t> شود همان معنی را میدهد.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Horizontal Scroll 21"/>
          <p:cNvSpPr/>
          <p:nvPr/>
        </p:nvSpPr>
        <p:spPr>
          <a:xfrm>
            <a:off x="3726453" y="5468772"/>
            <a:ext cx="3011242" cy="1272308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376" tIns="45691" rIns="91376" bIns="45691" rtlCol="0" anchor="ctr"/>
          <a:lstStyle/>
          <a:p>
            <a:pPr algn="ctr"/>
            <a:r>
              <a:rPr lang="fa-IR" dirty="0" smtClean="0"/>
              <a:t>وبلاگ حسینیه</a:t>
            </a:r>
          </a:p>
          <a:p>
            <a:pPr algn="ctr"/>
            <a:r>
              <a:rPr lang="en-US" dirty="0" smtClean="0"/>
              <a:t>Masjad22.blogfa.com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59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er\Documents\مهدی\عکس\نشریه\Laye-Baz(06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62" y="3241131"/>
            <a:ext cx="3278949" cy="142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cuments\مهدی\عکس\نشریه\Laye-Baz(06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225" y="1047546"/>
            <a:ext cx="2214180" cy="96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14777" y="825783"/>
            <a:ext cx="2154628" cy="1477269"/>
          </a:xfrm>
          <a:prstGeom prst="rect">
            <a:avLst/>
          </a:prstGeom>
          <a:noFill/>
        </p:spPr>
        <p:txBody>
          <a:bodyPr wrap="none" lIns="91376" tIns="45691" rIns="91376" bIns="45691" rtlCol="0">
            <a:spAutoFit/>
          </a:bodyPr>
          <a:lstStyle/>
          <a:p>
            <a:endParaRPr lang="fa-IR" dirty="0" smtClean="0">
              <a:latin typeface="EucrosiaUPC" panose="02020603050405020304" pitchFamily="18" charset="-34"/>
            </a:endParaRPr>
          </a:p>
          <a:p>
            <a:r>
              <a:rPr lang="fa-IR" dirty="0" smtClean="0">
                <a:latin typeface="EucrosiaUPC" panose="02020603050405020304" pitchFamily="18" charset="-34"/>
              </a:rPr>
              <a:t>ظهور در جمجمه هاست...</a:t>
            </a:r>
          </a:p>
          <a:p>
            <a:r>
              <a:rPr lang="fa-IR" dirty="0" smtClean="0">
                <a:latin typeface="EucrosiaUPC" panose="02020603050405020304" pitchFamily="18" charset="-34"/>
              </a:rPr>
              <a:t>نه در جمعه ها...</a:t>
            </a:r>
          </a:p>
          <a:p>
            <a:r>
              <a:rPr lang="fa-IR" sz="1600" dirty="0" smtClean="0">
                <a:latin typeface="Tunga" panose="020B0502040204020203" pitchFamily="34" charset="0"/>
              </a:rPr>
              <a:t>علامه حسنزاده املی</a:t>
            </a:r>
          </a:p>
          <a:p>
            <a:endParaRPr lang="en-US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560" y="5517232"/>
            <a:ext cx="10050542" cy="1492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988" y="3811828"/>
            <a:ext cx="2870994" cy="304617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47" y="4615319"/>
            <a:ext cx="1390844" cy="164805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0105"/>
            <a:ext cx="1069009" cy="1887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User\Documents\مهدی\عکس\نشریه\Laye-Baz(19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20718">
            <a:off x="-205345" y="562999"/>
            <a:ext cx="1426930" cy="108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 rot="17777231">
            <a:off x="-42981" y="1017173"/>
            <a:ext cx="1040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sz="1400" dirty="0" smtClean="0">
                <a:solidFill>
                  <a:srgbClr val="FF0000"/>
                </a:solidFill>
              </a:rPr>
              <a:t>حسینیه </a:t>
            </a:r>
          </a:p>
          <a:p>
            <a:pPr algn="ctr"/>
            <a:r>
              <a:rPr lang="fa-IR" sz="1400" dirty="0" smtClean="0">
                <a:solidFill>
                  <a:srgbClr val="FF0000"/>
                </a:solidFill>
              </a:rPr>
              <a:t>شاهکوه  محله 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51" y="4248322"/>
            <a:ext cx="354199" cy="492798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340" y="3218666"/>
            <a:ext cx="276264" cy="285790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580" y="855691"/>
            <a:ext cx="314369" cy="304843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708" y="817569"/>
            <a:ext cx="304843" cy="266737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319" y="2945720"/>
            <a:ext cx="285790" cy="228632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319" y="1123542"/>
            <a:ext cx="276264" cy="304843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50" y="1766803"/>
            <a:ext cx="287015" cy="241697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150930"/>
            <a:ext cx="1943371" cy="438211"/>
          </a:xfrm>
          <a:prstGeom prst="rect">
            <a:avLst/>
          </a:prstGeom>
        </p:spPr>
      </p:pic>
      <p:sp>
        <p:nvSpPr>
          <p:cNvPr id="24" name="Rounded Rectangular Callout 23"/>
          <p:cNvSpPr/>
          <p:nvPr/>
        </p:nvSpPr>
        <p:spPr>
          <a:xfrm rot="10800000">
            <a:off x="6548347" y="2173248"/>
            <a:ext cx="806923" cy="449296"/>
          </a:xfrm>
          <a:prstGeom prst="wedgeRoundRectCallou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666059" y="2173248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000" dirty="0" smtClean="0">
                <a:solidFill>
                  <a:srgbClr val="FF0000"/>
                </a:solidFill>
              </a:rPr>
              <a:t>ظهور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750" y="2361140"/>
            <a:ext cx="2219888" cy="166491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Screen Clipping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524" b="8968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07" y="39105"/>
            <a:ext cx="1429688" cy="672167"/>
          </a:xfrm>
          <a:prstGeom prst="rect">
            <a:avLst/>
          </a:prstGeom>
        </p:spPr>
      </p:pic>
      <p:sp>
        <p:nvSpPr>
          <p:cNvPr id="30" name="Rounded Rectangular Callout 29"/>
          <p:cNvSpPr/>
          <p:nvPr/>
        </p:nvSpPr>
        <p:spPr>
          <a:xfrm rot="10800000">
            <a:off x="2867642" y="4830858"/>
            <a:ext cx="708197" cy="472981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891304" y="4849907"/>
            <a:ext cx="619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000" dirty="0" smtClean="0">
                <a:solidFill>
                  <a:srgbClr val="FF0000"/>
                </a:solidFill>
              </a:rPr>
              <a:t>تلنگر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048" name="Picture 2047" descr="Screen Clippi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57" y="4389977"/>
            <a:ext cx="295316" cy="333422"/>
          </a:xfrm>
          <a:prstGeom prst="rect">
            <a:avLst/>
          </a:prstGeom>
        </p:spPr>
      </p:pic>
      <p:pic>
        <p:nvPicPr>
          <p:cNvPr id="2050" name="Picture 2049" descr="Screen Clippi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65" y="4115957"/>
            <a:ext cx="2801172" cy="571054"/>
          </a:xfrm>
          <a:prstGeom prst="rect">
            <a:avLst/>
          </a:prstGeom>
        </p:spPr>
      </p:pic>
      <p:pic>
        <p:nvPicPr>
          <p:cNvPr id="2054" name="Picture 2053" descr="Screen Clippi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723" y="4651681"/>
            <a:ext cx="1936932" cy="683233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263" y="1853036"/>
            <a:ext cx="296241" cy="40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6" name="TextBox 2055"/>
          <p:cNvSpPr txBox="1"/>
          <p:nvPr/>
        </p:nvSpPr>
        <p:spPr>
          <a:xfrm>
            <a:off x="3689866" y="790115"/>
            <a:ext cx="2594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/>
              <a:t>آنکه در انتظار امر ما بمیرد از اینکه در وسط خیمه مهدی </a:t>
            </a:r>
          </a:p>
          <a:p>
            <a:pPr algn="ctr"/>
            <a:r>
              <a:rPr lang="fa-IR" dirty="0" smtClean="0"/>
              <a:t>و لشکرش از دنیا نرفته ضرر نکرده است.</a:t>
            </a:r>
          </a:p>
          <a:p>
            <a:r>
              <a:rPr lang="fa-IR" sz="1600" dirty="0" smtClean="0"/>
              <a:t>امام باقر(ع)     </a:t>
            </a:r>
            <a:endParaRPr lang="en-US" sz="1600" dirty="0"/>
          </a:p>
        </p:txBody>
      </p:sp>
      <p:sp>
        <p:nvSpPr>
          <p:cNvPr id="2060" name="Rounded Rectangular Callout 2059"/>
          <p:cNvSpPr/>
          <p:nvPr/>
        </p:nvSpPr>
        <p:spPr>
          <a:xfrm rot="10800000">
            <a:off x="2939714" y="2198430"/>
            <a:ext cx="1195462" cy="523398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TextBox 2060"/>
          <p:cNvSpPr txBox="1"/>
          <p:nvPr/>
        </p:nvSpPr>
        <p:spPr>
          <a:xfrm>
            <a:off x="2603069" y="2260103"/>
            <a:ext cx="1763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fa-IR" sz="2000" dirty="0" smtClean="0">
                <a:solidFill>
                  <a:srgbClr val="FF0000"/>
                </a:solidFill>
              </a:rPr>
              <a:t> </a:t>
            </a:r>
            <a:r>
              <a:rPr lang="fa-IR" sz="2000" dirty="0" smtClean="0">
                <a:solidFill>
                  <a:srgbClr val="FF0000"/>
                </a:solidFill>
              </a:rPr>
              <a:t>انتظار</a:t>
            </a:r>
            <a:r>
              <a:rPr lang="fa-IR" sz="2000" dirty="0" smtClean="0">
                <a:solidFill>
                  <a:srgbClr val="FF0000"/>
                </a:solidFill>
              </a:rPr>
              <a:t>      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65" name="TextBox 2064"/>
          <p:cNvSpPr txBox="1"/>
          <p:nvPr/>
        </p:nvSpPr>
        <p:spPr>
          <a:xfrm>
            <a:off x="903250" y="3174352"/>
            <a:ext cx="2385253" cy="1477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/>
              <a:t>دعای تعجیل فرج دوای دردهای ماست.</a:t>
            </a:r>
          </a:p>
          <a:p>
            <a:pPr algn="ctr"/>
            <a:r>
              <a:rPr lang="fa-IR" dirty="0" smtClean="0"/>
              <a:t>اکر برای فرج دعا می کنید،</a:t>
            </a:r>
          </a:p>
          <a:p>
            <a:pPr algn="ctr"/>
            <a:r>
              <a:rPr lang="fa-IR" dirty="0" smtClean="0"/>
              <a:t>علامت ان است که هنوز ایمانتان پابرجاست.</a:t>
            </a:r>
            <a:endParaRPr lang="en-US" dirty="0"/>
          </a:p>
        </p:txBody>
      </p:sp>
      <p:sp>
        <p:nvSpPr>
          <p:cNvPr id="2066" name="TextBox 2065"/>
          <p:cNvSpPr txBox="1"/>
          <p:nvPr/>
        </p:nvSpPr>
        <p:spPr>
          <a:xfrm>
            <a:off x="6982750" y="2899896"/>
            <a:ext cx="24481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a-IR" dirty="0" smtClean="0"/>
              <a:t>راه ظهورت را بستم....</a:t>
            </a:r>
          </a:p>
          <a:p>
            <a:pPr algn="r"/>
            <a:r>
              <a:rPr lang="fa-IR" dirty="0" smtClean="0"/>
              <a:t>اما خدا را چه دیدی شاید قرار </a:t>
            </a:r>
          </a:p>
          <a:p>
            <a:pPr algn="r"/>
            <a:r>
              <a:rPr lang="fa-IR" dirty="0" smtClean="0"/>
              <a:t>است حر تو باشم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220" y="2671192"/>
            <a:ext cx="2921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7" name="TextBox 2066"/>
          <p:cNvSpPr txBox="1"/>
          <p:nvPr/>
        </p:nvSpPr>
        <p:spPr>
          <a:xfrm>
            <a:off x="997673" y="845505"/>
            <a:ext cx="21327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1:اذیت نکردن امام زمان</a:t>
            </a:r>
          </a:p>
          <a:p>
            <a:r>
              <a:rPr lang="en-US" dirty="0" smtClean="0"/>
              <a:t>        </a:t>
            </a:r>
            <a:r>
              <a:rPr lang="fa-IR" dirty="0" smtClean="0"/>
              <a:t> با گناهانمان</a:t>
            </a:r>
          </a:p>
          <a:p>
            <a:r>
              <a:rPr lang="fa-IR" dirty="0" smtClean="0"/>
              <a:t>2:توجه به اینکه امام زمان </a:t>
            </a:r>
          </a:p>
          <a:p>
            <a:pPr algn="ctr"/>
            <a:r>
              <a:rPr lang="fa-IR" dirty="0" smtClean="0"/>
              <a:t>مظلوم است </a:t>
            </a:r>
          </a:p>
          <a:p>
            <a:pPr algn="ctr"/>
            <a:r>
              <a:rPr lang="fa-IR" dirty="0" smtClean="0"/>
              <a:t>   3:اماده کردن خود    برای ظهور</a:t>
            </a:r>
          </a:p>
          <a:p>
            <a:endParaRPr lang="en-US" dirty="0"/>
          </a:p>
        </p:txBody>
      </p:sp>
      <p:sp>
        <p:nvSpPr>
          <p:cNvPr id="2068" name="Rounded Rectangular Callout 2067"/>
          <p:cNvSpPr/>
          <p:nvPr/>
        </p:nvSpPr>
        <p:spPr>
          <a:xfrm rot="10800000">
            <a:off x="224639" y="2426771"/>
            <a:ext cx="1045057" cy="391546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9" name="TextBox 2068"/>
          <p:cNvSpPr txBox="1"/>
          <p:nvPr/>
        </p:nvSpPr>
        <p:spPr>
          <a:xfrm>
            <a:off x="247672" y="2443393"/>
            <a:ext cx="998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000" dirty="0" smtClean="0">
                <a:solidFill>
                  <a:srgbClr val="FF0000"/>
                </a:solidFill>
              </a:rPr>
              <a:t>وظایف ما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23" y="1986494"/>
            <a:ext cx="2921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07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679" y="225443"/>
            <a:ext cx="370046" cy="378196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373" y="181122"/>
            <a:ext cx="3714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073" descr="Screen Clippin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723" y="104936"/>
            <a:ext cx="1286055" cy="6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1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784" y="2151930"/>
            <a:ext cx="3495774" cy="261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734277">
            <a:off x="3851369" y="3311725"/>
            <a:ext cx="1590371" cy="646272"/>
          </a:xfrm>
          <a:prstGeom prst="rect">
            <a:avLst/>
          </a:prstGeom>
          <a:noFill/>
        </p:spPr>
        <p:txBody>
          <a:bodyPr wrap="none" lIns="91376" tIns="45691" rIns="91376" bIns="45691" rtlCol="0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تفرجگاه شماره 4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حسینیه شاکوه محله</a:t>
            </a: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71464" y="2348891"/>
            <a:ext cx="1939825" cy="707828"/>
          </a:xfrm>
          <a:prstGeom prst="rect">
            <a:avLst/>
          </a:prstGeom>
          <a:noFill/>
        </p:spPr>
        <p:txBody>
          <a:bodyPr wrap="none" lIns="91376" tIns="45691" rIns="91376" bIns="45691" rtlCol="0">
            <a:spAutoFit/>
          </a:bodyPr>
          <a:lstStyle/>
          <a:p>
            <a:pPr algn="ctr"/>
            <a:r>
              <a:rPr lang="fa-IR" sz="2000" dirty="0">
                <a:solidFill>
                  <a:srgbClr val="FF0000"/>
                </a:solidFill>
              </a:rPr>
              <a:t>سبب غیبت </a:t>
            </a:r>
            <a:r>
              <a:rPr lang="fa-IR" sz="2000" dirty="0">
                <a:solidFill>
                  <a:srgbClr val="00B050"/>
                </a:solidFill>
              </a:rPr>
              <a:t>امام زمان</a:t>
            </a:r>
          </a:p>
          <a:p>
            <a:pPr algn="ctr"/>
            <a:r>
              <a:rPr lang="fa-IR" sz="2000" dirty="0">
                <a:solidFill>
                  <a:srgbClr val="FF0000"/>
                </a:solidFill>
              </a:rPr>
              <a:t>خود ما هستیم.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35051" y="3046456"/>
            <a:ext cx="1256946" cy="369273"/>
          </a:xfrm>
          <a:prstGeom prst="rect">
            <a:avLst/>
          </a:prstGeom>
          <a:noFill/>
        </p:spPr>
        <p:txBody>
          <a:bodyPr wrap="none" lIns="91376" tIns="45691" rIns="91376" bIns="45691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ایت ا... بهجت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323" y="4770491"/>
            <a:ext cx="1045608" cy="126392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088909" y="6040677"/>
            <a:ext cx="1728191" cy="79833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376" tIns="45691" rIns="91376" bIns="45691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00288" y="6097676"/>
            <a:ext cx="1590371" cy="646272"/>
          </a:xfrm>
          <a:prstGeom prst="rect">
            <a:avLst/>
          </a:prstGeom>
          <a:noFill/>
        </p:spPr>
        <p:txBody>
          <a:bodyPr wrap="none" lIns="91376" tIns="45691" rIns="91376" bIns="45691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تفرجگاه شماره 4</a:t>
            </a:r>
          </a:p>
          <a:p>
            <a:r>
              <a:rPr lang="fa-IR" dirty="0" smtClean="0">
                <a:solidFill>
                  <a:schemeClr val="bg1"/>
                </a:solidFill>
              </a:rPr>
              <a:t>حسینیه شاکوه محله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62306" y="6097665"/>
            <a:ext cx="3418191" cy="684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376" tIns="45691" rIns="91376" bIns="45691" rtlCol="0" anchor="ctr"/>
          <a:lstStyle/>
          <a:p>
            <a:pPr algn="ctr"/>
            <a:r>
              <a:rPr lang="en-US" sz="2500" dirty="0"/>
              <a:t>Masjad22.blogfa.com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0474" y="6100314"/>
            <a:ext cx="3528393" cy="70333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376" tIns="45691" rIns="91376" bIns="45691" rtlCol="0" anchor="ctr"/>
          <a:lstStyle/>
          <a:p>
            <a:pPr algn="ctr"/>
            <a:r>
              <a:rPr lang="fa-IR" sz="2500" dirty="0"/>
              <a:t>موضوع:امام زمان(عج)</a:t>
            </a:r>
            <a:endParaRPr lang="en-US" sz="25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3056719"/>
            <a:ext cx="1987550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59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2991</TotalTime>
  <Words>795</Words>
  <Application>Microsoft Office PowerPoint</Application>
  <PresentationFormat>A4 Paper (210x297 mm)</PresentationFormat>
  <Paragraphs>115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EucrosiaUPC</vt:lpstr>
      <vt:lpstr>Tunga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DadehVarzi</cp:lastModifiedBy>
  <cp:revision>93</cp:revision>
  <dcterms:created xsi:type="dcterms:W3CDTF">2015-09-14T08:35:27Z</dcterms:created>
  <dcterms:modified xsi:type="dcterms:W3CDTF">2015-12-23T19:45:16Z</dcterms:modified>
</cp:coreProperties>
</file>