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790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3813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519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2121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554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117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906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0906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4573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5251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CCA2EB-4960-4B0A-AD44-B07117149A92}" type="datetimeFigureOut">
              <a:rPr lang="fa-IR" smtClean="0"/>
              <a:t>17/08/1444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E7B3A8-6ED6-4D73-BCAC-B2B01959157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4021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03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41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6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8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2023-03-09T22:52:46Z</dcterms:created>
  <dcterms:modified xsi:type="dcterms:W3CDTF">2023-03-09T22:54:26Z</dcterms:modified>
</cp:coreProperties>
</file>