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70" r:id="rId10"/>
  </p:sldIdLst>
  <p:sldSz cx="6858000" cy="9906000" type="A4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756FC5-51BF-4D9D-8C94-C1790FF126B7}">
          <p14:sldIdLst>
            <p14:sldId id="269"/>
            <p14:sldId id="256"/>
          </p14:sldIdLst>
        </p14:section>
        <p14:section name="Untitled Section" id="{59080580-1B24-413C-B24B-C297F33DDC97}">
          <p14:sldIdLst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shaver 8" initials="M8" lastIdx="9" clrIdx="0">
    <p:extLst>
      <p:ext uri="{19B8F6BF-5375-455C-9EA6-DF929625EA0E}">
        <p15:presenceInfo xmlns:p15="http://schemas.microsoft.com/office/powerpoint/2012/main" userId="Moshaver 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3366FF"/>
    <a:srgbClr val="0066FF"/>
    <a:srgbClr val="FFFF66"/>
    <a:srgbClr val="99FF99"/>
    <a:srgbClr val="CCFF99"/>
    <a:srgbClr val="CCFF33"/>
    <a:srgbClr val="0066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-8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4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8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6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3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5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8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2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3501-FE0C-46FE-8862-025A278A8682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19696-14EA-466F-BF17-319B3523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5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3197493"/>
            <a:ext cx="66731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8000" b="1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بسم الله الرحمن الرحیم</a:t>
            </a:r>
            <a:endParaRPr lang="en-US" sz="8000" b="1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6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FFFF66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من هستم</a:t>
              </a:r>
            </a:p>
            <a:p>
              <a:pPr algn="ctr" rtl="1"/>
              <a:r>
                <a:rPr lang="fa-IR" sz="1600" dirty="0" smtClean="0">
                  <a:cs typeface="B Titr" panose="00000700000000000000" pitchFamily="2" charset="-78"/>
                </a:rPr>
                <a:t>(مراحل رشد شما)</a:t>
              </a:r>
              <a:endParaRPr lang="en-US" sz="1600" dirty="0">
                <a:cs typeface="B Titr" panose="00000700000000000000" pitchFamily="2" charset="-78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6579" y="174139"/>
            <a:ext cx="6021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قصه محمدرضا مزینانی (من در گذر زمان: گذشته _ حال _ آینده)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57375" y="2388647"/>
            <a:ext cx="3654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«معرفی خود»</a:t>
            </a:r>
          </a:p>
          <a:p>
            <a:pPr algn="r" rtl="1"/>
            <a:endParaRPr lang="fa-IR" sz="1600" dirty="0">
              <a:cs typeface="B Titr" panose="00000700000000000000" pitchFamily="2" charset="-78"/>
            </a:endParaRPr>
          </a:p>
          <a:p>
            <a:pPr algn="r" rtl="1"/>
            <a:r>
              <a:rPr lang="fa-IR" sz="1600" dirty="0">
                <a:cs typeface="B Titr" panose="00000700000000000000" pitchFamily="2" charset="-78"/>
              </a:rPr>
              <a:t>نام و نام </a:t>
            </a:r>
            <a:r>
              <a:rPr lang="fa-IR" sz="1600" dirty="0" smtClean="0">
                <a:cs typeface="B Titr" panose="00000700000000000000" pitchFamily="2" charset="-78"/>
              </a:rPr>
              <a:t>خانوادگی: محمدرضا مزینانی</a:t>
            </a:r>
          </a:p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محل تولد:</a:t>
            </a:r>
            <a:r>
              <a:rPr lang="fa-IR" sz="1600" dirty="0">
                <a:cs typeface="B Titr" panose="00000700000000000000" pitchFamily="2" charset="-78"/>
              </a:rPr>
              <a:t> </a:t>
            </a:r>
            <a:r>
              <a:rPr lang="fa-IR" sz="1600" dirty="0" smtClean="0">
                <a:cs typeface="B Titr" panose="00000700000000000000" pitchFamily="2" charset="-78"/>
              </a:rPr>
              <a:t>تهران . چیذر</a:t>
            </a:r>
          </a:p>
          <a:p>
            <a:pPr algn="r" rtl="1"/>
            <a:r>
              <a:rPr lang="fa-IR" sz="1600" dirty="0">
                <a:cs typeface="B Titr" panose="00000700000000000000" pitchFamily="2" charset="-78"/>
              </a:rPr>
              <a:t>تاریخ </a:t>
            </a:r>
            <a:r>
              <a:rPr lang="fa-IR" sz="1600" dirty="0" smtClean="0">
                <a:cs typeface="B Titr" panose="00000700000000000000" pitchFamily="2" charset="-78"/>
              </a:rPr>
              <a:t>تولد: 03 بهمن 1375</a:t>
            </a:r>
          </a:p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(الان اگه بخوای حساب کنی 22 سال و 9 ماه)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0" y="9429653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1200" dirty="0" smtClean="0">
                <a:cs typeface="B Mitra" panose="00000400000000000000" pitchFamily="2" charset="-78"/>
              </a:rPr>
              <a:t>1- حد اکثر 4 عکس از دوران نوزادی و مراحل رشد خود دراین قسمت قرار دهید. (حتما یک عکس از وضعیت فعلی خود در این قسمت قرار دهید)</a:t>
            </a:r>
            <a:endParaRPr lang="en-US" sz="1200" dirty="0">
              <a:cs typeface="B Mitra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3866" y="2360143"/>
            <a:ext cx="415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00" b="1" dirty="0" smtClean="0">
                <a:cs typeface="B Mitra" panose="00000400000000000000" pitchFamily="2" charset="-78"/>
              </a:rPr>
              <a:t>(1)</a:t>
            </a:r>
            <a:endParaRPr lang="en-US" sz="12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74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من می توانم</a:t>
              </a:r>
            </a:p>
            <a:p>
              <a:pPr algn="ctr" rtl="1"/>
              <a:r>
                <a:rPr lang="fa-IR" sz="1600" dirty="0" smtClean="0">
                  <a:cs typeface="B Titr" panose="00000700000000000000" pitchFamily="2" charset="-78"/>
                </a:rPr>
                <a:t>(کجاها بودید و چه کارهایی کرده اید؟)</a:t>
              </a:r>
              <a:endParaRPr lang="en-US" sz="1600" dirty="0">
                <a:cs typeface="B Titr" panose="00000700000000000000" pitchFamily="2" charset="-78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284360" y="2157039"/>
            <a:ext cx="4403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«علمی»</a:t>
            </a:r>
          </a:p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دبستان: شهید معصومی</a:t>
            </a:r>
          </a:p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 </a:t>
            </a:r>
          </a:p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راهنمایی: یاسر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0" y="9429653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1200" dirty="0" smtClean="0">
                <a:cs typeface="B Mitra" panose="00000400000000000000" pitchFamily="2" charset="-78"/>
              </a:rPr>
              <a:t>1- حتما در این قسمت اگر عکس و یا فیلم از خودتان مرتبط با موضوع و یا عکس از گواهینامه، مدرک و یا لوحی دارید در اسلاید قرار دهید.</a:t>
            </a:r>
            <a:endParaRPr lang="en-US" sz="1200" dirty="0">
              <a:cs typeface="B Mitra" panose="00000400000000000000" pitchFamily="2" charset="-78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84" y="2565496"/>
            <a:ext cx="586554" cy="58655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7632" y="5568669"/>
            <a:ext cx="2956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«پژوهشی (مهارت ها)»</a:t>
            </a:r>
          </a:p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مدرسه:</a:t>
            </a: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دستاورد ها:</a:t>
            </a: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endParaRPr lang="fa-IR" sz="1600" dirty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80407" y="2426996"/>
            <a:ext cx="415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00" b="1" dirty="0" smtClean="0">
                <a:cs typeface="B Mitra" panose="00000400000000000000" pitchFamily="2" charset="-78"/>
              </a:rPr>
              <a:t>(1)</a:t>
            </a:r>
            <a:endParaRPr lang="en-US" sz="12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61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CC0000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من می توانم</a:t>
              </a:r>
            </a:p>
            <a:p>
              <a:pPr algn="ctr" rtl="1"/>
              <a:r>
                <a:rPr lang="fa-IR" sz="1600" dirty="0" smtClean="0">
                  <a:cs typeface="B Titr" panose="00000700000000000000" pitchFamily="2" charset="-78"/>
                </a:rPr>
                <a:t>(کجاها بودید و چه کارهایی کرده اید؟)</a:t>
              </a:r>
              <a:endParaRPr lang="en-US" sz="1600" dirty="0">
                <a:cs typeface="B Titr" panose="00000700000000000000" pitchFamily="2" charset="-78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258742" y="2248432"/>
            <a:ext cx="2409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«ورزشی» </a:t>
            </a:r>
          </a:p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دبستان:</a:t>
            </a: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راهنمایی:</a:t>
            </a: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0482" y="4679634"/>
            <a:ext cx="2067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1600" dirty="0">
                <a:cs typeface="B Titr" panose="00000700000000000000" pitchFamily="2" charset="-78"/>
              </a:rPr>
              <a:t>«</a:t>
            </a:r>
            <a:r>
              <a:rPr lang="fa-IR" sz="1600" dirty="0" smtClean="0">
                <a:cs typeface="B Titr" panose="00000700000000000000" pitchFamily="2" charset="-78"/>
              </a:rPr>
              <a:t>هنری»</a:t>
            </a:r>
          </a:p>
          <a:p>
            <a:pPr algn="justLow" rtl="1"/>
            <a:r>
              <a:rPr lang="fa-IR" sz="1600" dirty="0">
                <a:cs typeface="B Titr" panose="00000700000000000000" pitchFamily="2" charset="-78"/>
              </a:rPr>
              <a:t>دستاورد </a:t>
            </a:r>
            <a:r>
              <a:rPr lang="fa-IR" sz="1600" dirty="0" smtClean="0">
                <a:cs typeface="B Titr" panose="00000700000000000000" pitchFamily="2" charset="-78"/>
              </a:rPr>
              <a:t>ها</a:t>
            </a:r>
            <a:endParaRPr lang="fa-IR" sz="1600" dirty="0">
              <a:cs typeface="B Titr" panose="000007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6536" y="6945284"/>
            <a:ext cx="6471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«اجتماعی»</a:t>
            </a:r>
          </a:p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دوست یابی:</a:t>
            </a:r>
            <a:endParaRPr lang="fa-IR" sz="1600" dirty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1600" dirty="0" smtClean="0">
                <a:cs typeface="B Titr" panose="00000700000000000000" pitchFamily="2" charset="-78"/>
              </a:rPr>
              <a:t>روابط اجتماعی:</a:t>
            </a:r>
          </a:p>
          <a:p>
            <a:pPr algn="ctr" rtl="1"/>
            <a:endParaRPr lang="fa-IR" sz="1600" dirty="0" smtClean="0">
              <a:cs typeface="B Titr" panose="00000700000000000000" pitchFamily="2" charset="-78"/>
            </a:endParaRPr>
          </a:p>
          <a:p>
            <a:pPr algn="ctr" rtl="1"/>
            <a:r>
              <a:rPr lang="fa-IR" sz="1600" dirty="0" smtClean="0">
                <a:cs typeface="B Titr" panose="00000700000000000000" pitchFamily="2" charset="-78"/>
              </a:rPr>
              <a:t>قدرت انطباق با محیط: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3" y="9450492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1200" dirty="0" smtClean="0">
                <a:cs typeface="B Mitra" panose="00000400000000000000" pitchFamily="2" charset="-78"/>
              </a:rPr>
              <a:t>1- حتما در این قسمت اگر عکس و یا فیلم از خودتان مرتبط با موضوع و یا عکس از گواهینامه، مدرک و یا لوحی دارید در اسلاید قرار دهید.</a:t>
            </a:r>
            <a:endParaRPr lang="en-US" sz="1200" dirty="0">
              <a:cs typeface="B Mitra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0" t="18538" r="23778" b="29020"/>
          <a:stretch/>
        </p:blipFill>
        <p:spPr>
          <a:xfrm>
            <a:off x="1909492" y="8357319"/>
            <a:ext cx="487748" cy="4877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7" t="8318" r="9022" b="11291"/>
          <a:stretch/>
        </p:blipFill>
        <p:spPr>
          <a:xfrm>
            <a:off x="4368960" y="4443142"/>
            <a:ext cx="805998" cy="7687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60" t="23968" r="29524" b="22134"/>
          <a:stretch/>
        </p:blipFill>
        <p:spPr>
          <a:xfrm>
            <a:off x="4199747" y="5211941"/>
            <a:ext cx="602670" cy="5784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411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993366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کیفیت من</a:t>
              </a:r>
            </a:p>
            <a:p>
              <a:pPr algn="ctr" rtl="1"/>
              <a:r>
                <a:rPr lang="fa-IR" sz="1600" dirty="0" smtClean="0">
                  <a:cs typeface="B Titr" panose="00000700000000000000" pitchFamily="2" charset="-78"/>
                </a:rPr>
                <a:t>(کجا ها بودید و چه کار هایی کرده اید؟)</a:t>
              </a:r>
              <a:endParaRPr lang="en-US" sz="1600" dirty="0">
                <a:cs typeface="B Titr" panose="00000700000000000000" pitchFamily="2" charset="-78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67142" y="2351391"/>
            <a:ext cx="506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sz="1600" dirty="0" smtClean="0">
                <a:cs typeface="B Titr" panose="00000700000000000000" pitchFamily="2" charset="-78"/>
              </a:rPr>
              <a:t>دوستان من:</a:t>
            </a: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0" y="9510963"/>
            <a:ext cx="6858000" cy="395038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fa-IR" sz="1400" dirty="0" smtClean="0">
                <a:cs typeface="B Mitra" panose="00000400000000000000" pitchFamily="2" charset="-78"/>
              </a:rPr>
              <a:t>1- </a:t>
            </a:r>
            <a:r>
              <a:rPr lang="fa-IR" sz="1400" dirty="0">
                <a:cs typeface="B Mitra" panose="00000400000000000000" pitchFamily="2" charset="-78"/>
              </a:rPr>
              <a:t>اگر از دوستان خود عکسی دارید در این قسمت قرار دهید.</a:t>
            </a:r>
            <a:endParaRPr lang="en-US" sz="1400" dirty="0">
              <a:cs typeface="B Mitra" panose="000004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1096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087" y="3611590"/>
            <a:ext cx="597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رفتاری (درون گرا، برون گرا، اجتماعی)</a:t>
            </a:r>
          </a:p>
          <a:p>
            <a:pPr algn="justLow" rtl="1"/>
            <a:endParaRPr lang="fa-IR" sz="1600" dirty="0">
              <a:cs typeface="B Titr" panose="00000700000000000000" pitchFamily="2" charset="-78"/>
            </a:endParaRPr>
          </a:p>
          <a:p>
            <a:pPr algn="justLow" rtl="1"/>
            <a:endParaRPr lang="fa-IR" sz="1600" dirty="0" smtClean="0">
              <a:cs typeface="B Titr" panose="000007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84" y="2665641"/>
            <a:ext cx="578856" cy="57885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612431" y="2232456"/>
            <a:ext cx="415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00" b="1" dirty="0" smtClean="0">
                <a:cs typeface="B Mitra" panose="00000400000000000000" pitchFamily="2" charset="-78"/>
              </a:rPr>
              <a:t>(1)</a:t>
            </a:r>
            <a:endParaRPr lang="en-US" sz="1200" b="1" dirty="0">
              <a:cs typeface="B Mitra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869" y="5226937"/>
            <a:ext cx="775988" cy="7652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69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33CCFF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ابزار های من هستم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429000" y="2665641"/>
            <a:ext cx="2303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تمایلات و علایق</a:t>
            </a:r>
          </a:p>
          <a:p>
            <a:pPr rtl="1"/>
            <a:endParaRPr lang="fa-IR" sz="1600" dirty="0" smtClean="0">
              <a:cs typeface="B Titr" panose="000007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0" y="9429653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84" y="2671560"/>
            <a:ext cx="578856" cy="5788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57349" y="3426661"/>
            <a:ext cx="2907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 smtClean="0">
                <a:cs typeface="B Mitra" panose="00000400000000000000" pitchFamily="2" charset="-78"/>
              </a:rPr>
              <a:t>+ من موافقم:</a:t>
            </a:r>
          </a:p>
          <a:p>
            <a:pPr algn="justLow" rtl="1"/>
            <a:endParaRPr lang="fa-IR" dirty="0" smtClean="0">
              <a:cs typeface="B Mitra" panose="00000400000000000000" pitchFamily="2" charset="-78"/>
            </a:endParaRPr>
          </a:p>
          <a:p>
            <a:pPr algn="justLow" rtl="1"/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426661"/>
            <a:ext cx="3351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 smtClean="0">
                <a:cs typeface="B Mitra" panose="00000400000000000000" pitchFamily="2" charset="-78"/>
              </a:rPr>
              <a:t>- من مخالفم:</a:t>
            </a:r>
          </a:p>
          <a:p>
            <a:pPr algn="justLow" rtl="1"/>
            <a:r>
              <a:rPr lang="fa-IR" dirty="0">
                <a:cs typeface="B Mitra" panose="00000400000000000000" pitchFamily="2" charset="-78"/>
              </a:rPr>
              <a:t>1- بی ادبی به پدر و مادر </a:t>
            </a:r>
            <a:endParaRPr lang="fa-IR" dirty="0" smtClean="0">
              <a:cs typeface="B Mitra" panose="00000400000000000000" pitchFamily="2" charset="-78"/>
            </a:endParaRPr>
          </a:p>
          <a:p>
            <a:pPr algn="justLow" rtl="1"/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5672" y="5844898"/>
            <a:ext cx="257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>
                <a:cs typeface="B Mitra" panose="00000400000000000000" pitchFamily="2" charset="-78"/>
              </a:rPr>
              <a:t>+ من دوست دارم:</a:t>
            </a:r>
          </a:p>
          <a:p>
            <a:pPr algn="justLow" rtl="1"/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4310" y="5844898"/>
            <a:ext cx="2547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fa-IR" dirty="0">
                <a:cs typeface="B Mitra" panose="00000400000000000000" pitchFamily="2" charset="-78"/>
              </a:rPr>
              <a:t>+ من دوست ندارم:</a:t>
            </a:r>
          </a:p>
          <a:p>
            <a:pPr algn="justLow" rtl="1"/>
            <a:endParaRPr lang="fa-IR" dirty="0">
              <a:cs typeface="B Mitra" panose="00000400000000000000" pitchFamily="2" charset="-78"/>
            </a:endParaRPr>
          </a:p>
          <a:p>
            <a:pPr algn="justLow" rtl="1"/>
            <a:endParaRPr lang="fa-IR" dirty="0" smtClean="0">
              <a:cs typeface="B Mitra" panose="00000400000000000000" pitchFamily="2" charset="-78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217" y="7418030"/>
            <a:ext cx="420731" cy="4207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89" t="-8417" r="-11970" b="-13948"/>
          <a:stretch/>
        </p:blipFill>
        <p:spPr>
          <a:xfrm>
            <a:off x="302794" y="7970860"/>
            <a:ext cx="628650" cy="5905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645" y="7280784"/>
            <a:ext cx="274492" cy="2744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9" t="-209" r="-4836" b="9701"/>
          <a:stretch/>
        </p:blipFill>
        <p:spPr>
          <a:xfrm>
            <a:off x="2162175" y="6381750"/>
            <a:ext cx="466725" cy="428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942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6699FF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ابزارهای من هستم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429000" y="2665641"/>
            <a:ext cx="2303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تمایلات و علایق</a:t>
            </a:r>
          </a:p>
          <a:p>
            <a:pPr rtl="1"/>
            <a:endParaRPr lang="fa-IR" sz="1600" dirty="0" smtClean="0">
              <a:cs typeface="B Titr" panose="000007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0" y="9429652"/>
            <a:ext cx="6858000" cy="475488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sz="1200" dirty="0" smtClean="0">
                <a:cs typeface="B Mitra" panose="00000400000000000000" pitchFamily="2" charset="-78"/>
              </a:rPr>
              <a:t>1- در این قسمت می توانید یک فیلم کوتاه تهیه نمایدد.</a:t>
            </a:r>
            <a:endParaRPr lang="en-US" sz="1200" dirty="0">
              <a:cs typeface="B Mitra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84" y="2671560"/>
            <a:ext cx="578856" cy="5788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9943" y="3093620"/>
            <a:ext cx="59798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itra" panose="00000400000000000000" pitchFamily="2" charset="-78"/>
              </a:rPr>
              <a:t>کتاب های محبوب من: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تیم ورزشی محبوب من: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الگوهای محبوب من: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endParaRPr lang="fa-IR" dirty="0">
              <a:cs typeface="B Mitra" panose="00000400000000000000" pitchFamily="2" charset="-78"/>
            </a:endParaRP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6463" y="5102957"/>
            <a:ext cx="645367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cs typeface="B Titr" panose="00000700000000000000" pitchFamily="2" charset="-78"/>
              </a:rPr>
              <a:t>* من در آیینه </a:t>
            </a:r>
            <a:r>
              <a:rPr lang="fa-IR" sz="1600" dirty="0" smtClean="0">
                <a:cs typeface="B Titr" panose="00000700000000000000" pitchFamily="2" charset="-78"/>
              </a:rPr>
              <a:t>دیگران</a:t>
            </a:r>
            <a:endParaRPr lang="fa-IR" dirty="0" smtClean="0">
              <a:cs typeface="B Mitra" panose="00000400000000000000" pitchFamily="2" charset="-78"/>
            </a:endParaRPr>
          </a:p>
          <a:p>
            <a:pPr algn="justLow" rtl="1"/>
            <a:endParaRPr lang="fa-IR" dirty="0" smtClean="0">
              <a:cs typeface="B Mitra" panose="00000400000000000000" pitchFamily="2" charset="-78"/>
            </a:endParaRPr>
          </a:p>
          <a:p>
            <a:pPr algn="justLow" rtl="1"/>
            <a:endParaRPr lang="fa-IR" dirty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  <a:p>
            <a:pPr algn="r" rtl="1"/>
            <a:endParaRPr lang="fa-IR" dirty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  <a:p>
            <a:pPr rtl="1"/>
            <a:endParaRPr lang="fa-IR" sz="1600" dirty="0">
              <a:cs typeface="B Titr" panose="00000700000000000000" pitchFamily="2" charset="-78"/>
            </a:endParaRPr>
          </a:p>
          <a:p>
            <a:pPr algn="r" rtl="1"/>
            <a:endParaRPr lang="fa-IR" dirty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2795" y="7177521"/>
            <a:ext cx="63273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cs typeface="B Titr" panose="00000700000000000000" pitchFamily="2" charset="-78"/>
              </a:rPr>
              <a:t>* </a:t>
            </a:r>
            <a:r>
              <a:rPr lang="fa-IR" sz="1600" dirty="0" smtClean="0">
                <a:cs typeface="B Titr" panose="00000700000000000000" pitchFamily="2" charset="-78"/>
              </a:rPr>
              <a:t>رشته تحصیلی دبیرستان من:</a:t>
            </a:r>
            <a:endParaRPr lang="fa-IR" dirty="0" smtClean="0">
              <a:cs typeface="B Mitra" panose="00000400000000000000" pitchFamily="2" charset="-78"/>
            </a:endParaRPr>
          </a:p>
          <a:p>
            <a:pPr algn="r" rtl="1"/>
            <a:endParaRPr lang="fa-IR" dirty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(اول تصمیم داشتم ریاضی بخونم و برم مهندسی هوافضا، بعدش دیدم روحیاتم به انسانی و فعالیت های مربوط به این رشته نزدیکتره، رفتم انسانی خوندم.)</a:t>
            </a:r>
          </a:p>
          <a:p>
            <a:pPr rtl="1"/>
            <a:endParaRPr lang="fa-IR" sz="1600" dirty="0">
              <a:cs typeface="B Titr" panose="00000700000000000000" pitchFamily="2" charset="-78"/>
            </a:endParaRPr>
          </a:p>
          <a:p>
            <a:pPr algn="r" rtl="1"/>
            <a:endParaRPr lang="fa-IR" dirty="0">
              <a:cs typeface="B Mitra" panose="00000400000000000000" pitchFamily="2" charset="-78"/>
            </a:endParaRPr>
          </a:p>
          <a:p>
            <a:pPr algn="r" rtl="1"/>
            <a:endParaRPr lang="fa-IR" dirty="0" smtClean="0">
              <a:cs typeface="B Mitra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0906" y="4982754"/>
            <a:ext cx="415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00" b="1" dirty="0" smtClean="0">
                <a:cs typeface="B Mitra" panose="00000400000000000000" pitchFamily="2" charset="-78"/>
              </a:rPr>
              <a:t>(1)</a:t>
            </a:r>
            <a:endParaRPr lang="en-US" sz="1200" b="1" dirty="0">
              <a:cs typeface="B Mitra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26" y="6322661"/>
            <a:ext cx="583786" cy="5837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13" y="5259753"/>
            <a:ext cx="541706" cy="54170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39" t="-14691" r="-19514" b="-18153"/>
          <a:stretch/>
        </p:blipFill>
        <p:spPr>
          <a:xfrm>
            <a:off x="79925" y="5743778"/>
            <a:ext cx="609600" cy="6000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711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99FF99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من می شوم</a:t>
              </a:r>
            </a:p>
            <a:p>
              <a:pPr algn="ctr" rtl="1"/>
              <a:r>
                <a:rPr lang="fa-IR" sz="1600" dirty="0" smtClean="0">
                  <a:cs typeface="B Titr" panose="00000700000000000000" pitchFamily="2" charset="-78"/>
                </a:rPr>
                <a:t>(در آینده خواهم شد)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37030" y="2664072"/>
            <a:ext cx="54489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* تا 18 سالگی</a:t>
            </a: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کدام دانشگاه؟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چه رشته ای؟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-68239" y="9324981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84" y="2409593"/>
            <a:ext cx="648180" cy="6481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2794" y="4152229"/>
            <a:ext cx="568319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 smtClean="0">
                <a:cs typeface="B Titr" panose="00000700000000000000" pitchFamily="2" charset="-78"/>
              </a:rPr>
              <a:t>* تا 30 سالگی</a:t>
            </a: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چه شغلی داری؟</a:t>
            </a:r>
          </a:p>
          <a:p>
            <a:pPr algn="ctr" rtl="1"/>
            <a:endParaRPr lang="fa-IR" dirty="0" smtClean="0">
              <a:cs typeface="B Mitra" panose="00000400000000000000" pitchFamily="2" charset="-78"/>
            </a:endParaRPr>
          </a:p>
          <a:p>
            <a:pPr algn="ctr" rtl="1"/>
            <a:r>
              <a:rPr lang="fa-IR" dirty="0" smtClean="0">
                <a:cs typeface="B Mitra" panose="00000400000000000000" pitchFamily="2" charset="-78"/>
              </a:rPr>
              <a:t>چه دستاوردهایی داری؟</a:t>
            </a:r>
          </a:p>
          <a:p>
            <a:pPr algn="ctr" rtl="1"/>
            <a:endParaRPr lang="fa-IR" dirty="0">
              <a:cs typeface="B Mitra" panose="00000400000000000000" pitchFamily="2" charset="-78"/>
            </a:endParaRPr>
          </a:p>
          <a:p>
            <a:pPr algn="ctr" rtl="1"/>
            <a:endParaRPr lang="fa-IR" dirty="0">
              <a:cs typeface="B Mitra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2794" y="6226022"/>
            <a:ext cx="56831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 dirty="0" smtClean="0">
                <a:cs typeface="B Titr" panose="00000700000000000000" pitchFamily="2" charset="-78"/>
              </a:rPr>
              <a:t>تا 40 سالگی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sz="1600" dirty="0">
              <a:cs typeface="B Titr" panose="000007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sz="1600" dirty="0" smtClean="0">
              <a:cs typeface="B Titr" panose="000007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dirty="0" smtClean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39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2794" y="1051103"/>
            <a:ext cx="6555205" cy="1106906"/>
            <a:chOff x="0" y="497305"/>
            <a:chExt cx="6858000" cy="1106906"/>
          </a:xfrm>
          <a:solidFill>
            <a:srgbClr val="99FF99"/>
          </a:solidFill>
        </p:grpSpPr>
        <p:sp>
          <p:nvSpPr>
            <p:cNvPr id="4" name="Rectangle 3"/>
            <p:cNvSpPr/>
            <p:nvPr/>
          </p:nvSpPr>
          <p:spPr>
            <a:xfrm>
              <a:off x="0" y="497305"/>
              <a:ext cx="6858000" cy="1106906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fa-IR" sz="2400" dirty="0" smtClean="0">
                  <a:cs typeface="B Titr" panose="00000700000000000000" pitchFamily="2" charset="-78"/>
                </a:rPr>
                <a:t>دوستان من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0" y="497305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0" y="1558492"/>
              <a:ext cx="6858000" cy="45719"/>
            </a:xfrm>
            <a:prstGeom prst="roundRect">
              <a:avLst/>
            </a:prstGeom>
            <a:grpFill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-68239" y="9324981"/>
            <a:ext cx="6858000" cy="476347"/>
          </a:xfrm>
          <a:prstGeom prst="roundRect">
            <a:avLst/>
          </a:prstGeom>
          <a:ln w="12700">
            <a:solidFill>
              <a:schemeClr val="accent1">
                <a:lumMod val="50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fa-IR" sz="1200" dirty="0" smtClean="0">
                <a:cs typeface="B Nazanin" panose="00000400000000000000" pitchFamily="2" charset="-78"/>
              </a:rPr>
              <a:t>اینجا هم اگر عکسی از با هم بودنتون دارید بگذارید.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7375" y="9549167"/>
            <a:ext cx="1962762" cy="252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6463" y="9524383"/>
            <a:ext cx="2215794" cy="32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4" y="7667631"/>
            <a:ext cx="2762250" cy="165735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472407"/>
              </p:ext>
            </p:extLst>
          </p:nvPr>
        </p:nvGraphicFramePr>
        <p:xfrm>
          <a:off x="105910" y="3429000"/>
          <a:ext cx="658064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128">
                  <a:extLst>
                    <a:ext uri="{9D8B030D-6E8A-4147-A177-3AD203B41FA5}">
                      <a16:colId xmlns:a16="http://schemas.microsoft.com/office/drawing/2014/main" val="4287918465"/>
                    </a:ext>
                  </a:extLst>
                </a:gridCol>
                <a:gridCol w="997312">
                  <a:extLst>
                    <a:ext uri="{9D8B030D-6E8A-4147-A177-3AD203B41FA5}">
                      <a16:colId xmlns:a16="http://schemas.microsoft.com/office/drawing/2014/main" val="22140535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49807007"/>
                    </a:ext>
                  </a:extLst>
                </a:gridCol>
                <a:gridCol w="2522845">
                  <a:extLst>
                    <a:ext uri="{9D8B030D-6E8A-4147-A177-3AD203B41FA5}">
                      <a16:colId xmlns:a16="http://schemas.microsoft.com/office/drawing/2014/main" val="1322336645"/>
                    </a:ext>
                  </a:extLst>
                </a:gridCol>
                <a:gridCol w="1134755">
                  <a:extLst>
                    <a:ext uri="{9D8B030D-6E8A-4147-A177-3AD203B41FA5}">
                      <a16:colId xmlns:a16="http://schemas.microsoft.com/office/drawing/2014/main" val="2075303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cs typeface="B Nazanin" panose="00000400000000000000" pitchFamily="2" charset="-78"/>
                        </a:rPr>
                        <a:t>ایمیل</a:t>
                      </a:r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cs typeface="B Nazanin" panose="00000400000000000000" pitchFamily="2" charset="-78"/>
                        </a:rPr>
                        <a:t>تلفن خونه یا موبایل شخصی*</a:t>
                      </a:r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cs typeface="B Nazanin" panose="00000400000000000000" pitchFamily="2" charset="-78"/>
                        </a:rPr>
                        <a:t>آیدی تلگرام*</a:t>
                      </a:r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cs typeface="B Nazanin" panose="00000400000000000000" pitchFamily="2" charset="-78"/>
                        </a:rPr>
                        <a:t>آدرس</a:t>
                      </a:r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200" dirty="0" smtClean="0"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1200" baseline="0" dirty="0" smtClean="0">
                          <a:cs typeface="B Nazanin" panose="00000400000000000000" pitchFamily="2" charset="-78"/>
                        </a:rPr>
                        <a:t> و نام خانوادگی*</a:t>
                      </a:r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9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1019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942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0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583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432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213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1906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70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9510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550142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9491" y="2504037"/>
            <a:ext cx="5976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در جدول زیر اطلاعات 10 نفر از دوستات رو بنویس. اونایی که فکر میکنی حالا حالاها با هم رفیقید</a:t>
            </a:r>
            <a:r>
              <a:rPr lang="fa-IR" sz="1200" dirty="0" smtClean="0">
                <a:cs typeface="B Nazanin" panose="00000400000000000000" pitchFamily="2" charset="-78"/>
              </a:rPr>
              <a:t>.( سعی کنید همه‌ش رو پر کنید، اگر نشد ستاره‌دارها اجباری هستند)</a:t>
            </a:r>
            <a:endParaRPr lang="en-US" sz="1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93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ba3c04b0e916b113af483c6a42cba83d46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479</Words>
  <Application>Microsoft Office PowerPoint</Application>
  <PresentationFormat>A4 Paper (210x297 mm)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 Mitra</vt:lpstr>
      <vt:lpstr>B Nazanin</vt:lpstr>
      <vt:lpstr>B Titr</vt:lpstr>
      <vt:lpstr>Calibri</vt:lpstr>
      <vt:lpstr>Calibri Light</vt:lpstr>
      <vt:lpstr>IranNastaliq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www.ghalamo.com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رزومه</dc:subject>
  <dc:creator>گروه طراحی قلمو</dc:creator>
  <cp:keywords>www.ghalamo.com</cp:keywords>
  <dc:description>گروه طراحی قلمو www.ghalamo.com</dc:description>
  <cp:lastModifiedBy>AliAkbar Mohammadi</cp:lastModifiedBy>
  <cp:revision>117</cp:revision>
  <dcterms:created xsi:type="dcterms:W3CDTF">2015-08-12T05:08:57Z</dcterms:created>
  <dcterms:modified xsi:type="dcterms:W3CDTF">2020-04-28T15:23:14Z</dcterms:modified>
  <cp:category>رزومه</cp:category>
  <cp:contentStatus/>
</cp:coreProperties>
</file>