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89" r:id="rId4"/>
    <p:sldId id="290" r:id="rId5"/>
    <p:sldId id="291" r:id="rId6"/>
    <p:sldId id="295" r:id="rId7"/>
    <p:sldId id="292" r:id="rId8"/>
    <p:sldId id="293" r:id="rId9"/>
    <p:sldId id="294" r:id="rId10"/>
    <p:sldId id="277" r:id="rId1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33CCCC"/>
    <a:srgbClr val="CCCC00"/>
    <a:srgbClr val="FF9999"/>
    <a:srgbClr val="1D528D"/>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gi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10" name="Group 238"/>
          <p:cNvGrpSpPr>
            <a:grpSpLocks/>
          </p:cNvGrpSpPr>
          <p:nvPr/>
        </p:nvGrpSpPr>
        <p:grpSpPr bwMode="auto">
          <a:xfrm>
            <a:off x="-4763" y="2209800"/>
            <a:ext cx="9148763" cy="4648200"/>
            <a:chOff x="-3" y="1392"/>
            <a:chExt cx="5763" cy="2928"/>
          </a:xfrm>
        </p:grpSpPr>
        <p:sp>
          <p:nvSpPr>
            <p:cNvPr id="3091" name="Rectangle 19"/>
            <p:cNvSpPr>
              <a:spLocks noChangeArrowheads="1"/>
            </p:cNvSpPr>
            <p:nvPr/>
          </p:nvSpPr>
          <p:spPr bwMode="gray">
            <a:xfrm>
              <a:off x="5" y="1428"/>
              <a:ext cx="5755" cy="2892"/>
            </a:xfrm>
            <a:prstGeom prst="rect">
              <a:avLst/>
            </a:prstGeom>
            <a:gradFill rotWithShape="1">
              <a:gsLst>
                <a:gs pos="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92" name="Group 20"/>
            <p:cNvGrpSpPr>
              <a:grpSpLocks/>
            </p:cNvGrpSpPr>
            <p:nvPr/>
          </p:nvGrpSpPr>
          <p:grpSpPr bwMode="auto">
            <a:xfrm>
              <a:off x="116" y="1403"/>
              <a:ext cx="1585" cy="2896"/>
              <a:chOff x="116" y="-3"/>
              <a:chExt cx="1585" cy="2896"/>
            </a:xfrm>
          </p:grpSpPr>
          <p:grpSp>
            <p:nvGrpSpPr>
              <p:cNvPr id="3093" name="Group 21"/>
              <p:cNvGrpSpPr>
                <a:grpSpLocks/>
              </p:cNvGrpSpPr>
              <p:nvPr userDrawn="1"/>
            </p:nvGrpSpPr>
            <p:grpSpPr bwMode="auto">
              <a:xfrm>
                <a:off x="116" y="-3"/>
                <a:ext cx="748" cy="2893"/>
                <a:chOff x="116" y="-3"/>
                <a:chExt cx="748" cy="2893"/>
              </a:xfrm>
            </p:grpSpPr>
            <p:sp>
              <p:nvSpPr>
                <p:cNvPr id="3094" name="Line 22"/>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Line 23"/>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Line 24"/>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25"/>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Line 26"/>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27"/>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Oval 28"/>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Oval 29"/>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Oval 30"/>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Oval 31"/>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4" name="Oval 32"/>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 name="Oval 33"/>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Oval 34"/>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7" name="Oval 35"/>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Oval 36"/>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Oval 37"/>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Oval 38"/>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1" name="Oval 39"/>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Oval 40"/>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3" name="Oval 41"/>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4" name="Oval 42"/>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5" name="Oval 43"/>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6" name="Oval 44"/>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7" name="Oval 45"/>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8" name="Oval 46"/>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9" name="Oval 47"/>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20" name="Group 48"/>
              <p:cNvGrpSpPr>
                <a:grpSpLocks/>
              </p:cNvGrpSpPr>
              <p:nvPr userDrawn="1"/>
            </p:nvGrpSpPr>
            <p:grpSpPr bwMode="auto">
              <a:xfrm>
                <a:off x="953" y="0"/>
                <a:ext cx="748" cy="2893"/>
                <a:chOff x="116" y="-3"/>
                <a:chExt cx="748" cy="2893"/>
              </a:xfrm>
            </p:grpSpPr>
            <p:sp>
              <p:nvSpPr>
                <p:cNvPr id="3121" name="Line 49"/>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Line 50"/>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Line 51"/>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52"/>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Line 53"/>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Line 54"/>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Oval 55"/>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8" name="Oval 56"/>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9" name="Oval 57"/>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0" name="Oval 58"/>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1" name="Oval 59"/>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2" name="Oval 60"/>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 name="Oval 61"/>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 name="Oval 62"/>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 name="Oval 63"/>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6" name="Oval 64"/>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7" name="Oval 65"/>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8" name="Oval 66"/>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9" name="Oval 67"/>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0" name="Oval 68"/>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1" name="Oval 69"/>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2" name="Oval 70"/>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 name="Oval 71"/>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4" name="Oval 72"/>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5" name="Oval 73"/>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6" name="Oval 74"/>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47" name="Group 75"/>
            <p:cNvGrpSpPr>
              <a:grpSpLocks/>
            </p:cNvGrpSpPr>
            <p:nvPr/>
          </p:nvGrpSpPr>
          <p:grpSpPr bwMode="auto">
            <a:xfrm>
              <a:off x="1791" y="1406"/>
              <a:ext cx="1585" cy="2896"/>
              <a:chOff x="116" y="-3"/>
              <a:chExt cx="1585" cy="2896"/>
            </a:xfrm>
          </p:grpSpPr>
          <p:grpSp>
            <p:nvGrpSpPr>
              <p:cNvPr id="3148" name="Group 76"/>
              <p:cNvGrpSpPr>
                <a:grpSpLocks/>
              </p:cNvGrpSpPr>
              <p:nvPr userDrawn="1"/>
            </p:nvGrpSpPr>
            <p:grpSpPr bwMode="auto">
              <a:xfrm>
                <a:off x="116" y="-3"/>
                <a:ext cx="748" cy="2893"/>
                <a:chOff x="116" y="-3"/>
                <a:chExt cx="748" cy="2893"/>
              </a:xfrm>
            </p:grpSpPr>
            <p:sp>
              <p:nvSpPr>
                <p:cNvPr id="3149" name="Line 77"/>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0" name="Line 78"/>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1" name="Line 79"/>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2" name="Line 80"/>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 name="Line 81"/>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 name="Line 82"/>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5" name="Oval 83"/>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6" name="Oval 84"/>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7" name="Oval 85"/>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8" name="Oval 86"/>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9" name="Oval 87"/>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0" name="Oval 88"/>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1" name="Oval 89"/>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2" name="Oval 90"/>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3" name="Oval 91"/>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 name="Oval 92"/>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5" name="Oval 93"/>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6" name="Oval 94"/>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7" name="Oval 95"/>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8" name="Oval 96"/>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9" name="Oval 97"/>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0" name="Oval 98"/>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1" name="Oval 99"/>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2" name="Oval 100"/>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3" name="Oval 101"/>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 name="Oval 102"/>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75" name="Group 103"/>
              <p:cNvGrpSpPr>
                <a:grpSpLocks/>
              </p:cNvGrpSpPr>
              <p:nvPr userDrawn="1"/>
            </p:nvGrpSpPr>
            <p:grpSpPr bwMode="auto">
              <a:xfrm>
                <a:off x="953" y="0"/>
                <a:ext cx="748" cy="2893"/>
                <a:chOff x="116" y="-3"/>
                <a:chExt cx="748" cy="2893"/>
              </a:xfrm>
            </p:grpSpPr>
            <p:sp>
              <p:nvSpPr>
                <p:cNvPr id="3176" name="Line 104"/>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 name="Line 105"/>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 name="Line 106"/>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 name="Line 107"/>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 name="Line 108"/>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 name="Line 109"/>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 name="Oval 110"/>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 name="Oval 111"/>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 name="Oval 112"/>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 name="Oval 113"/>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 name="Oval 114"/>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7" name="Oval 115"/>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 name="Oval 116"/>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 name="Oval 117"/>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 name="Oval 118"/>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1" name="Oval 119"/>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 name="Oval 120"/>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 name="Oval 121"/>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4" name="Oval 122"/>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 name="Oval 123"/>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6" name="Oval 124"/>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 name="Oval 125"/>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8" name="Oval 126"/>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 name="Oval 127"/>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 name="Oval 128"/>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1" name="Oval 129"/>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02" name="Group 130"/>
            <p:cNvGrpSpPr>
              <a:grpSpLocks/>
            </p:cNvGrpSpPr>
            <p:nvPr/>
          </p:nvGrpSpPr>
          <p:grpSpPr bwMode="auto">
            <a:xfrm>
              <a:off x="3470" y="1406"/>
              <a:ext cx="1585" cy="2896"/>
              <a:chOff x="116" y="-3"/>
              <a:chExt cx="1585" cy="2896"/>
            </a:xfrm>
          </p:grpSpPr>
          <p:grpSp>
            <p:nvGrpSpPr>
              <p:cNvPr id="3203" name="Group 131"/>
              <p:cNvGrpSpPr>
                <a:grpSpLocks/>
              </p:cNvGrpSpPr>
              <p:nvPr userDrawn="1"/>
            </p:nvGrpSpPr>
            <p:grpSpPr bwMode="auto">
              <a:xfrm>
                <a:off x="116" y="-3"/>
                <a:ext cx="748" cy="2893"/>
                <a:chOff x="116" y="-3"/>
                <a:chExt cx="748" cy="2893"/>
              </a:xfrm>
            </p:grpSpPr>
            <p:sp>
              <p:nvSpPr>
                <p:cNvPr id="3204" name="Line 132"/>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5" name="Line 133"/>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6" name="Line 134"/>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7" name="Line 135"/>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8" name="Line 136"/>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9" name="Line 137"/>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0" name="Oval 138"/>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1" name="Oval 139"/>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2" name="Oval 140"/>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3" name="Oval 141"/>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4" name="Oval 142"/>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5" name="Oval 143"/>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6" name="Oval 144"/>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7" name="Oval 145"/>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8" name="Oval 146"/>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9" name="Oval 147"/>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0" name="Oval 148"/>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1" name="Oval 149"/>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2" name="Oval 150"/>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3" name="Oval 151"/>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4" name="Oval 152"/>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5" name="Oval 153"/>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6" name="Oval 154"/>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7" name="Oval 155"/>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8" name="Oval 156"/>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9" name="Oval 157"/>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30" name="Group 158"/>
              <p:cNvGrpSpPr>
                <a:grpSpLocks/>
              </p:cNvGrpSpPr>
              <p:nvPr userDrawn="1"/>
            </p:nvGrpSpPr>
            <p:grpSpPr bwMode="auto">
              <a:xfrm>
                <a:off x="953" y="0"/>
                <a:ext cx="748" cy="2893"/>
                <a:chOff x="116" y="-3"/>
                <a:chExt cx="748" cy="2893"/>
              </a:xfrm>
            </p:grpSpPr>
            <p:sp>
              <p:nvSpPr>
                <p:cNvPr id="3231" name="Line 159"/>
                <p:cNvSpPr>
                  <a:spLocks noChangeShapeType="1"/>
                </p:cNvSpPr>
                <p:nvPr userDrawn="1"/>
              </p:nvSpPr>
              <p:spPr bwMode="gray">
                <a:xfrm>
                  <a:off x="144"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2" name="Line 160"/>
                <p:cNvSpPr>
                  <a:spLocks noChangeShapeType="1"/>
                </p:cNvSpPr>
                <p:nvPr userDrawn="1"/>
              </p:nvSpPr>
              <p:spPr bwMode="gray">
                <a:xfrm>
                  <a:off x="295"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3" name="Line 161"/>
                <p:cNvSpPr>
                  <a:spLocks noChangeShapeType="1"/>
                </p:cNvSpPr>
                <p:nvPr userDrawn="1"/>
              </p:nvSpPr>
              <p:spPr bwMode="gray">
                <a:xfrm>
                  <a:off x="431" y="0"/>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4" name="Line 162"/>
                <p:cNvSpPr>
                  <a:spLocks noChangeShapeType="1"/>
                </p:cNvSpPr>
                <p:nvPr userDrawn="1"/>
              </p:nvSpPr>
              <p:spPr bwMode="gray">
                <a:xfrm>
                  <a:off x="567"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5" name="Line 163"/>
                <p:cNvSpPr>
                  <a:spLocks noChangeShapeType="1"/>
                </p:cNvSpPr>
                <p:nvPr userDrawn="1"/>
              </p:nvSpPr>
              <p:spPr bwMode="gray">
                <a:xfrm>
                  <a:off x="703" y="4"/>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6" name="Line 164"/>
                <p:cNvSpPr>
                  <a:spLocks noChangeShapeType="1"/>
                </p:cNvSpPr>
                <p:nvPr userDrawn="1"/>
              </p:nvSpPr>
              <p:spPr bwMode="gray">
                <a:xfrm>
                  <a:off x="839" y="-3"/>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7" name="Oval 165"/>
                <p:cNvSpPr>
                  <a:spLocks noChangeArrowheads="1"/>
                </p:cNvSpPr>
                <p:nvPr userDrawn="1"/>
              </p:nvSpPr>
              <p:spPr bwMode="gray">
                <a:xfrm>
                  <a:off x="122" y="36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8" name="Oval 166"/>
                <p:cNvSpPr>
                  <a:spLocks noChangeArrowheads="1"/>
                </p:cNvSpPr>
                <p:nvPr userDrawn="1"/>
              </p:nvSpPr>
              <p:spPr bwMode="gray">
                <a:xfrm>
                  <a:off x="120" y="7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39" name="Oval 167"/>
                <p:cNvSpPr>
                  <a:spLocks noChangeArrowheads="1"/>
                </p:cNvSpPr>
                <p:nvPr userDrawn="1"/>
              </p:nvSpPr>
              <p:spPr bwMode="gray">
                <a:xfrm>
                  <a:off x="410" y="9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0" name="Oval 168"/>
                <p:cNvSpPr>
                  <a:spLocks noChangeArrowheads="1"/>
                </p:cNvSpPr>
                <p:nvPr userDrawn="1"/>
              </p:nvSpPr>
              <p:spPr bwMode="gray">
                <a:xfrm>
                  <a:off x="410" y="77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1" name="Oval 169"/>
                <p:cNvSpPr>
                  <a:spLocks noChangeArrowheads="1"/>
                </p:cNvSpPr>
                <p:nvPr userDrawn="1"/>
              </p:nvSpPr>
              <p:spPr bwMode="gray">
                <a:xfrm>
                  <a:off x="680" y="5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2" name="Oval 170"/>
                <p:cNvSpPr>
                  <a:spLocks noChangeArrowheads="1"/>
                </p:cNvSpPr>
                <p:nvPr userDrawn="1"/>
              </p:nvSpPr>
              <p:spPr bwMode="gray">
                <a:xfrm>
                  <a:off x="680" y="119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3" name="Oval 171"/>
                <p:cNvSpPr>
                  <a:spLocks noChangeArrowheads="1"/>
                </p:cNvSpPr>
                <p:nvPr userDrawn="1"/>
              </p:nvSpPr>
              <p:spPr bwMode="gray">
                <a:xfrm>
                  <a:off x="816" y="6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4" name="Oval 172"/>
                <p:cNvSpPr>
                  <a:spLocks noChangeArrowheads="1"/>
                </p:cNvSpPr>
                <p:nvPr userDrawn="1"/>
              </p:nvSpPr>
              <p:spPr bwMode="gray">
                <a:xfrm>
                  <a:off x="122" y="106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5" name="Oval 173"/>
                <p:cNvSpPr>
                  <a:spLocks noChangeArrowheads="1"/>
                </p:cNvSpPr>
                <p:nvPr userDrawn="1"/>
              </p:nvSpPr>
              <p:spPr bwMode="gray">
                <a:xfrm>
                  <a:off x="120" y="14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6" name="Oval 174"/>
                <p:cNvSpPr>
                  <a:spLocks noChangeArrowheads="1"/>
                </p:cNvSpPr>
                <p:nvPr userDrawn="1"/>
              </p:nvSpPr>
              <p:spPr bwMode="gray">
                <a:xfrm>
                  <a:off x="125" y="172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7" name="Oval 175"/>
                <p:cNvSpPr>
                  <a:spLocks noChangeArrowheads="1"/>
                </p:cNvSpPr>
                <p:nvPr userDrawn="1"/>
              </p:nvSpPr>
              <p:spPr bwMode="gray">
                <a:xfrm>
                  <a:off x="408" y="146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8" name="Oval 176"/>
                <p:cNvSpPr>
                  <a:spLocks noChangeArrowheads="1"/>
                </p:cNvSpPr>
                <p:nvPr userDrawn="1"/>
              </p:nvSpPr>
              <p:spPr bwMode="gray">
                <a:xfrm>
                  <a:off x="820" y="13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49" name="Oval 177"/>
                <p:cNvSpPr>
                  <a:spLocks noChangeArrowheads="1"/>
                </p:cNvSpPr>
                <p:nvPr userDrawn="1"/>
              </p:nvSpPr>
              <p:spPr bwMode="gray">
                <a:xfrm>
                  <a:off x="118" y="21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0" name="Oval 178"/>
                <p:cNvSpPr>
                  <a:spLocks noChangeArrowheads="1"/>
                </p:cNvSpPr>
                <p:nvPr userDrawn="1"/>
              </p:nvSpPr>
              <p:spPr bwMode="gray">
                <a:xfrm>
                  <a:off x="116" y="241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1" name="Oval 179"/>
                <p:cNvSpPr>
                  <a:spLocks noChangeArrowheads="1"/>
                </p:cNvSpPr>
                <p:nvPr userDrawn="1"/>
              </p:nvSpPr>
              <p:spPr bwMode="gray">
                <a:xfrm>
                  <a:off x="682" y="18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2" name="Oval 180"/>
                <p:cNvSpPr>
                  <a:spLocks noChangeArrowheads="1"/>
                </p:cNvSpPr>
                <p:nvPr userDrawn="1"/>
              </p:nvSpPr>
              <p:spPr bwMode="gray">
                <a:xfrm>
                  <a:off x="406" y="2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3" name="Oval 181"/>
                <p:cNvSpPr>
                  <a:spLocks noChangeArrowheads="1"/>
                </p:cNvSpPr>
                <p:nvPr userDrawn="1"/>
              </p:nvSpPr>
              <p:spPr bwMode="gray">
                <a:xfrm>
                  <a:off x="404" y="283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4" name="Oval 182"/>
                <p:cNvSpPr>
                  <a:spLocks noChangeArrowheads="1"/>
                </p:cNvSpPr>
                <p:nvPr userDrawn="1"/>
              </p:nvSpPr>
              <p:spPr bwMode="gray">
                <a:xfrm>
                  <a:off x="818" y="200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5" name="Oval 183"/>
                <p:cNvSpPr>
                  <a:spLocks noChangeArrowheads="1"/>
                </p:cNvSpPr>
                <p:nvPr userDrawn="1"/>
              </p:nvSpPr>
              <p:spPr bwMode="gray">
                <a:xfrm>
                  <a:off x="672" y="256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56" name="Oval 184"/>
                <p:cNvSpPr>
                  <a:spLocks noChangeArrowheads="1"/>
                </p:cNvSpPr>
                <p:nvPr userDrawn="1"/>
              </p:nvSpPr>
              <p:spPr bwMode="gray">
                <a:xfrm>
                  <a:off x="820" y="270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257" name="Line 185"/>
            <p:cNvSpPr>
              <a:spLocks noChangeShapeType="1"/>
            </p:cNvSpPr>
            <p:nvPr/>
          </p:nvSpPr>
          <p:spPr bwMode="gray">
            <a:xfrm>
              <a:off x="5173" y="1412"/>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8" name="Line 186"/>
            <p:cNvSpPr>
              <a:spLocks noChangeShapeType="1"/>
            </p:cNvSpPr>
            <p:nvPr/>
          </p:nvSpPr>
          <p:spPr bwMode="gray">
            <a:xfrm>
              <a:off x="5324" y="1412"/>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9" name="Line 187"/>
            <p:cNvSpPr>
              <a:spLocks noChangeShapeType="1"/>
            </p:cNvSpPr>
            <p:nvPr/>
          </p:nvSpPr>
          <p:spPr bwMode="gray">
            <a:xfrm>
              <a:off x="5460" y="1412"/>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0" name="Line 188"/>
            <p:cNvSpPr>
              <a:spLocks noChangeShapeType="1"/>
            </p:cNvSpPr>
            <p:nvPr/>
          </p:nvSpPr>
          <p:spPr bwMode="gray">
            <a:xfrm>
              <a:off x="5596" y="1416"/>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1" name="Line 189"/>
            <p:cNvSpPr>
              <a:spLocks noChangeShapeType="1"/>
            </p:cNvSpPr>
            <p:nvPr/>
          </p:nvSpPr>
          <p:spPr bwMode="gray">
            <a:xfrm>
              <a:off x="5732" y="1416"/>
              <a:ext cx="0" cy="28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62" name="Group 190"/>
            <p:cNvGrpSpPr>
              <a:grpSpLocks/>
            </p:cNvGrpSpPr>
            <p:nvPr/>
          </p:nvGrpSpPr>
          <p:grpSpPr bwMode="auto">
            <a:xfrm>
              <a:off x="-3" y="1465"/>
              <a:ext cx="5763" cy="2778"/>
              <a:chOff x="-3" y="1510"/>
              <a:chExt cx="5763" cy="2778"/>
            </a:xfrm>
          </p:grpSpPr>
          <p:grpSp>
            <p:nvGrpSpPr>
              <p:cNvPr id="3263" name="Group 191"/>
              <p:cNvGrpSpPr>
                <a:grpSpLocks/>
              </p:cNvGrpSpPr>
              <p:nvPr userDrawn="1"/>
            </p:nvGrpSpPr>
            <p:grpSpPr bwMode="auto">
              <a:xfrm>
                <a:off x="-1" y="1525"/>
                <a:ext cx="5758" cy="272"/>
                <a:chOff x="5" y="119"/>
                <a:chExt cx="5763" cy="272"/>
              </a:xfrm>
            </p:grpSpPr>
            <p:sp>
              <p:nvSpPr>
                <p:cNvPr id="3264" name="Line 192"/>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5" name="Line 193"/>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6" name="Line 194"/>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67" name="Group 195"/>
              <p:cNvGrpSpPr>
                <a:grpSpLocks/>
              </p:cNvGrpSpPr>
              <p:nvPr userDrawn="1"/>
            </p:nvGrpSpPr>
            <p:grpSpPr bwMode="auto">
              <a:xfrm>
                <a:off x="2" y="1933"/>
                <a:ext cx="5758" cy="272"/>
                <a:chOff x="5" y="119"/>
                <a:chExt cx="5763" cy="272"/>
              </a:xfrm>
            </p:grpSpPr>
            <p:sp>
              <p:nvSpPr>
                <p:cNvPr id="3268" name="Line 196"/>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9" name="Line 197"/>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0" name="Line 198"/>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1" name="Group 199"/>
              <p:cNvGrpSpPr>
                <a:grpSpLocks/>
              </p:cNvGrpSpPr>
              <p:nvPr userDrawn="1"/>
            </p:nvGrpSpPr>
            <p:grpSpPr bwMode="auto">
              <a:xfrm>
                <a:off x="-2" y="2352"/>
                <a:ext cx="5752" cy="272"/>
                <a:chOff x="5" y="119"/>
                <a:chExt cx="5763" cy="272"/>
              </a:xfrm>
            </p:grpSpPr>
            <p:sp>
              <p:nvSpPr>
                <p:cNvPr id="3272" name="Line 200"/>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3" name="Line 201"/>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4" name="Line 202"/>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5" name="Group 203"/>
              <p:cNvGrpSpPr>
                <a:grpSpLocks/>
              </p:cNvGrpSpPr>
              <p:nvPr userDrawn="1"/>
            </p:nvGrpSpPr>
            <p:grpSpPr bwMode="auto">
              <a:xfrm>
                <a:off x="-2" y="2750"/>
                <a:ext cx="5759" cy="272"/>
                <a:chOff x="5" y="119"/>
                <a:chExt cx="5763" cy="272"/>
              </a:xfrm>
            </p:grpSpPr>
            <p:sp>
              <p:nvSpPr>
                <p:cNvPr id="3276" name="Line 204"/>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 name="Line 205"/>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8" name="Line 206"/>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79" name="Group 207"/>
              <p:cNvGrpSpPr>
                <a:grpSpLocks/>
              </p:cNvGrpSpPr>
              <p:nvPr userDrawn="1"/>
            </p:nvGrpSpPr>
            <p:grpSpPr bwMode="auto">
              <a:xfrm>
                <a:off x="1" y="3158"/>
                <a:ext cx="5759" cy="271"/>
                <a:chOff x="5" y="119"/>
                <a:chExt cx="5763" cy="272"/>
              </a:xfrm>
            </p:grpSpPr>
            <p:sp>
              <p:nvSpPr>
                <p:cNvPr id="3280" name="Line 208"/>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 name="Line 209"/>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 name="Line 210"/>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3" name="Group 211"/>
              <p:cNvGrpSpPr>
                <a:grpSpLocks/>
              </p:cNvGrpSpPr>
              <p:nvPr userDrawn="1"/>
            </p:nvGrpSpPr>
            <p:grpSpPr bwMode="auto">
              <a:xfrm>
                <a:off x="-3" y="3576"/>
                <a:ext cx="5753" cy="272"/>
                <a:chOff x="5" y="119"/>
                <a:chExt cx="5763" cy="272"/>
              </a:xfrm>
            </p:grpSpPr>
            <p:sp>
              <p:nvSpPr>
                <p:cNvPr id="3284" name="Line 212"/>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5" name="Line 213"/>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6" name="Line 214"/>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87" name="Group 215"/>
              <p:cNvGrpSpPr>
                <a:grpSpLocks/>
              </p:cNvGrpSpPr>
              <p:nvPr userDrawn="1"/>
            </p:nvGrpSpPr>
            <p:grpSpPr bwMode="auto">
              <a:xfrm>
                <a:off x="-3" y="3999"/>
                <a:ext cx="5757" cy="272"/>
                <a:chOff x="5" y="119"/>
                <a:chExt cx="5763" cy="272"/>
              </a:xfrm>
            </p:grpSpPr>
            <p:sp>
              <p:nvSpPr>
                <p:cNvPr id="3288" name="Line 216"/>
                <p:cNvSpPr>
                  <a:spLocks noChangeShapeType="1"/>
                </p:cNvSpPr>
                <p:nvPr userDrawn="1"/>
              </p:nvSpPr>
              <p:spPr bwMode="gray">
                <a:xfrm>
                  <a:off x="7" y="119"/>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9" name="Line 217"/>
                <p:cNvSpPr>
                  <a:spLocks noChangeShapeType="1"/>
                </p:cNvSpPr>
                <p:nvPr userDrawn="1"/>
              </p:nvSpPr>
              <p:spPr bwMode="gray">
                <a:xfrm>
                  <a:off x="8" y="255"/>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90" name="Line 218"/>
                <p:cNvSpPr>
                  <a:spLocks noChangeShapeType="1"/>
                </p:cNvSpPr>
                <p:nvPr userDrawn="1"/>
              </p:nvSpPr>
              <p:spPr bwMode="gray">
                <a:xfrm>
                  <a:off x="5" y="391"/>
                  <a:ext cx="576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91" name="Oval 219"/>
              <p:cNvSpPr>
                <a:spLocks noChangeArrowheads="1"/>
              </p:cNvSpPr>
              <p:nvPr userDrawn="1"/>
            </p:nvSpPr>
            <p:spPr bwMode="gray">
              <a:xfrm>
                <a:off x="5151" y="177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2" name="Oval 220"/>
              <p:cNvSpPr>
                <a:spLocks noChangeArrowheads="1"/>
              </p:cNvSpPr>
              <p:nvPr userDrawn="1"/>
            </p:nvSpPr>
            <p:spPr bwMode="gray">
              <a:xfrm>
                <a:off x="5149" y="218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3" name="Oval 221"/>
              <p:cNvSpPr>
                <a:spLocks noChangeArrowheads="1"/>
              </p:cNvSpPr>
              <p:nvPr userDrawn="1"/>
            </p:nvSpPr>
            <p:spPr bwMode="gray">
              <a:xfrm>
                <a:off x="5439" y="151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4" name="Oval 222"/>
              <p:cNvSpPr>
                <a:spLocks noChangeArrowheads="1"/>
              </p:cNvSpPr>
              <p:nvPr userDrawn="1"/>
            </p:nvSpPr>
            <p:spPr bwMode="gray">
              <a:xfrm>
                <a:off x="5439" y="21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5" name="Oval 223"/>
              <p:cNvSpPr>
                <a:spLocks noChangeArrowheads="1"/>
              </p:cNvSpPr>
              <p:nvPr userDrawn="1"/>
            </p:nvSpPr>
            <p:spPr bwMode="gray">
              <a:xfrm>
                <a:off x="5709" y="191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6" name="Oval 224"/>
              <p:cNvSpPr>
                <a:spLocks noChangeArrowheads="1"/>
              </p:cNvSpPr>
              <p:nvPr userDrawn="1"/>
            </p:nvSpPr>
            <p:spPr bwMode="gray">
              <a:xfrm>
                <a:off x="5709" y="260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7" name="Oval 225"/>
              <p:cNvSpPr>
                <a:spLocks noChangeArrowheads="1"/>
              </p:cNvSpPr>
              <p:nvPr userDrawn="1"/>
            </p:nvSpPr>
            <p:spPr bwMode="gray">
              <a:xfrm>
                <a:off x="5151" y="247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8" name="Oval 226"/>
              <p:cNvSpPr>
                <a:spLocks noChangeArrowheads="1"/>
              </p:cNvSpPr>
              <p:nvPr userDrawn="1"/>
            </p:nvSpPr>
            <p:spPr bwMode="gray">
              <a:xfrm>
                <a:off x="5149" y="286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9" name="Oval 227"/>
              <p:cNvSpPr>
                <a:spLocks noChangeArrowheads="1"/>
              </p:cNvSpPr>
              <p:nvPr userDrawn="1"/>
            </p:nvSpPr>
            <p:spPr bwMode="gray">
              <a:xfrm>
                <a:off x="5154" y="314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0" name="Oval 228"/>
              <p:cNvSpPr>
                <a:spLocks noChangeArrowheads="1"/>
              </p:cNvSpPr>
              <p:nvPr userDrawn="1"/>
            </p:nvSpPr>
            <p:spPr bwMode="gray">
              <a:xfrm>
                <a:off x="5437" y="287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1" name="Oval 229"/>
              <p:cNvSpPr>
                <a:spLocks noChangeArrowheads="1"/>
              </p:cNvSpPr>
              <p:nvPr userDrawn="1"/>
            </p:nvSpPr>
            <p:spPr bwMode="gray">
              <a:xfrm>
                <a:off x="5147" y="355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2" name="Oval 230"/>
              <p:cNvSpPr>
                <a:spLocks noChangeArrowheads="1"/>
              </p:cNvSpPr>
              <p:nvPr userDrawn="1"/>
            </p:nvSpPr>
            <p:spPr bwMode="gray">
              <a:xfrm>
                <a:off x="5145" y="382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3" name="Oval 231"/>
              <p:cNvSpPr>
                <a:spLocks noChangeArrowheads="1"/>
              </p:cNvSpPr>
              <p:nvPr userDrawn="1"/>
            </p:nvSpPr>
            <p:spPr bwMode="gray">
              <a:xfrm>
                <a:off x="5711" y="327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4" name="Oval 232"/>
              <p:cNvSpPr>
                <a:spLocks noChangeArrowheads="1"/>
              </p:cNvSpPr>
              <p:nvPr userDrawn="1"/>
            </p:nvSpPr>
            <p:spPr bwMode="gray">
              <a:xfrm>
                <a:off x="5435" y="355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5" name="Oval 233"/>
              <p:cNvSpPr>
                <a:spLocks noChangeArrowheads="1"/>
              </p:cNvSpPr>
              <p:nvPr userDrawn="1"/>
            </p:nvSpPr>
            <p:spPr bwMode="gray">
              <a:xfrm>
                <a:off x="5433" y="424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06" name="Oval 234"/>
              <p:cNvSpPr>
                <a:spLocks noChangeArrowheads="1"/>
              </p:cNvSpPr>
              <p:nvPr userDrawn="1"/>
            </p:nvSpPr>
            <p:spPr bwMode="gray">
              <a:xfrm>
                <a:off x="5701" y="398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07" name="Rectangle 235"/>
            <p:cNvSpPr>
              <a:spLocks noChangeArrowheads="1"/>
            </p:cNvSpPr>
            <p:nvPr/>
          </p:nvSpPr>
          <p:spPr bwMode="gray">
            <a:xfrm>
              <a:off x="0" y="1392"/>
              <a:ext cx="5760" cy="227"/>
            </a:xfrm>
            <a:prstGeom prst="rect">
              <a:avLst/>
            </a:prstGeom>
            <a:gradFill rotWithShape="1">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090" name="Object 18"/>
          <p:cNvGraphicFramePr>
            <a:graphicFrameLocks noChangeAspect="1"/>
          </p:cNvGraphicFramePr>
          <p:nvPr/>
        </p:nvGraphicFramePr>
        <p:xfrm>
          <a:off x="0" y="0"/>
          <a:ext cx="9144000" cy="2197100"/>
        </p:xfrm>
        <a:graphic>
          <a:graphicData uri="http://schemas.openxmlformats.org/presentationml/2006/ole">
            <mc:AlternateContent xmlns:mc="http://schemas.openxmlformats.org/markup-compatibility/2006">
              <mc:Choice xmlns:v="urn:schemas-microsoft-com:vml" Requires="v">
                <p:oleObj spid="_x0000_s3315" name="Image" r:id="rId3" imgW="7707937" imgH="1701587" progId="Photoshop.Image.6">
                  <p:embed/>
                </p:oleObj>
              </mc:Choice>
              <mc:Fallback>
                <p:oleObj name="Image" r:id="rId3" imgW="7707937" imgH="1701587" progId="Photoshop.Image.6">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2197100"/>
                      </a:xfrm>
                      <a:prstGeom prst="rect">
                        <a:avLst/>
                      </a:prstGeom>
                      <a:noFill/>
                      <a:ln>
                        <a:noFill/>
                      </a:ln>
                      <a:effectLst/>
                      <a:extLst>
                        <a:ext uri="{909E8E84-426E-40DD-AFC4-6F175D3DCCD1}">
                          <a14:hiddenFill xmlns:a14="http://schemas.microsoft.com/office/drawing/2010/main">
                            <a:gradFill rotWithShape="1">
                              <a:gsLst>
                                <a:gs pos="0">
                                  <a:schemeClr val="accent1">
                                    <a:gamma/>
                                    <a:tint val="72941"/>
                                    <a:invGamma/>
                                    <a:alpha val="39999"/>
                                  </a:schemeClr>
                                </a:gs>
                                <a:gs pos="100000">
                                  <a:schemeClr val="accent1"/>
                                </a:gs>
                              </a:gsLst>
                              <a:lin ang="5400000" scaled="1"/>
                            </a:gra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08" name="Oval 236" descr="06_original_w"/>
          <p:cNvSpPr>
            <a:spLocks noChangeArrowheads="1"/>
          </p:cNvSpPr>
          <p:nvPr/>
        </p:nvSpPr>
        <p:spPr bwMode="gray">
          <a:xfrm>
            <a:off x="323850" y="1484313"/>
            <a:ext cx="1800225" cy="1873250"/>
          </a:xfrm>
          <a:prstGeom prst="ellipse">
            <a:avLst/>
          </a:prstGeom>
          <a:blipFill dpi="0" rotWithShape="1">
            <a:blip r:embed="rId5"/>
            <a:srcRect/>
            <a:stretch>
              <a:fillRect/>
            </a:stretch>
          </a:blip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3352800" y="3276600"/>
            <a:ext cx="5105400" cy="1012825"/>
          </a:xfrm>
        </p:spPr>
        <p:txBody>
          <a:bodyPr/>
          <a:lstStyle>
            <a:lvl1pPr>
              <a:defRPr sz="4000" b="0"/>
            </a:lvl1pPr>
          </a:lstStyle>
          <a:p>
            <a:pPr lvl="0"/>
            <a:r>
              <a:rPr lang="en-US" noProof="0" smtClean="0"/>
              <a:t>Click to edit Master title style</a:t>
            </a:r>
          </a:p>
        </p:txBody>
      </p:sp>
      <p:sp>
        <p:nvSpPr>
          <p:cNvPr id="3075" name="Rectangle 3"/>
          <p:cNvSpPr>
            <a:spLocks noGrp="1" noChangeArrowheads="1"/>
          </p:cNvSpPr>
          <p:nvPr>
            <p:ph type="subTitle" idx="1"/>
          </p:nvPr>
        </p:nvSpPr>
        <p:spPr bwMode="black">
          <a:xfrm>
            <a:off x="1371600" y="5638800"/>
            <a:ext cx="7086600" cy="381000"/>
          </a:xfrm>
        </p:spPr>
        <p:txBody>
          <a:bodyPr/>
          <a:lstStyle>
            <a:lvl1pPr marL="0" indent="0" algn="r">
              <a:buFont typeface="Wingdings" pitchFamily="2" charset="2"/>
              <a:buNone/>
              <a:defRPr sz="1400" b="1">
                <a:solidFill>
                  <a:schemeClr val="tx2"/>
                </a:solidFill>
                <a:latin typeface="Verdana" pitchFamily="34" charset="0"/>
              </a:defRPr>
            </a:lvl1pPr>
          </a:lstStyle>
          <a:p>
            <a:pPr lvl="0"/>
            <a:r>
              <a:rPr lang="en-US" noProof="0" smtClean="0"/>
              <a:t>Click to edit Master subtitle style</a:t>
            </a:r>
          </a:p>
        </p:txBody>
      </p:sp>
      <p:sp>
        <p:nvSpPr>
          <p:cNvPr id="3086" name="Text Box 14"/>
          <p:cNvSpPr txBox="1">
            <a:spLocks noChangeArrowheads="1"/>
          </p:cNvSpPr>
          <p:nvPr/>
        </p:nvSpPr>
        <p:spPr bwMode="white">
          <a:xfrm>
            <a:off x="381000" y="3048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bg1"/>
                </a:solidFill>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7A3F0C-A348-4D85-B66E-705D4324422D}" type="slidenum">
              <a:rPr lang="en-US"/>
              <a:pPr/>
              <a:t>‹#›</a:t>
            </a:fld>
            <a:endParaRPr lang="en-US"/>
          </a:p>
        </p:txBody>
      </p:sp>
    </p:spTree>
    <p:extLst>
      <p:ext uri="{BB962C8B-B14F-4D97-AF65-F5344CB8AC3E}">
        <p14:creationId xmlns:p14="http://schemas.microsoft.com/office/powerpoint/2010/main" val="277642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B61182-12DE-47C2-AF3E-627072A885FB}" type="slidenum">
              <a:rPr lang="en-US"/>
              <a:pPr/>
              <a:t>‹#›</a:t>
            </a:fld>
            <a:endParaRPr lang="en-US"/>
          </a:p>
        </p:txBody>
      </p:sp>
    </p:spTree>
    <p:extLst>
      <p:ext uri="{BB962C8B-B14F-4D97-AF65-F5344CB8AC3E}">
        <p14:creationId xmlns:p14="http://schemas.microsoft.com/office/powerpoint/2010/main" val="228828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914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28725"/>
            <a:ext cx="8229600" cy="50958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C78FA643-DE45-403B-AC94-4FC5644FE1A2}" type="slidenum">
              <a:rPr lang="en-US"/>
              <a:pPr/>
              <a:t>‹#›</a:t>
            </a:fld>
            <a:endParaRPr lang="en-US"/>
          </a:p>
        </p:txBody>
      </p:sp>
    </p:spTree>
    <p:extLst>
      <p:ext uri="{BB962C8B-B14F-4D97-AF65-F5344CB8AC3E}">
        <p14:creationId xmlns:p14="http://schemas.microsoft.com/office/powerpoint/2010/main" val="377155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E55B78-5906-45FF-A50F-5B3B0D5BA38F}" type="slidenum">
              <a:rPr lang="en-US"/>
              <a:pPr/>
              <a:t>‹#›</a:t>
            </a:fld>
            <a:endParaRPr lang="en-US"/>
          </a:p>
        </p:txBody>
      </p:sp>
    </p:spTree>
    <p:extLst>
      <p:ext uri="{BB962C8B-B14F-4D97-AF65-F5344CB8AC3E}">
        <p14:creationId xmlns:p14="http://schemas.microsoft.com/office/powerpoint/2010/main" val="29642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56BE0C-E075-42EC-9C25-0CE91FF2CFBB}" type="slidenum">
              <a:rPr lang="en-US"/>
              <a:pPr/>
              <a:t>‹#›</a:t>
            </a:fld>
            <a:endParaRPr lang="en-US"/>
          </a:p>
        </p:txBody>
      </p:sp>
    </p:spTree>
    <p:extLst>
      <p:ext uri="{BB962C8B-B14F-4D97-AF65-F5344CB8AC3E}">
        <p14:creationId xmlns:p14="http://schemas.microsoft.com/office/powerpoint/2010/main" val="362236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52CB83-8452-4511-9659-C52921972680}" type="slidenum">
              <a:rPr lang="en-US"/>
              <a:pPr/>
              <a:t>‹#›</a:t>
            </a:fld>
            <a:endParaRPr lang="en-US"/>
          </a:p>
        </p:txBody>
      </p:sp>
    </p:spTree>
    <p:extLst>
      <p:ext uri="{BB962C8B-B14F-4D97-AF65-F5344CB8AC3E}">
        <p14:creationId xmlns:p14="http://schemas.microsoft.com/office/powerpoint/2010/main" val="180834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F9ECC7-360E-445F-87AD-025FF4F8CFD6}" type="slidenum">
              <a:rPr lang="en-US"/>
              <a:pPr/>
              <a:t>‹#›</a:t>
            </a:fld>
            <a:endParaRPr lang="en-US"/>
          </a:p>
        </p:txBody>
      </p:sp>
    </p:spTree>
    <p:extLst>
      <p:ext uri="{BB962C8B-B14F-4D97-AF65-F5344CB8AC3E}">
        <p14:creationId xmlns:p14="http://schemas.microsoft.com/office/powerpoint/2010/main" val="123378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8B5A3D-0343-410A-BEF0-05A48A49C58C}" type="slidenum">
              <a:rPr lang="en-US"/>
              <a:pPr/>
              <a:t>‹#›</a:t>
            </a:fld>
            <a:endParaRPr lang="en-US"/>
          </a:p>
        </p:txBody>
      </p:sp>
    </p:spTree>
    <p:extLst>
      <p:ext uri="{BB962C8B-B14F-4D97-AF65-F5344CB8AC3E}">
        <p14:creationId xmlns:p14="http://schemas.microsoft.com/office/powerpoint/2010/main" val="87580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7FE9661-DA9B-44B8-9914-69BD6CF8EE16}" type="slidenum">
              <a:rPr lang="en-US"/>
              <a:pPr/>
              <a:t>‹#›</a:t>
            </a:fld>
            <a:endParaRPr lang="en-US"/>
          </a:p>
        </p:txBody>
      </p:sp>
    </p:spTree>
    <p:extLst>
      <p:ext uri="{BB962C8B-B14F-4D97-AF65-F5344CB8AC3E}">
        <p14:creationId xmlns:p14="http://schemas.microsoft.com/office/powerpoint/2010/main" val="194881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5BD652-AF4F-4E2B-9A4A-717647D850C6}" type="slidenum">
              <a:rPr lang="en-US"/>
              <a:pPr/>
              <a:t>‹#›</a:t>
            </a:fld>
            <a:endParaRPr lang="en-US"/>
          </a:p>
        </p:txBody>
      </p:sp>
    </p:spTree>
    <p:extLst>
      <p:ext uri="{BB962C8B-B14F-4D97-AF65-F5344CB8AC3E}">
        <p14:creationId xmlns:p14="http://schemas.microsoft.com/office/powerpoint/2010/main" val="3897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ECF261-9BD3-4F93-B01C-5432145F2725}" type="slidenum">
              <a:rPr lang="en-US"/>
              <a:pPr/>
              <a:t>‹#›</a:t>
            </a:fld>
            <a:endParaRPr lang="en-US"/>
          </a:p>
        </p:txBody>
      </p:sp>
    </p:spTree>
    <p:extLst>
      <p:ext uri="{BB962C8B-B14F-4D97-AF65-F5344CB8AC3E}">
        <p14:creationId xmlns:p14="http://schemas.microsoft.com/office/powerpoint/2010/main" val="22261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0" name="Group 16"/>
          <p:cNvGrpSpPr>
            <a:grpSpLocks/>
          </p:cNvGrpSpPr>
          <p:nvPr/>
        </p:nvGrpSpPr>
        <p:grpSpPr bwMode="auto">
          <a:xfrm>
            <a:off x="-12700" y="0"/>
            <a:ext cx="9150350" cy="1012825"/>
            <a:chOff x="476" y="-638"/>
            <a:chExt cx="5764" cy="638"/>
          </a:xfrm>
        </p:grpSpPr>
        <p:sp>
          <p:nvSpPr>
            <p:cNvPr id="1041" name="Oval 17"/>
            <p:cNvSpPr>
              <a:spLocks noChangeArrowheads="1"/>
            </p:cNvSpPr>
            <p:nvPr userDrawn="1"/>
          </p:nvSpPr>
          <p:spPr bwMode="gray">
            <a:xfrm>
              <a:off x="555" y="-2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userDrawn="1"/>
          </p:nvSpPr>
          <p:spPr bwMode="gray">
            <a:xfrm>
              <a:off x="553" y="-5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userDrawn="1"/>
          </p:nvSpPr>
          <p:spPr bwMode="gray">
            <a:xfrm>
              <a:off x="843" y="-42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userDrawn="1"/>
          </p:nvSpPr>
          <p:spPr bwMode="gray">
            <a:xfrm>
              <a:off x="843" y="-13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userDrawn="1"/>
          </p:nvSpPr>
          <p:spPr bwMode="gray">
            <a:xfrm>
              <a:off x="1113" y="-28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userDrawn="1"/>
          </p:nvSpPr>
          <p:spPr bwMode="gray">
            <a:xfrm>
              <a:off x="1249" y="-1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23"/>
            <p:cNvSpPr>
              <a:spLocks noChangeShapeType="1"/>
            </p:cNvSpPr>
            <p:nvPr userDrawn="1"/>
          </p:nvSpPr>
          <p:spPr bwMode="gray">
            <a:xfrm>
              <a:off x="577"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Line 24"/>
            <p:cNvSpPr>
              <a:spLocks noChangeShapeType="1"/>
            </p:cNvSpPr>
            <p:nvPr userDrawn="1"/>
          </p:nvSpPr>
          <p:spPr bwMode="gray">
            <a:xfrm>
              <a:off x="719"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25"/>
            <p:cNvSpPr>
              <a:spLocks noChangeShapeType="1"/>
            </p:cNvSpPr>
            <p:nvPr userDrawn="1"/>
          </p:nvSpPr>
          <p:spPr bwMode="gray">
            <a:xfrm>
              <a:off x="864"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Line 26"/>
            <p:cNvSpPr>
              <a:spLocks noChangeShapeType="1"/>
            </p:cNvSpPr>
            <p:nvPr userDrawn="1"/>
          </p:nvSpPr>
          <p:spPr bwMode="gray">
            <a:xfrm>
              <a:off x="1000" y="-633"/>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27"/>
            <p:cNvSpPr>
              <a:spLocks noChangeShapeType="1"/>
            </p:cNvSpPr>
            <p:nvPr userDrawn="1"/>
          </p:nvSpPr>
          <p:spPr bwMode="gray">
            <a:xfrm>
              <a:off x="1136" y="-633"/>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28"/>
            <p:cNvSpPr>
              <a:spLocks noChangeShapeType="1"/>
            </p:cNvSpPr>
            <p:nvPr userDrawn="1"/>
          </p:nvSpPr>
          <p:spPr bwMode="gray">
            <a:xfrm>
              <a:off x="1272" y="-635"/>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29"/>
            <p:cNvSpPr>
              <a:spLocks noChangeShapeType="1"/>
            </p:cNvSpPr>
            <p:nvPr userDrawn="1"/>
          </p:nvSpPr>
          <p:spPr bwMode="gray">
            <a:xfrm>
              <a:off x="1414" y="-634"/>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0"/>
            <p:cNvSpPr>
              <a:spLocks noChangeShapeType="1"/>
            </p:cNvSpPr>
            <p:nvPr userDrawn="1"/>
          </p:nvSpPr>
          <p:spPr bwMode="gray">
            <a:xfrm>
              <a:off x="1565" y="-634"/>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Line 31"/>
            <p:cNvSpPr>
              <a:spLocks noChangeShapeType="1"/>
            </p:cNvSpPr>
            <p:nvPr userDrawn="1"/>
          </p:nvSpPr>
          <p:spPr bwMode="gray">
            <a:xfrm>
              <a:off x="1701" y="-634"/>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Line 32"/>
            <p:cNvSpPr>
              <a:spLocks noChangeShapeType="1"/>
            </p:cNvSpPr>
            <p:nvPr userDrawn="1"/>
          </p:nvSpPr>
          <p:spPr bwMode="gray">
            <a:xfrm>
              <a:off x="1837" y="-633"/>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Line 33"/>
            <p:cNvSpPr>
              <a:spLocks noChangeShapeType="1"/>
            </p:cNvSpPr>
            <p:nvPr userDrawn="1"/>
          </p:nvSpPr>
          <p:spPr bwMode="gray">
            <a:xfrm>
              <a:off x="1973" y="-633"/>
              <a:ext cx="0" cy="633"/>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Line 34"/>
            <p:cNvSpPr>
              <a:spLocks noChangeShapeType="1"/>
            </p:cNvSpPr>
            <p:nvPr userDrawn="1"/>
          </p:nvSpPr>
          <p:spPr bwMode="gray">
            <a:xfrm>
              <a:off x="2109" y="-634"/>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Oval 35"/>
            <p:cNvSpPr>
              <a:spLocks noChangeArrowheads="1"/>
            </p:cNvSpPr>
            <p:nvPr userDrawn="1"/>
          </p:nvSpPr>
          <p:spPr bwMode="gray">
            <a:xfrm>
              <a:off x="1392" y="-2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userDrawn="1"/>
          </p:nvSpPr>
          <p:spPr bwMode="gray">
            <a:xfrm>
              <a:off x="1390" y="-542"/>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userDrawn="1"/>
          </p:nvSpPr>
          <p:spPr bwMode="gray">
            <a:xfrm>
              <a:off x="1680" y="-42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userDrawn="1"/>
          </p:nvSpPr>
          <p:spPr bwMode="gray">
            <a:xfrm>
              <a:off x="1680" y="-54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userDrawn="1"/>
          </p:nvSpPr>
          <p:spPr bwMode="gray">
            <a:xfrm>
              <a:off x="1950" y="-28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Oval 40"/>
            <p:cNvSpPr>
              <a:spLocks noChangeArrowheads="1"/>
            </p:cNvSpPr>
            <p:nvPr userDrawn="1"/>
          </p:nvSpPr>
          <p:spPr bwMode="gray">
            <a:xfrm>
              <a:off x="2086" y="-14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Oval 41"/>
            <p:cNvSpPr>
              <a:spLocks noChangeArrowheads="1"/>
            </p:cNvSpPr>
            <p:nvPr userDrawn="1"/>
          </p:nvSpPr>
          <p:spPr bwMode="gray">
            <a:xfrm>
              <a:off x="2224" y="-28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Oval 42"/>
            <p:cNvSpPr>
              <a:spLocks noChangeArrowheads="1"/>
            </p:cNvSpPr>
            <p:nvPr userDrawn="1"/>
          </p:nvSpPr>
          <p:spPr bwMode="gray">
            <a:xfrm>
              <a:off x="2222" y="-54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Oval 43"/>
            <p:cNvSpPr>
              <a:spLocks noChangeArrowheads="1"/>
            </p:cNvSpPr>
            <p:nvPr userDrawn="1"/>
          </p:nvSpPr>
          <p:spPr bwMode="gray">
            <a:xfrm>
              <a:off x="2512" y="-42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Oval 44"/>
            <p:cNvSpPr>
              <a:spLocks noChangeArrowheads="1"/>
            </p:cNvSpPr>
            <p:nvPr userDrawn="1"/>
          </p:nvSpPr>
          <p:spPr bwMode="gray">
            <a:xfrm>
              <a:off x="2512" y="-15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Oval 45"/>
            <p:cNvSpPr>
              <a:spLocks noChangeArrowheads="1"/>
            </p:cNvSpPr>
            <p:nvPr userDrawn="1"/>
          </p:nvSpPr>
          <p:spPr bwMode="gray">
            <a:xfrm>
              <a:off x="2782" y="-289"/>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Oval 46"/>
            <p:cNvSpPr>
              <a:spLocks noChangeArrowheads="1"/>
            </p:cNvSpPr>
            <p:nvPr userDrawn="1"/>
          </p:nvSpPr>
          <p:spPr bwMode="gray">
            <a:xfrm>
              <a:off x="2918" y="-15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1" name="Group 47"/>
            <p:cNvGrpSpPr>
              <a:grpSpLocks/>
            </p:cNvGrpSpPr>
            <p:nvPr userDrawn="1"/>
          </p:nvGrpSpPr>
          <p:grpSpPr bwMode="auto">
            <a:xfrm>
              <a:off x="2246" y="-638"/>
              <a:ext cx="1532" cy="635"/>
              <a:chOff x="-765" y="-1448"/>
              <a:chExt cx="1532" cy="2896"/>
            </a:xfrm>
          </p:grpSpPr>
          <p:sp>
            <p:nvSpPr>
              <p:cNvPr id="1072" name="Line 48"/>
              <p:cNvSpPr>
                <a:spLocks noChangeShapeType="1"/>
              </p:cNvSpPr>
              <p:nvPr userDrawn="1"/>
            </p:nvSpPr>
            <p:spPr bwMode="gray">
              <a:xfrm>
                <a:off x="-765"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 name="Line 49"/>
              <p:cNvSpPr>
                <a:spLocks noChangeShapeType="1"/>
              </p:cNvSpPr>
              <p:nvPr userDrawn="1"/>
            </p:nvSpPr>
            <p:spPr bwMode="gray">
              <a:xfrm>
                <a:off x="-614"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Line 50"/>
              <p:cNvSpPr>
                <a:spLocks noChangeShapeType="1"/>
              </p:cNvSpPr>
              <p:nvPr userDrawn="1"/>
            </p:nvSpPr>
            <p:spPr bwMode="gray">
              <a:xfrm>
                <a:off x="-478"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 name="Line 51"/>
              <p:cNvSpPr>
                <a:spLocks noChangeShapeType="1"/>
              </p:cNvSpPr>
              <p:nvPr userDrawn="1"/>
            </p:nvSpPr>
            <p:spPr bwMode="gray">
              <a:xfrm>
                <a:off x="-342"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Line 52"/>
              <p:cNvSpPr>
                <a:spLocks noChangeShapeType="1"/>
              </p:cNvSpPr>
              <p:nvPr userDrawn="1"/>
            </p:nvSpPr>
            <p:spPr bwMode="gray">
              <a:xfrm>
                <a:off x="-206"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Line 53"/>
              <p:cNvSpPr>
                <a:spLocks noChangeShapeType="1"/>
              </p:cNvSpPr>
              <p:nvPr userDrawn="1"/>
            </p:nvSpPr>
            <p:spPr bwMode="gray">
              <a:xfrm>
                <a:off x="-70" y="-144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 name="Line 54"/>
              <p:cNvSpPr>
                <a:spLocks noChangeShapeType="1"/>
              </p:cNvSpPr>
              <p:nvPr userDrawn="1"/>
            </p:nvSpPr>
            <p:spPr bwMode="gray">
              <a:xfrm>
                <a:off x="72"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Line 55"/>
              <p:cNvSpPr>
                <a:spLocks noChangeShapeType="1"/>
              </p:cNvSpPr>
              <p:nvPr userDrawn="1"/>
            </p:nvSpPr>
            <p:spPr bwMode="gray">
              <a:xfrm>
                <a:off x="223"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Line 56"/>
              <p:cNvSpPr>
                <a:spLocks noChangeShapeType="1"/>
              </p:cNvSpPr>
              <p:nvPr userDrawn="1"/>
            </p:nvSpPr>
            <p:spPr bwMode="gray">
              <a:xfrm>
                <a:off x="359"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Line 57"/>
              <p:cNvSpPr>
                <a:spLocks noChangeShapeType="1"/>
              </p:cNvSpPr>
              <p:nvPr userDrawn="1"/>
            </p:nvSpPr>
            <p:spPr bwMode="gray">
              <a:xfrm>
                <a:off x="495"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Line 58"/>
              <p:cNvSpPr>
                <a:spLocks noChangeShapeType="1"/>
              </p:cNvSpPr>
              <p:nvPr userDrawn="1"/>
            </p:nvSpPr>
            <p:spPr bwMode="gray">
              <a:xfrm>
                <a:off x="631"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 name="Line 59"/>
              <p:cNvSpPr>
                <a:spLocks noChangeShapeType="1"/>
              </p:cNvSpPr>
              <p:nvPr userDrawn="1"/>
            </p:nvSpPr>
            <p:spPr bwMode="gray">
              <a:xfrm>
                <a:off x="767"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84" name="Oval 60"/>
            <p:cNvSpPr>
              <a:spLocks noChangeArrowheads="1"/>
            </p:cNvSpPr>
            <p:nvPr userDrawn="1"/>
          </p:nvSpPr>
          <p:spPr bwMode="gray">
            <a:xfrm>
              <a:off x="3061" y="-41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Oval 61"/>
            <p:cNvSpPr>
              <a:spLocks noChangeArrowheads="1"/>
            </p:cNvSpPr>
            <p:nvPr userDrawn="1"/>
          </p:nvSpPr>
          <p:spPr bwMode="gray">
            <a:xfrm>
              <a:off x="3059" y="-5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Oval 62"/>
            <p:cNvSpPr>
              <a:spLocks noChangeArrowheads="1"/>
            </p:cNvSpPr>
            <p:nvPr userDrawn="1"/>
          </p:nvSpPr>
          <p:spPr bwMode="gray">
            <a:xfrm>
              <a:off x="3349" y="-41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Oval 63"/>
            <p:cNvSpPr>
              <a:spLocks noChangeArrowheads="1"/>
            </p:cNvSpPr>
            <p:nvPr userDrawn="1"/>
          </p:nvSpPr>
          <p:spPr bwMode="gray">
            <a:xfrm>
              <a:off x="3349" y="-54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Oval 64"/>
            <p:cNvSpPr>
              <a:spLocks noChangeArrowheads="1"/>
            </p:cNvSpPr>
            <p:nvPr userDrawn="1"/>
          </p:nvSpPr>
          <p:spPr bwMode="gray">
            <a:xfrm>
              <a:off x="3619" y="-28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Oval 65"/>
            <p:cNvSpPr>
              <a:spLocks noChangeArrowheads="1"/>
            </p:cNvSpPr>
            <p:nvPr userDrawn="1"/>
          </p:nvSpPr>
          <p:spPr bwMode="gray">
            <a:xfrm>
              <a:off x="3755" y="-1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Oval 66"/>
            <p:cNvSpPr>
              <a:spLocks noChangeArrowheads="1"/>
            </p:cNvSpPr>
            <p:nvPr userDrawn="1"/>
          </p:nvSpPr>
          <p:spPr bwMode="gray">
            <a:xfrm>
              <a:off x="3913" y="-27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Oval 67"/>
            <p:cNvSpPr>
              <a:spLocks noChangeArrowheads="1"/>
            </p:cNvSpPr>
            <p:nvPr userDrawn="1"/>
          </p:nvSpPr>
          <p:spPr bwMode="gray">
            <a:xfrm>
              <a:off x="3911" y="-548"/>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Oval 68"/>
            <p:cNvSpPr>
              <a:spLocks noChangeArrowheads="1"/>
            </p:cNvSpPr>
            <p:nvPr userDrawn="1"/>
          </p:nvSpPr>
          <p:spPr bwMode="gray">
            <a:xfrm>
              <a:off x="4201" y="-45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Oval 69"/>
            <p:cNvSpPr>
              <a:spLocks noChangeArrowheads="1"/>
            </p:cNvSpPr>
            <p:nvPr userDrawn="1"/>
          </p:nvSpPr>
          <p:spPr bwMode="gray">
            <a:xfrm>
              <a:off x="4201" y="-1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Oval 70"/>
            <p:cNvSpPr>
              <a:spLocks noChangeArrowheads="1"/>
            </p:cNvSpPr>
            <p:nvPr userDrawn="1"/>
          </p:nvSpPr>
          <p:spPr bwMode="gray">
            <a:xfrm>
              <a:off x="4471" y="-29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Oval 71"/>
            <p:cNvSpPr>
              <a:spLocks noChangeArrowheads="1"/>
            </p:cNvSpPr>
            <p:nvPr userDrawn="1"/>
          </p:nvSpPr>
          <p:spPr bwMode="gray">
            <a:xfrm>
              <a:off x="4607" y="-154"/>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6" name="Group 72"/>
            <p:cNvGrpSpPr>
              <a:grpSpLocks/>
            </p:cNvGrpSpPr>
            <p:nvPr userDrawn="1"/>
          </p:nvGrpSpPr>
          <p:grpSpPr bwMode="auto">
            <a:xfrm>
              <a:off x="3935" y="-638"/>
              <a:ext cx="1532" cy="635"/>
              <a:chOff x="-765" y="-1448"/>
              <a:chExt cx="1532" cy="2896"/>
            </a:xfrm>
          </p:grpSpPr>
          <p:sp>
            <p:nvSpPr>
              <p:cNvPr id="1097" name="Line 73"/>
              <p:cNvSpPr>
                <a:spLocks noChangeShapeType="1"/>
              </p:cNvSpPr>
              <p:nvPr userDrawn="1"/>
            </p:nvSpPr>
            <p:spPr bwMode="gray">
              <a:xfrm>
                <a:off x="-765"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Line 74"/>
              <p:cNvSpPr>
                <a:spLocks noChangeShapeType="1"/>
              </p:cNvSpPr>
              <p:nvPr userDrawn="1"/>
            </p:nvSpPr>
            <p:spPr bwMode="gray">
              <a:xfrm>
                <a:off x="-614"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9" name="Line 75"/>
              <p:cNvSpPr>
                <a:spLocks noChangeShapeType="1"/>
              </p:cNvSpPr>
              <p:nvPr userDrawn="1"/>
            </p:nvSpPr>
            <p:spPr bwMode="gray">
              <a:xfrm>
                <a:off x="-478"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0" name="Line 76"/>
              <p:cNvSpPr>
                <a:spLocks noChangeShapeType="1"/>
              </p:cNvSpPr>
              <p:nvPr userDrawn="1"/>
            </p:nvSpPr>
            <p:spPr bwMode="gray">
              <a:xfrm>
                <a:off x="-342"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1" name="Line 77"/>
              <p:cNvSpPr>
                <a:spLocks noChangeShapeType="1"/>
              </p:cNvSpPr>
              <p:nvPr userDrawn="1"/>
            </p:nvSpPr>
            <p:spPr bwMode="gray">
              <a:xfrm>
                <a:off x="-206" y="-1441"/>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2" name="Line 78"/>
              <p:cNvSpPr>
                <a:spLocks noChangeShapeType="1"/>
              </p:cNvSpPr>
              <p:nvPr userDrawn="1"/>
            </p:nvSpPr>
            <p:spPr bwMode="gray">
              <a:xfrm>
                <a:off x="-70" y="-144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3" name="Line 79"/>
              <p:cNvSpPr>
                <a:spLocks noChangeShapeType="1"/>
              </p:cNvSpPr>
              <p:nvPr userDrawn="1"/>
            </p:nvSpPr>
            <p:spPr bwMode="gray">
              <a:xfrm>
                <a:off x="72"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4" name="Line 80"/>
              <p:cNvSpPr>
                <a:spLocks noChangeShapeType="1"/>
              </p:cNvSpPr>
              <p:nvPr userDrawn="1"/>
            </p:nvSpPr>
            <p:spPr bwMode="gray">
              <a:xfrm>
                <a:off x="223"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 name="Line 81"/>
              <p:cNvSpPr>
                <a:spLocks noChangeShapeType="1"/>
              </p:cNvSpPr>
              <p:nvPr userDrawn="1"/>
            </p:nvSpPr>
            <p:spPr bwMode="gray">
              <a:xfrm>
                <a:off x="359" y="-1442"/>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 name="Line 82"/>
              <p:cNvSpPr>
                <a:spLocks noChangeShapeType="1"/>
              </p:cNvSpPr>
              <p:nvPr userDrawn="1"/>
            </p:nvSpPr>
            <p:spPr bwMode="gray">
              <a:xfrm>
                <a:off x="495"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7" name="Line 83"/>
              <p:cNvSpPr>
                <a:spLocks noChangeShapeType="1"/>
              </p:cNvSpPr>
              <p:nvPr userDrawn="1"/>
            </p:nvSpPr>
            <p:spPr bwMode="gray">
              <a:xfrm>
                <a:off x="631" y="-1438"/>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8" name="Line 84"/>
              <p:cNvSpPr>
                <a:spLocks noChangeShapeType="1"/>
              </p:cNvSpPr>
              <p:nvPr userDrawn="1"/>
            </p:nvSpPr>
            <p:spPr bwMode="gray">
              <a:xfrm>
                <a:off x="767" y="-1445"/>
                <a:ext cx="0" cy="2886"/>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09" name="Oval 85"/>
            <p:cNvSpPr>
              <a:spLocks noChangeArrowheads="1"/>
            </p:cNvSpPr>
            <p:nvPr userDrawn="1"/>
          </p:nvSpPr>
          <p:spPr bwMode="gray">
            <a:xfrm>
              <a:off x="4750" y="-36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Oval 86"/>
            <p:cNvSpPr>
              <a:spLocks noChangeArrowheads="1"/>
            </p:cNvSpPr>
            <p:nvPr userDrawn="1"/>
          </p:nvSpPr>
          <p:spPr bwMode="gray">
            <a:xfrm>
              <a:off x="4748" y="-54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Oval 87"/>
            <p:cNvSpPr>
              <a:spLocks noChangeArrowheads="1"/>
            </p:cNvSpPr>
            <p:nvPr userDrawn="1"/>
          </p:nvSpPr>
          <p:spPr bwMode="gray">
            <a:xfrm>
              <a:off x="5038" y="-42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Oval 88"/>
            <p:cNvSpPr>
              <a:spLocks noChangeArrowheads="1"/>
            </p:cNvSpPr>
            <p:nvPr userDrawn="1"/>
          </p:nvSpPr>
          <p:spPr bwMode="gray">
            <a:xfrm>
              <a:off x="5038" y="-543"/>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Oval 89"/>
            <p:cNvSpPr>
              <a:spLocks noChangeArrowheads="1"/>
            </p:cNvSpPr>
            <p:nvPr userDrawn="1"/>
          </p:nvSpPr>
          <p:spPr bwMode="gray">
            <a:xfrm>
              <a:off x="5308" y="-28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Oval 90"/>
            <p:cNvSpPr>
              <a:spLocks noChangeArrowheads="1"/>
            </p:cNvSpPr>
            <p:nvPr userDrawn="1"/>
          </p:nvSpPr>
          <p:spPr bwMode="gray">
            <a:xfrm>
              <a:off x="5444" y="-151"/>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Oval 91"/>
            <p:cNvSpPr>
              <a:spLocks noChangeArrowheads="1"/>
            </p:cNvSpPr>
            <p:nvPr userDrawn="1"/>
          </p:nvSpPr>
          <p:spPr bwMode="gray">
            <a:xfrm>
              <a:off x="5580" y="-286"/>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Oval 92"/>
            <p:cNvSpPr>
              <a:spLocks noChangeArrowheads="1"/>
            </p:cNvSpPr>
            <p:nvPr userDrawn="1"/>
          </p:nvSpPr>
          <p:spPr bwMode="gray">
            <a:xfrm>
              <a:off x="5578" y="-547"/>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Oval 93"/>
            <p:cNvSpPr>
              <a:spLocks noChangeArrowheads="1"/>
            </p:cNvSpPr>
            <p:nvPr userDrawn="1"/>
          </p:nvSpPr>
          <p:spPr bwMode="gray">
            <a:xfrm>
              <a:off x="5868" y="-42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Oval 94"/>
            <p:cNvSpPr>
              <a:spLocks noChangeArrowheads="1"/>
            </p:cNvSpPr>
            <p:nvPr userDrawn="1"/>
          </p:nvSpPr>
          <p:spPr bwMode="gray">
            <a:xfrm>
              <a:off x="5868" y="-155"/>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Oval 95"/>
            <p:cNvSpPr>
              <a:spLocks noChangeArrowheads="1"/>
            </p:cNvSpPr>
            <p:nvPr userDrawn="1"/>
          </p:nvSpPr>
          <p:spPr bwMode="gray">
            <a:xfrm>
              <a:off x="6138" y="-280"/>
              <a:ext cx="44" cy="44"/>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Line 96"/>
            <p:cNvSpPr>
              <a:spLocks noChangeShapeType="1"/>
            </p:cNvSpPr>
            <p:nvPr userDrawn="1"/>
          </p:nvSpPr>
          <p:spPr bwMode="gray">
            <a:xfrm>
              <a:off x="5602" y="-636"/>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1" name="Line 97"/>
            <p:cNvSpPr>
              <a:spLocks noChangeShapeType="1"/>
            </p:cNvSpPr>
            <p:nvPr userDrawn="1"/>
          </p:nvSpPr>
          <p:spPr bwMode="gray">
            <a:xfrm>
              <a:off x="5753" y="-636"/>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2" name="Line 98"/>
            <p:cNvSpPr>
              <a:spLocks noChangeShapeType="1"/>
            </p:cNvSpPr>
            <p:nvPr userDrawn="1"/>
          </p:nvSpPr>
          <p:spPr bwMode="gray">
            <a:xfrm>
              <a:off x="5889" y="-636"/>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3" name="Line 99"/>
            <p:cNvSpPr>
              <a:spLocks noChangeShapeType="1"/>
            </p:cNvSpPr>
            <p:nvPr userDrawn="1"/>
          </p:nvSpPr>
          <p:spPr bwMode="gray">
            <a:xfrm>
              <a:off x="6025" y="-635"/>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Line 100"/>
            <p:cNvSpPr>
              <a:spLocks noChangeShapeType="1"/>
            </p:cNvSpPr>
            <p:nvPr userDrawn="1"/>
          </p:nvSpPr>
          <p:spPr bwMode="gray">
            <a:xfrm>
              <a:off x="6161" y="-635"/>
              <a:ext cx="0" cy="632"/>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5" name="Line 101"/>
            <p:cNvSpPr>
              <a:spLocks noChangeShapeType="1"/>
            </p:cNvSpPr>
            <p:nvPr userDrawn="1"/>
          </p:nvSpPr>
          <p:spPr bwMode="gray">
            <a:xfrm>
              <a:off x="476" y="-525"/>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Line 102"/>
            <p:cNvSpPr>
              <a:spLocks noChangeShapeType="1"/>
            </p:cNvSpPr>
            <p:nvPr userDrawn="1"/>
          </p:nvSpPr>
          <p:spPr bwMode="gray">
            <a:xfrm>
              <a:off x="477" y="-389"/>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 name="Line 103"/>
            <p:cNvSpPr>
              <a:spLocks noChangeShapeType="1"/>
            </p:cNvSpPr>
            <p:nvPr userDrawn="1"/>
          </p:nvSpPr>
          <p:spPr bwMode="gray">
            <a:xfrm>
              <a:off x="478" y="-253"/>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 name="Line 104"/>
            <p:cNvSpPr>
              <a:spLocks noChangeShapeType="1"/>
            </p:cNvSpPr>
            <p:nvPr userDrawn="1"/>
          </p:nvSpPr>
          <p:spPr bwMode="gray">
            <a:xfrm>
              <a:off x="480" y="-126"/>
              <a:ext cx="5760" cy="0"/>
            </a:xfrm>
            <a:prstGeom prst="line">
              <a:avLst/>
            </a:prstGeom>
            <a:no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Oval 106" descr="06_original_w"/>
          <p:cNvSpPr>
            <a:spLocks noChangeArrowheads="1"/>
          </p:cNvSpPr>
          <p:nvPr/>
        </p:nvSpPr>
        <p:spPr bwMode="gray">
          <a:xfrm>
            <a:off x="7956550" y="404813"/>
            <a:ext cx="936625" cy="1008062"/>
          </a:xfrm>
          <a:prstGeom prst="ellipse">
            <a:avLst/>
          </a:prstGeom>
          <a:blipFill dpi="0" rotWithShape="1">
            <a:blip r:embed="rId14"/>
            <a:srcRect/>
            <a:stretch>
              <a:fillRect/>
            </a:stretch>
          </a:blip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1228725"/>
            <a:ext cx="82296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2D97AE2-0A86-4CC3-9AE3-F05D62E42840}" type="slidenum">
              <a:rPr lang="en-US"/>
              <a:pPr/>
              <a:t>‹#›</a:t>
            </a:fld>
            <a:endParaRPr lang="en-US"/>
          </a:p>
        </p:txBody>
      </p:sp>
      <p:sp>
        <p:nvSpPr>
          <p:cNvPr id="1026" name="Rectangle 2"/>
          <p:cNvSpPr>
            <a:spLocks noGrp="1" noChangeArrowheads="1"/>
          </p:cNvSpPr>
          <p:nvPr>
            <p:ph type="title"/>
          </p:nvPr>
        </p:nvSpPr>
        <p:spPr bwMode="black">
          <a:xfrm>
            <a:off x="457200" y="2286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1" fontAlgn="base" hangingPunct="1">
        <a:spcBef>
          <a:spcPct val="0"/>
        </a:spcBef>
        <a:spcAft>
          <a:spcPct val="0"/>
        </a:spcAft>
        <a:defRPr sz="2800" b="1" i="1">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amirmousavi.blog.ir/" TargetMode="External"/><Relationship Id="rId2" Type="http://schemas.openxmlformats.org/officeDocument/2006/relationships/hyperlink" Target="mailto:Ap6669me@yaho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endParaRPr lang="en-US" dirty="0"/>
          </a:p>
        </p:txBody>
      </p:sp>
      <p:pic>
        <p:nvPicPr>
          <p:cNvPr id="100354" name="Picture 2" descr="C:\Documents and Settings\Amir\Desktop\#Geochimical--Icp\039.jpg"/>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10946"/>
            <a:ext cx="9144000" cy="684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63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subTitle" idx="1"/>
          </p:nvPr>
        </p:nvSpPr>
        <p:spPr>
          <a:xfrm>
            <a:off x="3367088" y="5376863"/>
            <a:ext cx="5167312" cy="414337"/>
          </a:xfrm>
          <a:ln/>
          <a:extLst>
            <a:ext uri="{91240B29-F687-4F45-9708-019B960494DF}">
              <a14:hiddenLine xmlns:a14="http://schemas.microsoft.com/office/drawing/2010/main" w="9525">
                <a:solidFill>
                  <a:schemeClr val="bg1"/>
                </a:solidFill>
                <a:miter lim="800000"/>
                <a:headEnd/>
                <a:tailEnd/>
              </a14:hiddenLine>
            </a:ext>
          </a:extLst>
        </p:spPr>
        <p:txBody>
          <a:bodyPr/>
          <a:lstStyle/>
          <a:p>
            <a:pPr>
              <a:lnSpc>
                <a:spcPct val="80000"/>
              </a:lnSpc>
            </a:pPr>
            <a:r>
              <a:rPr lang="en-US" dirty="0" smtClean="0">
                <a:hlinkClick r:id="rId2"/>
              </a:rPr>
              <a:t>Ap6669me@yahoo.com</a:t>
            </a:r>
            <a:endParaRPr lang="en-US" dirty="0" smtClean="0"/>
          </a:p>
          <a:p>
            <a:pPr>
              <a:lnSpc>
                <a:spcPct val="80000"/>
              </a:lnSpc>
            </a:pPr>
            <a:r>
              <a:rPr lang="en-US" dirty="0">
                <a:hlinkClick r:id="rId3"/>
              </a:rPr>
              <a:t>http://amirmousavi.blog.ir</a:t>
            </a:r>
            <a:r>
              <a:rPr lang="en-US" dirty="0" smtClean="0">
                <a:hlinkClick r:id="rId3"/>
              </a:rPr>
              <a:t>/</a:t>
            </a:r>
            <a:endParaRPr lang="en-US" dirty="0" smtClean="0"/>
          </a:p>
          <a:p>
            <a:pPr>
              <a:lnSpc>
                <a:spcPct val="80000"/>
              </a:lnSpc>
            </a:pPr>
            <a:endParaRPr lang="en-US" dirty="0"/>
          </a:p>
        </p:txBody>
      </p:sp>
      <p:sp>
        <p:nvSpPr>
          <p:cNvPr id="86019" name="WordArt 3"/>
          <p:cNvSpPr>
            <a:spLocks noChangeArrowheads="1" noChangeShapeType="1" noTextEdit="1"/>
          </p:cNvSpPr>
          <p:nvPr/>
        </p:nvSpPr>
        <p:spPr bwMode="gray">
          <a:xfrm>
            <a:off x="1905000" y="3657600"/>
            <a:ext cx="5715000" cy="857250"/>
          </a:xfrm>
          <a:prstGeom prst="rect">
            <a:avLst/>
          </a:prstGeom>
        </p:spPr>
        <p:txBody>
          <a:bodyPr wrap="none" fromWordArt="1">
            <a:prstTxWarp prst="textDeflate">
              <a:avLst>
                <a:gd name="adj" fmla="val 0"/>
              </a:avLst>
            </a:prstTxWarp>
          </a:bodyPr>
          <a:lstStyle/>
          <a:p>
            <a:pPr algn="ctr"/>
            <a:r>
              <a:rPr lang="en-US" sz="5400" kern="10" dirty="0">
                <a:ln w="28575">
                  <a:solidFill>
                    <a:schemeClr val="bg1"/>
                  </a:solidFill>
                  <a:round/>
                  <a:headEnd/>
                  <a:tailEnd/>
                </a:ln>
                <a:gradFill rotWithShape="1">
                  <a:gsLst>
                    <a:gs pos="0">
                      <a:schemeClr val="accent1"/>
                    </a:gs>
                    <a:gs pos="100000">
                      <a:schemeClr val="tx1"/>
                    </a:gs>
                  </a:gsLst>
                  <a:lin ang="0" scaled="1"/>
                </a:gradFill>
                <a:effectLst>
                  <a:outerShdw dist="107763" dir="2700000" algn="ctr" rotWithShape="0">
                    <a:srgbClr val="C0C0C0">
                      <a:alpha val="50000"/>
                    </a:srgbClr>
                  </a:outerShdw>
                </a:effectLst>
                <a:latin typeface="Verdana"/>
                <a:ea typeface="Verdana"/>
                <a:cs typeface="Verdana"/>
              </a:rPr>
              <a:t>Thank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600" y="2780928"/>
            <a:ext cx="7918648" cy="3168352"/>
          </a:xfrm>
        </p:spPr>
        <p:txBody>
          <a:bodyPr/>
          <a:lstStyle/>
          <a:p>
            <a:r>
              <a:rPr lang="fa-IR" sz="6000" b="1" dirty="0" smtClean="0"/>
              <a:t>طراحی پروژه های ژئوشیمیایی</a:t>
            </a:r>
            <a:br>
              <a:rPr lang="fa-IR" sz="6000" b="1" dirty="0" smtClean="0"/>
            </a:br>
            <a:r>
              <a:rPr lang="fa-IR" sz="6000" b="1" dirty="0" smtClean="0"/>
              <a:t>دکترقدرت الله محمدی</a:t>
            </a:r>
            <a:endParaRPr lang="en-US" sz="6000" b="1" dirty="0"/>
          </a:p>
        </p:txBody>
      </p:sp>
      <p:sp>
        <p:nvSpPr>
          <p:cNvPr id="2051" name="Rectangle 3"/>
          <p:cNvSpPr>
            <a:spLocks noGrp="1" noChangeArrowheads="1"/>
          </p:cNvSpPr>
          <p:nvPr>
            <p:ph type="subTitle" idx="1"/>
          </p:nvPr>
        </p:nvSpPr>
        <p:spPr>
          <a:xfrm>
            <a:off x="2029916" y="6309320"/>
            <a:ext cx="7086600" cy="381000"/>
          </a:xfrm>
        </p:spPr>
        <p:txBody>
          <a:bodyPr/>
          <a:lstStyle/>
          <a:p>
            <a:pPr>
              <a:lnSpc>
                <a:spcPct val="90000"/>
              </a:lnSpc>
            </a:pPr>
            <a:r>
              <a:rPr lang="en-US" dirty="0" smtClean="0"/>
              <a:t>Ap6669me@yahoo.com</a:t>
            </a:r>
            <a:endParaRPr lang="en-US" dirty="0"/>
          </a:p>
        </p:txBody>
      </p:sp>
      <p:sp>
        <p:nvSpPr>
          <p:cNvPr id="2052" name="Text Box 4"/>
          <p:cNvSpPr txBox="1">
            <a:spLocks noChangeArrowheads="1"/>
          </p:cNvSpPr>
          <p:nvPr/>
        </p:nvSpPr>
        <p:spPr bwMode="white">
          <a:xfrm>
            <a:off x="2205856" y="2219326"/>
            <a:ext cx="693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r>
              <a:rPr lang="en-US" dirty="0" smtClean="0">
                <a:solidFill>
                  <a:srgbClr val="FFFF00"/>
                </a:solidFill>
              </a:rPr>
              <a:t>Designing Geochemical projects</a:t>
            </a:r>
            <a:endParaRPr lang="en-US" b="0" dirty="0">
              <a:solidFill>
                <a:srgbClr val="FFFF00"/>
              </a:solidFill>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23764299"/>
              </p:ext>
            </p:extLst>
          </p:nvPr>
        </p:nvGraphicFramePr>
        <p:xfrm>
          <a:off x="1547664" y="5085184"/>
          <a:ext cx="7368356" cy="1245604"/>
        </p:xfrm>
        <a:graphic>
          <a:graphicData uri="http://schemas.openxmlformats.org/drawingml/2006/table">
            <a:tbl>
              <a:tblPr rtl="1" firstRow="1" firstCol="1" bandRow="1"/>
              <a:tblGrid>
                <a:gridCol w="7368356"/>
              </a:tblGrid>
              <a:tr h="189361">
                <a:tc>
                  <a:txBody>
                    <a:bodyPr/>
                    <a:lstStyle/>
                    <a:p>
                      <a:endParaRPr lang="en-US" dirty="0"/>
                    </a:p>
                  </a:txBody>
                  <a:tcPr marL="68580" marR="68580" marT="0" marB="0">
                    <a:lnL>
                      <a:noFill/>
                    </a:lnL>
                    <a:lnR>
                      <a:noFill/>
                    </a:lnR>
                    <a:lnT>
                      <a:noFill/>
                    </a:lnT>
                    <a:lnB>
                      <a:noFill/>
                    </a:lnB>
                  </a:tcPr>
                </a:tc>
              </a:tr>
              <a:tr h="971284">
                <a:tc>
                  <a:txBody>
                    <a:bodyPr/>
                    <a:lstStyle/>
                    <a:p>
                      <a:pPr algn="r" rtl="1"/>
                      <a:r>
                        <a:rPr lang="fa-IR" sz="4400" b="1" i="1" dirty="0" smtClean="0">
                          <a:solidFill>
                            <a:schemeClr val="tx1">
                              <a:lumMod val="75000"/>
                            </a:schemeClr>
                          </a:solidFill>
                          <a:latin typeface="+mj-lt"/>
                          <a:cs typeface="B Nazanin" pitchFamily="2" charset="-78"/>
                        </a:rPr>
                        <a:t>دانشجو امیر موسوی</a:t>
                      </a:r>
                      <a:endParaRPr lang="en-US" sz="4400" b="1" i="1" dirty="0">
                        <a:solidFill>
                          <a:schemeClr val="tx1">
                            <a:lumMod val="75000"/>
                          </a:schemeClr>
                        </a:solidFill>
                        <a:latin typeface="+mj-lt"/>
                        <a:cs typeface="B Nazanin" pitchFamily="2" charset="-78"/>
                      </a:endParaRPr>
                    </a:p>
                  </a:txBody>
                  <a:tcPr marL="68580" marR="68580" marT="0" marB="0">
                    <a:lnL>
                      <a:noFill/>
                    </a:lnL>
                    <a:lnR>
                      <a:noFill/>
                    </a:lnR>
                    <a:lnT>
                      <a:noFill/>
                    </a:lnT>
                    <a:lnB>
                      <a:noFill/>
                    </a:lnB>
                  </a:tcPr>
                </a:tc>
              </a:tr>
            </a:tbl>
          </a:graphicData>
        </a:graphic>
      </p:graphicFrame>
      <p:sp>
        <p:nvSpPr>
          <p:cNvPr id="6" name="Rectangle 3"/>
          <p:cNvSpPr txBox="1">
            <a:spLocks noChangeArrowheads="1"/>
          </p:cNvSpPr>
          <p:nvPr/>
        </p:nvSpPr>
        <p:spPr bwMode="black">
          <a:xfrm>
            <a:off x="107504" y="6309320"/>
            <a:ext cx="708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hlink"/>
              </a:buClr>
              <a:buFont typeface="Wingdings" pitchFamily="2" charset="2"/>
              <a:buNone/>
              <a:defRPr sz="1400" b="1">
                <a:solidFill>
                  <a:schemeClr val="tx2"/>
                </a:solidFill>
                <a:latin typeface="Verdana" pitchFamily="34" charset="0"/>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l">
              <a:lnSpc>
                <a:spcPct val="90000"/>
              </a:lnSpc>
            </a:pPr>
            <a:r>
              <a:rPr lang="fa-IR" smtClean="0"/>
              <a:t>دانشکده فنی </a:t>
            </a:r>
            <a:r>
              <a:rPr lang="fa-IR" dirty="0" smtClean="0"/>
              <a:t>تهران جنوب</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1378" name="Picture 2" descr="C:\Documents and Settings\Amir\Desktop\tahghifhati\icp-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0"/>
            <a:ext cx="9144001" cy="6845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963228382"/>
              </p:ext>
            </p:extLst>
          </p:nvPr>
        </p:nvGraphicFramePr>
        <p:xfrm>
          <a:off x="0" y="260648"/>
          <a:ext cx="9144000" cy="3960440"/>
        </p:xfrm>
        <a:graphic>
          <a:graphicData uri="http://schemas.openxmlformats.org/drawingml/2006/table">
            <a:tbl>
              <a:tblPr rtl="1" firstRow="1" firstCol="1" bandRow="1"/>
              <a:tblGrid>
                <a:gridCol w="9144000"/>
              </a:tblGrid>
              <a:tr h="759626">
                <a:tc>
                  <a:txBody>
                    <a:bodyPr/>
                    <a:lstStyle/>
                    <a:p>
                      <a:pPr algn="ctr" rtl="1">
                        <a:lnSpc>
                          <a:spcPct val="115000"/>
                        </a:lnSpc>
                        <a:spcAft>
                          <a:spcPts val="1000"/>
                        </a:spcAft>
                      </a:pPr>
                      <a:r>
                        <a:rPr lang="ar-SA" sz="3600" b="1" dirty="0">
                          <a:solidFill>
                            <a:srgbClr val="C00000"/>
                          </a:solidFill>
                          <a:effectLst/>
                          <a:latin typeface="+mj-lt"/>
                          <a:ea typeface="Calibri"/>
                          <a:cs typeface="B Nazanin"/>
                        </a:rPr>
                        <a:t>طیف سنجی جرمی توسط پلاسمای جفت شده القایی</a:t>
                      </a:r>
                      <a:endParaRPr lang="en-US" sz="2800" b="1" dirty="0">
                        <a:solidFill>
                          <a:srgbClr val="C00000"/>
                        </a:solidFill>
                        <a:effectLst/>
                        <a:latin typeface="+mj-lt"/>
                        <a:ea typeface="Calibri"/>
                        <a:cs typeface="B Zar"/>
                      </a:endParaRPr>
                    </a:p>
                  </a:txBody>
                  <a:tcPr marL="68580" marR="68580" marT="0" marB="0">
                    <a:lnL>
                      <a:noFill/>
                    </a:lnL>
                    <a:lnR>
                      <a:noFill/>
                    </a:lnR>
                    <a:lnT>
                      <a:noFill/>
                    </a:lnT>
                    <a:lnB>
                      <a:noFill/>
                    </a:lnB>
                  </a:tcPr>
                </a:tc>
              </a:tr>
              <a:tr h="3200814">
                <a:tc>
                  <a:txBody>
                    <a:bodyPr/>
                    <a:lstStyle/>
                    <a:p>
                      <a:pPr algn="ctr" rtl="1">
                        <a:lnSpc>
                          <a:spcPct val="115000"/>
                        </a:lnSpc>
                        <a:spcAft>
                          <a:spcPts val="1000"/>
                        </a:spcAft>
                      </a:pPr>
                      <a:r>
                        <a:rPr lang="en-US" sz="3600" b="0" dirty="0">
                          <a:solidFill>
                            <a:srgbClr val="C00000"/>
                          </a:solidFill>
                          <a:effectLst/>
                          <a:latin typeface="+mj-lt"/>
                          <a:ea typeface="Calibri"/>
                          <a:cs typeface="B Nazanin"/>
                        </a:rPr>
                        <a:t>ICP-MS</a:t>
                      </a:r>
                      <a:endParaRPr lang="en-US" sz="1800" b="0" dirty="0">
                        <a:solidFill>
                          <a:srgbClr val="C00000"/>
                        </a:solidFill>
                        <a:effectLst/>
                        <a:latin typeface="+mj-lt"/>
                        <a:ea typeface="Calibri"/>
                        <a:cs typeface="B Zar"/>
                      </a:endParaRPr>
                    </a:p>
                    <a:p>
                      <a:pPr algn="ctr" rtl="1">
                        <a:lnSpc>
                          <a:spcPct val="115000"/>
                        </a:lnSpc>
                        <a:spcAft>
                          <a:spcPts val="1000"/>
                        </a:spcAft>
                      </a:pPr>
                      <a:r>
                        <a:rPr lang="en-US" sz="3600" b="0" dirty="0">
                          <a:solidFill>
                            <a:srgbClr val="C00000"/>
                          </a:solidFill>
                          <a:effectLst/>
                          <a:latin typeface="+mj-lt"/>
                          <a:ea typeface="Calibri"/>
                          <a:cs typeface="B Nazanin"/>
                        </a:rPr>
                        <a:t>Inductively coupled plasma mass spectrometry</a:t>
                      </a:r>
                      <a:endParaRPr lang="en-US" sz="1800" b="0" dirty="0">
                        <a:solidFill>
                          <a:srgbClr val="C00000"/>
                        </a:solidFill>
                        <a:effectLst/>
                        <a:latin typeface="+mj-lt"/>
                        <a:ea typeface="Calibri"/>
                        <a:cs typeface="B Zar"/>
                      </a:endParaRPr>
                    </a:p>
                    <a:p>
                      <a:pPr algn="ctr" rtl="1">
                        <a:lnSpc>
                          <a:spcPct val="115000"/>
                        </a:lnSpc>
                        <a:spcAft>
                          <a:spcPts val="0"/>
                        </a:spcAft>
                      </a:pPr>
                      <a:r>
                        <a:rPr lang="en-US" sz="1800" b="0" dirty="0">
                          <a:solidFill>
                            <a:srgbClr val="C00000"/>
                          </a:solidFill>
                          <a:effectLst/>
                          <a:latin typeface="+mj-lt"/>
                          <a:ea typeface="Calibri"/>
                          <a:cs typeface="B Zar"/>
                        </a:rPr>
                        <a:t> </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229434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61056" y="1340768"/>
            <a:ext cx="9505056" cy="5629275"/>
          </a:xfrm>
        </p:spPr>
        <p:txBody>
          <a:bodyPr/>
          <a:lstStyle/>
          <a:p>
            <a:pPr marL="0" indent="0" algn="r" rtl="1">
              <a:buNone/>
            </a:pPr>
            <a:r>
              <a:rPr lang="fa-IR" sz="2400" b="0" i="0" u="none" strike="noStrike" baseline="0" dirty="0" smtClean="0">
                <a:latin typeface="Tahoma"/>
                <a:cs typeface="B Nazanin" pitchFamily="2" charset="-78"/>
              </a:rPr>
              <a:t>یک روش نسبتاً جدید است که از توسعه طیف </a:t>
            </a:r>
            <a:r>
              <a:rPr lang="fa-IR" sz="2400" dirty="0">
                <a:latin typeface="Tahoma"/>
                <a:cs typeface="B Nazanin" pitchFamily="2" charset="-78"/>
              </a:rPr>
              <a:t>سنجی </a:t>
            </a:r>
            <a:r>
              <a:rPr lang="ar-SA" sz="2400" dirty="0">
                <a:latin typeface="Tahoma"/>
                <a:cs typeface="B Nazanin" pitchFamily="2" charset="-78"/>
              </a:rPr>
              <a:t>جرمی توسط پلاسمای جفت شده </a:t>
            </a:r>
            <a:r>
              <a:rPr lang="ar-SA" sz="2400" dirty="0" smtClean="0">
                <a:latin typeface="Tahoma"/>
                <a:cs typeface="B Nazanin" pitchFamily="2" charset="-78"/>
              </a:rPr>
              <a:t>القایی</a:t>
            </a:r>
            <a:endParaRPr lang="en-US" sz="2400" dirty="0" smtClean="0">
              <a:latin typeface="Tahoma"/>
              <a:cs typeface="B Nazanin" pitchFamily="2" charset="-78"/>
            </a:endParaRPr>
          </a:p>
          <a:p>
            <a:pPr marL="0" indent="0" algn="r" rtl="1">
              <a:buNone/>
            </a:pPr>
            <a:r>
              <a:rPr lang="ar-SA" sz="2400" dirty="0" smtClean="0">
                <a:latin typeface="Tahoma"/>
                <a:cs typeface="B Nazanin" pitchFamily="2" charset="-78"/>
              </a:rPr>
              <a:t> </a:t>
            </a:r>
            <a:r>
              <a:rPr lang="en-US" sz="2400" dirty="0" smtClean="0">
                <a:latin typeface="Tahoma"/>
                <a:cs typeface="B Nazanin" pitchFamily="2" charset="-78"/>
              </a:rPr>
              <a:t> ICP-MS</a:t>
            </a:r>
            <a:r>
              <a:rPr lang="fa-IR" sz="2400" b="0" i="0" u="none" strike="noStrike" baseline="0" dirty="0" smtClean="0">
                <a:latin typeface="Tahoma"/>
                <a:cs typeface="B Nazanin" pitchFamily="2" charset="-78"/>
              </a:rPr>
              <a:t>به وجود آمده است (دیت و جارویس، ١٩٨٩ ). این روش به طور افزاینده ای به عنوان</a:t>
            </a:r>
          </a:p>
          <a:p>
            <a:pPr marL="0" indent="0" algn="r" rtl="1">
              <a:buNone/>
            </a:pPr>
            <a:r>
              <a:rPr lang="fa-IR" sz="2400" b="0" i="0" u="none" strike="noStrike" baseline="0" dirty="0" smtClean="0">
                <a:latin typeface="Tahoma"/>
                <a:cs typeface="B Nazanin" pitchFamily="2" charset="-78"/>
              </a:rPr>
              <a:t>ابزاری برای تجزیه عناصر کمیاب و ایزوتوپ</a:t>
            </a:r>
            <a:r>
              <a:rPr lang="en-US" sz="2400" dirty="0">
                <a:latin typeface="Tahoma"/>
                <a:cs typeface="B Nazanin" pitchFamily="2" charset="-78"/>
              </a:rPr>
              <a:t> </a:t>
            </a:r>
            <a:r>
              <a:rPr lang="fa-IR" sz="2400" dirty="0" smtClean="0">
                <a:latin typeface="Tahoma"/>
                <a:cs typeface="B Nazanin" pitchFamily="2" charset="-78"/>
              </a:rPr>
              <a:t>ها</a:t>
            </a:r>
            <a:r>
              <a:rPr lang="fa-IR" sz="2400" b="0" i="0" u="none" strike="noStrike" baseline="0" dirty="0" smtClean="0">
                <a:latin typeface="Tahoma"/>
                <a:cs typeface="B Nazanin" pitchFamily="2" charset="-78"/>
              </a:rPr>
              <a:t> مورد استقبال قرار می گیرد و این به خاطر حد</a:t>
            </a:r>
          </a:p>
          <a:p>
            <a:pPr marL="0" indent="0" algn="r" rtl="1">
              <a:buNone/>
            </a:pPr>
            <a:r>
              <a:rPr lang="fa-IR" sz="2400" b="0" i="0" u="none" strike="noStrike" baseline="0" dirty="0" smtClean="0">
                <a:latin typeface="Tahoma"/>
                <a:cs typeface="B Nazanin" pitchFamily="2" charset="-78"/>
              </a:rPr>
              <a:t>آشکار سازی بسیار پایین و صحت و دقت خوب</a:t>
            </a:r>
          </a:p>
          <a:p>
            <a:pPr marL="0" indent="0" algn="r" rtl="1">
              <a:buNone/>
            </a:pPr>
            <a:r>
              <a:rPr lang="fa-IR" sz="2400" b="0" i="0" u="none" strike="noStrike" baseline="0" dirty="0" smtClean="0">
                <a:latin typeface="Tahoma"/>
                <a:cs typeface="B Nazanin" pitchFamily="2" charset="-78"/>
              </a:rPr>
              <a:t>این روش است. روش فوق برای تجزیه دامنه</a:t>
            </a:r>
          </a:p>
          <a:p>
            <a:pPr marL="0" indent="0" algn="r" rtl="1">
              <a:buNone/>
            </a:pPr>
            <a:r>
              <a:rPr lang="fa-IR" sz="2400" b="0" i="0" u="none" strike="noStrike" baseline="0" dirty="0" smtClean="0">
                <a:latin typeface="Tahoma"/>
                <a:cs typeface="B Nazanin" pitchFamily="2" charset="-78"/>
              </a:rPr>
              <a:t>گسترده ای از عناصر کمیاب در یک محلول منفرد</a:t>
            </a:r>
          </a:p>
          <a:p>
            <a:pPr marL="0" indent="0" algn="r" rtl="1">
              <a:buNone/>
            </a:pPr>
            <a:r>
              <a:rPr lang="fa-IR" sz="2400" b="0" i="0" u="none" strike="noStrike" baseline="0" dirty="0" smtClean="0">
                <a:latin typeface="Tahoma"/>
                <a:cs typeface="B Nazanin" pitchFamily="2" charset="-78"/>
              </a:rPr>
              <a:t>به کار می رود و مقدار کمی نمونه لازم دارد</a:t>
            </a:r>
          </a:p>
          <a:p>
            <a:pPr marL="0" indent="0" algn="r" rtl="1">
              <a:buNone/>
            </a:pPr>
            <a:r>
              <a:rPr lang="fa-IR" sz="2400" b="0" i="0" u="none" strike="noStrike" baseline="0" dirty="0" smtClean="0">
                <a:latin typeface="Tahoma"/>
                <a:cs typeface="B Nazanin" pitchFamily="2" charset="-78"/>
              </a:rPr>
              <a:t>(جنر و ھمکاران، ١٩٩٠ ). یون های موجود در</a:t>
            </a:r>
          </a:p>
          <a:p>
            <a:pPr marL="0" indent="0" algn="r" rtl="1">
              <a:buNone/>
            </a:pPr>
            <a:r>
              <a:rPr lang="fa-IR" sz="2400" b="0" i="0" u="none" strike="noStrike" baseline="0" dirty="0" smtClean="0">
                <a:latin typeface="Tahoma"/>
                <a:cs typeface="B Nazanin" pitchFamily="2" charset="-78"/>
              </a:rPr>
              <a:t>پلاسما از طریق یک سوراخ به اندازه سوزن به داخل یک سیستم خلأ کشیده شده و</a:t>
            </a:r>
          </a:p>
          <a:p>
            <a:pPr marL="0" indent="0" algn="r" rtl="1">
              <a:buNone/>
            </a:pPr>
            <a:r>
              <a:rPr lang="fa-IR" sz="2400" dirty="0">
                <a:latin typeface="Tahoma"/>
                <a:cs typeface="B Nazanin" pitchFamily="2" charset="-78"/>
              </a:rPr>
              <a:t>یک سیستم خلأ کشیده شده و به </a:t>
            </a:r>
            <a:r>
              <a:rPr lang="fa-IR" sz="2400" b="0" i="0" u="none" strike="noStrike" baseline="0" dirty="0" smtClean="0">
                <a:latin typeface="Tahoma"/>
                <a:cs typeface="B Nazanin" pitchFamily="2" charset="-78"/>
              </a:rPr>
              <a:t>وسیله یک عدسی یونی در درون طیف سنج</a:t>
            </a:r>
          </a:p>
          <a:p>
            <a:pPr marL="0" indent="0" algn="r" rtl="1">
              <a:buNone/>
            </a:pPr>
            <a:r>
              <a:rPr lang="fa-IR" sz="2400" b="0" i="0" u="none" strike="noStrike" baseline="0" dirty="0" smtClean="0">
                <a:latin typeface="Tahoma"/>
                <a:cs typeface="B Nazanin" pitchFamily="2" charset="-78"/>
              </a:rPr>
              <a:t>جرمی متمرکز می شوند.</a:t>
            </a:r>
            <a:endParaRPr lang="en-US" sz="2400" dirty="0">
              <a:cs typeface="B Nazanin" pitchFamily="2" charset="-78"/>
            </a:endParaRPr>
          </a:p>
        </p:txBody>
      </p:sp>
      <p:pic>
        <p:nvPicPr>
          <p:cNvPr id="4" name="Picture 3" descr="fg61_analyse_inductively_coupled_plasma_spektroscopy02"/>
          <p:cNvPicPr/>
          <p:nvPr/>
        </p:nvPicPr>
        <p:blipFill>
          <a:blip r:embed="rId2"/>
          <a:srcRect/>
          <a:stretch>
            <a:fillRect/>
          </a:stretch>
        </p:blipFill>
        <p:spPr bwMode="auto">
          <a:xfrm>
            <a:off x="0" y="2924944"/>
            <a:ext cx="4355976" cy="3966840"/>
          </a:xfrm>
          <a:prstGeom prst="rect">
            <a:avLst/>
          </a:prstGeom>
          <a:noFill/>
          <a:ln w="9525">
            <a:noFill/>
            <a:miter lim="800000"/>
            <a:headEnd/>
            <a:tailEnd/>
          </a:ln>
        </p:spPr>
      </p:pic>
    </p:spTree>
    <p:extLst>
      <p:ext uri="{BB962C8B-B14F-4D97-AF65-F5344CB8AC3E}">
        <p14:creationId xmlns:p14="http://schemas.microsoft.com/office/powerpoint/2010/main" val="652772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8520" y="116632"/>
            <a:ext cx="9145016" cy="6624735"/>
          </a:xfrm>
        </p:spPr>
        <p:txBody>
          <a:bodyPr/>
          <a:lstStyle/>
          <a:p>
            <a:pPr algn="r" rtl="1">
              <a:lnSpc>
                <a:spcPct val="115000"/>
              </a:lnSpc>
              <a:spcAft>
                <a:spcPts val="0"/>
              </a:spcAft>
            </a:pPr>
            <a:r>
              <a:rPr lang="fa-IR" sz="2400" b="1" dirty="0" smtClean="0">
                <a:solidFill>
                  <a:srgbClr val="C00000"/>
                </a:solidFill>
                <a:effectLst/>
                <a:latin typeface="Times New Roman"/>
                <a:ea typeface="Calibri"/>
                <a:cs typeface="B Zar"/>
              </a:rPr>
              <a:t>شرح مختصر روش (اساس فیزیکی)</a:t>
            </a:r>
            <a:endParaRPr lang="en-US" sz="2400" dirty="0" smtClean="0">
              <a:solidFill>
                <a:srgbClr val="C00000"/>
              </a:solidFill>
              <a:effectLst/>
              <a:latin typeface="Times New Roman"/>
              <a:ea typeface="Calibri"/>
              <a:cs typeface="B Zar"/>
            </a:endParaRPr>
          </a:p>
          <a:p>
            <a:pPr marL="0" indent="0" algn="r" rtl="1">
              <a:buNone/>
            </a:pPr>
            <a:r>
              <a:rPr lang="ar-SA" sz="2400" dirty="0" smtClean="0">
                <a:effectLst/>
                <a:latin typeface="Times New Roman"/>
                <a:ea typeface="Calibri"/>
                <a:cs typeface="B Nazanin"/>
              </a:rPr>
              <a:t>روش </a:t>
            </a:r>
            <a:r>
              <a:rPr lang="en-US" sz="2400" dirty="0" smtClean="0">
                <a:effectLst/>
                <a:latin typeface="Times New Roman"/>
                <a:ea typeface="Calibri"/>
                <a:cs typeface="B Nazanin"/>
              </a:rPr>
              <a:t>ICP-MS</a:t>
            </a:r>
            <a:r>
              <a:rPr lang="ar-SA" sz="2400" dirty="0" smtClean="0">
                <a:effectLst/>
                <a:latin typeface="Times New Roman"/>
                <a:ea typeface="Calibri"/>
                <a:cs typeface="B Nazanin"/>
              </a:rPr>
              <a:t> ترکیبی از پلاسمای آرگون دمای بالا (</a:t>
            </a:r>
            <a:r>
              <a:rPr lang="en-US" sz="2400" dirty="0" smtClean="0">
                <a:effectLst/>
                <a:latin typeface="Times New Roman"/>
                <a:ea typeface="Calibri"/>
                <a:cs typeface="B Nazanin"/>
              </a:rPr>
              <a:t>6000-8000 K</a:t>
            </a:r>
            <a:r>
              <a:rPr lang="ar-SA" sz="2400" dirty="0" smtClean="0">
                <a:effectLst/>
                <a:latin typeface="Times New Roman"/>
                <a:ea typeface="Calibri"/>
                <a:cs typeface="B Nazanin"/>
              </a:rPr>
              <a:t>) به عنوان منبع یونی بسیار موثر به همراه طیف سنج جرمی می باشد. پلاسما در مشعل کوارتز تولید می شود. نمونه های محلول به شکل ریز مایع توسط یک مه پاش درون پلاسما قرار می گیرد. در اين تكنيك منبع </a:t>
            </a:r>
            <a:r>
              <a:rPr lang="en-US" sz="2400" dirty="0" smtClean="0">
                <a:effectLst/>
                <a:latin typeface="Times New Roman"/>
                <a:ea typeface="Calibri"/>
                <a:cs typeface="B Nazanin"/>
              </a:rPr>
              <a:t>ICP</a:t>
            </a:r>
            <a:r>
              <a:rPr lang="ar-SA" sz="2400" dirty="0" smtClean="0">
                <a:effectLst/>
                <a:latin typeface="Times New Roman"/>
                <a:ea typeface="Calibri"/>
                <a:cs typeface="B Nazanin"/>
              </a:rPr>
              <a:t> به صورت افقي قرار گرفته و محلول با مه</a:t>
            </a:r>
            <a:r>
              <a:rPr lang="en-US" sz="2400" dirty="0" smtClean="0">
                <a:effectLst/>
                <a:latin typeface="Times New Roman"/>
                <a:ea typeface="Calibri"/>
                <a:cs typeface="B Nazanin"/>
              </a:rPr>
              <a:t> </a:t>
            </a:r>
            <a:r>
              <a:rPr lang="ar-SA" sz="2400" dirty="0" smtClean="0">
                <a:effectLst/>
                <a:latin typeface="Times New Roman"/>
                <a:ea typeface="Calibri"/>
                <a:cs typeface="B Nazanin"/>
              </a:rPr>
              <a:t>پاش استاندارد </a:t>
            </a:r>
            <a:r>
              <a:rPr lang="en-US" sz="2400" dirty="0" smtClean="0">
                <a:effectLst/>
                <a:latin typeface="Times New Roman"/>
                <a:ea typeface="Calibri"/>
                <a:cs typeface="B Nazanin"/>
              </a:rPr>
              <a:t>ICP</a:t>
            </a:r>
            <a:r>
              <a:rPr lang="ar-SA" sz="2400" dirty="0" smtClean="0">
                <a:effectLst/>
                <a:latin typeface="Times New Roman"/>
                <a:ea typeface="Calibri"/>
                <a:cs typeface="B Nazanin"/>
              </a:rPr>
              <a:t> به پلاسما وارد مي گردد. وقتی ریز مایع به پلاسما وارد می گردد نمونه در فشار محیط بطور کامل تبخیر ، اتمیزه  و یونیزه می شود. این فرایند ابری از یونهای مثبت را به وجود می آورد. يونهاي آزاد توليد شده در پلاسما پس از آن از طريق روزنه هايي با قطر 1 ميلي متر كه به وسيله آب خنك مي شوند به درون سیستم خلا شامل فیلترهای جرمی (طيف سنج جرمي) وارد مي شوند. </a:t>
            </a:r>
            <a:endParaRPr lang="en-US" sz="2400" smtClean="0">
              <a:effectLst/>
              <a:latin typeface="Times New Roman"/>
              <a:ea typeface="Calibri"/>
              <a:cs typeface="B Nazanin"/>
            </a:endParaRPr>
          </a:p>
          <a:p>
            <a:pPr marL="0" indent="0" algn="r" rtl="1">
              <a:buNone/>
            </a:pPr>
            <a:r>
              <a:rPr lang="ar-SA" sz="2400" smtClean="0">
                <a:effectLst/>
                <a:latin typeface="Times New Roman"/>
                <a:ea typeface="Calibri"/>
                <a:cs typeface="B Nazanin"/>
              </a:rPr>
              <a:t>تكنولو‍ژي </a:t>
            </a:r>
            <a:r>
              <a:rPr lang="ar-SA" sz="2400" dirty="0" smtClean="0">
                <a:effectLst/>
                <a:latin typeface="Times New Roman"/>
                <a:ea typeface="Calibri"/>
                <a:cs typeface="B Nazanin"/>
              </a:rPr>
              <a:t>اين امكان را در طيف سنج جرمي فراهم آورده كه يك محيط واسط  بين پلاسما با فشار محيط و طيف سنج با فشار خلاء قرار گیرد که اين كار توسط پمپ كردن دو مرحله اي انجام مي گيرد. در اولين مرحله پمپ كردن، خلائي به ميزان 130 پاسكال مهیا می شود و در دومين مرحله يك خلاء بالا به ميزان 13مگاپاسكال توسط يك پمپ </a:t>
            </a:r>
            <a:r>
              <a:rPr lang="en-US" sz="2400" dirty="0" smtClean="0">
                <a:effectLst/>
                <a:latin typeface="Times New Roman"/>
                <a:ea typeface="Calibri"/>
                <a:cs typeface="B Nazanin"/>
              </a:rPr>
              <a:t>CRGOGENIC </a:t>
            </a:r>
            <a:r>
              <a:rPr lang="ar-SA" sz="2400" dirty="0" smtClean="0">
                <a:effectLst/>
                <a:latin typeface="Times New Roman"/>
                <a:ea typeface="Calibri"/>
                <a:cs typeface="B Nazanin"/>
              </a:rPr>
              <a:t> ايجاد مي گردد. در آنالایزر یونها بر اساس نسبت جرم به بار (</a:t>
            </a:r>
            <a:r>
              <a:rPr lang="en-US" sz="2400" dirty="0" smtClean="0">
                <a:effectLst/>
                <a:latin typeface="Times New Roman"/>
                <a:ea typeface="Calibri"/>
                <a:cs typeface="B Nazanin"/>
              </a:rPr>
              <a:t>m/z</a:t>
            </a:r>
            <a:r>
              <a:rPr lang="ar-SA" sz="2400" dirty="0" smtClean="0">
                <a:effectLst/>
                <a:latin typeface="Times New Roman"/>
                <a:ea typeface="Calibri"/>
                <a:cs typeface="B Nazanin"/>
              </a:rPr>
              <a:t>) جدا سازی می شوند. یونها توسط آشکارساز فوتون افزا ثانویه شناسایی می شوند. برای تجزیه و تحلیل کمی ، مقدار نرخ شمارش بدست آمده برای یون خاص با غلظت آن متناسب است. مديريت داده هاي نهايي با يك مجموعه سسيستم هاي كامپيوتري  انجام مي گيرد.</a:t>
            </a:r>
            <a:endParaRPr lang="en-US" sz="2400" dirty="0"/>
          </a:p>
        </p:txBody>
      </p:sp>
    </p:spTree>
    <p:extLst>
      <p:ext uri="{BB962C8B-B14F-4D97-AF65-F5344CB8AC3E}">
        <p14:creationId xmlns:p14="http://schemas.microsoft.com/office/powerpoint/2010/main" val="390734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8" y="33660"/>
            <a:ext cx="4711948" cy="682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660"/>
            <a:ext cx="4480396" cy="670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645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28725"/>
            <a:ext cx="8676456" cy="6016699"/>
          </a:xfrm>
        </p:spPr>
        <p:txBody>
          <a:bodyPr/>
          <a:lstStyle/>
          <a:p>
            <a:pPr algn="r" rtl="1">
              <a:lnSpc>
                <a:spcPct val="115000"/>
              </a:lnSpc>
              <a:spcAft>
                <a:spcPts val="0"/>
              </a:spcAft>
            </a:pPr>
            <a:r>
              <a:rPr lang="fa-IR" sz="2800" b="1" dirty="0" smtClean="0">
                <a:effectLst/>
                <a:latin typeface="Times New Roman"/>
                <a:ea typeface="Calibri"/>
                <a:cs typeface="B Zar"/>
              </a:rPr>
              <a:t>کاربردها:</a:t>
            </a:r>
            <a:endParaRPr lang="en-US" sz="2800" dirty="0" smtClean="0">
              <a:effectLst/>
              <a:latin typeface="Times New Roman"/>
              <a:ea typeface="Calibri"/>
              <a:cs typeface="B Zar"/>
            </a:endParaRPr>
          </a:p>
          <a:p>
            <a:pPr lvl="0" algn="just" rtl="1">
              <a:lnSpc>
                <a:spcPct val="115000"/>
              </a:lnSpc>
              <a:spcAft>
                <a:spcPts val="0"/>
              </a:spcAft>
              <a:buFont typeface="+mj-lt"/>
              <a:buAutoNum type="arabicPeriod"/>
            </a:pPr>
            <a:r>
              <a:rPr lang="ar-SA" sz="2800" dirty="0" smtClean="0">
                <a:effectLst/>
                <a:latin typeface="Times New Roman"/>
                <a:ea typeface="Calibri"/>
                <a:cs typeface="B Nazanin"/>
              </a:rPr>
              <a:t>آناليز همزمان چندين عنصر</a:t>
            </a:r>
            <a:endParaRPr lang="en-US" sz="2800" dirty="0" smtClean="0">
              <a:effectLst/>
              <a:latin typeface="Times New Roman"/>
              <a:ea typeface="Calibri"/>
              <a:cs typeface="B Zar"/>
            </a:endParaRPr>
          </a:p>
          <a:p>
            <a:pPr lvl="0" algn="just" rtl="1">
              <a:lnSpc>
                <a:spcPct val="115000"/>
              </a:lnSpc>
              <a:spcAft>
                <a:spcPts val="0"/>
              </a:spcAft>
              <a:buFont typeface="+mj-lt"/>
              <a:buAutoNum type="arabicPeriod"/>
            </a:pPr>
            <a:r>
              <a:rPr lang="ar-SA" sz="2800" dirty="0" smtClean="0">
                <a:effectLst/>
                <a:latin typeface="Times New Roman"/>
                <a:ea typeface="Calibri"/>
                <a:cs typeface="B Nazanin"/>
              </a:rPr>
              <a:t>آناليز كمي و كيفي براي بيش از 70 عنصر با دقتي برابر </a:t>
            </a:r>
            <a:r>
              <a:rPr lang="en-US" sz="2800" dirty="0" smtClean="0">
                <a:effectLst/>
                <a:latin typeface="Times New Roman"/>
                <a:ea typeface="Calibri"/>
                <a:cs typeface="B Nazanin"/>
              </a:rPr>
              <a:t>PPM</a:t>
            </a:r>
            <a:endParaRPr lang="en-US" sz="2800" dirty="0" smtClean="0">
              <a:effectLst/>
              <a:latin typeface="Times New Roman"/>
              <a:ea typeface="Calibri"/>
              <a:cs typeface="B Zar"/>
            </a:endParaRPr>
          </a:p>
          <a:p>
            <a:pPr lvl="0" algn="just" rtl="1">
              <a:lnSpc>
                <a:spcPct val="115000"/>
              </a:lnSpc>
              <a:spcAft>
                <a:spcPts val="0"/>
              </a:spcAft>
              <a:buFont typeface="+mj-lt"/>
              <a:buAutoNum type="arabicPeriod"/>
            </a:pPr>
            <a:r>
              <a:rPr lang="ar-SA" sz="2800" dirty="0" smtClean="0">
                <a:effectLst/>
                <a:latin typeface="Times New Roman"/>
                <a:ea typeface="Calibri"/>
                <a:cs typeface="B Nazanin"/>
              </a:rPr>
              <a:t>تعيين مقادير بيشينه، كمينه و كم ياب تركيبات</a:t>
            </a:r>
            <a:endParaRPr lang="en-US" sz="2800" dirty="0" smtClean="0">
              <a:effectLst/>
              <a:latin typeface="Times New Roman"/>
              <a:ea typeface="Calibri"/>
              <a:cs typeface="B Zar"/>
            </a:endParaRPr>
          </a:p>
          <a:p>
            <a:pPr lvl="0" algn="just" rtl="1">
              <a:lnSpc>
                <a:spcPct val="115000"/>
              </a:lnSpc>
              <a:spcAft>
                <a:spcPts val="0"/>
              </a:spcAft>
              <a:buFont typeface="+mj-lt"/>
              <a:buAutoNum type="arabicPeriod"/>
            </a:pPr>
            <a:r>
              <a:rPr lang="ar-SA" sz="2800" dirty="0" smtClean="0">
                <a:effectLst/>
                <a:latin typeface="Times New Roman"/>
                <a:ea typeface="Calibri"/>
                <a:cs typeface="B Nazanin"/>
              </a:rPr>
              <a:t>تعيين عناصر تشكيل دهنده آلياژ هاي فلزي</a:t>
            </a:r>
            <a:endParaRPr lang="en-US" sz="2800" dirty="0" smtClean="0">
              <a:effectLst/>
              <a:latin typeface="Times New Roman"/>
              <a:ea typeface="Calibri"/>
              <a:cs typeface="B Zar"/>
            </a:endParaRPr>
          </a:p>
          <a:p>
            <a:pPr lvl="0" algn="just" rtl="1">
              <a:lnSpc>
                <a:spcPct val="115000"/>
              </a:lnSpc>
              <a:spcAft>
                <a:spcPts val="0"/>
              </a:spcAft>
              <a:buFont typeface="+mj-lt"/>
              <a:buAutoNum type="arabicPeriod"/>
            </a:pPr>
            <a:r>
              <a:rPr lang="ar-SA" sz="2800" dirty="0" smtClean="0">
                <a:effectLst/>
                <a:latin typeface="Times New Roman"/>
                <a:ea typeface="Calibri"/>
                <a:cs typeface="B Nazanin"/>
              </a:rPr>
              <a:t>تعيين مقادير جزئي از ناخالصي در آلياژها، فلزات، واكنش گر ها و حلال ها</a:t>
            </a:r>
            <a:endParaRPr lang="en-US" sz="2800" dirty="0" smtClean="0">
              <a:effectLst/>
              <a:latin typeface="Times New Roman"/>
              <a:ea typeface="Calibri"/>
              <a:cs typeface="B Zar"/>
            </a:endParaRPr>
          </a:p>
          <a:p>
            <a:pPr lvl="0" algn="just" rtl="1">
              <a:lnSpc>
                <a:spcPct val="115000"/>
              </a:lnSpc>
              <a:spcAft>
                <a:spcPts val="0"/>
              </a:spcAft>
              <a:buFont typeface="+mj-lt"/>
              <a:buAutoNum type="arabicPeriod"/>
            </a:pPr>
            <a:r>
              <a:rPr lang="ar-SA" sz="2800" dirty="0" smtClean="0">
                <a:effectLst/>
                <a:latin typeface="Times New Roman"/>
                <a:ea typeface="Calibri"/>
                <a:cs typeface="B Nazanin"/>
              </a:rPr>
              <a:t>آناليز آب ها</a:t>
            </a:r>
            <a:endParaRPr lang="en-US" sz="2800" dirty="0" smtClean="0">
              <a:effectLst/>
              <a:latin typeface="Times New Roman"/>
              <a:ea typeface="Calibri"/>
              <a:cs typeface="B Zar"/>
            </a:endParaRPr>
          </a:p>
          <a:p>
            <a:pPr marL="0" indent="0" algn="r">
              <a:buNone/>
            </a:pPr>
            <a:r>
              <a:rPr lang="fa-IR" sz="2800" dirty="0" smtClean="0">
                <a:solidFill>
                  <a:schemeClr val="accent1">
                    <a:lumMod val="60000"/>
                    <a:lumOff val="40000"/>
                  </a:schemeClr>
                </a:solidFill>
                <a:effectLst/>
                <a:latin typeface="Times New Roman"/>
                <a:ea typeface="Calibri"/>
                <a:cs typeface="B Nazanin"/>
              </a:rPr>
              <a:t>7.</a:t>
            </a:r>
            <a:r>
              <a:rPr lang="ar-SA" sz="2800" dirty="0" smtClean="0">
                <a:effectLst/>
                <a:latin typeface="Times New Roman"/>
                <a:ea typeface="Calibri"/>
                <a:cs typeface="B Nazanin"/>
              </a:rPr>
              <a:t>كنترل فرايند ها</a:t>
            </a:r>
            <a:endParaRPr lang="en-US" sz="2800" dirty="0"/>
          </a:p>
        </p:txBody>
      </p:sp>
    </p:spTree>
    <p:extLst>
      <p:ext uri="{BB962C8B-B14F-4D97-AF65-F5344CB8AC3E}">
        <p14:creationId xmlns:p14="http://schemas.microsoft.com/office/powerpoint/2010/main" val="525803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228725"/>
            <a:ext cx="9144000" cy="5368627"/>
          </a:xfrm>
        </p:spPr>
        <p:txBody>
          <a:bodyPr/>
          <a:lstStyle/>
          <a:p>
            <a:pPr algn="r" rtl="1">
              <a:lnSpc>
                <a:spcPct val="115000"/>
              </a:lnSpc>
              <a:spcAft>
                <a:spcPts val="0"/>
              </a:spcAft>
            </a:pPr>
            <a:r>
              <a:rPr lang="fa-IR" sz="2000" b="1" dirty="0" smtClean="0">
                <a:effectLst/>
                <a:latin typeface="Times New Roman"/>
                <a:ea typeface="Calibri"/>
                <a:cs typeface="B Zar"/>
              </a:rPr>
              <a:t>اشعه ورودی:</a:t>
            </a:r>
            <a:endParaRPr lang="en-US" sz="2000" dirty="0" smtClean="0">
              <a:effectLst/>
              <a:latin typeface="Times New Roman"/>
              <a:ea typeface="Calibri"/>
              <a:cs typeface="B Zar"/>
            </a:endParaRPr>
          </a:p>
          <a:p>
            <a:pPr marL="0" indent="0" algn="r">
              <a:buNone/>
            </a:pPr>
            <a:r>
              <a:rPr lang="ar-SA" sz="2000" dirty="0" smtClean="0">
                <a:effectLst/>
                <a:latin typeface="Times New Roman"/>
                <a:ea typeface="Calibri"/>
                <a:cs typeface="B Nazanin"/>
              </a:rPr>
              <a:t>چشمه برانگیختکی در این دستگاه مشعل پلاسما است</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اشعه خروجی:</a:t>
            </a:r>
            <a:endParaRPr lang="en-US" sz="2000" dirty="0" smtClean="0">
              <a:effectLst/>
              <a:latin typeface="Times New Roman"/>
              <a:ea typeface="Calibri"/>
              <a:cs typeface="B Zar"/>
            </a:endParaRPr>
          </a:p>
          <a:p>
            <a:pPr marL="0" indent="0" algn="r" rtl="1">
              <a:lnSpc>
                <a:spcPct val="115000"/>
              </a:lnSpc>
              <a:spcAft>
                <a:spcPts val="0"/>
              </a:spcAft>
              <a:buNone/>
            </a:pPr>
            <a:r>
              <a:rPr lang="ar-SA" sz="2000" dirty="0" smtClean="0">
                <a:effectLst/>
                <a:latin typeface="Times New Roman"/>
                <a:ea typeface="Calibri"/>
                <a:cs typeface="B Nazanin"/>
              </a:rPr>
              <a:t>یونهای مثبت شامل زمینه و عناصر مورد آزمایش</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نوع پردازش خروجی </a:t>
            </a:r>
          </a:p>
          <a:p>
            <a:pPr marL="0" indent="0" algn="r" rtl="1">
              <a:lnSpc>
                <a:spcPct val="115000"/>
              </a:lnSpc>
              <a:spcAft>
                <a:spcPts val="0"/>
              </a:spcAft>
              <a:buNone/>
            </a:pPr>
            <a:r>
              <a:rPr lang="ar-SA" sz="2000" dirty="0" smtClean="0">
                <a:effectLst/>
                <a:latin typeface="Times New Roman"/>
                <a:ea typeface="Calibri"/>
                <a:cs typeface="B Nazanin"/>
              </a:rPr>
              <a:t>پردازش خروجی به صورت نمودار مقدار شدت عنصر برحسب جرم برای کنترل کیفی و درصد یا مقدار یون در میلیون برای کنترل عددی است</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نوع ماده (فلز/سرامیک/پلیمر/....):</a:t>
            </a:r>
            <a:endParaRPr lang="en-US" sz="2000" dirty="0" smtClean="0">
              <a:effectLst/>
              <a:latin typeface="Times New Roman"/>
              <a:ea typeface="Calibri"/>
              <a:cs typeface="B Zar"/>
            </a:endParaRPr>
          </a:p>
          <a:p>
            <a:pPr algn="r"/>
            <a:r>
              <a:rPr lang="ar-SA" sz="2000" dirty="0" smtClean="0">
                <a:effectLst/>
                <a:latin typeface="Times New Roman"/>
                <a:ea typeface="Calibri"/>
                <a:cs typeface="B Nazanin"/>
              </a:rPr>
              <a:t>نمونه ها را به هر 3 صورت جامد ، مایع ، و گاز میتوان وارد کرد ولی نمونه های محلول آبی دقت بالاتری را می دهد</a:t>
            </a:r>
            <a:endParaRPr lang="en-US" sz="2000" dirty="0" smtClean="0">
              <a:effectLst/>
              <a:latin typeface="Times New Roman"/>
              <a:ea typeface="Calibri"/>
              <a:cs typeface="B Zar"/>
            </a:endParaRPr>
          </a:p>
          <a:p>
            <a:pPr lvl="0" algn="r" rtl="1">
              <a:lnSpc>
                <a:spcPct val="115000"/>
              </a:lnSpc>
              <a:spcAft>
                <a:spcPts val="0"/>
              </a:spcAft>
              <a:buClr>
                <a:srgbClr val="5AD9F2"/>
              </a:buClr>
            </a:pPr>
            <a:r>
              <a:rPr lang="fa-IR" sz="2000" b="1" dirty="0">
                <a:solidFill>
                  <a:srgbClr val="1D528D"/>
                </a:solidFill>
                <a:latin typeface="Times New Roman"/>
                <a:ea typeface="Calibri"/>
                <a:cs typeface="B Zar"/>
              </a:rPr>
              <a:t>شکل، مقدار/اندازه ماده:</a:t>
            </a:r>
            <a:endParaRPr lang="en-US" sz="2000" dirty="0">
              <a:solidFill>
                <a:srgbClr val="1D528D"/>
              </a:solidFill>
              <a:latin typeface="Times New Roman"/>
              <a:ea typeface="Calibri"/>
              <a:cs typeface="B Zar"/>
            </a:endParaRPr>
          </a:p>
          <a:p>
            <a:pPr marL="0" lvl="0" indent="0" algn="r" rtl="1">
              <a:lnSpc>
                <a:spcPct val="115000"/>
              </a:lnSpc>
              <a:spcAft>
                <a:spcPts val="0"/>
              </a:spcAft>
              <a:buClr>
                <a:srgbClr val="5AD9F2"/>
              </a:buClr>
              <a:buNone/>
            </a:pPr>
            <a:r>
              <a:rPr lang="ar-SA" sz="2000" dirty="0">
                <a:solidFill>
                  <a:srgbClr val="1D528D"/>
                </a:solidFill>
                <a:latin typeface="Times New Roman"/>
                <a:ea typeface="Calibri"/>
                <a:cs typeface="B Nazanin"/>
              </a:rPr>
              <a:t>مقدار 5 تا 50 ميلي ليتر براي محلول ها و 5 تا 10 ميلي گرم براي جامدات</a:t>
            </a:r>
            <a:endParaRPr lang="fa-IR" sz="2000" dirty="0">
              <a:solidFill>
                <a:srgbClr val="1D528D"/>
              </a:solidFill>
              <a:latin typeface="Times New Roman"/>
              <a:ea typeface="Calibri"/>
              <a:cs typeface="B Nazanin"/>
            </a:endParaRPr>
          </a:p>
          <a:p>
            <a:pPr marL="0" indent="0" algn="r" rtl="1">
              <a:lnSpc>
                <a:spcPct val="115000"/>
              </a:lnSpc>
              <a:spcAft>
                <a:spcPts val="0"/>
              </a:spcAft>
              <a:buNone/>
            </a:pPr>
            <a:endParaRPr lang="en-US" sz="2800" dirty="0" smtClean="0">
              <a:effectLst/>
              <a:latin typeface="Times New Roman"/>
              <a:ea typeface="Calibri"/>
              <a:cs typeface="B Zar"/>
            </a:endParaRPr>
          </a:p>
          <a:p>
            <a:pPr marL="0" indent="0" algn="r" rtl="1">
              <a:buNone/>
            </a:pPr>
            <a:endParaRPr lang="en-US" dirty="0"/>
          </a:p>
        </p:txBody>
      </p:sp>
    </p:spTree>
    <p:extLst>
      <p:ext uri="{BB962C8B-B14F-4D97-AF65-F5344CB8AC3E}">
        <p14:creationId xmlns:p14="http://schemas.microsoft.com/office/powerpoint/2010/main" val="1185978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256"/>
            <a:ext cx="9144000" cy="6876256"/>
          </a:xfrm>
        </p:spPr>
        <p:txBody>
          <a:bodyPr/>
          <a:lstStyle/>
          <a:p>
            <a:pPr algn="r" rtl="1">
              <a:lnSpc>
                <a:spcPct val="115000"/>
              </a:lnSpc>
              <a:spcAft>
                <a:spcPts val="0"/>
              </a:spcAft>
            </a:pPr>
            <a:r>
              <a:rPr lang="fa-IR" sz="2000" b="1" dirty="0" smtClean="0">
                <a:effectLst/>
                <a:latin typeface="Times New Roman"/>
                <a:ea typeface="Calibri"/>
                <a:cs typeface="B Zar"/>
              </a:rPr>
              <a:t>روش آماده سازی نمونه:</a:t>
            </a:r>
            <a:endParaRPr lang="en-US" sz="2000" dirty="0" smtClean="0">
              <a:effectLst/>
              <a:latin typeface="Times New Roman"/>
              <a:ea typeface="Calibri"/>
              <a:cs typeface="B Zar"/>
            </a:endParaRPr>
          </a:p>
          <a:p>
            <a:pPr marL="0" indent="0" algn="r">
              <a:buNone/>
            </a:pPr>
            <a:r>
              <a:rPr lang="ar-SA" sz="2000" dirty="0" smtClean="0">
                <a:effectLst/>
                <a:latin typeface="Times New Roman"/>
                <a:ea typeface="Calibri"/>
                <a:cs typeface="B Nazanin"/>
              </a:rPr>
              <a:t>اكثر نمونه ها به صورت محلول آناليز مي شوند. اين محلولها مي توانند به اندازه مورد نظر غليظ و يا رقيق گردند زيرا </a:t>
            </a:r>
            <a:r>
              <a:rPr lang="en-US" sz="2000" dirty="0" smtClean="0">
                <a:effectLst/>
                <a:latin typeface="Times New Roman"/>
                <a:ea typeface="Calibri"/>
                <a:cs typeface="B Nazanin"/>
              </a:rPr>
              <a:t>ICP</a:t>
            </a:r>
            <a:r>
              <a:rPr lang="ar-SA" sz="2000" dirty="0" smtClean="0">
                <a:effectLst/>
                <a:latin typeface="Times New Roman"/>
                <a:ea typeface="Calibri"/>
                <a:cs typeface="B Nazanin"/>
              </a:rPr>
              <a:t> حساسيت زيادي به غلظت ندارد. نمونه هاي جامد به صورت پودر و گاز ها نيز به طور مستقيم مورد استفاده قرار مي گيرند.</a:t>
            </a:r>
            <a:endParaRPr lang="en-US" sz="2000" dirty="0" smtClean="0">
              <a:effectLst/>
              <a:latin typeface="Times New Roman"/>
              <a:ea typeface="Calibri"/>
              <a:cs typeface="B Zar"/>
            </a:endParaRPr>
          </a:p>
          <a:p>
            <a:pPr algn="r" rtl="1">
              <a:lnSpc>
                <a:spcPct val="115000"/>
              </a:lnSpc>
              <a:spcAft>
                <a:spcPts val="0"/>
              </a:spcAft>
            </a:pPr>
            <a:r>
              <a:rPr lang="fa-IR" sz="2000" b="1" dirty="0" smtClean="0">
                <a:effectLst/>
                <a:latin typeface="Times New Roman"/>
                <a:ea typeface="Calibri"/>
                <a:cs typeface="B Zar"/>
              </a:rPr>
              <a:t>مدت زمان آزمایش:</a:t>
            </a:r>
            <a:endParaRPr lang="en-US" sz="2000" dirty="0" smtClean="0">
              <a:effectLst/>
              <a:latin typeface="Times New Roman"/>
              <a:ea typeface="Calibri"/>
              <a:cs typeface="B Zar"/>
            </a:endParaRPr>
          </a:p>
          <a:p>
            <a:pPr marL="0" indent="0" algn="r" rtl="1">
              <a:lnSpc>
                <a:spcPct val="115000"/>
              </a:lnSpc>
              <a:spcAft>
                <a:spcPts val="0"/>
              </a:spcAft>
              <a:buNone/>
            </a:pPr>
            <a:r>
              <a:rPr lang="ar-SA" sz="2000" dirty="0" smtClean="0">
                <a:effectLst/>
                <a:latin typeface="Times New Roman"/>
                <a:ea typeface="Calibri"/>
                <a:cs typeface="B Nazanin"/>
              </a:rPr>
              <a:t>براي انحلال جامدات ممكن است به زماني تا 16 ساعت نياز باشد</a:t>
            </a:r>
            <a:endParaRPr lang="en-US" sz="2000" dirty="0" smtClean="0">
              <a:effectLst/>
              <a:latin typeface="Times New Roman"/>
              <a:ea typeface="Calibri"/>
              <a:cs typeface="B Zar"/>
            </a:endParaRPr>
          </a:p>
          <a:p>
            <a:pPr marL="0" indent="0" algn="r" rtl="1">
              <a:buNone/>
            </a:pPr>
            <a:r>
              <a:rPr lang="ar-SA" sz="2000" dirty="0" smtClean="0">
                <a:effectLst/>
                <a:latin typeface="Times New Roman"/>
                <a:ea typeface="Calibri"/>
                <a:cs typeface="B Nazanin"/>
              </a:rPr>
              <a:t>خود فرايند آناليز نيز ممكن است از چند دقيقه تا چند ساعت به طول بي</a:t>
            </a:r>
            <a:r>
              <a:rPr lang="fa-IR" sz="2000" dirty="0" smtClean="0">
                <a:effectLst/>
                <a:latin typeface="Times New Roman"/>
                <a:ea typeface="Calibri"/>
                <a:cs typeface="B Nazanin"/>
              </a:rPr>
              <a:t> </a:t>
            </a:r>
            <a:r>
              <a:rPr lang="ar-SA" sz="2000" dirty="0" smtClean="0">
                <a:effectLst/>
                <a:latin typeface="Times New Roman"/>
                <a:ea typeface="Calibri"/>
                <a:cs typeface="B Nazanin"/>
              </a:rPr>
              <a:t>انجامد</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دقت:</a:t>
            </a:r>
            <a:endParaRPr lang="fa-IR" sz="2000" dirty="0" smtClean="0">
              <a:effectLst/>
              <a:latin typeface="Times New Roman"/>
              <a:ea typeface="Calibri"/>
              <a:cs typeface="B Nazanin"/>
            </a:endParaRPr>
          </a:p>
          <a:p>
            <a:pPr marL="0" indent="0" algn="r" rtl="1">
              <a:buNone/>
            </a:pPr>
            <a:r>
              <a:rPr lang="ar-SA" sz="2000" dirty="0" smtClean="0">
                <a:effectLst/>
                <a:latin typeface="Times New Roman"/>
                <a:ea typeface="Calibri"/>
                <a:cs typeface="B Nazanin"/>
              </a:rPr>
              <a:t>از </a:t>
            </a:r>
            <a:r>
              <a:rPr lang="en-US" sz="2000" dirty="0" smtClean="0">
                <a:effectLst/>
                <a:latin typeface="Times New Roman"/>
                <a:ea typeface="Calibri"/>
                <a:cs typeface="B Nazanin"/>
              </a:rPr>
              <a:t>ppb </a:t>
            </a:r>
            <a:r>
              <a:rPr lang="ar-SA" sz="2000" dirty="0" smtClean="0">
                <a:effectLst/>
                <a:latin typeface="Times New Roman"/>
                <a:ea typeface="Calibri"/>
                <a:cs typeface="B Nazanin"/>
              </a:rPr>
              <a:t> تا</a:t>
            </a:r>
            <a:r>
              <a:rPr lang="ar-SA" sz="2000" b="1" dirty="0" smtClean="0">
                <a:effectLst/>
                <a:latin typeface="Times New Roman"/>
                <a:ea typeface="Calibri"/>
                <a:cs typeface="B Zar"/>
              </a:rPr>
              <a:t> </a:t>
            </a:r>
            <a:r>
              <a:rPr lang="en-US" sz="2000" dirty="0" smtClean="0">
                <a:effectLst/>
                <a:latin typeface="Times New Roman"/>
                <a:ea typeface="Calibri"/>
                <a:cs typeface="B Nazanin"/>
              </a:rPr>
              <a:t>ppm</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هزینه دستگاه</a:t>
            </a:r>
            <a:r>
              <a:rPr lang="en-US" sz="2000" b="1" dirty="0" smtClean="0">
                <a:effectLst/>
                <a:latin typeface="Times New Roman"/>
                <a:ea typeface="Calibri"/>
                <a:cs typeface="B Zar"/>
              </a:rPr>
              <a:t>:</a:t>
            </a:r>
            <a:endParaRPr lang="en-US" sz="2000" dirty="0" smtClean="0">
              <a:effectLst/>
              <a:latin typeface="Times New Roman"/>
              <a:ea typeface="Calibri"/>
              <a:cs typeface="B Zar"/>
            </a:endParaRPr>
          </a:p>
          <a:p>
            <a:pPr marL="0" indent="0" algn="r" rtl="1">
              <a:buNone/>
            </a:pPr>
            <a:r>
              <a:rPr lang="en-US" sz="2000" b="1" dirty="0" smtClean="0">
                <a:effectLst/>
                <a:latin typeface="B Zar"/>
                <a:ea typeface="Calibri"/>
              </a:rPr>
              <a:t> </a:t>
            </a:r>
            <a:r>
              <a:rPr lang="ar-SA" sz="2000" dirty="0" smtClean="0">
                <a:effectLst/>
                <a:latin typeface="Times New Roman"/>
                <a:ea typeface="Calibri"/>
                <a:cs typeface="B Nazanin"/>
              </a:rPr>
              <a:t>بیش از 200 میلیون تومان</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هزینه آزمایش:</a:t>
            </a:r>
            <a:endParaRPr lang="en-US" sz="2000" dirty="0" smtClean="0">
              <a:effectLst/>
              <a:latin typeface="Times New Roman"/>
              <a:ea typeface="Calibri"/>
              <a:cs typeface="B Zar"/>
            </a:endParaRPr>
          </a:p>
          <a:p>
            <a:pPr marL="0" indent="0" algn="r" rtl="1">
              <a:buNone/>
            </a:pPr>
            <a:r>
              <a:rPr lang="ar-SA" sz="2000" dirty="0" smtClean="0">
                <a:effectLst/>
                <a:latin typeface="Times New Roman"/>
                <a:ea typeface="Calibri"/>
                <a:cs typeface="B Nazanin"/>
              </a:rPr>
              <a:t>بیش از 15000 تومان بستگی به تعداد عنصر مورد نیاز و نمونه سازی دارد</a:t>
            </a:r>
            <a:endParaRPr lang="fa-IR" sz="2000" dirty="0" smtClean="0">
              <a:effectLst/>
              <a:latin typeface="Times New Roman"/>
              <a:ea typeface="Calibri"/>
              <a:cs typeface="B Nazanin"/>
            </a:endParaRPr>
          </a:p>
          <a:p>
            <a:pPr algn="r" rtl="1">
              <a:lnSpc>
                <a:spcPct val="115000"/>
              </a:lnSpc>
              <a:spcAft>
                <a:spcPts val="0"/>
              </a:spcAft>
            </a:pPr>
            <a:r>
              <a:rPr lang="fa-IR" sz="2000" b="1" dirty="0" smtClean="0">
                <a:effectLst/>
                <a:latin typeface="Times New Roman"/>
                <a:ea typeface="Calibri"/>
                <a:cs typeface="B Zar"/>
              </a:rPr>
              <a:t>آزمایشگاههای دارنده این دستگاه</a:t>
            </a:r>
          </a:p>
          <a:p>
            <a:pPr marL="0" indent="0" algn="r" rtl="1">
              <a:lnSpc>
                <a:spcPct val="115000"/>
              </a:lnSpc>
              <a:spcAft>
                <a:spcPts val="0"/>
              </a:spcAft>
              <a:buNone/>
            </a:pPr>
            <a:r>
              <a:rPr lang="fa-IR" sz="2000" b="1" dirty="0" smtClean="0">
                <a:effectLst/>
                <a:latin typeface="Times New Roman"/>
                <a:ea typeface="Calibri"/>
                <a:cs typeface="B Zar"/>
              </a:rPr>
              <a:t> </a:t>
            </a:r>
            <a:r>
              <a:rPr lang="ar-SA" sz="2000" dirty="0" smtClean="0">
                <a:effectLst/>
                <a:latin typeface="Times New Roman"/>
                <a:ea typeface="Calibri"/>
                <a:cs typeface="B Nazanin"/>
              </a:rPr>
              <a:t>انرژی اتمی  اصفهان </a:t>
            </a:r>
            <a:endParaRPr lang="en-US" sz="2000" dirty="0" smtClean="0">
              <a:effectLst/>
              <a:latin typeface="Times New Roman"/>
              <a:ea typeface="Calibri"/>
              <a:cs typeface="B Zar"/>
            </a:endParaRPr>
          </a:p>
          <a:p>
            <a:pPr marL="0" indent="0" algn="r" rtl="1">
              <a:lnSpc>
                <a:spcPct val="115000"/>
              </a:lnSpc>
              <a:spcAft>
                <a:spcPts val="0"/>
              </a:spcAft>
              <a:buNone/>
            </a:pPr>
            <a:r>
              <a:rPr lang="ar-SA" sz="2000" dirty="0" smtClean="0">
                <a:effectLst/>
                <a:latin typeface="Times New Roman"/>
                <a:ea typeface="Calibri"/>
                <a:cs typeface="B Nazanin"/>
              </a:rPr>
              <a:t>دانشگاه صنعتی اصفهان</a:t>
            </a:r>
            <a:endParaRPr lang="en-US" sz="2000" dirty="0" smtClean="0">
              <a:effectLst/>
              <a:latin typeface="Times New Roman"/>
              <a:ea typeface="Calibri"/>
              <a:cs typeface="B Zar"/>
            </a:endParaRPr>
          </a:p>
          <a:p>
            <a:pPr marL="0" indent="0" algn="r" rtl="1">
              <a:lnSpc>
                <a:spcPct val="115000"/>
              </a:lnSpc>
              <a:spcAft>
                <a:spcPts val="0"/>
              </a:spcAft>
              <a:buNone/>
            </a:pPr>
            <a:r>
              <a:rPr lang="ar-SA" sz="2000" dirty="0" smtClean="0">
                <a:effectLst/>
                <a:latin typeface="Times New Roman"/>
                <a:ea typeface="Calibri"/>
                <a:cs typeface="B Nazanin"/>
              </a:rPr>
              <a:t>پژوهشگاه مواد و انرژي </a:t>
            </a:r>
            <a:endParaRPr lang="en-US" sz="2000" dirty="0" smtClean="0">
              <a:effectLst/>
              <a:latin typeface="Times New Roman"/>
              <a:ea typeface="Calibri"/>
              <a:cs typeface="B Zar"/>
            </a:endParaRPr>
          </a:p>
          <a:p>
            <a:pPr marL="0" indent="0" algn="r" rtl="1">
              <a:buNone/>
            </a:pPr>
            <a:endParaRPr lang="en-US" sz="2000" dirty="0"/>
          </a:p>
        </p:txBody>
      </p:sp>
    </p:spTree>
    <p:extLst>
      <p:ext uri="{BB962C8B-B14F-4D97-AF65-F5344CB8AC3E}">
        <p14:creationId xmlns:p14="http://schemas.microsoft.com/office/powerpoint/2010/main" val="3234660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RT (14)">
  <a:themeElements>
    <a:clrScheme name="100TGp_biz_diagram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100TGp_biz_diagram">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00TGp_biz_diagram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100TGp_biz_diagram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100TGp_biz_diagram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MRT (14)</Template>
  <TotalTime>78</TotalTime>
  <Words>759</Words>
  <Application>Microsoft Office PowerPoint</Application>
  <PresentationFormat>On-screen Show (4:3)</PresentationFormat>
  <Paragraphs>59</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MRT (14)</vt:lpstr>
      <vt:lpstr>Image</vt:lpstr>
      <vt:lpstr>PowerPoint Presentation</vt:lpstr>
      <vt:lpstr>طراحی پروژه های ژئوشیمیایی دکترقدرت الله محمدی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dc:creator>
  <cp:lastModifiedBy>Amir</cp:lastModifiedBy>
  <cp:revision>8</cp:revision>
  <dcterms:created xsi:type="dcterms:W3CDTF">2013-03-08T05:28:43Z</dcterms:created>
  <dcterms:modified xsi:type="dcterms:W3CDTF">2013-04-19T09:40:53Z</dcterms:modified>
</cp:coreProperties>
</file>