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01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17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149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816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03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3631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021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752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27281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392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920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41EC4-7886-4E3F-A94C-268670DD00DD}" type="datetimeFigureOut">
              <a:rPr lang="fa-IR" smtClean="0"/>
              <a:t>21/10/1443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11CEA-086A-48EC-BEF1-3CF5E3E2ECE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766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2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13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61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1</cp:revision>
  <dcterms:created xsi:type="dcterms:W3CDTF">2022-05-22T21:33:53Z</dcterms:created>
  <dcterms:modified xsi:type="dcterms:W3CDTF">2022-05-22T21:35:30Z</dcterms:modified>
</cp:coreProperties>
</file>