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3" r:id="rId1"/>
  </p:sldMasterIdLst>
  <p:notesMasterIdLst>
    <p:notesMasterId r:id="rId7"/>
  </p:notesMasterIdLst>
  <p:sldIdLst>
    <p:sldId id="256" r:id="rId2"/>
    <p:sldId id="296" r:id="rId3"/>
    <p:sldId id="297" r:id="rId4"/>
    <p:sldId id="298" r:id="rId5"/>
    <p:sldId id="28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33CC"/>
    <a:srgbClr val="FF00FF"/>
    <a:srgbClr val="F3F8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000" autoAdjust="0"/>
    <p:restoredTop sz="93978" autoAdjust="0"/>
  </p:normalViewPr>
  <p:slideViewPr>
    <p:cSldViewPr snapToGrid="0">
      <p:cViewPr varScale="1">
        <p:scale>
          <a:sx n="59" d="100"/>
          <a:sy n="59" d="100"/>
        </p:scale>
        <p:origin x="78" y="66"/>
      </p:cViewPr>
      <p:guideLst/>
    </p:cSldViewPr>
  </p:slideViewPr>
  <p:notesTextViewPr>
    <p:cViewPr>
      <p:scale>
        <a:sx n="300" d="100"/>
        <a:sy n="3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CA1A7240-3FCE-42C1-A8DD-B7C067512662}" type="datetimeFigureOut">
              <a:rPr lang="fa-IR" smtClean="0"/>
              <a:t>30/01/1444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25FB655E-3281-46CA-9A27-2F2EDFBD21E3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1388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B655E-3281-46CA-9A27-2F2EDFBD21E3}" type="slidenum">
              <a:rPr lang="fa-IR" smtClean="0"/>
              <a:t>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18446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EBB6-9721-4EA7-88F0-D457AE85013F}" type="datetimeFigureOut">
              <a:rPr lang="fa-IR" smtClean="0"/>
              <a:t>30/01/1444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F29BF37-E287-47B6-BDF5-0FC19C2DB83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94969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EBB6-9721-4EA7-88F0-D457AE85013F}" type="datetimeFigureOut">
              <a:rPr lang="fa-IR" smtClean="0"/>
              <a:t>30/01/1444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F29BF37-E287-47B6-BDF5-0FC19C2DB83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53682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EBB6-9721-4EA7-88F0-D457AE85013F}" type="datetimeFigureOut">
              <a:rPr lang="fa-IR" smtClean="0"/>
              <a:t>30/01/1444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F29BF37-E287-47B6-BDF5-0FC19C2DB837}" type="slidenum">
              <a:rPr lang="fa-IR" smtClean="0"/>
              <a:t>‹#›</a:t>
            </a:fld>
            <a:endParaRPr lang="fa-I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2734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EBB6-9721-4EA7-88F0-D457AE85013F}" type="datetimeFigureOut">
              <a:rPr lang="fa-IR" smtClean="0"/>
              <a:t>30/01/1444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F29BF37-E287-47B6-BDF5-0FC19C2DB83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227217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EBB6-9721-4EA7-88F0-D457AE85013F}" type="datetimeFigureOut">
              <a:rPr lang="fa-IR" smtClean="0"/>
              <a:t>30/01/1444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F29BF37-E287-47B6-BDF5-0FC19C2DB837}" type="slidenum">
              <a:rPr lang="fa-IR" smtClean="0"/>
              <a:t>‹#›</a:t>
            </a:fld>
            <a:endParaRPr lang="fa-I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980338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EBB6-9721-4EA7-88F0-D457AE85013F}" type="datetimeFigureOut">
              <a:rPr lang="fa-IR" smtClean="0"/>
              <a:t>30/01/1444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F29BF37-E287-47B6-BDF5-0FC19C2DB83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888015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EBB6-9721-4EA7-88F0-D457AE85013F}" type="datetimeFigureOut">
              <a:rPr lang="fa-IR" smtClean="0"/>
              <a:t>30/01/1444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9BF37-E287-47B6-BDF5-0FC19C2DB83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315194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EBB6-9721-4EA7-88F0-D457AE85013F}" type="datetimeFigureOut">
              <a:rPr lang="fa-IR" smtClean="0"/>
              <a:t>30/01/1444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9BF37-E287-47B6-BDF5-0FC19C2DB83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77809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EBB6-9721-4EA7-88F0-D457AE85013F}" type="datetimeFigureOut">
              <a:rPr lang="fa-IR" smtClean="0"/>
              <a:t>30/01/1444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9BF37-E287-47B6-BDF5-0FC19C2DB83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0786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EBB6-9721-4EA7-88F0-D457AE85013F}" type="datetimeFigureOut">
              <a:rPr lang="fa-IR" smtClean="0"/>
              <a:t>30/01/1444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F29BF37-E287-47B6-BDF5-0FC19C2DB83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25392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EBB6-9721-4EA7-88F0-D457AE85013F}" type="datetimeFigureOut">
              <a:rPr lang="fa-IR" smtClean="0"/>
              <a:t>30/01/1444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F29BF37-E287-47B6-BDF5-0FC19C2DB83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49309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EBB6-9721-4EA7-88F0-D457AE85013F}" type="datetimeFigureOut">
              <a:rPr lang="fa-IR" smtClean="0"/>
              <a:t>30/01/1444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F29BF37-E287-47B6-BDF5-0FC19C2DB83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39481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EBB6-9721-4EA7-88F0-D457AE85013F}" type="datetimeFigureOut">
              <a:rPr lang="fa-IR" smtClean="0"/>
              <a:t>30/01/1444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9BF37-E287-47B6-BDF5-0FC19C2DB83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03688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EBB6-9721-4EA7-88F0-D457AE85013F}" type="datetimeFigureOut">
              <a:rPr lang="fa-IR" smtClean="0"/>
              <a:t>30/01/1444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9BF37-E287-47B6-BDF5-0FC19C2DB83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03268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EBB6-9721-4EA7-88F0-D457AE85013F}" type="datetimeFigureOut">
              <a:rPr lang="fa-IR" smtClean="0"/>
              <a:t>30/01/1444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9BF37-E287-47B6-BDF5-0FC19C2DB83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62320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FEBB6-9721-4EA7-88F0-D457AE85013F}" type="datetimeFigureOut">
              <a:rPr lang="fa-IR" smtClean="0"/>
              <a:t>30/01/1444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F29BF37-E287-47B6-BDF5-0FC19C2DB83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76092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FEBB6-9721-4EA7-88F0-D457AE85013F}" type="datetimeFigureOut">
              <a:rPr lang="fa-IR" smtClean="0"/>
              <a:t>30/01/1444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F29BF37-E287-47B6-BDF5-0FC19C2DB837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36097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5.bin"/><Relationship Id="rId18" Type="http://schemas.openxmlformats.org/officeDocument/2006/relationships/image" Target="../media/image12.wmf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2.bin"/><Relationship Id="rId12" Type="http://schemas.openxmlformats.org/officeDocument/2006/relationships/image" Target="../media/image9.wmf"/><Relationship Id="rId1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1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5" Type="http://schemas.openxmlformats.org/officeDocument/2006/relationships/oleObject" Target="../embeddings/oleObject6.bin"/><Relationship Id="rId10" Type="http://schemas.openxmlformats.org/officeDocument/2006/relationships/image" Target="../media/image8.wmf"/><Relationship Id="rId4" Type="http://schemas.openxmlformats.org/officeDocument/2006/relationships/image" Target="../media/image13.png"/><Relationship Id="rId9" Type="http://schemas.openxmlformats.org/officeDocument/2006/relationships/oleObject" Target="../embeddings/oleObject3.bin"/><Relationship Id="rId14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256968" y="203674"/>
            <a:ext cx="8104909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fa-IR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sz="7200" dirty="0" smtClean="0">
                <a:ln w="0"/>
                <a:solidFill>
                  <a:srgbClr val="00B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IranNastaliq" panose="02000503000000020003" pitchFamily="2" charset="0"/>
                <a:cs typeface="B Titr" panose="00000700000000000000" pitchFamily="2" charset="-78"/>
              </a:rPr>
              <a:t>بسم الله الرحمن الرحیم</a:t>
            </a:r>
            <a:endParaRPr lang="fa-IR" sz="7200" dirty="0">
              <a:ln w="0"/>
              <a:solidFill>
                <a:srgbClr val="00B05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IranNastaliq" panose="02000503000000020003" pitchFamily="2" charset="0"/>
              <a:cs typeface="B Titr" panose="000007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62252" y="3920248"/>
            <a:ext cx="4070986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fa-IR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a-IR" sz="5400" dirty="0" smtClean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IranNastaliq" panose="02000503000000020003" pitchFamily="2" charset="0"/>
                <a:cs typeface="B Titr" panose="00000700000000000000" pitchFamily="2" charset="-78"/>
              </a:rPr>
              <a:t>صفحه ی 3</a:t>
            </a:r>
            <a:endParaRPr lang="fa-IR" sz="5400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IranNastaliq" panose="02000503000000020003" pitchFamily="2" charset="0"/>
              <a:cs typeface="B Titr" panose="00000700000000000000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36927" t="28932" r="34055" b="25302"/>
          <a:stretch/>
        </p:blipFill>
        <p:spPr>
          <a:xfrm>
            <a:off x="1530944" y="1574045"/>
            <a:ext cx="4925962" cy="436794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459019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7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12857" t="7857" r="21920" b="52857"/>
          <a:stretch/>
        </p:blipFill>
        <p:spPr>
          <a:xfrm>
            <a:off x="228601" y="1404254"/>
            <a:ext cx="11772900" cy="3988765"/>
          </a:xfrm>
          <a:prstGeom prst="roundRect">
            <a:avLst>
              <a:gd name="adj" fmla="val 5614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3" name="Rectangle 2"/>
          <p:cNvSpPr/>
          <p:nvPr/>
        </p:nvSpPr>
        <p:spPr>
          <a:xfrm>
            <a:off x="3387725" y="3254374"/>
            <a:ext cx="6318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2800" dirty="0" smtClean="0">
                <a:solidFill>
                  <a:srgbClr val="002060"/>
                </a:solidFill>
                <a:cs typeface="Mj_Faraz" panose="00000700000000000000" pitchFamily="2" charset="-78"/>
              </a:rPr>
              <a:t>100+</a:t>
            </a:r>
            <a:endParaRPr lang="fa-IR" sz="2800" dirty="0">
              <a:solidFill>
                <a:srgbClr val="002060"/>
              </a:solidFill>
              <a:cs typeface="Mj_Faraz" panose="000007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78989" y="2608043"/>
            <a:ext cx="6215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002060"/>
                </a:solidFill>
                <a:cs typeface="Mj_Faraz" panose="00000700000000000000" pitchFamily="2" charset="-78"/>
              </a:rPr>
              <a:t>400</a:t>
            </a:r>
            <a:endParaRPr lang="fa-IR" sz="3600" dirty="0">
              <a:solidFill>
                <a:srgbClr val="002060"/>
              </a:solidFill>
              <a:cs typeface="Mj_Faraz" panose="00000700000000000000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64075" y="3254374"/>
            <a:ext cx="6318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2800" dirty="0" smtClean="0">
                <a:solidFill>
                  <a:srgbClr val="002060"/>
                </a:solidFill>
                <a:cs typeface="Mj_Faraz" panose="00000700000000000000" pitchFamily="2" charset="-78"/>
              </a:rPr>
              <a:t>100+</a:t>
            </a:r>
            <a:endParaRPr lang="fa-IR" sz="2800" dirty="0">
              <a:solidFill>
                <a:srgbClr val="002060"/>
              </a:solidFill>
              <a:cs typeface="Mj_Faraz" panose="000007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55339" y="2608043"/>
            <a:ext cx="6215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002060"/>
                </a:solidFill>
                <a:cs typeface="Mj_Faraz" panose="00000700000000000000" pitchFamily="2" charset="-78"/>
              </a:rPr>
              <a:t>500</a:t>
            </a:r>
            <a:endParaRPr lang="fa-IR" sz="3600" dirty="0">
              <a:solidFill>
                <a:srgbClr val="002060"/>
              </a:solidFill>
              <a:cs typeface="Mj_Faraz" panose="00000700000000000000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752251" y="3241018"/>
            <a:ext cx="6318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2800" dirty="0" smtClean="0">
                <a:solidFill>
                  <a:srgbClr val="002060"/>
                </a:solidFill>
                <a:cs typeface="Mj_Faraz" panose="00000700000000000000" pitchFamily="2" charset="-78"/>
              </a:rPr>
              <a:t>100+</a:t>
            </a:r>
            <a:endParaRPr lang="fa-IR" sz="2800" dirty="0">
              <a:solidFill>
                <a:srgbClr val="002060"/>
              </a:solidFill>
              <a:cs typeface="Mj_Faraz" panose="000007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43515" y="2594687"/>
            <a:ext cx="6215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002060"/>
                </a:solidFill>
                <a:cs typeface="Mj_Faraz" panose="00000700000000000000" pitchFamily="2" charset="-78"/>
              </a:rPr>
              <a:t>600</a:t>
            </a:r>
            <a:endParaRPr lang="fa-IR" sz="3600" dirty="0">
              <a:solidFill>
                <a:srgbClr val="002060"/>
              </a:solidFill>
              <a:cs typeface="Mj_Faraz" panose="000007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67543" y="3725565"/>
            <a:ext cx="64969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002060"/>
                </a:solidFill>
                <a:cs typeface="Mj_Faraz" panose="00000700000000000000" pitchFamily="2" charset="-78"/>
              </a:rPr>
              <a:t>هر عدد 100 تا از عدد قبل از خودش بیشتر است.</a:t>
            </a:r>
            <a:endParaRPr lang="fa-IR" sz="3600" dirty="0">
              <a:solidFill>
                <a:srgbClr val="002060"/>
              </a:solidFill>
              <a:cs typeface="Mj_Faraz" panose="00000700000000000000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067644" y="4248785"/>
            <a:ext cx="17097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002060"/>
                </a:solidFill>
                <a:cs typeface="Mj_Faraz" panose="00000700000000000000" pitchFamily="2" charset="-78"/>
              </a:rPr>
              <a:t>100 تا 100 تا</a:t>
            </a:r>
            <a:endParaRPr lang="fa-IR" sz="3600" dirty="0">
              <a:solidFill>
                <a:srgbClr val="002060"/>
              </a:solidFill>
              <a:cs typeface="Mj_Faraz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66683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13452" t="12699" r="11548" b="10899"/>
          <a:stretch/>
        </p:blipFill>
        <p:spPr>
          <a:xfrm>
            <a:off x="361043" y="161473"/>
            <a:ext cx="11460842" cy="6567246"/>
          </a:xfrm>
          <a:prstGeom prst="roundRect">
            <a:avLst>
              <a:gd name="adj" fmla="val 3096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3056" b="54583" l="59766" r="77969"/>
                    </a14:imgEffect>
                  </a14:imgLayer>
                </a14:imgProps>
              </a:ext>
            </a:extLst>
          </a:blip>
          <a:srcRect l="60670" t="23810" r="22187" b="45714"/>
          <a:stretch/>
        </p:blipFill>
        <p:spPr>
          <a:xfrm>
            <a:off x="2589349" y="2583860"/>
            <a:ext cx="502194" cy="50219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1528" b="51944" l="28125" r="31641"/>
                    </a14:imgEffect>
                  </a14:imgLayer>
                </a14:imgProps>
              </a:ext>
            </a:extLst>
          </a:blip>
          <a:srcRect l="28661" t="21667" r="68437" b="48445"/>
          <a:stretch/>
        </p:blipFill>
        <p:spPr>
          <a:xfrm>
            <a:off x="3244519" y="2604819"/>
            <a:ext cx="83060" cy="48123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1528" b="51944" l="28125" r="31641"/>
                    </a14:imgEffect>
                  </a14:imgLayer>
                </a14:imgProps>
              </a:ext>
            </a:extLst>
          </a:blip>
          <a:srcRect l="28661" t="21667" r="68437" b="48445"/>
          <a:stretch/>
        </p:blipFill>
        <p:spPr>
          <a:xfrm>
            <a:off x="3397495" y="2604819"/>
            <a:ext cx="83060" cy="48123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3056" b="54583" l="59766" r="77969"/>
                    </a14:imgEffect>
                  </a14:imgLayer>
                </a14:imgProps>
              </a:ext>
            </a:extLst>
          </a:blip>
          <a:srcRect l="60670" t="23810" r="22187" b="45714"/>
          <a:stretch/>
        </p:blipFill>
        <p:spPr>
          <a:xfrm>
            <a:off x="6954520" y="2583860"/>
            <a:ext cx="502194" cy="50219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1528" b="51944" l="28125" r="31641"/>
                    </a14:imgEffect>
                  </a14:imgLayer>
                </a14:imgProps>
              </a:ext>
            </a:extLst>
          </a:blip>
          <a:srcRect l="28661" t="21667" r="68437" b="48445"/>
          <a:stretch/>
        </p:blipFill>
        <p:spPr>
          <a:xfrm>
            <a:off x="7609690" y="2604819"/>
            <a:ext cx="83060" cy="48123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1528" b="51944" l="28125" r="31641"/>
                    </a14:imgEffect>
                  </a14:imgLayer>
                </a14:imgProps>
              </a:ext>
            </a:extLst>
          </a:blip>
          <a:srcRect l="28661" t="21667" r="68437" b="48445"/>
          <a:stretch/>
        </p:blipFill>
        <p:spPr>
          <a:xfrm>
            <a:off x="7762666" y="2604819"/>
            <a:ext cx="83060" cy="48123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3056" b="54583" l="59766" r="77969"/>
                    </a14:imgEffect>
                  </a14:imgLayer>
                </a14:imgProps>
              </a:ext>
            </a:extLst>
          </a:blip>
          <a:srcRect l="60670" t="23810" r="22187" b="45714"/>
          <a:stretch/>
        </p:blipFill>
        <p:spPr>
          <a:xfrm>
            <a:off x="8099334" y="3540611"/>
            <a:ext cx="502194" cy="50219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3056" b="54583" l="59766" r="77969"/>
                    </a14:imgEffect>
                  </a14:imgLayer>
                </a14:imgProps>
              </a:ext>
            </a:extLst>
          </a:blip>
          <a:srcRect l="60670" t="23810" r="22187" b="45714"/>
          <a:stretch/>
        </p:blipFill>
        <p:spPr>
          <a:xfrm>
            <a:off x="8755198" y="3540611"/>
            <a:ext cx="502194" cy="50219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3056" b="54583" l="59766" r="77969"/>
                    </a14:imgEffect>
                  </a14:imgLayer>
                </a14:imgProps>
              </a:ext>
            </a:extLst>
          </a:blip>
          <a:srcRect l="60670" t="23810" r="22187" b="45714"/>
          <a:stretch/>
        </p:blipFill>
        <p:spPr>
          <a:xfrm>
            <a:off x="9411062" y="3540611"/>
            <a:ext cx="502194" cy="50219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1528" b="51944" l="28125" r="31641"/>
                    </a14:imgEffect>
                  </a14:imgLayer>
                </a14:imgProps>
              </a:ext>
            </a:extLst>
          </a:blip>
          <a:srcRect l="28661" t="21667" r="68437" b="48445"/>
          <a:stretch/>
        </p:blipFill>
        <p:spPr>
          <a:xfrm>
            <a:off x="10195412" y="3551090"/>
            <a:ext cx="83060" cy="48123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1528" b="51944" l="28125" r="31641"/>
                    </a14:imgEffect>
                  </a14:imgLayer>
                </a14:imgProps>
              </a:ext>
            </a:extLst>
          </a:blip>
          <a:srcRect l="28661" t="21667" r="68437" b="48445"/>
          <a:stretch/>
        </p:blipFill>
        <p:spPr>
          <a:xfrm>
            <a:off x="10363008" y="3551090"/>
            <a:ext cx="83060" cy="48123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1528" b="51944" l="28125" r="31641"/>
                    </a14:imgEffect>
                  </a14:imgLayer>
                </a14:imgProps>
              </a:ext>
            </a:extLst>
          </a:blip>
          <a:srcRect l="28661" t="21667" r="68437" b="48445"/>
          <a:stretch/>
        </p:blipFill>
        <p:spPr>
          <a:xfrm>
            <a:off x="10530604" y="3551090"/>
            <a:ext cx="83060" cy="48123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1528" b="51944" l="28125" r="31641"/>
                    </a14:imgEffect>
                  </a14:imgLayer>
                </a14:imgProps>
              </a:ext>
            </a:extLst>
          </a:blip>
          <a:srcRect l="28661" t="21667" r="68437" b="48445"/>
          <a:stretch/>
        </p:blipFill>
        <p:spPr>
          <a:xfrm>
            <a:off x="10698200" y="3551090"/>
            <a:ext cx="83060" cy="48123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1528" b="51944" l="28125" r="31641"/>
                    </a14:imgEffect>
                  </a14:imgLayer>
                </a14:imgProps>
              </a:ext>
            </a:extLst>
          </a:blip>
          <a:srcRect l="28661" t="21667" r="68437" b="48445"/>
          <a:stretch/>
        </p:blipFill>
        <p:spPr>
          <a:xfrm>
            <a:off x="10865796" y="3551090"/>
            <a:ext cx="83060" cy="48123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1528" b="51944" l="28125" r="31641"/>
                    </a14:imgEffect>
                  </a14:imgLayer>
                </a14:imgProps>
              </a:ext>
            </a:extLst>
          </a:blip>
          <a:srcRect l="28661" t="21667" r="68437" b="48445"/>
          <a:stretch/>
        </p:blipFill>
        <p:spPr>
          <a:xfrm>
            <a:off x="11033394" y="3551090"/>
            <a:ext cx="83060" cy="481235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3056" b="54583" l="59766" r="77969"/>
                    </a14:imgEffect>
                  </a14:imgLayer>
                </a14:imgProps>
              </a:ext>
            </a:extLst>
          </a:blip>
          <a:srcRect l="60670" t="23810" r="22187" b="45714"/>
          <a:stretch/>
        </p:blipFill>
        <p:spPr>
          <a:xfrm>
            <a:off x="483507" y="4717460"/>
            <a:ext cx="502194" cy="502194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1528" b="51944" l="28125" r="31641"/>
                    </a14:imgEffect>
                  </a14:imgLayer>
                </a14:imgProps>
              </a:ext>
            </a:extLst>
          </a:blip>
          <a:srcRect l="28661" t="21667" r="68437" b="48445"/>
          <a:stretch/>
        </p:blipFill>
        <p:spPr>
          <a:xfrm>
            <a:off x="1138677" y="4738419"/>
            <a:ext cx="83060" cy="481235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1528" b="51944" l="28125" r="31641"/>
                    </a14:imgEffect>
                  </a14:imgLayer>
                </a14:imgProps>
              </a:ext>
            </a:extLst>
          </a:blip>
          <a:srcRect l="28661" t="21667" r="68437" b="48445"/>
          <a:stretch/>
        </p:blipFill>
        <p:spPr>
          <a:xfrm>
            <a:off x="1291653" y="4738419"/>
            <a:ext cx="83060" cy="481235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3056" b="54583" l="59766" r="77969"/>
                    </a14:imgEffect>
                  </a14:imgLayer>
                </a14:imgProps>
              </a:ext>
            </a:extLst>
          </a:blip>
          <a:srcRect l="60670" t="23810" r="22187" b="45714"/>
          <a:stretch/>
        </p:blipFill>
        <p:spPr>
          <a:xfrm>
            <a:off x="887580" y="5508441"/>
            <a:ext cx="502194" cy="502194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3056" b="54583" l="59766" r="77969"/>
                    </a14:imgEffect>
                  </a14:imgLayer>
                </a14:imgProps>
              </a:ext>
            </a:extLst>
          </a:blip>
          <a:srcRect l="60670" t="23810" r="22187" b="45714"/>
          <a:stretch/>
        </p:blipFill>
        <p:spPr>
          <a:xfrm>
            <a:off x="1543444" y="5508441"/>
            <a:ext cx="502194" cy="502194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3056" b="54583" l="59766" r="77969"/>
                    </a14:imgEffect>
                  </a14:imgLayer>
                </a14:imgProps>
              </a:ext>
            </a:extLst>
          </a:blip>
          <a:srcRect l="60670" t="23810" r="22187" b="45714"/>
          <a:stretch/>
        </p:blipFill>
        <p:spPr>
          <a:xfrm>
            <a:off x="2199308" y="5508441"/>
            <a:ext cx="502194" cy="502194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3056" b="54583" l="59766" r="77969"/>
                    </a14:imgEffect>
                  </a14:imgLayer>
                </a14:imgProps>
              </a:ext>
            </a:extLst>
          </a:blip>
          <a:srcRect l="60670" t="23810" r="22187" b="45714"/>
          <a:stretch/>
        </p:blipFill>
        <p:spPr>
          <a:xfrm>
            <a:off x="2855172" y="5508441"/>
            <a:ext cx="502194" cy="502194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1528" b="51944" l="28125" r="31641"/>
                    </a14:imgEffect>
                  </a14:imgLayer>
                </a14:imgProps>
              </a:ext>
            </a:extLst>
          </a:blip>
          <a:srcRect l="28661" t="21667" r="68437" b="48445"/>
          <a:stretch/>
        </p:blipFill>
        <p:spPr>
          <a:xfrm>
            <a:off x="3705712" y="5529400"/>
            <a:ext cx="83060" cy="481235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1528" b="51944" l="28125" r="31641"/>
                    </a14:imgEffect>
                  </a14:imgLayer>
                </a14:imgProps>
              </a:ext>
            </a:extLst>
          </a:blip>
          <a:srcRect l="28661" t="21667" r="68437" b="48445"/>
          <a:stretch/>
        </p:blipFill>
        <p:spPr>
          <a:xfrm>
            <a:off x="3873308" y="5529400"/>
            <a:ext cx="83060" cy="481235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1528" b="51944" l="28125" r="31641"/>
                    </a14:imgEffect>
                  </a14:imgLayer>
                </a14:imgProps>
              </a:ext>
            </a:extLst>
          </a:blip>
          <a:srcRect l="28661" t="21667" r="68437" b="48445"/>
          <a:stretch/>
        </p:blipFill>
        <p:spPr>
          <a:xfrm>
            <a:off x="4040904" y="5529400"/>
            <a:ext cx="83060" cy="481235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1528" b="51944" l="28125" r="31641"/>
                    </a14:imgEffect>
                  </a14:imgLayer>
                </a14:imgProps>
              </a:ext>
            </a:extLst>
          </a:blip>
          <a:srcRect l="28661" t="21667" r="68437" b="48445"/>
          <a:stretch/>
        </p:blipFill>
        <p:spPr>
          <a:xfrm>
            <a:off x="4208500" y="5529400"/>
            <a:ext cx="83060" cy="481235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1528" b="51944" l="28125" r="31641"/>
                    </a14:imgEffect>
                  </a14:imgLayer>
                </a14:imgProps>
              </a:ext>
            </a:extLst>
          </a:blip>
          <a:srcRect l="28661" t="21667" r="68437" b="48445"/>
          <a:stretch/>
        </p:blipFill>
        <p:spPr>
          <a:xfrm>
            <a:off x="4376096" y="5529400"/>
            <a:ext cx="83060" cy="481235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1528" b="51944" l="28125" r="31641"/>
                    </a14:imgEffect>
                  </a14:imgLayer>
                </a14:imgProps>
              </a:ext>
            </a:extLst>
          </a:blip>
          <a:srcRect l="28661" t="21667" r="68437" b="48445"/>
          <a:stretch/>
        </p:blipFill>
        <p:spPr>
          <a:xfrm>
            <a:off x="4543694" y="5529400"/>
            <a:ext cx="83060" cy="481235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1528" b="51944" l="28125" r="31641"/>
                    </a14:imgEffect>
                  </a14:imgLayer>
                </a14:imgProps>
              </a:ext>
            </a:extLst>
          </a:blip>
          <a:srcRect l="28661" t="21667" r="68437" b="48445"/>
          <a:stretch/>
        </p:blipFill>
        <p:spPr>
          <a:xfrm>
            <a:off x="4711292" y="5529400"/>
            <a:ext cx="83060" cy="481235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1528" b="51944" l="28125" r="31641"/>
                    </a14:imgEffect>
                  </a14:imgLayer>
                </a14:imgProps>
              </a:ext>
            </a:extLst>
          </a:blip>
          <a:srcRect l="28661" t="21667" r="68437" b="48445"/>
          <a:stretch/>
        </p:blipFill>
        <p:spPr>
          <a:xfrm>
            <a:off x="4878890" y="5529400"/>
            <a:ext cx="83060" cy="481235"/>
          </a:xfrm>
          <a:prstGeom prst="rect">
            <a:avLst/>
          </a:prstGeom>
        </p:spPr>
      </p:pic>
      <p:sp>
        <p:nvSpPr>
          <p:cNvPr id="37" name="Rectangle 36"/>
          <p:cNvSpPr/>
          <p:nvPr/>
        </p:nvSpPr>
        <p:spPr>
          <a:xfrm>
            <a:off x="1849643" y="4991690"/>
            <a:ext cx="6215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002060"/>
                </a:solidFill>
                <a:cs typeface="Mj_Faraz" panose="00000700000000000000" pitchFamily="2" charset="-78"/>
              </a:rPr>
              <a:t>400</a:t>
            </a:r>
            <a:endParaRPr lang="fa-IR" sz="3600" dirty="0">
              <a:solidFill>
                <a:srgbClr val="002060"/>
              </a:solidFill>
              <a:cs typeface="Mj_Faraz" panose="00000700000000000000" pitchFamily="2" charset="-78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030143" y="4991690"/>
            <a:ext cx="6215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002060"/>
                </a:solidFill>
                <a:cs typeface="Mj_Faraz" panose="00000700000000000000" pitchFamily="2" charset="-78"/>
              </a:rPr>
              <a:t>80</a:t>
            </a:r>
            <a:endParaRPr lang="fa-IR" sz="3600" dirty="0">
              <a:solidFill>
                <a:srgbClr val="002060"/>
              </a:solidFill>
              <a:cs typeface="Mj_Faraz" panose="00000700000000000000" pitchFamily="2" charset="-78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646539" y="6118264"/>
            <a:ext cx="8900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002060"/>
                </a:solidFill>
                <a:cs typeface="Mj_Faraz" panose="00000700000000000000" pitchFamily="2" charset="-78"/>
              </a:rPr>
              <a:t>480</a:t>
            </a:r>
            <a:endParaRPr lang="fa-IR" sz="3600" dirty="0">
              <a:solidFill>
                <a:srgbClr val="002060"/>
              </a:solidFill>
              <a:cs typeface="Mj_Faraz" panose="00000700000000000000" pitchFamily="2" charset="-78"/>
            </a:endParaRPr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3056" b="54583" l="59766" r="77969"/>
                    </a14:imgEffect>
                  </a14:imgLayer>
                </a14:imgProps>
              </a:ext>
            </a:extLst>
          </a:blip>
          <a:srcRect l="60670" t="23810" r="22187" b="45714"/>
          <a:stretch/>
        </p:blipFill>
        <p:spPr>
          <a:xfrm>
            <a:off x="6452326" y="4656289"/>
            <a:ext cx="502194" cy="502194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1528" b="51944" l="28125" r="31641"/>
                    </a14:imgEffect>
                  </a14:imgLayer>
                </a14:imgProps>
              </a:ext>
            </a:extLst>
          </a:blip>
          <a:srcRect l="28661" t="21667" r="68437" b="48445"/>
          <a:stretch/>
        </p:blipFill>
        <p:spPr>
          <a:xfrm>
            <a:off x="7107496" y="4677248"/>
            <a:ext cx="83060" cy="481235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1528" b="51944" l="28125" r="31641"/>
                    </a14:imgEffect>
                  </a14:imgLayer>
                </a14:imgProps>
              </a:ext>
            </a:extLst>
          </a:blip>
          <a:srcRect l="28661" t="21667" r="68437" b="48445"/>
          <a:stretch/>
        </p:blipFill>
        <p:spPr>
          <a:xfrm>
            <a:off x="7260472" y="4677248"/>
            <a:ext cx="83060" cy="481235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3056" b="54583" l="59766" r="77969"/>
                    </a14:imgEffect>
                  </a14:imgLayer>
                </a14:imgProps>
              </a:ext>
            </a:extLst>
          </a:blip>
          <a:srcRect l="60670" t="23810" r="22187" b="45714"/>
          <a:stretch/>
        </p:blipFill>
        <p:spPr>
          <a:xfrm>
            <a:off x="6656637" y="5499276"/>
            <a:ext cx="502194" cy="502194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3056" b="54583" l="59766" r="77969"/>
                    </a14:imgEffect>
                  </a14:imgLayer>
                </a14:imgProps>
              </a:ext>
            </a:extLst>
          </a:blip>
          <a:srcRect l="60670" t="23810" r="22187" b="45714"/>
          <a:stretch/>
        </p:blipFill>
        <p:spPr>
          <a:xfrm>
            <a:off x="7300016" y="5499276"/>
            <a:ext cx="502194" cy="502194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3056" b="54583" l="59766" r="77969"/>
                    </a14:imgEffect>
                  </a14:imgLayer>
                </a14:imgProps>
              </a:ext>
            </a:extLst>
          </a:blip>
          <a:srcRect l="60670" t="23810" r="22187" b="45714"/>
          <a:stretch/>
        </p:blipFill>
        <p:spPr>
          <a:xfrm>
            <a:off x="7943395" y="5499276"/>
            <a:ext cx="502194" cy="502194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3056" b="54583" l="59766" r="77969"/>
                    </a14:imgEffect>
                  </a14:imgLayer>
                </a14:imgProps>
              </a:ext>
            </a:extLst>
          </a:blip>
          <a:srcRect l="60670" t="23810" r="22187" b="45714"/>
          <a:stretch/>
        </p:blipFill>
        <p:spPr>
          <a:xfrm>
            <a:off x="8586774" y="5499276"/>
            <a:ext cx="502194" cy="502194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3056" b="54583" l="59766" r="77969"/>
                    </a14:imgEffect>
                  </a14:imgLayer>
                </a14:imgProps>
              </a:ext>
            </a:extLst>
          </a:blip>
          <a:srcRect l="60670" t="23810" r="22187" b="45714"/>
          <a:stretch/>
        </p:blipFill>
        <p:spPr>
          <a:xfrm>
            <a:off x="9230153" y="5508441"/>
            <a:ext cx="502194" cy="502194"/>
          </a:xfrm>
          <a:prstGeom prst="rect">
            <a:avLst/>
          </a:prstGeom>
        </p:spPr>
      </p:pic>
      <p:pic>
        <p:nvPicPr>
          <p:cNvPr id="49" name="Picture 48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1528" b="51944" l="28125" r="31641"/>
                    </a14:imgEffect>
                  </a14:imgLayer>
                </a14:imgProps>
              </a:ext>
            </a:extLst>
          </a:blip>
          <a:srcRect l="28661" t="21667" r="68437" b="48445"/>
          <a:stretch/>
        </p:blipFill>
        <p:spPr>
          <a:xfrm>
            <a:off x="9986286" y="5529400"/>
            <a:ext cx="83060" cy="481235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1528" b="51944" l="28125" r="31641"/>
                    </a14:imgEffect>
                  </a14:imgLayer>
                </a14:imgProps>
              </a:ext>
            </a:extLst>
          </a:blip>
          <a:srcRect l="28661" t="21667" r="68437" b="48445"/>
          <a:stretch/>
        </p:blipFill>
        <p:spPr>
          <a:xfrm>
            <a:off x="10153882" y="5529400"/>
            <a:ext cx="83060" cy="481235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1528" b="51944" l="28125" r="31641"/>
                    </a14:imgEffect>
                  </a14:imgLayer>
                </a14:imgProps>
              </a:ext>
            </a:extLst>
          </a:blip>
          <a:srcRect l="28661" t="21667" r="68437" b="48445"/>
          <a:stretch/>
        </p:blipFill>
        <p:spPr>
          <a:xfrm>
            <a:off x="10321478" y="5529400"/>
            <a:ext cx="83060" cy="481235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1528" b="51944" l="28125" r="31641"/>
                    </a14:imgEffect>
                  </a14:imgLayer>
                </a14:imgProps>
              </a:ext>
            </a:extLst>
          </a:blip>
          <a:srcRect l="28661" t="21667" r="68437" b="48445"/>
          <a:stretch/>
        </p:blipFill>
        <p:spPr>
          <a:xfrm>
            <a:off x="10489074" y="5529400"/>
            <a:ext cx="83060" cy="481235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1528" b="51944" l="28125" r="31641"/>
                    </a14:imgEffect>
                  </a14:imgLayer>
                </a14:imgProps>
              </a:ext>
            </a:extLst>
          </a:blip>
          <a:srcRect l="28661" t="21667" r="68437" b="48445"/>
          <a:stretch/>
        </p:blipFill>
        <p:spPr>
          <a:xfrm>
            <a:off x="10656670" y="5529400"/>
            <a:ext cx="83060" cy="481235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1528" b="51944" l="28125" r="31641"/>
                    </a14:imgEffect>
                  </a14:imgLayer>
                </a14:imgProps>
              </a:ext>
            </a:extLst>
          </a:blip>
          <a:srcRect l="28661" t="21667" r="68437" b="48445"/>
          <a:stretch/>
        </p:blipFill>
        <p:spPr>
          <a:xfrm>
            <a:off x="10824268" y="5529400"/>
            <a:ext cx="83060" cy="481235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1528" b="51944" l="28125" r="31641"/>
                    </a14:imgEffect>
                  </a14:imgLayer>
                </a14:imgProps>
              </a:ext>
            </a:extLst>
          </a:blip>
          <a:srcRect l="28661" t="21667" r="68437" b="48445"/>
          <a:stretch/>
        </p:blipFill>
        <p:spPr>
          <a:xfrm>
            <a:off x="10991866" y="5529400"/>
            <a:ext cx="83060" cy="481235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1528" b="51944" l="28125" r="31641"/>
                    </a14:imgEffect>
                  </a14:imgLayer>
                </a14:imgProps>
              </a:ext>
            </a:extLst>
          </a:blip>
          <a:srcRect l="28661" t="21667" r="68437" b="48445"/>
          <a:stretch/>
        </p:blipFill>
        <p:spPr>
          <a:xfrm>
            <a:off x="11159464" y="5529400"/>
            <a:ext cx="83060" cy="481235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1528" b="51944" l="28125" r="31641"/>
                    </a14:imgEffect>
                  </a14:imgLayer>
                </a14:imgProps>
              </a:ext>
            </a:extLst>
          </a:blip>
          <a:srcRect l="28661" t="21667" r="68437" b="48445"/>
          <a:stretch/>
        </p:blipFill>
        <p:spPr>
          <a:xfrm>
            <a:off x="11323076" y="5529400"/>
            <a:ext cx="83060" cy="481235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1528" b="51944" l="28125" r="31641"/>
                    </a14:imgEffect>
                  </a14:imgLayer>
                </a14:imgProps>
              </a:ext>
            </a:extLst>
          </a:blip>
          <a:srcRect l="28661" t="21667" r="68437" b="48445"/>
          <a:stretch/>
        </p:blipFill>
        <p:spPr>
          <a:xfrm>
            <a:off x="11486688" y="5529400"/>
            <a:ext cx="83060" cy="481235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3056" b="54583" l="59766" r="77969"/>
                    </a14:imgEffect>
                  </a14:imgLayer>
                </a14:imgProps>
              </a:ext>
            </a:extLst>
          </a:blip>
          <a:srcRect l="60670" t="23810" r="22187" b="45714"/>
          <a:stretch/>
        </p:blipFill>
        <p:spPr>
          <a:xfrm>
            <a:off x="9873532" y="5518920"/>
            <a:ext cx="502194" cy="502194"/>
          </a:xfrm>
          <a:prstGeom prst="rect">
            <a:avLst/>
          </a:prstGeom>
        </p:spPr>
      </p:pic>
      <p:sp>
        <p:nvSpPr>
          <p:cNvPr id="60" name="Rectangle 59"/>
          <p:cNvSpPr/>
          <p:nvPr/>
        </p:nvSpPr>
        <p:spPr>
          <a:xfrm>
            <a:off x="8772152" y="6037346"/>
            <a:ext cx="8900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sz="3600" dirty="0" smtClean="0">
                <a:solidFill>
                  <a:srgbClr val="002060"/>
                </a:solidFill>
                <a:cs typeface="Mj_Faraz" panose="00000700000000000000" pitchFamily="2" charset="-78"/>
              </a:rPr>
              <a:t>600</a:t>
            </a:r>
            <a:endParaRPr lang="fa-IR" sz="3600" dirty="0">
              <a:solidFill>
                <a:srgbClr val="002060"/>
              </a:solidFill>
              <a:cs typeface="Mj_Faraz" panose="00000700000000000000" pitchFamily="2" charset="-78"/>
            </a:endParaRPr>
          </a:p>
        </p:txBody>
      </p:sp>
      <p:grpSp>
        <p:nvGrpSpPr>
          <p:cNvPr id="67" name="Group 66"/>
          <p:cNvGrpSpPr/>
          <p:nvPr/>
        </p:nvGrpSpPr>
        <p:grpSpPr>
          <a:xfrm>
            <a:off x="6656637" y="5499276"/>
            <a:ext cx="3719089" cy="521838"/>
            <a:chOff x="6809037" y="5651676"/>
            <a:chExt cx="3719089" cy="521838"/>
          </a:xfrm>
        </p:grpSpPr>
        <p:pic>
          <p:nvPicPr>
            <p:cNvPr id="61" name="Picture 60"/>
            <p:cNvPicPr>
              <a:picLocks noChangeAspect="1"/>
            </p:cNvPicPr>
            <p:nvPr/>
          </p:nvPicPr>
          <p:blipFill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23056" b="54583" l="59766" r="77969"/>
                      </a14:imgEffect>
                    </a14:imgLayer>
                  </a14:imgProps>
                </a:ext>
              </a:extLst>
            </a:blip>
            <a:srcRect l="60670" t="23810" r="22187" b="45714"/>
            <a:stretch/>
          </p:blipFill>
          <p:spPr>
            <a:xfrm>
              <a:off x="6809037" y="5651676"/>
              <a:ext cx="502194" cy="502194"/>
            </a:xfrm>
            <a:prstGeom prst="rect">
              <a:avLst/>
            </a:prstGeom>
          </p:spPr>
        </p:pic>
        <p:pic>
          <p:nvPicPr>
            <p:cNvPr id="62" name="Picture 61"/>
            <p:cNvPicPr>
              <a:picLocks noChangeAspect="1"/>
            </p:cNvPicPr>
            <p:nvPr/>
          </p:nvPicPr>
          <p:blipFill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23056" b="54583" l="59766" r="77969"/>
                      </a14:imgEffect>
                    </a14:imgLayer>
                  </a14:imgProps>
                </a:ext>
              </a:extLst>
            </a:blip>
            <a:srcRect l="60670" t="23810" r="22187" b="45714"/>
            <a:stretch/>
          </p:blipFill>
          <p:spPr>
            <a:xfrm>
              <a:off x="7452416" y="5651676"/>
              <a:ext cx="502194" cy="502194"/>
            </a:xfrm>
            <a:prstGeom prst="rect">
              <a:avLst/>
            </a:prstGeom>
          </p:spPr>
        </p:pic>
        <p:pic>
          <p:nvPicPr>
            <p:cNvPr id="63" name="Picture 62"/>
            <p:cNvPicPr>
              <a:picLocks noChangeAspect="1"/>
            </p:cNvPicPr>
            <p:nvPr/>
          </p:nvPicPr>
          <p:blipFill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23056" b="54583" l="59766" r="77969"/>
                      </a14:imgEffect>
                    </a14:imgLayer>
                  </a14:imgProps>
                </a:ext>
              </a:extLst>
            </a:blip>
            <a:srcRect l="60670" t="23810" r="22187" b="45714"/>
            <a:stretch/>
          </p:blipFill>
          <p:spPr>
            <a:xfrm>
              <a:off x="8095795" y="5651676"/>
              <a:ext cx="502194" cy="502194"/>
            </a:xfrm>
            <a:prstGeom prst="rect">
              <a:avLst/>
            </a:prstGeom>
          </p:spPr>
        </p:pic>
        <p:pic>
          <p:nvPicPr>
            <p:cNvPr id="64" name="Picture 63"/>
            <p:cNvPicPr>
              <a:picLocks noChangeAspect="1"/>
            </p:cNvPicPr>
            <p:nvPr/>
          </p:nvPicPr>
          <p:blipFill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23056" b="54583" l="59766" r="77969"/>
                      </a14:imgEffect>
                    </a14:imgLayer>
                  </a14:imgProps>
                </a:ext>
              </a:extLst>
            </a:blip>
            <a:srcRect l="60670" t="23810" r="22187" b="45714"/>
            <a:stretch/>
          </p:blipFill>
          <p:spPr>
            <a:xfrm>
              <a:off x="8739174" y="5651676"/>
              <a:ext cx="502194" cy="502194"/>
            </a:xfrm>
            <a:prstGeom prst="rect">
              <a:avLst/>
            </a:prstGeom>
          </p:spPr>
        </p:pic>
        <p:pic>
          <p:nvPicPr>
            <p:cNvPr id="65" name="Picture 64"/>
            <p:cNvPicPr>
              <a:picLocks noChangeAspect="1"/>
            </p:cNvPicPr>
            <p:nvPr/>
          </p:nvPicPr>
          <p:blipFill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23056" b="54583" l="59766" r="77969"/>
                      </a14:imgEffect>
                    </a14:imgLayer>
                  </a14:imgProps>
                </a:ext>
              </a:extLst>
            </a:blip>
            <a:srcRect l="60670" t="23810" r="22187" b="45714"/>
            <a:stretch/>
          </p:blipFill>
          <p:spPr>
            <a:xfrm>
              <a:off x="9382553" y="5660841"/>
              <a:ext cx="502194" cy="502194"/>
            </a:xfrm>
            <a:prstGeom prst="rect">
              <a:avLst/>
            </a:prstGeom>
          </p:spPr>
        </p:pic>
        <p:pic>
          <p:nvPicPr>
            <p:cNvPr id="66" name="Picture 65"/>
            <p:cNvPicPr>
              <a:picLocks noChangeAspect="1"/>
            </p:cNvPicPr>
            <p:nvPr/>
          </p:nvPicPr>
          <p:blipFill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23056" b="54583" l="59766" r="77969"/>
                      </a14:imgEffect>
                    </a14:imgLayer>
                  </a14:imgProps>
                </a:ext>
              </a:extLst>
            </a:blip>
            <a:srcRect l="60670" t="23810" r="22187" b="45714"/>
            <a:stretch/>
          </p:blipFill>
          <p:spPr>
            <a:xfrm>
              <a:off x="10025932" y="5671320"/>
              <a:ext cx="502194" cy="502194"/>
            </a:xfrm>
            <a:prstGeom prst="rect">
              <a:avLst/>
            </a:prstGeom>
          </p:spPr>
        </p:pic>
      </p:grpSp>
      <p:sp>
        <p:nvSpPr>
          <p:cNvPr id="68" name="Rectangle 67"/>
          <p:cNvSpPr/>
          <p:nvPr/>
        </p:nvSpPr>
        <p:spPr>
          <a:xfrm>
            <a:off x="2701502" y="637309"/>
            <a:ext cx="8900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002060"/>
                </a:solidFill>
                <a:cs typeface="Mj_Faraz" panose="00000700000000000000" pitchFamily="2" charset="-78"/>
              </a:rPr>
              <a:t>480</a:t>
            </a:r>
            <a:endParaRPr lang="fa-IR" sz="3600" dirty="0">
              <a:solidFill>
                <a:srgbClr val="002060"/>
              </a:solidFill>
              <a:cs typeface="Mj_Faraz" panose="00000700000000000000" pitchFamily="2" charset="-78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3747167" y="641877"/>
            <a:ext cx="8900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sz="3600" dirty="0" smtClean="0">
                <a:solidFill>
                  <a:srgbClr val="002060"/>
                </a:solidFill>
                <a:cs typeface="Mj_Faraz" panose="00000700000000000000" pitchFamily="2" charset="-78"/>
              </a:rPr>
              <a:t>600</a:t>
            </a:r>
            <a:endParaRPr lang="fa-IR" sz="3600" dirty="0">
              <a:solidFill>
                <a:srgbClr val="002060"/>
              </a:solidFill>
              <a:cs typeface="Mj_Faraz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89511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500"/>
                            </p:stCondLst>
                            <p:childTnLst>
                              <p:par>
                                <p:cTn id="9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000"/>
                            </p:stCondLst>
                            <p:childTnLst>
                              <p:par>
                                <p:cTn id="9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500"/>
                            </p:stCondLst>
                            <p:childTnLst>
                              <p:par>
                                <p:cTn id="10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000"/>
                            </p:stCondLst>
                            <p:childTnLst>
                              <p:par>
                                <p:cTn id="128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500"/>
                            </p:stCondLst>
                            <p:childTnLst>
                              <p:par>
                                <p:cTn id="143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1000"/>
                            </p:stCondLst>
                            <p:childTnLst>
                              <p:par>
                                <p:cTn id="15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500"/>
                            </p:stCondLst>
                            <p:childTnLst>
                              <p:par>
                                <p:cTn id="157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500"/>
                            </p:stCondLst>
                            <p:childTnLst>
                              <p:par>
                                <p:cTn id="17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1000"/>
                            </p:stCondLst>
                            <p:childTnLst>
                              <p:par>
                                <p:cTn id="17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1500"/>
                            </p:stCondLst>
                            <p:childTnLst>
                              <p:par>
                                <p:cTn id="18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2000"/>
                            </p:stCondLst>
                            <p:childTnLst>
                              <p:par>
                                <p:cTn id="193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3000"/>
                            </p:stCondLst>
                            <p:childTnLst>
                              <p:par>
                                <p:cTn id="207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3500"/>
                            </p:stCondLst>
                            <p:childTnLst>
                              <p:par>
                                <p:cTn id="214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6" dur="10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3" dur="10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0" dur="10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>
                            <p:stCondLst>
                              <p:cond delay="500"/>
                            </p:stCondLst>
                            <p:childTnLst>
                              <p:par>
                                <p:cTn id="25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1000"/>
                            </p:stCondLst>
                            <p:childTnLst>
                              <p:par>
                                <p:cTn id="257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>
                            <p:stCondLst>
                              <p:cond delay="500"/>
                            </p:stCondLst>
                            <p:childTnLst>
                              <p:par>
                                <p:cTn id="27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1000"/>
                            </p:stCondLst>
                            <p:childTnLst>
                              <p:par>
                                <p:cTn id="27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>
                            <p:stCondLst>
                              <p:cond delay="1500"/>
                            </p:stCondLst>
                            <p:childTnLst>
                              <p:par>
                                <p:cTn id="28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>
                            <p:stCondLst>
                              <p:cond delay="2000"/>
                            </p:stCondLst>
                            <p:childTnLst>
                              <p:par>
                                <p:cTn id="293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7" fill="hold">
                            <p:stCondLst>
                              <p:cond delay="500"/>
                            </p:stCondLst>
                            <p:childTnLst>
                              <p:par>
                                <p:cTn id="308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4" fill="hold">
                            <p:stCondLst>
                              <p:cond delay="1000"/>
                            </p:stCondLst>
                            <p:childTnLst>
                              <p:par>
                                <p:cTn id="31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>
                            <p:stCondLst>
                              <p:cond delay="2000"/>
                            </p:stCondLst>
                            <p:childTnLst>
                              <p:par>
                                <p:cTn id="32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3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2" fill="hold">
                            <p:stCondLst>
                              <p:cond delay="3000"/>
                            </p:stCondLst>
                            <p:childTnLst>
                              <p:par>
                                <p:cTn id="343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9" fill="hold">
                            <p:stCondLst>
                              <p:cond delay="3500"/>
                            </p:stCondLst>
                            <p:childTnLst>
                              <p:par>
                                <p:cTn id="35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>
                            <p:stCondLst>
                              <p:cond delay="4000"/>
                            </p:stCondLst>
                            <p:childTnLst>
                              <p:par>
                                <p:cTn id="357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3" fill="hold">
                            <p:stCondLst>
                              <p:cond delay="4500"/>
                            </p:stCondLst>
                            <p:childTnLst>
                              <p:par>
                                <p:cTn id="364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0" fill="hold">
                      <p:stCondLst>
                        <p:cond delay="indefinite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5" dur="100" decel="1000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6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1" dur="100" decel="1000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2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4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7" dur="100" decel="100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8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3" dur="100" decel="100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4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6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9" dur="100" decel="1000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0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3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5" dur="100" decel="100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6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9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1" dur="100" decel="1000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2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5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7" dur="100" decel="1000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8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0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1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3" dur="100" decel="100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4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6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7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9" dur="100" decel="100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0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2" fill="hold">
                      <p:stCondLst>
                        <p:cond delay="indefinite"/>
                      </p:stCondLst>
                      <p:childTnLst>
                        <p:par>
                          <p:cTn id="433" fill="hold">
                            <p:stCondLst>
                              <p:cond delay="0"/>
                            </p:stCondLst>
                            <p:childTnLst>
                              <p:par>
                                <p:cTn id="434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0" fill="hold">
                      <p:stCondLst>
                        <p:cond delay="indefinite"/>
                      </p:stCondLst>
                      <p:childTnLst>
                        <p:par>
                          <p:cTn id="441" fill="hold">
                            <p:stCondLst>
                              <p:cond delay="0"/>
                            </p:stCondLst>
                            <p:childTnLst>
                              <p:par>
                                <p:cTn id="4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5" fill="hold">
                      <p:stCondLst>
                        <p:cond delay="indefinite"/>
                      </p:stCondLst>
                      <p:childTnLst>
                        <p:par>
                          <p:cTn id="446" fill="hold">
                            <p:stCondLst>
                              <p:cond delay="0"/>
                            </p:stCondLst>
                            <p:childTnLst>
                              <p:par>
                                <p:cTn id="44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5" fill="hold">
                      <p:stCondLst>
                        <p:cond delay="indefinite"/>
                      </p:stCondLst>
                      <p:childTnLst>
                        <p:par>
                          <p:cTn id="466" fill="hold">
                            <p:stCondLst>
                              <p:cond delay="0"/>
                            </p:stCondLst>
                            <p:childTnLst>
                              <p:par>
                                <p:cTn id="46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81481E-6 L 0.04492 0.00186 " pathEditMode="relative" rAng="0" ptsTypes="AA">
                                      <p:cBhvr>
                                        <p:cTn id="468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40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9" fill="hold">
                      <p:stCondLst>
                        <p:cond delay="indefinite"/>
                      </p:stCondLst>
                      <p:childTnLst>
                        <p:par>
                          <p:cTn id="470" fill="hold">
                            <p:stCondLst>
                              <p:cond delay="0"/>
                            </p:stCondLst>
                            <p:childTnLst>
                              <p:par>
                                <p:cTn id="47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7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7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75" dur="10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6" fill="hold">
                      <p:stCondLst>
                        <p:cond delay="indefinite"/>
                      </p:stCondLst>
                      <p:childTnLst>
                        <p:par>
                          <p:cTn id="477" fill="hold">
                            <p:stCondLst>
                              <p:cond delay="0"/>
                            </p:stCondLst>
                            <p:childTnLst>
                              <p:par>
                                <p:cTn id="47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06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09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0" fill="hold">
                      <p:stCondLst>
                        <p:cond delay="indefinite"/>
                      </p:stCondLst>
                      <p:childTnLst>
                        <p:par>
                          <p:cTn id="521" fill="hold">
                            <p:stCondLst>
                              <p:cond delay="0"/>
                            </p:stCondLst>
                            <p:childTnLst>
                              <p:par>
                                <p:cTn id="52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26" dur="100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7" fill="hold">
                      <p:stCondLst>
                        <p:cond delay="indefinite"/>
                      </p:stCondLst>
                      <p:childTnLst>
                        <p:par>
                          <p:cTn id="528" fill="hold">
                            <p:stCondLst>
                              <p:cond delay="0"/>
                            </p:stCondLst>
                            <p:childTnLst>
                              <p:par>
                                <p:cTn id="52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33" dur="1000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build="allAtOnce"/>
      <p:bldP spid="38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/>
          <a:srcRect l="13750" t="12778" r="21875" b="33056"/>
          <a:stretch/>
        </p:blipFill>
        <p:spPr>
          <a:xfrm>
            <a:off x="228600" y="647699"/>
            <a:ext cx="11793026" cy="5581651"/>
          </a:xfrm>
          <a:prstGeom prst="roundRect">
            <a:avLst>
              <a:gd name="adj" fmla="val 4722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0043104"/>
              </p:ext>
            </p:extLst>
          </p:nvPr>
        </p:nvGraphicFramePr>
        <p:xfrm>
          <a:off x="554038" y="560388"/>
          <a:ext cx="2281237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5" name="Equation" r:id="rId5" imgW="939600" imgH="190440" progId="Equation.3">
                  <p:embed/>
                </p:oleObj>
              </mc:Choice>
              <mc:Fallback>
                <p:oleObj name="Equation" r:id="rId5" imgW="939600" imgH="190440" progId="Equation.3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54038" y="560388"/>
                        <a:ext cx="2281237" cy="460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4742662"/>
              </p:ext>
            </p:extLst>
          </p:nvPr>
        </p:nvGraphicFramePr>
        <p:xfrm>
          <a:off x="569913" y="1216025"/>
          <a:ext cx="1817687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6" name="Equation" r:id="rId7" imgW="749160" imgH="177480" progId="Equation.3">
                  <p:embed/>
                </p:oleObj>
              </mc:Choice>
              <mc:Fallback>
                <p:oleObj name="Equation" r:id="rId7" imgW="749160" imgH="177480" progId="Equation.3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69913" y="1216025"/>
                        <a:ext cx="1817687" cy="430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4413744"/>
              </p:ext>
            </p:extLst>
          </p:nvPr>
        </p:nvGraphicFramePr>
        <p:xfrm>
          <a:off x="2527300" y="1200150"/>
          <a:ext cx="554038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7" name="Equation" r:id="rId9" imgW="228600" imgH="177480" progId="Equation.3">
                  <p:embed/>
                </p:oleObj>
              </mc:Choice>
              <mc:Fallback>
                <p:oleObj name="Equation" r:id="rId9" imgW="228600" imgH="177480" progId="Equation.3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527300" y="1200150"/>
                        <a:ext cx="554038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Up Arrow 5"/>
          <p:cNvSpPr/>
          <p:nvPr/>
        </p:nvSpPr>
        <p:spPr>
          <a:xfrm>
            <a:off x="677862" y="3092846"/>
            <a:ext cx="757238" cy="615156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Rectangle 6"/>
          <p:cNvSpPr/>
          <p:nvPr/>
        </p:nvSpPr>
        <p:spPr>
          <a:xfrm>
            <a:off x="1790333" y="2746027"/>
            <a:ext cx="5988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2400" dirty="0" smtClean="0">
                <a:solidFill>
                  <a:srgbClr val="00B050"/>
                </a:solidFill>
                <a:cs typeface="Mj_Faraz" panose="00000700000000000000" pitchFamily="2" charset="-78"/>
              </a:rPr>
              <a:t>120+</a:t>
            </a:r>
            <a:endParaRPr lang="fa-IR" sz="2400" dirty="0">
              <a:solidFill>
                <a:srgbClr val="00B050"/>
              </a:solidFill>
              <a:cs typeface="Mj_Faraz" panose="00000700000000000000" pitchFamily="2" charset="-78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5084780"/>
              </p:ext>
            </p:extLst>
          </p:nvPr>
        </p:nvGraphicFramePr>
        <p:xfrm>
          <a:off x="4130675" y="1263650"/>
          <a:ext cx="2557463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8" name="Equation" r:id="rId11" imgW="1054080" imgH="177480" progId="Equation.3">
                  <p:embed/>
                </p:oleObj>
              </mc:Choice>
              <mc:Fallback>
                <p:oleObj name="Equation" r:id="rId11" imgW="1054080" imgH="177480" progId="Equation.3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130675" y="1263650"/>
                        <a:ext cx="2557463" cy="428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2870626" y="2746026"/>
            <a:ext cx="5988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2400" dirty="0" smtClean="0">
                <a:solidFill>
                  <a:srgbClr val="00B050"/>
                </a:solidFill>
                <a:cs typeface="Mj_Faraz" panose="00000700000000000000" pitchFamily="2" charset="-78"/>
              </a:rPr>
              <a:t>120+</a:t>
            </a:r>
            <a:endParaRPr lang="fa-IR" sz="2400" dirty="0">
              <a:solidFill>
                <a:srgbClr val="00B050"/>
              </a:solidFill>
              <a:cs typeface="Mj_Faraz" panose="00000700000000000000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225189" y="1881698"/>
            <a:ext cx="8900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002060"/>
                </a:solidFill>
                <a:cs typeface="Mj_Faraz" panose="00000700000000000000" pitchFamily="2" charset="-78"/>
              </a:rPr>
              <a:t>480</a:t>
            </a:r>
            <a:endParaRPr lang="fa-IR" sz="3600" dirty="0">
              <a:solidFill>
                <a:srgbClr val="002060"/>
              </a:solidFill>
              <a:cs typeface="Mj_Faraz" panose="00000700000000000000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950920" y="2746027"/>
            <a:ext cx="5988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2400" dirty="0" smtClean="0">
                <a:solidFill>
                  <a:srgbClr val="00B050"/>
                </a:solidFill>
                <a:cs typeface="Mj_Faraz" panose="00000700000000000000" pitchFamily="2" charset="-78"/>
              </a:rPr>
              <a:t>120+</a:t>
            </a:r>
            <a:endParaRPr lang="fa-IR" sz="2400" dirty="0">
              <a:solidFill>
                <a:srgbClr val="00B050"/>
              </a:solidFill>
              <a:cs typeface="Mj_Faraz" panose="00000700000000000000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320564" y="1929322"/>
            <a:ext cx="8900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002060"/>
                </a:solidFill>
                <a:cs typeface="Mj_Faraz" panose="00000700000000000000" pitchFamily="2" charset="-78"/>
              </a:rPr>
              <a:t>600</a:t>
            </a:r>
            <a:endParaRPr lang="fa-IR" sz="3600" dirty="0">
              <a:solidFill>
                <a:srgbClr val="002060"/>
              </a:solidFill>
              <a:cs typeface="Mj_Faraz" panose="00000700000000000000" pitchFamily="2" charset="-78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3421844"/>
              </p:ext>
            </p:extLst>
          </p:nvPr>
        </p:nvGraphicFramePr>
        <p:xfrm>
          <a:off x="1801813" y="4457700"/>
          <a:ext cx="2587625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9" name="Equation" r:id="rId13" imgW="1066680" imgH="177480" progId="Equation.3">
                  <p:embed/>
                </p:oleObj>
              </mc:Choice>
              <mc:Fallback>
                <p:oleObj name="Equation" r:id="rId13" imgW="1066680" imgH="177480" progId="Equation.3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801813" y="4457700"/>
                        <a:ext cx="2587625" cy="430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2704372"/>
              </p:ext>
            </p:extLst>
          </p:nvPr>
        </p:nvGraphicFramePr>
        <p:xfrm>
          <a:off x="5465763" y="4957763"/>
          <a:ext cx="24034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0" name="Equation" r:id="rId15" imgW="990360" imgH="177480" progId="Equation.3">
                  <p:embed/>
                </p:oleObj>
              </mc:Choice>
              <mc:Fallback>
                <p:oleObj name="Equation" r:id="rId15" imgW="990360" imgH="177480" progId="Equation.3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465763" y="4957763"/>
                        <a:ext cx="2403475" cy="428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8046035"/>
              </p:ext>
            </p:extLst>
          </p:nvPr>
        </p:nvGraphicFramePr>
        <p:xfrm>
          <a:off x="6796088" y="5572125"/>
          <a:ext cx="2341562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1" name="Equation" r:id="rId17" imgW="965160" imgH="177480" progId="Equation.3">
                  <p:embed/>
                </p:oleObj>
              </mc:Choice>
              <mc:Fallback>
                <p:oleObj name="Equation" r:id="rId17" imgW="965160" imgH="177480" progId="Equation.3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6796088" y="5572125"/>
                        <a:ext cx="2341562" cy="428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15"/>
          <p:cNvSpPr/>
          <p:nvPr/>
        </p:nvSpPr>
        <p:spPr>
          <a:xfrm>
            <a:off x="1134533" y="4887913"/>
            <a:ext cx="40760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002060"/>
                </a:solidFill>
                <a:cs typeface="Mj_Faraz" panose="00000700000000000000" pitchFamily="2" charset="-78"/>
              </a:rPr>
              <a:t>عدد </a:t>
            </a:r>
            <a:r>
              <a:rPr lang="fa-IR" sz="3600" dirty="0" smtClean="0">
                <a:solidFill>
                  <a:srgbClr val="C00000"/>
                </a:solidFill>
                <a:cs typeface="Mj_Faraz" panose="00000700000000000000" pitchFamily="2" charset="-78"/>
              </a:rPr>
              <a:t>چهارم</a:t>
            </a:r>
            <a:r>
              <a:rPr lang="fa-IR" sz="3600" dirty="0" smtClean="0">
                <a:solidFill>
                  <a:srgbClr val="002060"/>
                </a:solidFill>
                <a:cs typeface="Mj_Faraz" panose="00000700000000000000" pitchFamily="2" charset="-78"/>
              </a:rPr>
              <a:t> را با </a:t>
            </a:r>
            <a:r>
              <a:rPr lang="fa-IR" sz="3600" dirty="0" smtClean="0">
                <a:solidFill>
                  <a:srgbClr val="00B050"/>
                </a:solidFill>
                <a:cs typeface="Mj_Faraz" panose="00000700000000000000" pitchFamily="2" charset="-78"/>
              </a:rPr>
              <a:t>120</a:t>
            </a:r>
            <a:r>
              <a:rPr lang="fa-IR" sz="3600" dirty="0" smtClean="0">
                <a:solidFill>
                  <a:srgbClr val="002060"/>
                </a:solidFill>
                <a:cs typeface="Mj_Faraz" panose="00000700000000000000" pitchFamily="2" charset="-78"/>
              </a:rPr>
              <a:t> جمع می کنیم.</a:t>
            </a:r>
            <a:endParaRPr lang="fa-IR" sz="3600" dirty="0">
              <a:solidFill>
                <a:srgbClr val="002060"/>
              </a:solidFill>
              <a:cs typeface="Mj_Faraz" panose="00000700000000000000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576521" y="5513961"/>
            <a:ext cx="40760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3600" dirty="0" smtClean="0">
                <a:solidFill>
                  <a:srgbClr val="002060"/>
                </a:solidFill>
                <a:cs typeface="Mj_Faraz" panose="00000700000000000000" pitchFamily="2" charset="-78"/>
              </a:rPr>
              <a:t>عدد </a:t>
            </a:r>
            <a:r>
              <a:rPr lang="fa-IR" sz="3600" dirty="0" smtClean="0">
                <a:solidFill>
                  <a:srgbClr val="C00000"/>
                </a:solidFill>
                <a:cs typeface="Mj_Faraz" panose="00000700000000000000" pitchFamily="2" charset="-78"/>
              </a:rPr>
              <a:t>پنجم</a:t>
            </a:r>
            <a:r>
              <a:rPr lang="fa-IR" sz="3600" dirty="0" smtClean="0">
                <a:solidFill>
                  <a:srgbClr val="002060"/>
                </a:solidFill>
                <a:cs typeface="Mj_Faraz" panose="00000700000000000000" pitchFamily="2" charset="-78"/>
              </a:rPr>
              <a:t> را با </a:t>
            </a:r>
            <a:r>
              <a:rPr lang="fa-IR" sz="3600" dirty="0" smtClean="0">
                <a:solidFill>
                  <a:srgbClr val="00B050"/>
                </a:solidFill>
                <a:cs typeface="Mj_Faraz" panose="00000700000000000000" pitchFamily="2" charset="-78"/>
              </a:rPr>
              <a:t>120</a:t>
            </a:r>
            <a:r>
              <a:rPr lang="fa-IR" sz="3600" dirty="0" smtClean="0">
                <a:solidFill>
                  <a:srgbClr val="002060"/>
                </a:solidFill>
                <a:cs typeface="Mj_Faraz" panose="00000700000000000000" pitchFamily="2" charset="-78"/>
              </a:rPr>
              <a:t> جمع می کنیم.</a:t>
            </a:r>
            <a:endParaRPr lang="fa-IR" sz="3600" dirty="0">
              <a:solidFill>
                <a:srgbClr val="002060"/>
              </a:solidFill>
              <a:cs typeface="Mj_Faraz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7733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repeatCount="4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07318" y="695675"/>
            <a:ext cx="6109219" cy="188423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1644" dirty="0">
                <a:solidFill>
                  <a:srgbClr val="002060"/>
                </a:solidFill>
                <a:cs typeface="2  Titr" panose="00000700000000000000" pitchFamily="2" charset="-78"/>
              </a:rPr>
              <a:t>موفق باشید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60659" y="5605740"/>
            <a:ext cx="3271836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cs typeface="B Titr" panose="00000700000000000000" pitchFamily="2" charset="-78"/>
              </a:rPr>
              <a:t>content1_6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Rounded MT Bold" panose="020F0704030504030204" pitchFamily="34" charset="0"/>
              <a:cs typeface="B Titr" panose="000007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108" y="5432460"/>
            <a:ext cx="1026275" cy="1116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4567" y="4185642"/>
            <a:ext cx="1073816" cy="108222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60659" y="4342031"/>
            <a:ext cx="4812007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cs typeface="B Titr" panose="00000700000000000000" pitchFamily="2" charset="-78"/>
              </a:rPr>
              <a:t>mohsen_najafi78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Rounded MT Bold" panose="020F0704030504030204" pitchFamily="34" charset="0"/>
              <a:cs typeface="B Titr" panose="00000700000000000000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93562" y="4364912"/>
            <a:ext cx="213986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fa-IR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a-IR" sz="4000" dirty="0" smtClean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IranNastaliq" panose="02000503000000020003" pitchFamily="2" charset="0"/>
                <a:cs typeface="B Titr" panose="00000700000000000000" pitchFamily="2" charset="-78"/>
              </a:rPr>
              <a:t>آپارات</a:t>
            </a:r>
            <a:endParaRPr lang="fa-IR" sz="4000" dirty="0">
              <a:ln w="0"/>
              <a:solidFill>
                <a:srgbClr val="7030A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IranNastaliq" panose="02000503000000020003" pitchFamily="2" charset="0"/>
              <a:cs typeface="B Titr" panose="00000700000000000000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89965" y="5482628"/>
            <a:ext cx="213986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fa-IR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a-IR" sz="4000" dirty="0" smtClean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IranNastaliq" panose="02000503000000020003" pitchFamily="2" charset="0"/>
                <a:cs typeface="B Titr" panose="00000700000000000000" pitchFamily="2" charset="-78"/>
              </a:rPr>
              <a:t>روبیکا</a:t>
            </a:r>
            <a:endParaRPr lang="fa-IR" sz="4000" dirty="0">
              <a:ln w="0"/>
              <a:solidFill>
                <a:srgbClr val="7030A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IranNastaliq" panose="02000503000000020003" pitchFamily="2" charset="0"/>
              <a:cs typeface="B Titr" panose="00000700000000000000" pitchFamily="2" charset="-78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5245" y="2941045"/>
            <a:ext cx="1080000" cy="10800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664893" y="3127102"/>
            <a:ext cx="213986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fa-IR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a-IR" sz="4000" dirty="0" smtClean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IranNastaliq" panose="02000503000000020003" pitchFamily="2" charset="0"/>
                <a:cs typeface="B Titr" panose="00000700000000000000" pitchFamily="2" charset="-78"/>
              </a:rPr>
              <a:t>اینستاگرام</a:t>
            </a:r>
            <a:endParaRPr lang="fa-IR" sz="4000" dirty="0">
              <a:ln w="0"/>
              <a:solidFill>
                <a:srgbClr val="7030A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IranNastaliq" panose="02000503000000020003" pitchFamily="2" charset="0"/>
              <a:cs typeface="B Titr" panose="00000700000000000000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85730" y="3096324"/>
            <a:ext cx="549017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  <a:cs typeface="B Titr" panose="00000700000000000000" pitchFamily="2" charset="-78"/>
              </a:rPr>
              <a:t>mohsen_najafi1358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Rounded MT Bold" panose="020F0704030504030204" pitchFamily="34" charset="0"/>
              <a:cs typeface="B Titr" panose="00000700000000000000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32100" y="5780583"/>
            <a:ext cx="2111177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3200" dirty="0" smtClean="0">
                <a:solidFill>
                  <a:srgbClr val="002060"/>
                </a:solidFill>
                <a:cs typeface="2  Titr" panose="00000700000000000000" pitchFamily="2" charset="-78"/>
              </a:rPr>
              <a:t>تدریس از</a:t>
            </a:r>
          </a:p>
          <a:p>
            <a:pPr algn="ctr"/>
            <a:r>
              <a:rPr lang="fa-IR" sz="3200" dirty="0" smtClean="0">
                <a:solidFill>
                  <a:srgbClr val="002060"/>
                </a:solidFill>
                <a:cs typeface="2  Titr" panose="00000700000000000000" pitchFamily="2" charset="-78"/>
              </a:rPr>
              <a:t>محسن نجفی</a:t>
            </a:r>
            <a:endParaRPr lang="fa-IR" sz="3200" dirty="0">
              <a:solidFill>
                <a:srgbClr val="002060"/>
              </a:solidFill>
              <a:cs typeface="2 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11126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5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9" grpId="0"/>
      <p:bldP spid="10" grpId="0"/>
      <p:bldP spid="12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3253</TotalTime>
  <Words>77</Words>
  <Application>Microsoft Office PowerPoint</Application>
  <PresentationFormat>Widescreen</PresentationFormat>
  <Paragraphs>33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7" baseType="lpstr">
      <vt:lpstr>2  Titr</vt:lpstr>
      <vt:lpstr>Arial</vt:lpstr>
      <vt:lpstr>Arial Rounded MT Bold</vt:lpstr>
      <vt:lpstr>B Titr</vt:lpstr>
      <vt:lpstr>Calibri</vt:lpstr>
      <vt:lpstr>Century Gothic</vt:lpstr>
      <vt:lpstr>IranNastaliq</vt:lpstr>
      <vt:lpstr>Mj_Faraz</vt:lpstr>
      <vt:lpstr>Tahoma</vt:lpstr>
      <vt:lpstr>Wingdings 3</vt:lpstr>
      <vt:lpstr>Wisp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 zahra</dc:creator>
  <cp:lastModifiedBy>Windows User</cp:lastModifiedBy>
  <cp:revision>438</cp:revision>
  <dcterms:created xsi:type="dcterms:W3CDTF">2013-12-14T17:38:17Z</dcterms:created>
  <dcterms:modified xsi:type="dcterms:W3CDTF">2022-08-27T08:44:23Z</dcterms:modified>
</cp:coreProperties>
</file>