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7"/>
  </p:notesMasterIdLst>
  <p:sldIdLst>
    <p:sldId id="256" r:id="rId2"/>
    <p:sldId id="296" r:id="rId3"/>
    <p:sldId id="297" r:id="rId4"/>
    <p:sldId id="298" r:id="rId5"/>
    <p:sldId id="28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FF00FF"/>
    <a:srgbClr val="F3F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00" autoAdjust="0"/>
    <p:restoredTop sz="93978" autoAdjust="0"/>
  </p:normalViewPr>
  <p:slideViewPr>
    <p:cSldViewPr snapToGrid="0">
      <p:cViewPr varScale="1">
        <p:scale>
          <a:sx n="59" d="100"/>
          <a:sy n="59" d="100"/>
        </p:scale>
        <p:origin x="78" y="66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A1A7240-3FCE-42C1-A8DD-B7C067512662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5FB655E-3281-46CA-9A27-2F2EDFBD2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38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B655E-3281-46CA-9A27-2F2EDFBD21E3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844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496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368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73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272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03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880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1519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78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7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539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930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94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368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326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232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60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EBB6-9721-4EA7-88F0-D457AE85013F}" type="datetimeFigureOut">
              <a:rPr lang="fa-IR" smtClean="0"/>
              <a:t>30/01/1444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0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56968" y="203674"/>
            <a:ext cx="810490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72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بسم الله الرحمن الرحیم</a:t>
            </a:r>
            <a:endParaRPr lang="fa-IR" sz="72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2252" y="3920248"/>
            <a:ext cx="40709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54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صفحه ی 3</a:t>
            </a:r>
            <a:endParaRPr lang="fa-IR" sz="54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927" t="28932" r="34055" b="25302"/>
          <a:stretch/>
        </p:blipFill>
        <p:spPr>
          <a:xfrm>
            <a:off x="1530944" y="1574045"/>
            <a:ext cx="4925962" cy="4367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901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857" t="7857" r="21920" b="52857"/>
          <a:stretch/>
        </p:blipFill>
        <p:spPr>
          <a:xfrm>
            <a:off x="228601" y="1404254"/>
            <a:ext cx="11772900" cy="3988765"/>
          </a:xfrm>
          <a:prstGeom prst="roundRect">
            <a:avLst>
              <a:gd name="adj" fmla="val 561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387725" y="3254374"/>
            <a:ext cx="63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100+</a:t>
            </a:r>
            <a:endParaRPr lang="fa-IR" sz="28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8989" y="2608043"/>
            <a:ext cx="621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4075" y="3254374"/>
            <a:ext cx="63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100+</a:t>
            </a:r>
            <a:endParaRPr lang="fa-IR" sz="28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5339" y="2608043"/>
            <a:ext cx="621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500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52251" y="3241018"/>
            <a:ext cx="63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100+</a:t>
            </a:r>
            <a:endParaRPr lang="fa-IR" sz="28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515" y="2594687"/>
            <a:ext cx="621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600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7543" y="3725565"/>
            <a:ext cx="6496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هر عدد 100 تا از عدد قبل از خودش بیشتر است.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7644" y="4248785"/>
            <a:ext cx="1709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 تا 100 تا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6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452" t="12699" r="11548" b="10899"/>
          <a:stretch/>
        </p:blipFill>
        <p:spPr>
          <a:xfrm>
            <a:off x="361043" y="161473"/>
            <a:ext cx="11460842" cy="6567246"/>
          </a:xfrm>
          <a:prstGeom prst="roundRect">
            <a:avLst>
              <a:gd name="adj" fmla="val 3096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2589349" y="2583860"/>
            <a:ext cx="502194" cy="5021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3244519" y="2604819"/>
            <a:ext cx="83060" cy="4812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3397495" y="2604819"/>
            <a:ext cx="83060" cy="4812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6954520" y="2583860"/>
            <a:ext cx="502194" cy="5021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7609690" y="2604819"/>
            <a:ext cx="83060" cy="4812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7762666" y="2604819"/>
            <a:ext cx="83060" cy="481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8099334" y="3540611"/>
            <a:ext cx="502194" cy="5021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8755198" y="3540611"/>
            <a:ext cx="502194" cy="502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9411062" y="3540611"/>
            <a:ext cx="502194" cy="5021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195412" y="3551090"/>
            <a:ext cx="83060" cy="4812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363008" y="3551090"/>
            <a:ext cx="83060" cy="481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530604" y="3551090"/>
            <a:ext cx="83060" cy="4812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698200" y="3551090"/>
            <a:ext cx="83060" cy="4812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865796" y="3551090"/>
            <a:ext cx="83060" cy="4812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1033394" y="3551090"/>
            <a:ext cx="83060" cy="4812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483507" y="4717460"/>
            <a:ext cx="502194" cy="50219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138677" y="4738419"/>
            <a:ext cx="83060" cy="48123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291653" y="4738419"/>
            <a:ext cx="83060" cy="4812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887580" y="5508441"/>
            <a:ext cx="502194" cy="5021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1543444" y="5508441"/>
            <a:ext cx="502194" cy="5021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2199308" y="5508441"/>
            <a:ext cx="502194" cy="5021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2855172" y="5508441"/>
            <a:ext cx="502194" cy="5021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3705712" y="5529400"/>
            <a:ext cx="83060" cy="4812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3873308" y="5529400"/>
            <a:ext cx="83060" cy="4812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040904" y="5529400"/>
            <a:ext cx="83060" cy="4812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208500" y="5529400"/>
            <a:ext cx="83060" cy="4812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376096" y="5529400"/>
            <a:ext cx="83060" cy="4812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543694" y="5529400"/>
            <a:ext cx="83060" cy="48123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711292" y="5529400"/>
            <a:ext cx="83060" cy="48123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4878890" y="5529400"/>
            <a:ext cx="83060" cy="48123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1849643" y="4991690"/>
            <a:ext cx="621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30143" y="4991690"/>
            <a:ext cx="621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80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46539" y="6118264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480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6452326" y="4656289"/>
            <a:ext cx="502194" cy="50219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7107496" y="4677248"/>
            <a:ext cx="83060" cy="48123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7260472" y="4677248"/>
            <a:ext cx="83060" cy="4812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6656637" y="5499276"/>
            <a:ext cx="502194" cy="50219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7300016" y="5499276"/>
            <a:ext cx="502194" cy="50219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7943395" y="5499276"/>
            <a:ext cx="502194" cy="50219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8586774" y="5499276"/>
            <a:ext cx="502194" cy="50219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9230153" y="5508441"/>
            <a:ext cx="502194" cy="50219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9986286" y="5529400"/>
            <a:ext cx="83060" cy="4812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153882" y="5529400"/>
            <a:ext cx="83060" cy="48123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321478" y="5529400"/>
            <a:ext cx="83060" cy="48123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489074" y="5529400"/>
            <a:ext cx="83060" cy="48123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656670" y="5529400"/>
            <a:ext cx="83060" cy="48123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824268" y="5529400"/>
            <a:ext cx="83060" cy="48123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0991866" y="5529400"/>
            <a:ext cx="83060" cy="48123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1159464" y="5529400"/>
            <a:ext cx="83060" cy="48123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1323076" y="5529400"/>
            <a:ext cx="83060" cy="48123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528" b="51944" l="28125" r="31641"/>
                    </a14:imgEffect>
                  </a14:imgLayer>
                </a14:imgProps>
              </a:ext>
            </a:extLst>
          </a:blip>
          <a:srcRect l="28661" t="21667" r="68437" b="48445"/>
          <a:stretch/>
        </p:blipFill>
        <p:spPr>
          <a:xfrm>
            <a:off x="11486688" y="5529400"/>
            <a:ext cx="83060" cy="4812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56" b="54583" l="59766" r="77969"/>
                    </a14:imgEffect>
                  </a14:imgLayer>
                </a14:imgProps>
              </a:ext>
            </a:extLst>
          </a:blip>
          <a:srcRect l="60670" t="23810" r="22187" b="45714"/>
          <a:stretch/>
        </p:blipFill>
        <p:spPr>
          <a:xfrm>
            <a:off x="9873532" y="5518920"/>
            <a:ext cx="502194" cy="502194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8772152" y="6037346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600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656637" y="5499276"/>
            <a:ext cx="3719089" cy="521838"/>
            <a:chOff x="6809037" y="5651676"/>
            <a:chExt cx="3719089" cy="521838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6809037" y="5651676"/>
              <a:ext cx="502194" cy="50219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7452416" y="5651676"/>
              <a:ext cx="502194" cy="502194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8095795" y="5651676"/>
              <a:ext cx="502194" cy="50219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8739174" y="5651676"/>
              <a:ext cx="502194" cy="502194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9382553" y="5660841"/>
              <a:ext cx="502194" cy="502194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056" b="54583" l="59766" r="77969"/>
                      </a14:imgEffect>
                    </a14:imgLayer>
                  </a14:imgProps>
                </a:ext>
              </a:extLst>
            </a:blip>
            <a:srcRect l="60670" t="23810" r="22187" b="45714"/>
            <a:stretch/>
          </p:blipFill>
          <p:spPr>
            <a:xfrm>
              <a:off x="10025932" y="5671320"/>
              <a:ext cx="502194" cy="502194"/>
            </a:xfrm>
            <a:prstGeom prst="rect">
              <a:avLst/>
            </a:prstGeom>
          </p:spPr>
        </p:pic>
      </p:grpSp>
      <p:sp>
        <p:nvSpPr>
          <p:cNvPr id="68" name="Rectangle 67"/>
          <p:cNvSpPr/>
          <p:nvPr/>
        </p:nvSpPr>
        <p:spPr>
          <a:xfrm>
            <a:off x="2701502" y="637309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480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747167" y="641877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600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95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000"/>
                            </p:stCondLst>
                            <p:childTnLst>
                              <p:par>
                                <p:cTn id="3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000"/>
                            </p:stCondLst>
                            <p:childTnLst>
                              <p:par>
                                <p:cTn id="3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000"/>
                            </p:stCondLst>
                            <p:childTnLst>
                              <p:par>
                                <p:cTn id="3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500"/>
                            </p:stCondLst>
                            <p:childTnLst>
                              <p:par>
                                <p:cTn id="3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4000"/>
                            </p:stCondLst>
                            <p:childTnLst>
                              <p:par>
                                <p:cTn id="3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4500"/>
                            </p:stCondLst>
                            <p:childTnLst>
                              <p:par>
                                <p:cTn id="3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" decel="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" decel="100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" decel="100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04492 0.00186 " pathEditMode="relative" rAng="0" ptsTypes="AA">
                                      <p:cBhvr>
                                        <p:cTn id="4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3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3750" t="12778" r="21875" b="33056"/>
          <a:stretch/>
        </p:blipFill>
        <p:spPr>
          <a:xfrm>
            <a:off x="228600" y="647699"/>
            <a:ext cx="11793026" cy="5581651"/>
          </a:xfrm>
          <a:prstGeom prst="roundRect">
            <a:avLst>
              <a:gd name="adj" fmla="val 472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43104"/>
              </p:ext>
            </p:extLst>
          </p:nvPr>
        </p:nvGraphicFramePr>
        <p:xfrm>
          <a:off x="554038" y="560388"/>
          <a:ext cx="22812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939600" imgH="190440" progId="Equation.3">
                  <p:embed/>
                </p:oleObj>
              </mc:Choice>
              <mc:Fallback>
                <p:oleObj name="Equation" r:id="rId5" imgW="939600" imgH="1904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038" y="560388"/>
                        <a:ext cx="22812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42662"/>
              </p:ext>
            </p:extLst>
          </p:nvPr>
        </p:nvGraphicFramePr>
        <p:xfrm>
          <a:off x="569913" y="1216025"/>
          <a:ext cx="18176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749160" imgH="177480" progId="Equation.3">
                  <p:embed/>
                </p:oleObj>
              </mc:Choice>
              <mc:Fallback>
                <p:oleObj name="Equation" r:id="rId7" imgW="749160" imgH="1774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9913" y="1216025"/>
                        <a:ext cx="1817687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413744"/>
              </p:ext>
            </p:extLst>
          </p:nvPr>
        </p:nvGraphicFramePr>
        <p:xfrm>
          <a:off x="2527300" y="1200150"/>
          <a:ext cx="5540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228600" imgH="177480" progId="Equation.3">
                  <p:embed/>
                </p:oleObj>
              </mc:Choice>
              <mc:Fallback>
                <p:oleObj name="Equation" r:id="rId9" imgW="228600" imgH="1774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27300" y="1200150"/>
                        <a:ext cx="55403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>
            <a:off x="677862" y="3092846"/>
            <a:ext cx="757238" cy="615156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790333" y="2746027"/>
            <a:ext cx="598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solidFill>
                  <a:srgbClr val="00B050"/>
                </a:solidFill>
                <a:cs typeface="Mj_Faraz" panose="00000700000000000000" pitchFamily="2" charset="-78"/>
              </a:rPr>
              <a:t>120+</a:t>
            </a:r>
            <a:endParaRPr lang="fa-IR" sz="2400" dirty="0">
              <a:solidFill>
                <a:srgbClr val="00B050"/>
              </a:solidFill>
              <a:cs typeface="Mj_Faraz" panose="00000700000000000000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084780"/>
              </p:ext>
            </p:extLst>
          </p:nvPr>
        </p:nvGraphicFramePr>
        <p:xfrm>
          <a:off x="4130675" y="1263650"/>
          <a:ext cx="2557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1" imgW="1054080" imgH="177480" progId="Equation.3">
                  <p:embed/>
                </p:oleObj>
              </mc:Choice>
              <mc:Fallback>
                <p:oleObj name="Equation" r:id="rId11" imgW="1054080" imgH="1774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30675" y="1263650"/>
                        <a:ext cx="2557463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870626" y="2746026"/>
            <a:ext cx="598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solidFill>
                  <a:srgbClr val="00B050"/>
                </a:solidFill>
                <a:cs typeface="Mj_Faraz" panose="00000700000000000000" pitchFamily="2" charset="-78"/>
              </a:rPr>
              <a:t>120+</a:t>
            </a:r>
            <a:endParaRPr lang="fa-IR" sz="2400" dirty="0">
              <a:solidFill>
                <a:srgbClr val="00B050"/>
              </a:solidFill>
              <a:cs typeface="Mj_Faraz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5189" y="1881698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480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0920" y="2746027"/>
            <a:ext cx="598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solidFill>
                  <a:srgbClr val="00B050"/>
                </a:solidFill>
                <a:cs typeface="Mj_Faraz" panose="00000700000000000000" pitchFamily="2" charset="-78"/>
              </a:rPr>
              <a:t>120+</a:t>
            </a:r>
            <a:endParaRPr lang="fa-IR" sz="2400" dirty="0">
              <a:solidFill>
                <a:srgbClr val="00B050"/>
              </a:solidFill>
              <a:cs typeface="Mj_Faraz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20564" y="1929322"/>
            <a:ext cx="89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600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421844"/>
              </p:ext>
            </p:extLst>
          </p:nvPr>
        </p:nvGraphicFramePr>
        <p:xfrm>
          <a:off x="1801813" y="4457700"/>
          <a:ext cx="25876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3" imgW="1066680" imgH="177480" progId="Equation.3">
                  <p:embed/>
                </p:oleObj>
              </mc:Choice>
              <mc:Fallback>
                <p:oleObj name="Equation" r:id="rId13" imgW="1066680" imgH="17748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01813" y="4457700"/>
                        <a:ext cx="25876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04372"/>
              </p:ext>
            </p:extLst>
          </p:nvPr>
        </p:nvGraphicFramePr>
        <p:xfrm>
          <a:off x="5465763" y="4957763"/>
          <a:ext cx="24034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5" imgW="990360" imgH="177480" progId="Equation.3">
                  <p:embed/>
                </p:oleObj>
              </mc:Choice>
              <mc:Fallback>
                <p:oleObj name="Equation" r:id="rId15" imgW="990360" imgH="1774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65763" y="4957763"/>
                        <a:ext cx="24034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46035"/>
              </p:ext>
            </p:extLst>
          </p:nvPr>
        </p:nvGraphicFramePr>
        <p:xfrm>
          <a:off x="6796088" y="5572125"/>
          <a:ext cx="23415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7" imgW="965160" imgH="177480" progId="Equation.3">
                  <p:embed/>
                </p:oleObj>
              </mc:Choice>
              <mc:Fallback>
                <p:oleObj name="Equation" r:id="rId17" imgW="965160" imgH="17748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96088" y="5572125"/>
                        <a:ext cx="2341562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134533" y="4887913"/>
            <a:ext cx="4076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عدد </a:t>
            </a:r>
            <a:r>
              <a:rPr lang="fa-IR" sz="3600" dirty="0" smtClean="0">
                <a:solidFill>
                  <a:srgbClr val="C00000"/>
                </a:solidFill>
                <a:cs typeface="Mj_Faraz" panose="00000700000000000000" pitchFamily="2" charset="-78"/>
              </a:rPr>
              <a:t>چهارم</a:t>
            </a:r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 را با </a:t>
            </a:r>
            <a:r>
              <a:rPr lang="fa-IR" sz="3600" dirty="0" smtClean="0">
                <a:solidFill>
                  <a:srgbClr val="00B050"/>
                </a:solidFill>
                <a:cs typeface="Mj_Faraz" panose="00000700000000000000" pitchFamily="2" charset="-78"/>
              </a:rPr>
              <a:t>120</a:t>
            </a:r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 جمع می کنیم.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6521" y="5513961"/>
            <a:ext cx="4076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عدد </a:t>
            </a:r>
            <a:r>
              <a:rPr lang="fa-IR" sz="3600" dirty="0" smtClean="0">
                <a:solidFill>
                  <a:srgbClr val="C00000"/>
                </a:solidFill>
                <a:cs typeface="Mj_Faraz" panose="00000700000000000000" pitchFamily="2" charset="-78"/>
              </a:rPr>
              <a:t>پنجم</a:t>
            </a:r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 را با </a:t>
            </a:r>
            <a:r>
              <a:rPr lang="fa-IR" sz="3600" dirty="0" smtClean="0">
                <a:solidFill>
                  <a:srgbClr val="00B050"/>
                </a:solidFill>
                <a:cs typeface="Mj_Faraz" panose="00000700000000000000" pitchFamily="2" charset="-78"/>
              </a:rPr>
              <a:t>120</a:t>
            </a:r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 جمع می کنیم.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73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7318" y="695675"/>
            <a:ext cx="6109219" cy="18842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1644" dirty="0">
                <a:solidFill>
                  <a:srgbClr val="002060"/>
                </a:solidFill>
                <a:cs typeface="2  Titr" panose="00000700000000000000" pitchFamily="2" charset="-78"/>
              </a:rPr>
              <a:t>موفق باشید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0659" y="5605740"/>
            <a:ext cx="327183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content1_6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108" y="5432460"/>
            <a:ext cx="1026275" cy="11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567" y="4185642"/>
            <a:ext cx="1073816" cy="10822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0659" y="4342031"/>
            <a:ext cx="481200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mohsen_najafi78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3562" y="4364912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آپارات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965" y="5482628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روبیکا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245" y="2941045"/>
            <a:ext cx="1080000" cy="108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64893" y="3127102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اینستاگرام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5730" y="3096324"/>
            <a:ext cx="549017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mohsen_najafi1358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00" y="5780583"/>
            <a:ext cx="211117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cs typeface="2  Titr" panose="00000700000000000000" pitchFamily="2" charset="-78"/>
              </a:rPr>
              <a:t>تدریس از</a:t>
            </a:r>
          </a:p>
          <a:p>
            <a:pPr algn="ctr"/>
            <a:r>
              <a:rPr lang="fa-IR" sz="3200" dirty="0" smtClean="0">
                <a:solidFill>
                  <a:srgbClr val="002060"/>
                </a:solidFill>
                <a:cs typeface="2  Titr" panose="00000700000000000000" pitchFamily="2" charset="-78"/>
              </a:rPr>
              <a:t>محسن نجفی</a:t>
            </a:r>
            <a:endParaRPr lang="fa-IR" sz="3200" dirty="0">
              <a:solidFill>
                <a:srgbClr val="00206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11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3253</TotalTime>
  <Words>77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2  Titr</vt:lpstr>
      <vt:lpstr>Arial</vt:lpstr>
      <vt:lpstr>Arial Rounded MT Bold</vt:lpstr>
      <vt:lpstr>B Titr</vt:lpstr>
      <vt:lpstr>Calibri</vt:lpstr>
      <vt:lpstr>Century Gothic</vt:lpstr>
      <vt:lpstr>IranNastaliq</vt:lpstr>
      <vt:lpstr>Mj_Faraz</vt:lpstr>
      <vt:lpstr>Tahoma</vt:lpstr>
      <vt:lpstr>Wingdings 3</vt:lpstr>
      <vt:lpstr>Wisp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Windows User</cp:lastModifiedBy>
  <cp:revision>438</cp:revision>
  <dcterms:created xsi:type="dcterms:W3CDTF">2013-12-14T17:38:17Z</dcterms:created>
  <dcterms:modified xsi:type="dcterms:W3CDTF">2022-08-27T08:44:23Z</dcterms:modified>
</cp:coreProperties>
</file>