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3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D6571-3E2A-4715-9B77-B24E4CA1F08A}" type="doc">
      <dgm:prSet loTypeId="urn:microsoft.com/office/officeart/2005/8/layout/radial6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8254116-E076-4F8B-A8F0-3253462F31AA}">
      <dgm:prSet phldrT="[Text]" custT="1"/>
      <dgm:spPr/>
      <dgm:t>
        <a:bodyPr/>
        <a:lstStyle/>
        <a:p>
          <a:r>
            <a:rPr lang="en-US" sz="3200" dirty="0" smtClean="0"/>
            <a:t>Are you good at…..? </a:t>
          </a:r>
          <a:endParaRPr lang="en-US" sz="3200" dirty="0"/>
        </a:p>
      </dgm:t>
    </dgm:pt>
    <dgm:pt modelId="{7B29A646-23C1-4B3B-A46B-CCD22AADBBA7}" type="parTrans" cxnId="{B19463F8-AB1A-4552-B32B-CF902F18D879}">
      <dgm:prSet/>
      <dgm:spPr/>
      <dgm:t>
        <a:bodyPr/>
        <a:lstStyle/>
        <a:p>
          <a:endParaRPr lang="en-US"/>
        </a:p>
      </dgm:t>
    </dgm:pt>
    <dgm:pt modelId="{274D4C95-5192-4F74-B19F-C9810B81D142}" type="sibTrans" cxnId="{B19463F8-AB1A-4552-B32B-CF902F18D879}">
      <dgm:prSet/>
      <dgm:spPr/>
      <dgm:t>
        <a:bodyPr/>
        <a:lstStyle/>
        <a:p>
          <a:endParaRPr lang="en-US"/>
        </a:p>
      </dgm:t>
    </dgm:pt>
    <dgm:pt modelId="{10329F99-E51F-4E0A-8D30-A12026EDCC1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442A05-3431-4903-BAAA-5634D4E5B09C}" type="parTrans" cxnId="{9730CF8E-613B-4123-B072-E1E95EC42830}">
      <dgm:prSet/>
      <dgm:spPr/>
      <dgm:t>
        <a:bodyPr/>
        <a:lstStyle/>
        <a:p>
          <a:endParaRPr lang="en-US"/>
        </a:p>
      </dgm:t>
    </dgm:pt>
    <dgm:pt modelId="{361443A5-8105-485E-A7C8-39EBEB3BBFDC}" type="sibTrans" cxnId="{9730CF8E-613B-4123-B072-E1E95EC42830}">
      <dgm:prSet/>
      <dgm:spPr/>
      <dgm:t>
        <a:bodyPr/>
        <a:lstStyle/>
        <a:p>
          <a:endParaRPr lang="en-US"/>
        </a:p>
      </dgm:t>
    </dgm:pt>
    <dgm:pt modelId="{05735352-8F87-4ACB-8969-9C923E330FBD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A2A7F09-233B-4DF5-8F1A-9475E617101B}" type="parTrans" cxnId="{A233C52D-D565-42D5-9E5E-9482D3806AB5}">
      <dgm:prSet/>
      <dgm:spPr/>
      <dgm:t>
        <a:bodyPr/>
        <a:lstStyle/>
        <a:p>
          <a:endParaRPr lang="en-US"/>
        </a:p>
      </dgm:t>
    </dgm:pt>
    <dgm:pt modelId="{A543BFF0-25EB-4327-9E03-60EC61229482}" type="sibTrans" cxnId="{A233C52D-D565-42D5-9E5E-9482D3806AB5}">
      <dgm:prSet/>
      <dgm:spPr/>
      <dgm:t>
        <a:bodyPr/>
        <a:lstStyle/>
        <a:p>
          <a:endParaRPr lang="en-US"/>
        </a:p>
      </dgm:t>
    </dgm:pt>
    <dgm:pt modelId="{AAF7E1B9-9367-4FC8-A70B-6ECB2400EA1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0E2CA70-4008-4857-B73C-A032D2947925}" type="parTrans" cxnId="{6E28964F-E887-4EE5-97FF-EDC8C7E2D2AF}">
      <dgm:prSet/>
      <dgm:spPr/>
      <dgm:t>
        <a:bodyPr/>
        <a:lstStyle/>
        <a:p>
          <a:endParaRPr lang="en-US"/>
        </a:p>
      </dgm:t>
    </dgm:pt>
    <dgm:pt modelId="{15D2F5E5-7E6F-46F4-B5C4-F7CEA3B061DB}" type="sibTrans" cxnId="{6E28964F-E887-4EE5-97FF-EDC8C7E2D2AF}">
      <dgm:prSet/>
      <dgm:spPr/>
      <dgm:t>
        <a:bodyPr/>
        <a:lstStyle/>
        <a:p>
          <a:endParaRPr lang="en-US"/>
        </a:p>
      </dgm:t>
    </dgm:pt>
    <dgm:pt modelId="{F2E1AC11-EDDE-470F-9230-3062918F1F4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30A39B-8D77-438F-8A96-A0C4ACCBF559}" type="parTrans" cxnId="{AB20A141-31B3-4FB3-9D96-480EFE2F2B8E}">
      <dgm:prSet/>
      <dgm:spPr/>
      <dgm:t>
        <a:bodyPr/>
        <a:lstStyle/>
        <a:p>
          <a:endParaRPr lang="en-US"/>
        </a:p>
      </dgm:t>
    </dgm:pt>
    <dgm:pt modelId="{3B89CD2A-9C7F-4769-8EA8-FD33EB35BDF8}" type="sibTrans" cxnId="{AB20A141-31B3-4FB3-9D96-480EFE2F2B8E}">
      <dgm:prSet/>
      <dgm:spPr/>
      <dgm:t>
        <a:bodyPr/>
        <a:lstStyle/>
        <a:p>
          <a:endParaRPr lang="en-US"/>
        </a:p>
      </dgm:t>
    </dgm:pt>
    <dgm:pt modelId="{8F88CD99-27EE-479C-92ED-82FCC6A52896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20A98DA-7D4D-4679-8678-1954393232CD}" type="parTrans" cxnId="{A493ED7C-1D50-4A47-BCD9-4D094C78ABBC}">
      <dgm:prSet/>
      <dgm:spPr/>
      <dgm:t>
        <a:bodyPr/>
        <a:lstStyle/>
        <a:p>
          <a:endParaRPr lang="en-US"/>
        </a:p>
      </dgm:t>
    </dgm:pt>
    <dgm:pt modelId="{C7AB8C0D-CE82-413A-9E44-88686D2A3676}" type="sibTrans" cxnId="{A493ED7C-1D50-4A47-BCD9-4D094C78ABBC}">
      <dgm:prSet/>
      <dgm:spPr/>
      <dgm:t>
        <a:bodyPr/>
        <a:lstStyle/>
        <a:p>
          <a:endParaRPr lang="en-US"/>
        </a:p>
      </dgm:t>
    </dgm:pt>
    <dgm:pt modelId="{AFEE89B1-4C00-4521-B5C0-2C56D7CD53B4}" type="pres">
      <dgm:prSet presAssocID="{987D6571-3E2A-4715-9B77-B24E4CA1F0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AFA663-2EA3-4ECD-AA84-586053A2CDA9}" type="pres">
      <dgm:prSet presAssocID="{98254116-E076-4F8B-A8F0-3253462F31AA}" presName="centerShape" presStyleLbl="node0" presStyleIdx="0" presStyleCnt="1" custScaleX="140756" custScaleY="97728" custLinFactNeighborY="1282"/>
      <dgm:spPr/>
      <dgm:t>
        <a:bodyPr/>
        <a:lstStyle/>
        <a:p>
          <a:endParaRPr lang="en-US"/>
        </a:p>
      </dgm:t>
    </dgm:pt>
    <dgm:pt modelId="{5E070D53-370A-4D22-BF35-382AB90CB788}" type="pres">
      <dgm:prSet presAssocID="{10329F99-E51F-4E0A-8D30-A12026EDCC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2A3F6-2CD3-4B8B-B6CA-ADE1C17E3AC1}" type="pres">
      <dgm:prSet presAssocID="{10329F99-E51F-4E0A-8D30-A12026EDCC16}" presName="dummy" presStyleCnt="0"/>
      <dgm:spPr/>
    </dgm:pt>
    <dgm:pt modelId="{55C5C73D-E2CE-4A2B-82E3-A4CC361DDD4F}" type="pres">
      <dgm:prSet presAssocID="{361443A5-8105-485E-A7C8-39EBEB3BBFD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A09976D-E8CE-444E-901A-8B7A6F7524A6}" type="pres">
      <dgm:prSet presAssocID="{8F88CD99-27EE-479C-92ED-82FCC6A528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0F836-33A9-4A3C-9C7D-AE18AD4486E6}" type="pres">
      <dgm:prSet presAssocID="{8F88CD99-27EE-479C-92ED-82FCC6A52896}" presName="dummy" presStyleCnt="0"/>
      <dgm:spPr/>
    </dgm:pt>
    <dgm:pt modelId="{B74D27D3-0266-4D4E-B9D8-152706A3E08F}" type="pres">
      <dgm:prSet presAssocID="{C7AB8C0D-CE82-413A-9E44-88686D2A367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57D8E8D-0161-452F-B8EE-F015899CF06A}" type="pres">
      <dgm:prSet presAssocID="{05735352-8F87-4ACB-8969-9C923E330F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6C4AC-AB81-4B12-8A4E-7AAFC4CF7573}" type="pres">
      <dgm:prSet presAssocID="{05735352-8F87-4ACB-8969-9C923E330FBD}" presName="dummy" presStyleCnt="0"/>
      <dgm:spPr/>
    </dgm:pt>
    <dgm:pt modelId="{DF0C8C5C-F7F4-4B59-9060-EB22ABF01042}" type="pres">
      <dgm:prSet presAssocID="{A543BFF0-25EB-4327-9E03-60EC6122948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DA67345-9D7D-4103-BCFB-958147A81EAA}" type="pres">
      <dgm:prSet presAssocID="{AAF7E1B9-9367-4FC8-A70B-6ECB2400EA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76F16-DA5D-4677-BEF5-991F806A6464}" type="pres">
      <dgm:prSet presAssocID="{AAF7E1B9-9367-4FC8-A70B-6ECB2400EA19}" presName="dummy" presStyleCnt="0"/>
      <dgm:spPr/>
    </dgm:pt>
    <dgm:pt modelId="{00F5A510-E496-4CD3-8308-405E406DAFB5}" type="pres">
      <dgm:prSet presAssocID="{15D2F5E5-7E6F-46F4-B5C4-F7CEA3B061D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39AD36A-B9C5-4437-AA59-512ABB742313}" type="pres">
      <dgm:prSet presAssocID="{F2E1AC11-EDDE-470F-9230-3062918F1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786E5-D39D-411B-9843-80A4DDA5184F}" type="pres">
      <dgm:prSet presAssocID="{F2E1AC11-EDDE-470F-9230-3062918F1F4A}" presName="dummy" presStyleCnt="0"/>
      <dgm:spPr/>
    </dgm:pt>
    <dgm:pt modelId="{13354673-038D-431A-8F21-A0128F121989}" type="pres">
      <dgm:prSet presAssocID="{3B89CD2A-9C7F-4769-8EA8-FD33EB35BDF8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19463F8-AB1A-4552-B32B-CF902F18D879}" srcId="{987D6571-3E2A-4715-9B77-B24E4CA1F08A}" destId="{98254116-E076-4F8B-A8F0-3253462F31AA}" srcOrd="0" destOrd="0" parTransId="{7B29A646-23C1-4B3B-A46B-CCD22AADBBA7}" sibTransId="{274D4C95-5192-4F74-B19F-C9810B81D142}"/>
    <dgm:cxn modelId="{C7183913-0CFD-4C66-B749-388629F693A3}" type="presOf" srcId="{98254116-E076-4F8B-A8F0-3253462F31AA}" destId="{33AFA663-2EA3-4ECD-AA84-586053A2CDA9}" srcOrd="0" destOrd="0" presId="urn:microsoft.com/office/officeart/2005/8/layout/radial6"/>
    <dgm:cxn modelId="{A493ED7C-1D50-4A47-BCD9-4D094C78ABBC}" srcId="{98254116-E076-4F8B-A8F0-3253462F31AA}" destId="{8F88CD99-27EE-479C-92ED-82FCC6A52896}" srcOrd="1" destOrd="0" parTransId="{E20A98DA-7D4D-4679-8678-1954393232CD}" sibTransId="{C7AB8C0D-CE82-413A-9E44-88686D2A3676}"/>
    <dgm:cxn modelId="{A9B43D43-846A-4BCF-B6F3-55577E2830CF}" type="presOf" srcId="{15D2F5E5-7E6F-46F4-B5C4-F7CEA3B061DB}" destId="{00F5A510-E496-4CD3-8308-405E406DAFB5}" srcOrd="0" destOrd="0" presId="urn:microsoft.com/office/officeart/2005/8/layout/radial6"/>
    <dgm:cxn modelId="{9730CF8E-613B-4123-B072-E1E95EC42830}" srcId="{98254116-E076-4F8B-A8F0-3253462F31AA}" destId="{10329F99-E51F-4E0A-8D30-A12026EDCC16}" srcOrd="0" destOrd="0" parTransId="{AD442A05-3431-4903-BAAA-5634D4E5B09C}" sibTransId="{361443A5-8105-485E-A7C8-39EBEB3BBFDC}"/>
    <dgm:cxn modelId="{6E28964F-E887-4EE5-97FF-EDC8C7E2D2AF}" srcId="{98254116-E076-4F8B-A8F0-3253462F31AA}" destId="{AAF7E1B9-9367-4FC8-A70B-6ECB2400EA19}" srcOrd="3" destOrd="0" parTransId="{30E2CA70-4008-4857-B73C-A032D2947925}" sibTransId="{15D2F5E5-7E6F-46F4-B5C4-F7CEA3B061DB}"/>
    <dgm:cxn modelId="{AB20A141-31B3-4FB3-9D96-480EFE2F2B8E}" srcId="{98254116-E076-4F8B-A8F0-3253462F31AA}" destId="{F2E1AC11-EDDE-470F-9230-3062918F1F4A}" srcOrd="4" destOrd="0" parTransId="{1530A39B-8D77-438F-8A96-A0C4ACCBF559}" sibTransId="{3B89CD2A-9C7F-4769-8EA8-FD33EB35BDF8}"/>
    <dgm:cxn modelId="{08D71924-00BD-4261-AC65-35BD80BA889B}" type="presOf" srcId="{8F88CD99-27EE-479C-92ED-82FCC6A52896}" destId="{3A09976D-E8CE-444E-901A-8B7A6F7524A6}" srcOrd="0" destOrd="0" presId="urn:microsoft.com/office/officeart/2005/8/layout/radial6"/>
    <dgm:cxn modelId="{AD55029B-9BAD-46A7-810E-7358846EF32C}" type="presOf" srcId="{987D6571-3E2A-4715-9B77-B24E4CA1F08A}" destId="{AFEE89B1-4C00-4521-B5C0-2C56D7CD53B4}" srcOrd="0" destOrd="0" presId="urn:microsoft.com/office/officeart/2005/8/layout/radial6"/>
    <dgm:cxn modelId="{E741BF0A-9A17-4762-A78A-31CC340AE97C}" type="presOf" srcId="{C7AB8C0D-CE82-413A-9E44-88686D2A3676}" destId="{B74D27D3-0266-4D4E-B9D8-152706A3E08F}" srcOrd="0" destOrd="0" presId="urn:microsoft.com/office/officeart/2005/8/layout/radial6"/>
    <dgm:cxn modelId="{A233C52D-D565-42D5-9E5E-9482D3806AB5}" srcId="{98254116-E076-4F8B-A8F0-3253462F31AA}" destId="{05735352-8F87-4ACB-8969-9C923E330FBD}" srcOrd="2" destOrd="0" parTransId="{9A2A7F09-233B-4DF5-8F1A-9475E617101B}" sibTransId="{A543BFF0-25EB-4327-9E03-60EC61229482}"/>
    <dgm:cxn modelId="{F96F26BC-1890-446C-AA90-D3630B50BA3C}" type="presOf" srcId="{F2E1AC11-EDDE-470F-9230-3062918F1F4A}" destId="{A39AD36A-B9C5-4437-AA59-512ABB742313}" srcOrd="0" destOrd="0" presId="urn:microsoft.com/office/officeart/2005/8/layout/radial6"/>
    <dgm:cxn modelId="{078F81A0-85D1-4263-8123-3F505B3044F5}" type="presOf" srcId="{10329F99-E51F-4E0A-8D30-A12026EDCC16}" destId="{5E070D53-370A-4D22-BF35-382AB90CB788}" srcOrd="0" destOrd="0" presId="urn:microsoft.com/office/officeart/2005/8/layout/radial6"/>
    <dgm:cxn modelId="{6103A7B8-BAE3-4E90-AC07-A0852AF0AC3C}" type="presOf" srcId="{05735352-8F87-4ACB-8969-9C923E330FBD}" destId="{357D8E8D-0161-452F-B8EE-F015899CF06A}" srcOrd="0" destOrd="0" presId="urn:microsoft.com/office/officeart/2005/8/layout/radial6"/>
    <dgm:cxn modelId="{7EA91697-506F-4EF5-B52C-B64721E12278}" type="presOf" srcId="{361443A5-8105-485E-A7C8-39EBEB3BBFDC}" destId="{55C5C73D-E2CE-4A2B-82E3-A4CC361DDD4F}" srcOrd="0" destOrd="0" presId="urn:microsoft.com/office/officeart/2005/8/layout/radial6"/>
    <dgm:cxn modelId="{54DE0250-75CF-43A7-925F-A6898E1977B4}" type="presOf" srcId="{3B89CD2A-9C7F-4769-8EA8-FD33EB35BDF8}" destId="{13354673-038D-431A-8F21-A0128F121989}" srcOrd="0" destOrd="0" presId="urn:microsoft.com/office/officeart/2005/8/layout/radial6"/>
    <dgm:cxn modelId="{8DC87F6A-4391-44CA-9A0A-3EBC3683471C}" type="presOf" srcId="{AAF7E1B9-9367-4FC8-A70B-6ECB2400EA19}" destId="{3DA67345-9D7D-4103-BCFB-958147A81EAA}" srcOrd="0" destOrd="0" presId="urn:microsoft.com/office/officeart/2005/8/layout/radial6"/>
    <dgm:cxn modelId="{E6930712-61C0-45B6-838D-FD9ECECB0395}" type="presOf" srcId="{A543BFF0-25EB-4327-9E03-60EC61229482}" destId="{DF0C8C5C-F7F4-4B59-9060-EB22ABF01042}" srcOrd="0" destOrd="0" presId="urn:microsoft.com/office/officeart/2005/8/layout/radial6"/>
    <dgm:cxn modelId="{F33CD517-945D-42D3-AFE2-8469E270A58F}" type="presParOf" srcId="{AFEE89B1-4C00-4521-B5C0-2C56D7CD53B4}" destId="{33AFA663-2EA3-4ECD-AA84-586053A2CDA9}" srcOrd="0" destOrd="0" presId="urn:microsoft.com/office/officeart/2005/8/layout/radial6"/>
    <dgm:cxn modelId="{C039F2CA-6509-498C-B8EB-F1A4C1C4820B}" type="presParOf" srcId="{AFEE89B1-4C00-4521-B5C0-2C56D7CD53B4}" destId="{5E070D53-370A-4D22-BF35-382AB90CB788}" srcOrd="1" destOrd="0" presId="urn:microsoft.com/office/officeart/2005/8/layout/radial6"/>
    <dgm:cxn modelId="{4D980653-00A4-4C85-AC2D-989986496044}" type="presParOf" srcId="{AFEE89B1-4C00-4521-B5C0-2C56D7CD53B4}" destId="{B852A3F6-2CD3-4B8B-B6CA-ADE1C17E3AC1}" srcOrd="2" destOrd="0" presId="urn:microsoft.com/office/officeart/2005/8/layout/radial6"/>
    <dgm:cxn modelId="{DBDBABA6-A7A7-455C-99CD-49644E80F160}" type="presParOf" srcId="{AFEE89B1-4C00-4521-B5C0-2C56D7CD53B4}" destId="{55C5C73D-E2CE-4A2B-82E3-A4CC361DDD4F}" srcOrd="3" destOrd="0" presId="urn:microsoft.com/office/officeart/2005/8/layout/radial6"/>
    <dgm:cxn modelId="{A42A915A-CE66-4A27-8A2D-295C4EF26B96}" type="presParOf" srcId="{AFEE89B1-4C00-4521-B5C0-2C56D7CD53B4}" destId="{3A09976D-E8CE-444E-901A-8B7A6F7524A6}" srcOrd="4" destOrd="0" presId="urn:microsoft.com/office/officeart/2005/8/layout/radial6"/>
    <dgm:cxn modelId="{11F6D31B-EA33-4FF0-A200-F127BE3163D6}" type="presParOf" srcId="{AFEE89B1-4C00-4521-B5C0-2C56D7CD53B4}" destId="{F420F836-33A9-4A3C-9C7D-AE18AD4486E6}" srcOrd="5" destOrd="0" presId="urn:microsoft.com/office/officeart/2005/8/layout/radial6"/>
    <dgm:cxn modelId="{F87F6E1C-CE3C-47D3-ACF0-9C42618F0593}" type="presParOf" srcId="{AFEE89B1-4C00-4521-B5C0-2C56D7CD53B4}" destId="{B74D27D3-0266-4D4E-B9D8-152706A3E08F}" srcOrd="6" destOrd="0" presId="urn:microsoft.com/office/officeart/2005/8/layout/radial6"/>
    <dgm:cxn modelId="{ABB4158E-9602-4E3C-BE82-A393ABCC38B5}" type="presParOf" srcId="{AFEE89B1-4C00-4521-B5C0-2C56D7CD53B4}" destId="{357D8E8D-0161-452F-B8EE-F015899CF06A}" srcOrd="7" destOrd="0" presId="urn:microsoft.com/office/officeart/2005/8/layout/radial6"/>
    <dgm:cxn modelId="{3713C49A-2772-4A82-822C-FC5F7450FFB4}" type="presParOf" srcId="{AFEE89B1-4C00-4521-B5C0-2C56D7CD53B4}" destId="{2A46C4AC-AB81-4B12-8A4E-7AAFC4CF7573}" srcOrd="8" destOrd="0" presId="urn:microsoft.com/office/officeart/2005/8/layout/radial6"/>
    <dgm:cxn modelId="{0D753A91-6745-4579-A7AB-82194A084568}" type="presParOf" srcId="{AFEE89B1-4C00-4521-B5C0-2C56D7CD53B4}" destId="{DF0C8C5C-F7F4-4B59-9060-EB22ABF01042}" srcOrd="9" destOrd="0" presId="urn:microsoft.com/office/officeart/2005/8/layout/radial6"/>
    <dgm:cxn modelId="{2A3E2FFF-E0A6-474C-B2AC-95FBBE6EB913}" type="presParOf" srcId="{AFEE89B1-4C00-4521-B5C0-2C56D7CD53B4}" destId="{3DA67345-9D7D-4103-BCFB-958147A81EAA}" srcOrd="10" destOrd="0" presId="urn:microsoft.com/office/officeart/2005/8/layout/radial6"/>
    <dgm:cxn modelId="{9F4E851F-BBDB-4048-95E7-C5D08271B38A}" type="presParOf" srcId="{AFEE89B1-4C00-4521-B5C0-2C56D7CD53B4}" destId="{B6576F16-DA5D-4677-BEF5-991F806A6464}" srcOrd="11" destOrd="0" presId="urn:microsoft.com/office/officeart/2005/8/layout/radial6"/>
    <dgm:cxn modelId="{17D0E5C0-CFD5-4358-9185-EF9C9D5413A5}" type="presParOf" srcId="{AFEE89B1-4C00-4521-B5C0-2C56D7CD53B4}" destId="{00F5A510-E496-4CD3-8308-405E406DAFB5}" srcOrd="12" destOrd="0" presId="urn:microsoft.com/office/officeart/2005/8/layout/radial6"/>
    <dgm:cxn modelId="{610230F1-5490-46B8-BD87-23CD8E4AB035}" type="presParOf" srcId="{AFEE89B1-4C00-4521-B5C0-2C56D7CD53B4}" destId="{A39AD36A-B9C5-4437-AA59-512ABB742313}" srcOrd="13" destOrd="0" presId="urn:microsoft.com/office/officeart/2005/8/layout/radial6"/>
    <dgm:cxn modelId="{4E98DBB2-63B2-431D-B0A6-269D8A5E87C7}" type="presParOf" srcId="{AFEE89B1-4C00-4521-B5C0-2C56D7CD53B4}" destId="{ABF786E5-D39D-411B-9843-80A4DDA5184F}" srcOrd="14" destOrd="0" presId="urn:microsoft.com/office/officeart/2005/8/layout/radial6"/>
    <dgm:cxn modelId="{0EEDCBAF-ECD8-4230-B15C-9F5283AB90E8}" type="presParOf" srcId="{AFEE89B1-4C00-4521-B5C0-2C56D7CD53B4}" destId="{13354673-038D-431A-8F21-A0128F12198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E2AA70-24A8-47F8-86DE-5FD293853ECA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C33EFA-075B-42E9-9629-7367C166630E}">
      <dgm:prSet phldrT="[Text]" custT="1"/>
      <dgm:spPr/>
      <dgm:t>
        <a:bodyPr/>
        <a:lstStyle/>
        <a:p>
          <a:r>
            <a:rPr lang="en-US" sz="3600" b="1" cap="none" spc="0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Can you …?</a:t>
          </a:r>
          <a:endParaRPr lang="en-US" sz="3600" b="1" cap="none" spc="0" dirty="0">
            <a:ln w="31550" cmpd="sng">
              <a:prstDash val="solid"/>
            </a:ln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28C43C78-A5D3-4098-B4DF-A52ABDF580CF}" type="parTrans" cxnId="{7B75825A-EF1D-4F39-9D71-B6AEA6D6A8B8}">
      <dgm:prSet/>
      <dgm:spPr/>
      <dgm:t>
        <a:bodyPr/>
        <a:lstStyle/>
        <a:p>
          <a:endParaRPr lang="en-US"/>
        </a:p>
      </dgm:t>
    </dgm:pt>
    <dgm:pt modelId="{3935D683-FD0B-4859-BB0C-8ADA5CD4C9C1}" type="sibTrans" cxnId="{7B75825A-EF1D-4F39-9D71-B6AEA6D6A8B8}">
      <dgm:prSet/>
      <dgm:spPr/>
      <dgm:t>
        <a:bodyPr/>
        <a:lstStyle/>
        <a:p>
          <a:endParaRPr lang="en-US"/>
        </a:p>
      </dgm:t>
    </dgm:pt>
    <dgm:pt modelId="{F37C8999-1600-4551-A466-56E74D4251E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895E1CE-36CC-4581-BF71-BC7CA0D77EAB}" type="parTrans" cxnId="{19294F3D-C7E9-4FC6-9DAA-AE8F30E8ECF7}">
      <dgm:prSet/>
      <dgm:spPr/>
      <dgm:t>
        <a:bodyPr/>
        <a:lstStyle/>
        <a:p>
          <a:endParaRPr lang="en-US"/>
        </a:p>
      </dgm:t>
    </dgm:pt>
    <dgm:pt modelId="{F64D5899-8FEB-44F8-8178-C95D476F26CF}" type="sibTrans" cxnId="{19294F3D-C7E9-4FC6-9DAA-AE8F30E8ECF7}">
      <dgm:prSet/>
      <dgm:spPr/>
      <dgm:t>
        <a:bodyPr/>
        <a:lstStyle/>
        <a:p>
          <a:endParaRPr lang="en-US"/>
        </a:p>
      </dgm:t>
    </dgm:pt>
    <dgm:pt modelId="{EC1FA8DD-A95F-47BF-939A-04A6BE625E1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8C1E86F-27B2-4940-B6A9-1A151A6DDE83}" type="parTrans" cxnId="{BC3FF610-6BB1-47F9-9BB2-E389361DD989}">
      <dgm:prSet/>
      <dgm:spPr/>
      <dgm:t>
        <a:bodyPr/>
        <a:lstStyle/>
        <a:p>
          <a:endParaRPr lang="en-US"/>
        </a:p>
      </dgm:t>
    </dgm:pt>
    <dgm:pt modelId="{45B23E73-EBC1-40DF-842C-F7342BC307B8}" type="sibTrans" cxnId="{BC3FF610-6BB1-47F9-9BB2-E389361DD989}">
      <dgm:prSet/>
      <dgm:spPr/>
      <dgm:t>
        <a:bodyPr/>
        <a:lstStyle/>
        <a:p>
          <a:endParaRPr lang="en-US"/>
        </a:p>
      </dgm:t>
    </dgm:pt>
    <dgm:pt modelId="{C69520FB-93AB-413D-9684-5D991F100390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CA8AC11-C384-4F1B-B748-CAF42EBD300F}" type="parTrans" cxnId="{D0C4F0B3-4ED7-4F86-9E10-EC41FDEE11CC}">
      <dgm:prSet/>
      <dgm:spPr/>
      <dgm:t>
        <a:bodyPr/>
        <a:lstStyle/>
        <a:p>
          <a:endParaRPr lang="en-US"/>
        </a:p>
      </dgm:t>
    </dgm:pt>
    <dgm:pt modelId="{B62D00BC-0A81-4BA5-8A4C-771572C74A96}" type="sibTrans" cxnId="{D0C4F0B3-4ED7-4F86-9E10-EC41FDEE11CC}">
      <dgm:prSet/>
      <dgm:spPr/>
      <dgm:t>
        <a:bodyPr/>
        <a:lstStyle/>
        <a:p>
          <a:endParaRPr lang="en-US"/>
        </a:p>
      </dgm:t>
    </dgm:pt>
    <dgm:pt modelId="{AC5887C4-BA70-4C01-B582-7930D9A9E42C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D373162-1582-4815-8E88-A120F79AD99E}" type="parTrans" cxnId="{3337015D-70ED-4078-B733-B178983A5D44}">
      <dgm:prSet/>
      <dgm:spPr/>
      <dgm:t>
        <a:bodyPr/>
        <a:lstStyle/>
        <a:p>
          <a:endParaRPr lang="en-US"/>
        </a:p>
      </dgm:t>
    </dgm:pt>
    <dgm:pt modelId="{FD82B03D-4014-45C1-885E-AA43B31550E3}" type="sibTrans" cxnId="{3337015D-70ED-4078-B733-B178983A5D44}">
      <dgm:prSet/>
      <dgm:spPr/>
      <dgm:t>
        <a:bodyPr/>
        <a:lstStyle/>
        <a:p>
          <a:endParaRPr lang="en-US"/>
        </a:p>
      </dgm:t>
    </dgm:pt>
    <dgm:pt modelId="{4AD88CBD-4E4B-46C8-B3A3-78BE903D475A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AAAAFE-648D-4046-8DD4-95D610430F78}" type="parTrans" cxnId="{E3A17787-6526-4101-8352-C70B0C653B56}">
      <dgm:prSet/>
      <dgm:spPr/>
      <dgm:t>
        <a:bodyPr/>
        <a:lstStyle/>
        <a:p>
          <a:endParaRPr lang="en-US"/>
        </a:p>
      </dgm:t>
    </dgm:pt>
    <dgm:pt modelId="{8C22D989-C6D8-4F5C-9C90-72CB0C03C257}" type="sibTrans" cxnId="{E3A17787-6526-4101-8352-C70B0C653B56}">
      <dgm:prSet/>
      <dgm:spPr/>
      <dgm:t>
        <a:bodyPr/>
        <a:lstStyle/>
        <a:p>
          <a:endParaRPr lang="en-US"/>
        </a:p>
      </dgm:t>
    </dgm:pt>
    <dgm:pt modelId="{3A73A6E5-3BBF-43E1-880D-859E75E94497}" type="pres">
      <dgm:prSet presAssocID="{CBE2AA70-24A8-47F8-86DE-5FD293853E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E239E8-8B83-48C4-9BC9-0D5F4166E659}" type="pres">
      <dgm:prSet presAssocID="{77C33EFA-075B-42E9-9629-7367C166630E}" presName="centerShape" presStyleLbl="node0" presStyleIdx="0" presStyleCnt="1" custScaleX="167806" custScaleY="120091"/>
      <dgm:spPr/>
      <dgm:t>
        <a:bodyPr/>
        <a:lstStyle/>
        <a:p>
          <a:endParaRPr lang="en-US"/>
        </a:p>
      </dgm:t>
    </dgm:pt>
    <dgm:pt modelId="{2CDAB528-EEF3-47C5-B353-AFE7BF57DE1C}" type="pres">
      <dgm:prSet presAssocID="{7895E1CE-36CC-4581-BF71-BC7CA0D77EAB}" presName="Name9" presStyleLbl="parChTrans1D2" presStyleIdx="0" presStyleCnt="5"/>
      <dgm:spPr/>
      <dgm:t>
        <a:bodyPr/>
        <a:lstStyle/>
        <a:p>
          <a:endParaRPr lang="en-US"/>
        </a:p>
      </dgm:t>
    </dgm:pt>
    <dgm:pt modelId="{9FCC5100-61B3-42B6-BD01-18EADFD1D96D}" type="pres">
      <dgm:prSet presAssocID="{7895E1CE-36CC-4581-BF71-BC7CA0D77EA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3578ACC-3099-464E-A7A8-5ED5BBD1503E}" type="pres">
      <dgm:prSet presAssocID="{F37C8999-1600-4551-A466-56E74D4251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49DC8-1AE1-46F4-BD2E-F3C9FBA64E85}" type="pres">
      <dgm:prSet presAssocID="{16AAAAFE-648D-4046-8DD4-95D610430F78}" presName="Name9" presStyleLbl="parChTrans1D2" presStyleIdx="1" presStyleCnt="5"/>
      <dgm:spPr/>
      <dgm:t>
        <a:bodyPr/>
        <a:lstStyle/>
        <a:p>
          <a:endParaRPr lang="en-US"/>
        </a:p>
      </dgm:t>
    </dgm:pt>
    <dgm:pt modelId="{5EBD8679-28AF-4F1A-A368-06B9ED6A819B}" type="pres">
      <dgm:prSet presAssocID="{16AAAAFE-648D-4046-8DD4-95D610430F7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D84C12F-8154-4FF9-B0E2-918D9E0A40C1}" type="pres">
      <dgm:prSet presAssocID="{4AD88CBD-4E4B-46C8-B3A3-78BE903D475A}" presName="node" presStyleLbl="node1" presStyleIdx="1" presStyleCnt="5" custRadScaleRad="131684" custRadScaleInc="-3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EC524-59B8-424B-A39B-A571B5869EEE}" type="pres">
      <dgm:prSet presAssocID="{28C1E86F-27B2-4940-B6A9-1A151A6DDE83}" presName="Name9" presStyleLbl="parChTrans1D2" presStyleIdx="2" presStyleCnt="5"/>
      <dgm:spPr/>
      <dgm:t>
        <a:bodyPr/>
        <a:lstStyle/>
        <a:p>
          <a:endParaRPr lang="en-US"/>
        </a:p>
      </dgm:t>
    </dgm:pt>
    <dgm:pt modelId="{809680B1-ACFF-4686-AE05-7BB2C6F5155F}" type="pres">
      <dgm:prSet presAssocID="{28C1E86F-27B2-4940-B6A9-1A151A6DDE8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BBF3DC7-ACFE-4B6E-A933-5638261E48F5}" type="pres">
      <dgm:prSet presAssocID="{EC1FA8DD-A95F-47BF-939A-04A6BE625E10}" presName="node" presStyleLbl="node1" presStyleIdx="2" presStyleCnt="5" custRadScaleRad="126712" custRadScaleInc="-53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4BA66-0E86-435B-B00C-6662EBBE04D2}" type="pres">
      <dgm:prSet presAssocID="{0CA8AC11-C384-4F1B-B748-CAF42EBD300F}" presName="Name9" presStyleLbl="parChTrans1D2" presStyleIdx="3" presStyleCnt="5"/>
      <dgm:spPr/>
      <dgm:t>
        <a:bodyPr/>
        <a:lstStyle/>
        <a:p>
          <a:endParaRPr lang="en-US"/>
        </a:p>
      </dgm:t>
    </dgm:pt>
    <dgm:pt modelId="{A6494FC8-980E-4906-B59B-4CEB55DF9467}" type="pres">
      <dgm:prSet presAssocID="{0CA8AC11-C384-4F1B-B748-CAF42EBD300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6269D55-1AA8-4646-B83F-6E31B1D91FC4}" type="pres">
      <dgm:prSet presAssocID="{C69520FB-93AB-413D-9684-5D991F100390}" presName="node" presStyleLbl="node1" presStyleIdx="3" presStyleCnt="5" custRadScaleRad="130196" custRadScaleInc="52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E7EF0-9D42-4FA1-A940-71FC6957C2DA}" type="pres">
      <dgm:prSet presAssocID="{2D373162-1582-4815-8E88-A120F79AD99E}" presName="Name9" presStyleLbl="parChTrans1D2" presStyleIdx="4" presStyleCnt="5"/>
      <dgm:spPr/>
      <dgm:t>
        <a:bodyPr/>
        <a:lstStyle/>
        <a:p>
          <a:endParaRPr lang="en-US"/>
        </a:p>
      </dgm:t>
    </dgm:pt>
    <dgm:pt modelId="{395BCBA3-6482-482D-BE8A-A83D397588DD}" type="pres">
      <dgm:prSet presAssocID="{2D373162-1582-4815-8E88-A120F79AD99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2DACB34-30CC-4CE3-81C4-C9E95C4B7ECD}" type="pres">
      <dgm:prSet presAssocID="{AC5887C4-BA70-4C01-B582-7930D9A9E42C}" presName="node" presStyleLbl="node1" presStyleIdx="4" presStyleCnt="5" custRadScaleRad="133413" custRadScaleInc="4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FA39F-2A2C-4672-B4F1-3174F827F41C}" type="presOf" srcId="{2D373162-1582-4815-8E88-A120F79AD99E}" destId="{80AE7EF0-9D42-4FA1-A940-71FC6957C2DA}" srcOrd="0" destOrd="0" presId="urn:microsoft.com/office/officeart/2005/8/layout/radial1"/>
    <dgm:cxn modelId="{7B75825A-EF1D-4F39-9D71-B6AEA6D6A8B8}" srcId="{CBE2AA70-24A8-47F8-86DE-5FD293853ECA}" destId="{77C33EFA-075B-42E9-9629-7367C166630E}" srcOrd="0" destOrd="0" parTransId="{28C43C78-A5D3-4098-B4DF-A52ABDF580CF}" sibTransId="{3935D683-FD0B-4859-BB0C-8ADA5CD4C9C1}"/>
    <dgm:cxn modelId="{DD67E103-EF01-4E98-94E4-580EDC026FBC}" type="presOf" srcId="{CBE2AA70-24A8-47F8-86DE-5FD293853ECA}" destId="{3A73A6E5-3BBF-43E1-880D-859E75E94497}" srcOrd="0" destOrd="0" presId="urn:microsoft.com/office/officeart/2005/8/layout/radial1"/>
    <dgm:cxn modelId="{20CC9B0E-1A23-488D-86B3-39036F28F864}" type="presOf" srcId="{C69520FB-93AB-413D-9684-5D991F100390}" destId="{06269D55-1AA8-4646-B83F-6E31B1D91FC4}" srcOrd="0" destOrd="0" presId="urn:microsoft.com/office/officeart/2005/8/layout/radial1"/>
    <dgm:cxn modelId="{01D17CCC-A9B6-4EED-B99C-CE17341DE2F2}" type="presOf" srcId="{28C1E86F-27B2-4940-B6A9-1A151A6DDE83}" destId="{CBDEC524-59B8-424B-A39B-A571B5869EEE}" srcOrd="0" destOrd="0" presId="urn:microsoft.com/office/officeart/2005/8/layout/radial1"/>
    <dgm:cxn modelId="{68E7644C-BFC6-44F8-B67B-49239095B960}" type="presOf" srcId="{F37C8999-1600-4551-A466-56E74D4251EA}" destId="{E3578ACC-3099-464E-A7A8-5ED5BBD1503E}" srcOrd="0" destOrd="0" presId="urn:microsoft.com/office/officeart/2005/8/layout/radial1"/>
    <dgm:cxn modelId="{E2D963A3-D6AF-483C-9C62-11D175C690BB}" type="presOf" srcId="{4AD88CBD-4E4B-46C8-B3A3-78BE903D475A}" destId="{4D84C12F-8154-4FF9-B0E2-918D9E0A40C1}" srcOrd="0" destOrd="0" presId="urn:microsoft.com/office/officeart/2005/8/layout/radial1"/>
    <dgm:cxn modelId="{E3A17787-6526-4101-8352-C70B0C653B56}" srcId="{77C33EFA-075B-42E9-9629-7367C166630E}" destId="{4AD88CBD-4E4B-46C8-B3A3-78BE903D475A}" srcOrd="1" destOrd="0" parTransId="{16AAAAFE-648D-4046-8DD4-95D610430F78}" sibTransId="{8C22D989-C6D8-4F5C-9C90-72CB0C03C257}"/>
    <dgm:cxn modelId="{73CA9D92-8073-4180-8105-3C6BB49AA904}" type="presOf" srcId="{7895E1CE-36CC-4581-BF71-BC7CA0D77EAB}" destId="{2CDAB528-EEF3-47C5-B353-AFE7BF57DE1C}" srcOrd="0" destOrd="0" presId="urn:microsoft.com/office/officeart/2005/8/layout/radial1"/>
    <dgm:cxn modelId="{D0C4F0B3-4ED7-4F86-9E10-EC41FDEE11CC}" srcId="{77C33EFA-075B-42E9-9629-7367C166630E}" destId="{C69520FB-93AB-413D-9684-5D991F100390}" srcOrd="3" destOrd="0" parTransId="{0CA8AC11-C384-4F1B-B748-CAF42EBD300F}" sibTransId="{B62D00BC-0A81-4BA5-8A4C-771572C74A96}"/>
    <dgm:cxn modelId="{B2F3E142-6B2A-465E-BAD8-FF3C18685E00}" type="presOf" srcId="{0CA8AC11-C384-4F1B-B748-CAF42EBD300F}" destId="{AB64BA66-0E86-435B-B00C-6662EBBE04D2}" srcOrd="0" destOrd="0" presId="urn:microsoft.com/office/officeart/2005/8/layout/radial1"/>
    <dgm:cxn modelId="{EFB7DF92-27AE-4A62-97BB-8E387462340F}" type="presOf" srcId="{0CA8AC11-C384-4F1B-B748-CAF42EBD300F}" destId="{A6494FC8-980E-4906-B59B-4CEB55DF9467}" srcOrd="1" destOrd="0" presId="urn:microsoft.com/office/officeart/2005/8/layout/radial1"/>
    <dgm:cxn modelId="{925F6296-D03C-49AE-A9C1-800EED059F58}" type="presOf" srcId="{AC5887C4-BA70-4C01-B582-7930D9A9E42C}" destId="{F2DACB34-30CC-4CE3-81C4-C9E95C4B7ECD}" srcOrd="0" destOrd="0" presId="urn:microsoft.com/office/officeart/2005/8/layout/radial1"/>
    <dgm:cxn modelId="{7E61402B-4999-462C-ABB9-D5A781EA3BCE}" type="presOf" srcId="{EC1FA8DD-A95F-47BF-939A-04A6BE625E10}" destId="{5BBF3DC7-ACFE-4B6E-A933-5638261E48F5}" srcOrd="0" destOrd="0" presId="urn:microsoft.com/office/officeart/2005/8/layout/radial1"/>
    <dgm:cxn modelId="{3337015D-70ED-4078-B733-B178983A5D44}" srcId="{77C33EFA-075B-42E9-9629-7367C166630E}" destId="{AC5887C4-BA70-4C01-B582-7930D9A9E42C}" srcOrd="4" destOrd="0" parTransId="{2D373162-1582-4815-8E88-A120F79AD99E}" sibTransId="{FD82B03D-4014-45C1-885E-AA43B31550E3}"/>
    <dgm:cxn modelId="{5EA26424-731F-4933-A866-1C88C4A1888A}" type="presOf" srcId="{7895E1CE-36CC-4581-BF71-BC7CA0D77EAB}" destId="{9FCC5100-61B3-42B6-BD01-18EADFD1D96D}" srcOrd="1" destOrd="0" presId="urn:microsoft.com/office/officeart/2005/8/layout/radial1"/>
    <dgm:cxn modelId="{ECBA471E-2D33-4A02-BE38-696A1D0B5FD1}" type="presOf" srcId="{77C33EFA-075B-42E9-9629-7367C166630E}" destId="{09E239E8-8B83-48C4-9BC9-0D5F4166E659}" srcOrd="0" destOrd="0" presId="urn:microsoft.com/office/officeart/2005/8/layout/radial1"/>
    <dgm:cxn modelId="{BC3FF610-6BB1-47F9-9BB2-E389361DD989}" srcId="{77C33EFA-075B-42E9-9629-7367C166630E}" destId="{EC1FA8DD-A95F-47BF-939A-04A6BE625E10}" srcOrd="2" destOrd="0" parTransId="{28C1E86F-27B2-4940-B6A9-1A151A6DDE83}" sibTransId="{45B23E73-EBC1-40DF-842C-F7342BC307B8}"/>
    <dgm:cxn modelId="{50F42679-E699-437E-9D17-C0A174528DC6}" type="presOf" srcId="{16AAAAFE-648D-4046-8DD4-95D610430F78}" destId="{DAD49DC8-1AE1-46F4-BD2E-F3C9FBA64E85}" srcOrd="0" destOrd="0" presId="urn:microsoft.com/office/officeart/2005/8/layout/radial1"/>
    <dgm:cxn modelId="{50EB7C9D-3025-473F-A97E-7C64A3F4117B}" type="presOf" srcId="{16AAAAFE-648D-4046-8DD4-95D610430F78}" destId="{5EBD8679-28AF-4F1A-A368-06B9ED6A819B}" srcOrd="1" destOrd="0" presId="urn:microsoft.com/office/officeart/2005/8/layout/radial1"/>
    <dgm:cxn modelId="{5FCDA486-727A-44C2-8840-C47A527FF13E}" type="presOf" srcId="{2D373162-1582-4815-8E88-A120F79AD99E}" destId="{395BCBA3-6482-482D-BE8A-A83D397588DD}" srcOrd="1" destOrd="0" presId="urn:microsoft.com/office/officeart/2005/8/layout/radial1"/>
    <dgm:cxn modelId="{19294F3D-C7E9-4FC6-9DAA-AE8F30E8ECF7}" srcId="{77C33EFA-075B-42E9-9629-7367C166630E}" destId="{F37C8999-1600-4551-A466-56E74D4251EA}" srcOrd="0" destOrd="0" parTransId="{7895E1CE-36CC-4581-BF71-BC7CA0D77EAB}" sibTransId="{F64D5899-8FEB-44F8-8178-C95D476F26CF}"/>
    <dgm:cxn modelId="{A7F0628C-B615-4F3E-8B14-A2272E9018FE}" type="presOf" srcId="{28C1E86F-27B2-4940-B6A9-1A151A6DDE83}" destId="{809680B1-ACFF-4686-AE05-7BB2C6F5155F}" srcOrd="1" destOrd="0" presId="urn:microsoft.com/office/officeart/2005/8/layout/radial1"/>
    <dgm:cxn modelId="{2F216D77-91C6-49D9-A259-867A3CBB16AF}" type="presParOf" srcId="{3A73A6E5-3BBF-43E1-880D-859E75E94497}" destId="{09E239E8-8B83-48C4-9BC9-0D5F4166E659}" srcOrd="0" destOrd="0" presId="urn:microsoft.com/office/officeart/2005/8/layout/radial1"/>
    <dgm:cxn modelId="{539AA3C9-414F-437F-9D9A-FCDD96E408D3}" type="presParOf" srcId="{3A73A6E5-3BBF-43E1-880D-859E75E94497}" destId="{2CDAB528-EEF3-47C5-B353-AFE7BF57DE1C}" srcOrd="1" destOrd="0" presId="urn:microsoft.com/office/officeart/2005/8/layout/radial1"/>
    <dgm:cxn modelId="{BDCFA92A-F640-473C-B65B-81FB478F5B7E}" type="presParOf" srcId="{2CDAB528-EEF3-47C5-B353-AFE7BF57DE1C}" destId="{9FCC5100-61B3-42B6-BD01-18EADFD1D96D}" srcOrd="0" destOrd="0" presId="urn:microsoft.com/office/officeart/2005/8/layout/radial1"/>
    <dgm:cxn modelId="{EE869A6F-C566-4541-9FF4-A9323DB5C128}" type="presParOf" srcId="{3A73A6E5-3BBF-43E1-880D-859E75E94497}" destId="{E3578ACC-3099-464E-A7A8-5ED5BBD1503E}" srcOrd="2" destOrd="0" presId="urn:microsoft.com/office/officeart/2005/8/layout/radial1"/>
    <dgm:cxn modelId="{49EBA2E8-5430-4C5B-A0CB-A836A4755BA1}" type="presParOf" srcId="{3A73A6E5-3BBF-43E1-880D-859E75E94497}" destId="{DAD49DC8-1AE1-46F4-BD2E-F3C9FBA64E85}" srcOrd="3" destOrd="0" presId="urn:microsoft.com/office/officeart/2005/8/layout/radial1"/>
    <dgm:cxn modelId="{B91EA8B8-E236-44ED-845B-18B087D8EE8C}" type="presParOf" srcId="{DAD49DC8-1AE1-46F4-BD2E-F3C9FBA64E85}" destId="{5EBD8679-28AF-4F1A-A368-06B9ED6A819B}" srcOrd="0" destOrd="0" presId="urn:microsoft.com/office/officeart/2005/8/layout/radial1"/>
    <dgm:cxn modelId="{9BB40EF2-EB7B-40E4-AA59-537A216B2E5D}" type="presParOf" srcId="{3A73A6E5-3BBF-43E1-880D-859E75E94497}" destId="{4D84C12F-8154-4FF9-B0E2-918D9E0A40C1}" srcOrd="4" destOrd="0" presId="urn:microsoft.com/office/officeart/2005/8/layout/radial1"/>
    <dgm:cxn modelId="{989ECED7-997B-441E-9884-FECFB90B9507}" type="presParOf" srcId="{3A73A6E5-3BBF-43E1-880D-859E75E94497}" destId="{CBDEC524-59B8-424B-A39B-A571B5869EEE}" srcOrd="5" destOrd="0" presId="urn:microsoft.com/office/officeart/2005/8/layout/radial1"/>
    <dgm:cxn modelId="{CCABBCA5-D8D4-4715-AB23-6A7EE24E9C36}" type="presParOf" srcId="{CBDEC524-59B8-424B-A39B-A571B5869EEE}" destId="{809680B1-ACFF-4686-AE05-7BB2C6F5155F}" srcOrd="0" destOrd="0" presId="urn:microsoft.com/office/officeart/2005/8/layout/radial1"/>
    <dgm:cxn modelId="{6D2985F2-0B38-4BE1-AC38-377617D0D3BB}" type="presParOf" srcId="{3A73A6E5-3BBF-43E1-880D-859E75E94497}" destId="{5BBF3DC7-ACFE-4B6E-A933-5638261E48F5}" srcOrd="6" destOrd="0" presId="urn:microsoft.com/office/officeart/2005/8/layout/radial1"/>
    <dgm:cxn modelId="{AF922DA4-CDAB-456B-BB9A-7A1DEBCABB6D}" type="presParOf" srcId="{3A73A6E5-3BBF-43E1-880D-859E75E94497}" destId="{AB64BA66-0E86-435B-B00C-6662EBBE04D2}" srcOrd="7" destOrd="0" presId="urn:microsoft.com/office/officeart/2005/8/layout/radial1"/>
    <dgm:cxn modelId="{2851AC3F-6B80-4510-96CC-4F2538B4947C}" type="presParOf" srcId="{AB64BA66-0E86-435B-B00C-6662EBBE04D2}" destId="{A6494FC8-980E-4906-B59B-4CEB55DF9467}" srcOrd="0" destOrd="0" presId="urn:microsoft.com/office/officeart/2005/8/layout/radial1"/>
    <dgm:cxn modelId="{BE6ACDB5-CA98-46CB-BAA9-46823D348264}" type="presParOf" srcId="{3A73A6E5-3BBF-43E1-880D-859E75E94497}" destId="{06269D55-1AA8-4646-B83F-6E31B1D91FC4}" srcOrd="8" destOrd="0" presId="urn:microsoft.com/office/officeart/2005/8/layout/radial1"/>
    <dgm:cxn modelId="{CDCBEFF9-862B-47F7-8451-2AAD2E94BA59}" type="presParOf" srcId="{3A73A6E5-3BBF-43E1-880D-859E75E94497}" destId="{80AE7EF0-9D42-4FA1-A940-71FC6957C2DA}" srcOrd="9" destOrd="0" presId="urn:microsoft.com/office/officeart/2005/8/layout/radial1"/>
    <dgm:cxn modelId="{448E8FC4-58A1-4C9C-A519-9D7E596C9978}" type="presParOf" srcId="{80AE7EF0-9D42-4FA1-A940-71FC6957C2DA}" destId="{395BCBA3-6482-482D-BE8A-A83D397588DD}" srcOrd="0" destOrd="0" presId="urn:microsoft.com/office/officeart/2005/8/layout/radial1"/>
    <dgm:cxn modelId="{F22CEDD8-3333-4B2F-83F2-978FBB586ECA}" type="presParOf" srcId="{3A73A6E5-3BBF-43E1-880D-859E75E94497}" destId="{F2DACB34-30CC-4CE3-81C4-C9E95C4B7EC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8057" y="2622677"/>
            <a:ext cx="2895600" cy="139382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My</a:t>
            </a:r>
            <a:endParaRPr lang="en-US" sz="115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6749143" cy="1371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This lesson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 descr="Abilities_gb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57" y="4021945"/>
            <a:ext cx="4857462" cy="162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67000"/>
            <a:ext cx="5937943" cy="31807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Play           </a:t>
            </a:r>
            <a:r>
              <a:rPr lang="en-US" dirty="0" smtClean="0"/>
              <a:t>Guess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good at ……….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3" grpId="0" build="p"/>
      <p:bldP spid="3" grpId="1" build="p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kids-putting-together-jigsaw-puzz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43200"/>
            <a:ext cx="5715000" cy="3200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Play           </a:t>
            </a:r>
            <a:r>
              <a:rPr lang="en-US" dirty="0" smtClean="0"/>
              <a:t>Guess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good at ……….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3" grpId="0" build="p"/>
      <p:bldP spid="3" grpId="1" build="p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EO-Pack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67000"/>
            <a:ext cx="5867400" cy="3200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Play           </a:t>
            </a:r>
            <a:r>
              <a:rPr lang="en-US" dirty="0" smtClean="0"/>
              <a:t>Guess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good at ……….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3" grpId="0" build="p"/>
      <p:bldP spid="3" grpId="1" build="p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finish</a:t>
            </a:r>
            <a:endParaRPr lang="fa-I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تهیه کننده:امیرحسین فوزی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Is he/she good at drawing?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6" name="Picture 5" descr="201205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520" y="2667001"/>
            <a:ext cx="4449480" cy="4191000"/>
          </a:xfrm>
          <a:prstGeom prst="rect">
            <a:avLst/>
          </a:prstGeom>
        </p:spPr>
      </p:pic>
      <p:pic>
        <p:nvPicPr>
          <p:cNvPr id="5" name="Picture 4" descr="horse-ba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657600"/>
            <a:ext cx="2438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201205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4449480" cy="4191000"/>
          </a:xfrm>
          <a:prstGeom prst="rect">
            <a:avLst/>
          </a:prstGeom>
        </p:spPr>
      </p:pic>
      <p:pic>
        <p:nvPicPr>
          <p:cNvPr id="4" name="Content Placeholder 3" descr="Gambar-Lucu-Keren-Kocak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3657600"/>
            <a:ext cx="2438400" cy="1321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Is he/she good at cooking?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4" name="Content Placeholder 3" descr="burnt-cook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2057400"/>
            <a:ext cx="3611563" cy="4114800"/>
          </a:xfrm>
        </p:spPr>
      </p:pic>
      <p:pic>
        <p:nvPicPr>
          <p:cNvPr id="8" name="Picture 7" descr="13.jpg"/>
          <p:cNvPicPr>
            <a:picLocks noChangeAspect="1"/>
          </p:cNvPicPr>
          <p:nvPr/>
        </p:nvPicPr>
        <p:blipFill>
          <a:blip r:embed="rId3"/>
          <a:srcRect b="5455"/>
          <a:stretch>
            <a:fillRect/>
          </a:stretch>
        </p:blipFill>
        <p:spPr>
          <a:xfrm>
            <a:off x="609600" y="2057400"/>
            <a:ext cx="3581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Is he good at playing football?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733800"/>
            <a:ext cx="3594847" cy="2921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624163_cEqk7d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2400"/>
            <a:ext cx="3581401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Is he/she good at searching web?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SEO-Pack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828800"/>
            <a:ext cx="3289775" cy="1295400"/>
          </a:xfrm>
        </p:spPr>
      </p:pic>
      <p:pic>
        <p:nvPicPr>
          <p:cNvPr id="5" name="Picture 4" descr="0511-1005-0201-0031_Cartoon_of_a_Tired_Man_Working_on_His_Computer_clipart_image2-298x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52800"/>
            <a:ext cx="3048000" cy="306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7ia64nyi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276600"/>
            <a:ext cx="303934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Is he/she good at swimming?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 descr="swimming-state-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04800"/>
            <a:ext cx="3248025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Content Placeholder 6" descr="drown-460x2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4191000"/>
            <a:ext cx="3200400" cy="2327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about you?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3268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86200" y="1676400"/>
            <a:ext cx="15240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make a cake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05600" y="6248400"/>
            <a:ext cx="15240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do a puzzle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6324600"/>
            <a:ext cx="18288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Play basketball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3200400"/>
            <a:ext cx="19050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search the web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31242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ride a bicycle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7ia64ny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90801"/>
            <a:ext cx="6096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Play           </a:t>
            </a:r>
            <a:r>
              <a:rPr lang="en-US" dirty="0" smtClean="0"/>
              <a:t>Guess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</a:t>
            </a:r>
            <a:r>
              <a:rPr lang="en-US" smtClean="0"/>
              <a:t>is good </a:t>
            </a:r>
            <a:r>
              <a:rPr lang="en-US" dirty="0" smtClean="0"/>
              <a:t>at ……….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7" grpId="0" animBg="1"/>
      <p:bldP spid="18" grpId="0" animBg="1"/>
      <p:bldP spid="18" grpId="1" animBg="1"/>
      <p:bldP spid="18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109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Office Theme</vt:lpstr>
      <vt:lpstr>My</vt:lpstr>
      <vt:lpstr>Is he/she good at drawing?</vt:lpstr>
      <vt:lpstr>Is he/she good at cooking?</vt:lpstr>
      <vt:lpstr>Is he good at playing football?</vt:lpstr>
      <vt:lpstr>Is he/she good at searching web?</vt:lpstr>
      <vt:lpstr>Is he/she good at swimming?</vt:lpstr>
      <vt:lpstr>What about you?</vt:lpstr>
      <vt:lpstr>PowerPoint Presentation</vt:lpstr>
      <vt:lpstr>Let’s Play           Guess what?</vt:lpstr>
      <vt:lpstr>Let’s Play           Guess what?</vt:lpstr>
      <vt:lpstr>Let’s Play           Guess what?</vt:lpstr>
      <vt:lpstr>Let’s Play           Guess what?</vt:lpstr>
      <vt:lpstr>finish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Abilities</dc:title>
  <dc:creator>Reza</dc:creator>
  <cp:lastModifiedBy>Amirhosein</cp:lastModifiedBy>
  <cp:revision>13</cp:revision>
  <dcterms:created xsi:type="dcterms:W3CDTF">2006-08-16T00:00:00Z</dcterms:created>
  <dcterms:modified xsi:type="dcterms:W3CDTF">2015-10-26T20:05:21Z</dcterms:modified>
</cp:coreProperties>
</file>