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2"/>
  </p:sldMasterIdLst>
  <p:notesMasterIdLst>
    <p:notesMasterId r:id="rId34"/>
  </p:notesMasterIdLst>
  <p:sldIdLst>
    <p:sldId id="269" r:id="rId3"/>
    <p:sldId id="257" r:id="rId4"/>
    <p:sldId id="293" r:id="rId5"/>
    <p:sldId id="258" r:id="rId6"/>
    <p:sldId id="294" r:id="rId7"/>
    <p:sldId id="295" r:id="rId8"/>
    <p:sldId id="296" r:id="rId9"/>
    <p:sldId id="259" r:id="rId10"/>
    <p:sldId id="260" r:id="rId11"/>
    <p:sldId id="261" r:id="rId12"/>
    <p:sldId id="262" r:id="rId13"/>
    <p:sldId id="263" r:id="rId14"/>
    <p:sldId id="264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DE64"/>
    <a:srgbClr val="33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92" autoAdjust="0"/>
    <p:restoredTop sz="94660" autoAdjust="0"/>
  </p:normalViewPr>
  <p:slideViewPr>
    <p:cSldViewPr>
      <p:cViewPr varScale="1">
        <p:scale>
          <a:sx n="58" d="100"/>
          <a:sy n="58" d="100"/>
        </p:scale>
        <p:origin x="-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3F41B-49D9-4D1F-B387-5BD75D0C6DDF}" type="doc">
      <dgm:prSet loTypeId="urn:microsoft.com/office/officeart/2005/8/layout/chevron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0712DD8-4C18-4BDC-BA7B-5271A41B7F59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1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A93C314E-1EDE-4E3D-8703-068682A3468C}" type="parTrans" cxnId="{889B8B95-F7A1-4DC3-AB40-B3D8C90CADB3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A4229404-2964-419C-8B09-7DEA32D90322}" type="sibTrans" cxnId="{889B8B95-F7A1-4DC3-AB40-B3D8C90CADB3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A719F099-08FE-42F0-BB94-B068E3636F1F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شناسایی دقیق استعدادها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FB5D3942-279C-44F8-81D5-0255B39E5AC5}" type="parTrans" cxnId="{46448D26-6513-4A0C-99BC-438D4596F550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4B7DBD0-BB1E-4354-B7CE-B60BADA8DF77}" type="sibTrans" cxnId="{46448D26-6513-4A0C-99BC-438D4596F550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5864207-F482-40DD-A06B-2831637A8989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2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19C5EE3B-64CD-415B-855A-14C225B568B6}" type="parTrans" cxnId="{4FA1745F-6B6B-4A80-88F3-571F5109D5B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D37BAEE7-8186-451E-AD1D-6338C1E5992B}" type="sibTrans" cxnId="{4FA1745F-6B6B-4A80-88F3-571F5109D5B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24D48D7E-7CE0-42FB-BC0B-05D7F623D638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برنامه ریزی برای شکوفایی استعدادها  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C442BECA-A906-406B-82DA-10CBD37B4527}" type="parTrans" cxnId="{7E25F16B-37B5-46A4-8508-68D78F2DA91C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3E5AF60C-BFA7-43B9-BA8F-8064C6A6B612}" type="sibTrans" cxnId="{7E25F16B-37B5-46A4-8508-68D78F2DA91C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48EC9A8-B0FE-4172-900B-A3499CB14BAD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3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41EB94AC-1BDC-4D18-B141-CEDA589BF58B}" type="parTrans" cxnId="{19FF333C-257E-4382-938A-30125EAE4FE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6F43401E-5D44-4A01-994A-FC52EEBEF918}" type="sibTrans" cxnId="{19FF333C-257E-4382-938A-30125EAE4FE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86AEEC0-A216-455E-B1EC-A82E697D773B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تربیت استعدادها و توانایی ها بر مبناي اعتدال 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2C0E5F99-766E-489E-821B-A5704DE5070A}" type="parTrans" cxnId="{5C0E5759-52A4-46F5-BAEF-01DAA925D416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DCD54C8E-D3D1-4F6C-A8C6-01F75F757F57}" type="sibTrans" cxnId="{5C0E5759-52A4-46F5-BAEF-01DAA925D416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C01D404D-FE77-4364-BCBE-3EB77FAE0BF7}" type="pres">
      <dgm:prSet presAssocID="{EFD3F41B-49D9-4D1F-B387-5BD75D0C6DDF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49C1C-B3BD-4E0A-BDA0-04E5A8A37257}" type="pres">
      <dgm:prSet presAssocID="{50712DD8-4C18-4BDC-BA7B-5271A41B7F59}" presName="composite" presStyleCnt="0"/>
      <dgm:spPr/>
    </dgm:pt>
    <dgm:pt modelId="{21D7D454-4876-4FB0-90EB-A8552D9AE9FF}" type="pres">
      <dgm:prSet presAssocID="{50712DD8-4C18-4BDC-BA7B-5271A41B7F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40101-95C3-443A-9590-A849E9319E80}" type="pres">
      <dgm:prSet presAssocID="{50712DD8-4C18-4BDC-BA7B-5271A41B7F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DAF7B-3722-4798-98F6-971414E54A9E}" type="pres">
      <dgm:prSet presAssocID="{A4229404-2964-419C-8B09-7DEA32D90322}" presName="sp" presStyleCnt="0"/>
      <dgm:spPr/>
    </dgm:pt>
    <dgm:pt modelId="{081D5428-E7D6-4DCC-95AE-39B028EFE2C4}" type="pres">
      <dgm:prSet presAssocID="{E5864207-F482-40DD-A06B-2831637A8989}" presName="composite" presStyleCnt="0"/>
      <dgm:spPr/>
    </dgm:pt>
    <dgm:pt modelId="{740D8931-CDE9-41D9-86EB-6830E22E06B4}" type="pres">
      <dgm:prSet presAssocID="{E5864207-F482-40DD-A06B-2831637A89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A0F2D-826A-41A7-8036-6B4744C3505D}" type="pres">
      <dgm:prSet presAssocID="{E5864207-F482-40DD-A06B-2831637A89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C0A-1145-448A-92A1-70A60B1E366D}" type="pres">
      <dgm:prSet presAssocID="{D37BAEE7-8186-451E-AD1D-6338C1E5992B}" presName="sp" presStyleCnt="0"/>
      <dgm:spPr/>
    </dgm:pt>
    <dgm:pt modelId="{CDB0C33C-142A-4CC4-BEF7-A1F5FE7D3BD7}" type="pres">
      <dgm:prSet presAssocID="{E48EC9A8-B0FE-4172-900B-A3499CB14BAD}" presName="composite" presStyleCnt="0"/>
      <dgm:spPr/>
    </dgm:pt>
    <dgm:pt modelId="{CAF9E4C1-7FAE-4D9D-ADB0-A236C472C45F}" type="pres">
      <dgm:prSet presAssocID="{E48EC9A8-B0FE-4172-900B-A3499CB14B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6A174-8A5C-4237-97AE-1FF5392B59BF}" type="pres">
      <dgm:prSet presAssocID="{E48EC9A8-B0FE-4172-900B-A3499CB14B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94BD3-132E-4534-9A5B-0F95DE746F3D}" type="presOf" srcId="{E48EC9A8-B0FE-4172-900B-A3499CB14BAD}" destId="{CAF9E4C1-7FAE-4D9D-ADB0-A236C472C45F}" srcOrd="0" destOrd="0" presId="urn:microsoft.com/office/officeart/2005/8/layout/chevron2"/>
    <dgm:cxn modelId="{5CD0633D-BB5A-4107-932C-18EAC889855D}" type="presOf" srcId="{E86AEEC0-A216-455E-B1EC-A82E697D773B}" destId="{70E6A174-8A5C-4237-97AE-1FF5392B59BF}" srcOrd="0" destOrd="0" presId="urn:microsoft.com/office/officeart/2005/8/layout/chevron2"/>
    <dgm:cxn modelId="{F2A364F0-36D0-4417-979A-B362963118A2}" type="presOf" srcId="{50712DD8-4C18-4BDC-BA7B-5271A41B7F59}" destId="{21D7D454-4876-4FB0-90EB-A8552D9AE9FF}" srcOrd="0" destOrd="0" presId="urn:microsoft.com/office/officeart/2005/8/layout/chevron2"/>
    <dgm:cxn modelId="{19FF333C-257E-4382-938A-30125EAE4FE8}" srcId="{EFD3F41B-49D9-4D1F-B387-5BD75D0C6DDF}" destId="{E48EC9A8-B0FE-4172-900B-A3499CB14BAD}" srcOrd="2" destOrd="0" parTransId="{41EB94AC-1BDC-4D18-B141-CEDA589BF58B}" sibTransId="{6F43401E-5D44-4A01-994A-FC52EEBEF918}"/>
    <dgm:cxn modelId="{4FA1745F-6B6B-4A80-88F3-571F5109D5B7}" srcId="{EFD3F41B-49D9-4D1F-B387-5BD75D0C6DDF}" destId="{E5864207-F482-40DD-A06B-2831637A8989}" srcOrd="1" destOrd="0" parTransId="{19C5EE3B-64CD-415B-855A-14C225B568B6}" sibTransId="{D37BAEE7-8186-451E-AD1D-6338C1E5992B}"/>
    <dgm:cxn modelId="{889B8B95-F7A1-4DC3-AB40-B3D8C90CADB3}" srcId="{EFD3F41B-49D9-4D1F-B387-5BD75D0C6DDF}" destId="{50712DD8-4C18-4BDC-BA7B-5271A41B7F59}" srcOrd="0" destOrd="0" parTransId="{A93C314E-1EDE-4E3D-8703-068682A3468C}" sibTransId="{A4229404-2964-419C-8B09-7DEA32D90322}"/>
    <dgm:cxn modelId="{945E2CD7-4521-4C0B-AE95-EA3E73A0837A}" type="presOf" srcId="{E5864207-F482-40DD-A06B-2831637A8989}" destId="{740D8931-CDE9-41D9-86EB-6830E22E06B4}" srcOrd="0" destOrd="0" presId="urn:microsoft.com/office/officeart/2005/8/layout/chevron2"/>
    <dgm:cxn modelId="{5C0E5759-52A4-46F5-BAEF-01DAA925D416}" srcId="{E48EC9A8-B0FE-4172-900B-A3499CB14BAD}" destId="{E86AEEC0-A216-455E-B1EC-A82E697D773B}" srcOrd="0" destOrd="0" parTransId="{2C0E5F99-766E-489E-821B-A5704DE5070A}" sibTransId="{DCD54C8E-D3D1-4F6C-A8C6-01F75F757F57}"/>
    <dgm:cxn modelId="{7E25F16B-37B5-46A4-8508-68D78F2DA91C}" srcId="{E5864207-F482-40DD-A06B-2831637A8989}" destId="{24D48D7E-7CE0-42FB-BC0B-05D7F623D638}" srcOrd="0" destOrd="0" parTransId="{C442BECA-A906-406B-82DA-10CBD37B4527}" sibTransId="{3E5AF60C-BFA7-43B9-BA8F-8064C6A6B612}"/>
    <dgm:cxn modelId="{80466362-D0EA-4A96-8678-82339DB12560}" type="presOf" srcId="{EFD3F41B-49D9-4D1F-B387-5BD75D0C6DDF}" destId="{C01D404D-FE77-4364-BCBE-3EB77FAE0BF7}" srcOrd="0" destOrd="0" presId="urn:microsoft.com/office/officeart/2005/8/layout/chevron2"/>
    <dgm:cxn modelId="{46448D26-6513-4A0C-99BC-438D4596F550}" srcId="{50712DD8-4C18-4BDC-BA7B-5271A41B7F59}" destId="{A719F099-08FE-42F0-BB94-B068E3636F1F}" srcOrd="0" destOrd="0" parTransId="{FB5D3942-279C-44F8-81D5-0255B39E5AC5}" sibTransId="{E4B7DBD0-BB1E-4354-B7CE-B60BADA8DF77}"/>
    <dgm:cxn modelId="{C7D5093D-D8B4-46E1-8987-F94A355AC9D2}" type="presOf" srcId="{24D48D7E-7CE0-42FB-BC0B-05D7F623D638}" destId="{A3AA0F2D-826A-41A7-8036-6B4744C3505D}" srcOrd="0" destOrd="0" presId="urn:microsoft.com/office/officeart/2005/8/layout/chevron2"/>
    <dgm:cxn modelId="{C9092508-116D-4E8B-BAB2-99DF7ECF848F}" type="presOf" srcId="{A719F099-08FE-42F0-BB94-B068E3636F1F}" destId="{63640101-95C3-443A-9590-A849E9319E80}" srcOrd="0" destOrd="0" presId="urn:microsoft.com/office/officeart/2005/8/layout/chevron2"/>
    <dgm:cxn modelId="{94903811-7923-4ECF-88E2-66F2F21E500A}" type="presParOf" srcId="{C01D404D-FE77-4364-BCBE-3EB77FAE0BF7}" destId="{BCD49C1C-B3BD-4E0A-BDA0-04E5A8A37257}" srcOrd="0" destOrd="0" presId="urn:microsoft.com/office/officeart/2005/8/layout/chevron2"/>
    <dgm:cxn modelId="{0F172064-5D38-4D4E-8851-62A0AF50D501}" type="presParOf" srcId="{BCD49C1C-B3BD-4E0A-BDA0-04E5A8A37257}" destId="{21D7D454-4876-4FB0-90EB-A8552D9AE9FF}" srcOrd="0" destOrd="0" presId="urn:microsoft.com/office/officeart/2005/8/layout/chevron2"/>
    <dgm:cxn modelId="{A38DB0FE-FC03-4742-A8F8-ACBA2FAF0BD9}" type="presParOf" srcId="{BCD49C1C-B3BD-4E0A-BDA0-04E5A8A37257}" destId="{63640101-95C3-443A-9590-A849E9319E80}" srcOrd="1" destOrd="0" presId="urn:microsoft.com/office/officeart/2005/8/layout/chevron2"/>
    <dgm:cxn modelId="{F79C662B-2D30-47CC-B46D-1E94B78AEDD9}" type="presParOf" srcId="{C01D404D-FE77-4364-BCBE-3EB77FAE0BF7}" destId="{66ADAF7B-3722-4798-98F6-971414E54A9E}" srcOrd="1" destOrd="0" presId="urn:microsoft.com/office/officeart/2005/8/layout/chevron2"/>
    <dgm:cxn modelId="{EA1B5CB6-5B89-44AA-BC4D-63BA9CE82D38}" type="presParOf" srcId="{C01D404D-FE77-4364-BCBE-3EB77FAE0BF7}" destId="{081D5428-E7D6-4DCC-95AE-39B028EFE2C4}" srcOrd="2" destOrd="0" presId="urn:microsoft.com/office/officeart/2005/8/layout/chevron2"/>
    <dgm:cxn modelId="{1EEA0305-0CC3-492D-81C9-43A43B2889C2}" type="presParOf" srcId="{081D5428-E7D6-4DCC-95AE-39B028EFE2C4}" destId="{740D8931-CDE9-41D9-86EB-6830E22E06B4}" srcOrd="0" destOrd="0" presId="urn:microsoft.com/office/officeart/2005/8/layout/chevron2"/>
    <dgm:cxn modelId="{F86BE5C4-CEC2-44FF-868A-1D48E8E78786}" type="presParOf" srcId="{081D5428-E7D6-4DCC-95AE-39B028EFE2C4}" destId="{A3AA0F2D-826A-41A7-8036-6B4744C3505D}" srcOrd="1" destOrd="0" presId="urn:microsoft.com/office/officeart/2005/8/layout/chevron2"/>
    <dgm:cxn modelId="{EC190069-AC0C-41CD-8FE5-6D78C6457A4E}" type="presParOf" srcId="{C01D404D-FE77-4364-BCBE-3EB77FAE0BF7}" destId="{68FEDC0A-1145-448A-92A1-70A60B1E366D}" srcOrd="3" destOrd="0" presId="urn:microsoft.com/office/officeart/2005/8/layout/chevron2"/>
    <dgm:cxn modelId="{D45C73F6-5B0E-4753-B464-DD2214307D0C}" type="presParOf" srcId="{C01D404D-FE77-4364-BCBE-3EB77FAE0BF7}" destId="{CDB0C33C-142A-4CC4-BEF7-A1F5FE7D3BD7}" srcOrd="4" destOrd="0" presId="urn:microsoft.com/office/officeart/2005/8/layout/chevron2"/>
    <dgm:cxn modelId="{BADDCE69-B337-40DD-9B54-34835B5A008F}" type="presParOf" srcId="{CDB0C33C-142A-4CC4-BEF7-A1F5FE7D3BD7}" destId="{CAF9E4C1-7FAE-4D9D-ADB0-A236C472C45F}" srcOrd="0" destOrd="0" presId="urn:microsoft.com/office/officeart/2005/8/layout/chevron2"/>
    <dgm:cxn modelId="{93E03E8D-B0D4-4372-BC57-FF8D563AB9A0}" type="presParOf" srcId="{CDB0C33C-142A-4CC4-BEF7-A1F5FE7D3BD7}" destId="{70E6A174-8A5C-4237-97AE-1FF5392B59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33170B-E018-4CBB-9911-3966EAB67BD1}" type="doc">
      <dgm:prSet loTypeId="urn:microsoft.com/office/officeart/2005/8/layout/hList6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67B576BA-A461-4B4A-88AB-7D84C66231D6}">
      <dgm:prSet phldrT="[Text]" custT="1"/>
      <dgm:spPr/>
      <dgm:t>
        <a:bodyPr/>
        <a:lstStyle/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ب)مسلط شدن بر محیط درونی و بیرونی خویش </a:t>
          </a:r>
        </a:p>
        <a:p>
          <a:pPr algn="r">
            <a:lnSpc>
              <a:spcPts val="3000"/>
            </a:lnSpc>
            <a:spcAft>
              <a:spcPts val="0"/>
            </a:spcAft>
          </a:pPr>
          <a:endParaRPr lang="fa-IR" sz="2800" b="1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ایمان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تقوا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اراده</a:t>
          </a:r>
          <a:endParaRPr lang="fa-IR" sz="2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C14FE208-6116-4921-919E-9358ADE08352}" type="sibTrans" cxnId="{41FCB548-3FD3-46EC-A76F-9FE908878D01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B77D8E4B-9032-460E-8A1D-6CDE9D7C2F41}" type="parTrans" cxnId="{41FCB548-3FD3-46EC-A76F-9FE908878D01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EAA13AB4-C4C4-4D96-BBD9-836378123FA4}" type="pres">
      <dgm:prSet presAssocID="{6D33170B-E018-4CBB-9911-3966EAB67BD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7F98AC3-9DF1-4C9F-AEA6-EC1C4FA21855}" type="pres">
      <dgm:prSet presAssocID="{67B576BA-A461-4B4A-88AB-7D84C66231D6}" presName="node" presStyleLbl="node1" presStyleIdx="0" presStyleCnt="1" custLinFactX="200000" custLinFactNeighborX="203521" custLinFactNeighborY="-75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1FCB548-3FD3-46EC-A76F-9FE908878D01}" srcId="{6D33170B-E018-4CBB-9911-3966EAB67BD1}" destId="{67B576BA-A461-4B4A-88AB-7D84C66231D6}" srcOrd="0" destOrd="0" parTransId="{B77D8E4B-9032-460E-8A1D-6CDE9D7C2F41}" sibTransId="{C14FE208-6116-4921-919E-9358ADE08352}"/>
    <dgm:cxn modelId="{2E5A8461-A433-438A-A093-72FFFCD36611}" type="presOf" srcId="{6D33170B-E018-4CBB-9911-3966EAB67BD1}" destId="{EAA13AB4-C4C4-4D96-BBD9-836378123FA4}" srcOrd="0" destOrd="0" presId="urn:microsoft.com/office/officeart/2005/8/layout/hList6"/>
    <dgm:cxn modelId="{DDE40754-D2AB-4B53-8DE8-AB6E2C17778F}" type="presOf" srcId="{67B576BA-A461-4B4A-88AB-7D84C66231D6}" destId="{E7F98AC3-9DF1-4C9F-AEA6-EC1C4FA21855}" srcOrd="0" destOrd="0" presId="urn:microsoft.com/office/officeart/2005/8/layout/hList6"/>
    <dgm:cxn modelId="{1202D2AB-A8CB-4C85-AB3C-BE298C55DC7D}" type="presParOf" srcId="{EAA13AB4-C4C4-4D96-BBD9-836378123FA4}" destId="{E7F98AC3-9DF1-4C9F-AEA6-EC1C4FA2185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33170B-E018-4CBB-9911-3966EAB67BD1}" type="doc">
      <dgm:prSet loTypeId="urn:microsoft.com/office/officeart/2005/8/layout/hList6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D6F02B4C-E2E5-4BD7-A2D5-3412D8BC4918}">
      <dgm:prSet phldrT="[Text]" custT="1"/>
      <dgm:spPr/>
      <dgm:t>
        <a:bodyPr/>
        <a:lstStyle/>
        <a:p>
          <a:pPr algn="r" rtl="1">
            <a:lnSpc>
              <a:spcPts val="3500"/>
            </a:lnSpc>
            <a:spcAft>
              <a:spcPct val="35000"/>
            </a:spcAft>
          </a:pPr>
          <a:r>
            <a:rPr lang="fa-IR" sz="28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ج)آگاهی بخشی </a:t>
          </a:r>
        </a:p>
        <a:p>
          <a:pPr algn="r">
            <a:lnSpc>
              <a:spcPts val="3500"/>
            </a:lnSpc>
            <a:spcAft>
              <a:spcPct val="35000"/>
            </a:spcAft>
          </a:pPr>
          <a:endParaRPr lang="fa-IR" sz="2800" b="1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جلسات گروهی مطالعه </a:t>
          </a:r>
        </a:p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مشاوره فردی </a:t>
          </a:r>
          <a:endParaRPr lang="fa-IR" sz="2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C1BAE489-0BED-49A3-A48A-25828D55159D}" type="parTrans" cxnId="{E0046FB0-DB4D-4F66-9CE8-B32E749C97B0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A7D06A62-A93B-44A6-82FC-1ABA48A80113}" type="sibTrans" cxnId="{E0046FB0-DB4D-4F66-9CE8-B32E749C97B0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EAA13AB4-C4C4-4D96-BBD9-836378123FA4}" type="pres">
      <dgm:prSet presAssocID="{6D33170B-E018-4CBB-9911-3966EAB67BD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C0F479-9C2A-47B8-B967-BC5A66C013E7}" type="pres">
      <dgm:prSet presAssocID="{D6F02B4C-E2E5-4BD7-A2D5-3412D8BC4918}" presName="node" presStyleLbl="node1" presStyleIdx="0" presStyleCnt="1" custLinFactX="-200000" custLinFactNeighborX="-200513" custLinFactNeighborY="6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E636259-496B-4B98-8E0D-1E254B730520}" type="presOf" srcId="{D6F02B4C-E2E5-4BD7-A2D5-3412D8BC4918}" destId="{5DC0F479-9C2A-47B8-B967-BC5A66C013E7}" srcOrd="0" destOrd="0" presId="urn:microsoft.com/office/officeart/2005/8/layout/hList6"/>
    <dgm:cxn modelId="{E0046FB0-DB4D-4F66-9CE8-B32E749C97B0}" srcId="{6D33170B-E018-4CBB-9911-3966EAB67BD1}" destId="{D6F02B4C-E2E5-4BD7-A2D5-3412D8BC4918}" srcOrd="0" destOrd="0" parTransId="{C1BAE489-0BED-49A3-A48A-25828D55159D}" sibTransId="{A7D06A62-A93B-44A6-82FC-1ABA48A80113}"/>
    <dgm:cxn modelId="{3881BCBA-BD35-4048-8F3C-F3B516FC754A}" type="presOf" srcId="{6D33170B-E018-4CBB-9911-3966EAB67BD1}" destId="{EAA13AB4-C4C4-4D96-BBD9-836378123FA4}" srcOrd="0" destOrd="0" presId="urn:microsoft.com/office/officeart/2005/8/layout/hList6"/>
    <dgm:cxn modelId="{C3180960-2A48-46D7-ADCC-2FE45CE9F45E}" type="presParOf" srcId="{EAA13AB4-C4C4-4D96-BBD9-836378123FA4}" destId="{5DC0F479-9C2A-47B8-B967-BC5A66C013E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33170B-E018-4CBB-9911-3966EAB67BD1}" type="doc">
      <dgm:prSet loTypeId="urn:microsoft.com/office/officeart/2005/8/layout/hList6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D6F02B4C-E2E5-4BD7-A2D5-3412D8BC4918}">
      <dgm:prSet phldrT="[Text]" custT="1"/>
      <dgm:spPr/>
      <dgm:t>
        <a:bodyPr/>
        <a:lstStyle/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د) فضا سازی اخلاقی و معنوی  </a:t>
          </a:r>
        </a:p>
        <a:p>
          <a:pPr algn="r">
            <a:lnSpc>
              <a:spcPts val="3000"/>
            </a:lnSpc>
            <a:spcAft>
              <a:spcPts val="0"/>
            </a:spcAft>
          </a:pPr>
          <a:endParaRPr lang="fa-IR" sz="2800" b="1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استماع سخنرانی های اخلاقی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حضور در مراسمات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حضور در اردوهای تربیتی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مطالعه کتب مفید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فعالیت</a:t>
          </a:r>
          <a:endParaRPr lang="fa-IR" sz="2800" i="0" dirty="0">
            <a:ln/>
            <a:effectLst/>
            <a:cs typeface="B Titr" pitchFamily="2" charset="-78"/>
          </a:endParaRPr>
        </a:p>
      </dgm:t>
    </dgm:pt>
    <dgm:pt modelId="{C1BAE489-0BED-49A3-A48A-25828D55159D}" type="parTrans" cxnId="{E0046FB0-DB4D-4F66-9CE8-B32E749C97B0}">
      <dgm:prSet/>
      <dgm:spPr/>
      <dgm:t>
        <a:bodyPr/>
        <a:lstStyle/>
        <a:p>
          <a:pPr algn="r" rtl="1">
            <a:lnSpc>
              <a:spcPts val="3500"/>
            </a:lnSpc>
          </a:pPr>
          <a:endParaRPr lang="fa-IR" sz="280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A7D06A62-A93B-44A6-82FC-1ABA48A80113}" type="sibTrans" cxnId="{E0046FB0-DB4D-4F66-9CE8-B32E749C97B0}">
      <dgm:prSet/>
      <dgm:spPr/>
      <dgm:t>
        <a:bodyPr/>
        <a:lstStyle/>
        <a:p>
          <a:pPr algn="r" rtl="1">
            <a:lnSpc>
              <a:spcPts val="3500"/>
            </a:lnSpc>
          </a:pPr>
          <a:endParaRPr lang="fa-IR" sz="280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EAA13AB4-C4C4-4D96-BBD9-836378123FA4}" type="pres">
      <dgm:prSet presAssocID="{6D33170B-E018-4CBB-9911-3966EAB67BD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C0F479-9C2A-47B8-B967-BC5A66C013E7}" type="pres">
      <dgm:prSet presAssocID="{D6F02B4C-E2E5-4BD7-A2D5-3412D8BC491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CF71F3-A37C-463C-BAF6-B3576538D7AF}" type="presOf" srcId="{D6F02B4C-E2E5-4BD7-A2D5-3412D8BC4918}" destId="{5DC0F479-9C2A-47B8-B967-BC5A66C013E7}" srcOrd="0" destOrd="0" presId="urn:microsoft.com/office/officeart/2005/8/layout/hList6"/>
    <dgm:cxn modelId="{1C9B9254-1EF4-4A70-AA2F-4E9EC3EA8EE6}" type="presOf" srcId="{6D33170B-E018-4CBB-9911-3966EAB67BD1}" destId="{EAA13AB4-C4C4-4D96-BBD9-836378123FA4}" srcOrd="0" destOrd="0" presId="urn:microsoft.com/office/officeart/2005/8/layout/hList6"/>
    <dgm:cxn modelId="{E0046FB0-DB4D-4F66-9CE8-B32E749C97B0}" srcId="{6D33170B-E018-4CBB-9911-3966EAB67BD1}" destId="{D6F02B4C-E2E5-4BD7-A2D5-3412D8BC4918}" srcOrd="0" destOrd="0" parTransId="{C1BAE489-0BED-49A3-A48A-25828D55159D}" sibTransId="{A7D06A62-A93B-44A6-82FC-1ABA48A80113}"/>
    <dgm:cxn modelId="{A8838E0F-1A11-434B-9A8B-3FE1BE3894FD}" type="presParOf" srcId="{EAA13AB4-C4C4-4D96-BBD9-836378123FA4}" destId="{5DC0F479-9C2A-47B8-B967-BC5A66C013E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33170B-E018-4CBB-9911-3966EAB67BD1}" type="doc">
      <dgm:prSet loTypeId="urn:microsoft.com/office/officeart/2005/8/layout/hList6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67B576BA-A461-4B4A-88AB-7D84C66231D6}">
      <dgm:prSet phldrT="[Text]" custT="1"/>
      <dgm:spPr/>
      <dgm:t>
        <a:bodyPr/>
        <a:lstStyle/>
        <a:p>
          <a:pPr algn="r" rtl="1">
            <a:lnSpc>
              <a:spcPts val="3000"/>
            </a:lnSpc>
            <a:spcAft>
              <a:spcPts val="0"/>
            </a:spcAft>
          </a:pPr>
          <a:r>
            <a:rPr lang="fa-IR" sz="28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هـ) استفاده از ابزارهای تربیتی  </a:t>
          </a:r>
        </a:p>
        <a:p>
          <a:pPr algn="r">
            <a:lnSpc>
              <a:spcPts val="3000"/>
            </a:lnSpc>
            <a:spcAft>
              <a:spcPts val="0"/>
            </a:spcAft>
          </a:pPr>
          <a:endParaRPr lang="fa-IR" sz="2800" b="1" dirty="0" smtClean="0">
            <a:ln/>
            <a:solidFill>
              <a:schemeClr val="tx1"/>
            </a:solidFill>
            <a:cs typeface="B Titr" pitchFamily="2" charset="-78"/>
          </a:endParaRP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تشویق 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تنبیه 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تعلیق </a:t>
          </a:r>
          <a:endParaRPr lang="fa-IR" sz="2800" i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B77D8E4B-9032-460E-8A1D-6CDE9D7C2F41}" type="parTrans" cxnId="{41FCB548-3FD3-46EC-A76F-9FE908878D01}">
      <dgm:prSet/>
      <dgm:spPr/>
      <dgm:t>
        <a:bodyPr/>
        <a:lstStyle/>
        <a:p>
          <a:pPr algn="r" rtl="1">
            <a:lnSpc>
              <a:spcPts val="3500"/>
            </a:lnSpc>
          </a:pPr>
          <a:endParaRPr lang="fa-IR" sz="280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C14FE208-6116-4921-919E-9358ADE08352}" type="sibTrans" cxnId="{41FCB548-3FD3-46EC-A76F-9FE908878D01}">
      <dgm:prSet/>
      <dgm:spPr/>
      <dgm:t>
        <a:bodyPr/>
        <a:lstStyle/>
        <a:p>
          <a:pPr algn="r" rtl="1">
            <a:lnSpc>
              <a:spcPts val="3500"/>
            </a:lnSpc>
          </a:pPr>
          <a:endParaRPr lang="fa-IR" sz="280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EAA13AB4-C4C4-4D96-BBD9-836378123FA4}" type="pres">
      <dgm:prSet presAssocID="{6D33170B-E018-4CBB-9911-3966EAB67BD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7F98AC3-9DF1-4C9F-AEA6-EC1C4FA21855}" type="pres">
      <dgm:prSet presAssocID="{67B576BA-A461-4B4A-88AB-7D84C66231D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1FCB548-3FD3-46EC-A76F-9FE908878D01}" srcId="{6D33170B-E018-4CBB-9911-3966EAB67BD1}" destId="{67B576BA-A461-4B4A-88AB-7D84C66231D6}" srcOrd="0" destOrd="0" parTransId="{B77D8E4B-9032-460E-8A1D-6CDE9D7C2F41}" sibTransId="{C14FE208-6116-4921-919E-9358ADE08352}"/>
    <dgm:cxn modelId="{FEA62200-1355-4BB5-8BA4-FCC8BADDABBA}" type="presOf" srcId="{67B576BA-A461-4B4A-88AB-7D84C66231D6}" destId="{E7F98AC3-9DF1-4C9F-AEA6-EC1C4FA21855}" srcOrd="0" destOrd="0" presId="urn:microsoft.com/office/officeart/2005/8/layout/hList6"/>
    <dgm:cxn modelId="{CA209C98-EF7A-4643-9E0E-5851E140E93A}" type="presOf" srcId="{6D33170B-E018-4CBB-9911-3966EAB67BD1}" destId="{EAA13AB4-C4C4-4D96-BBD9-836378123FA4}" srcOrd="0" destOrd="0" presId="urn:microsoft.com/office/officeart/2005/8/layout/hList6"/>
    <dgm:cxn modelId="{831C47A9-501F-42D9-B5C9-E9FD94757F27}" type="presParOf" srcId="{EAA13AB4-C4C4-4D96-BBD9-836378123FA4}" destId="{E7F98AC3-9DF1-4C9F-AEA6-EC1C4FA2185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8B2C04-A015-4F2A-A44C-E459B8B20058}" type="doc">
      <dgm:prSet loTypeId="urn:microsoft.com/office/officeart/2005/8/layout/hierarchy2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AAA831-9388-494B-BA60-B3DCA37FAC0A}">
      <dgm:prSet phldrT="[Text]" custT="1"/>
      <dgm:spPr/>
      <dgm:t>
        <a:bodyPr/>
        <a:lstStyle/>
        <a:p>
          <a:r>
            <a:rPr lang="fa-IR" sz="36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B Traffic" pitchFamily="2" charset="-78"/>
            </a:rPr>
            <a:t>آموزش</a:t>
          </a:r>
          <a:r>
            <a:rPr lang="fa-IR" sz="1700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 در ابعاد</a:t>
          </a:r>
          <a:endParaRPr lang="en-US" sz="1700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gm:t>
    </dgm:pt>
    <dgm:pt modelId="{CA17A375-D0A9-4555-9FA9-42E67BAA7913}" type="parTrans" cxnId="{94BC1D90-4CAE-47F8-AAE3-B3EEE3DA507B}">
      <dgm:prSet/>
      <dgm:spPr/>
      <dgm:t>
        <a:bodyPr/>
        <a:lstStyle/>
        <a:p>
          <a:endParaRPr lang="en-US"/>
        </a:p>
      </dgm:t>
    </dgm:pt>
    <dgm:pt modelId="{9F783E9E-2539-4C3C-8030-87802FDB617B}" type="sibTrans" cxnId="{94BC1D90-4CAE-47F8-AAE3-B3EEE3DA507B}">
      <dgm:prSet/>
      <dgm:spPr/>
      <dgm:t>
        <a:bodyPr/>
        <a:lstStyle/>
        <a:p>
          <a:endParaRPr lang="en-US"/>
        </a:p>
      </dgm:t>
    </dgm:pt>
    <dgm:pt modelId="{8033271C-46E8-4CD7-850A-8363C33FC47C}">
      <dgm:prSet phldrT="[Text]" custT="1"/>
      <dgm:spPr/>
      <dgm:t>
        <a:bodyPr/>
        <a:lstStyle/>
        <a:p>
          <a:r>
            <a:rPr lang="fa-IR" sz="18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معرفت</a:t>
          </a:r>
          <a:endParaRPr lang="en-US" sz="1800" b="1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gm:t>
    </dgm:pt>
    <dgm:pt modelId="{E0BEABF3-108A-4021-88C3-867785B8508C}" type="parTrans" cxnId="{F3221E0B-AD62-4D2E-A665-55A2E0876E11}">
      <dgm:prSet/>
      <dgm:spPr/>
      <dgm:t>
        <a:bodyPr/>
        <a:lstStyle/>
        <a:p>
          <a:endParaRPr lang="en-US"/>
        </a:p>
      </dgm:t>
    </dgm:pt>
    <dgm:pt modelId="{B75FB0DF-5700-4934-A121-4F11464AF1E7}" type="sibTrans" cxnId="{F3221E0B-AD62-4D2E-A665-55A2E0876E11}">
      <dgm:prSet/>
      <dgm:spPr/>
      <dgm:t>
        <a:bodyPr/>
        <a:lstStyle/>
        <a:p>
          <a:endParaRPr lang="en-US"/>
        </a:p>
      </dgm:t>
    </dgm:pt>
    <dgm:pt modelId="{34B79F71-6E40-47D4-89F2-934EA9A2BEB6}">
      <dgm:prSet phldrT="[Text]" custT="1"/>
      <dgm:spPr/>
      <dgm:t>
        <a:bodyPr/>
        <a:lstStyle/>
        <a:p>
          <a:r>
            <a:rPr lang="fa-IR" sz="1800" b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تربیت</a:t>
          </a:r>
          <a:endParaRPr lang="en-US" sz="1800" b="1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gm:t>
    </dgm:pt>
    <dgm:pt modelId="{7FC8C769-ACF5-461F-A50D-1843D743B6B2}" type="parTrans" cxnId="{18B4FEC1-8E33-499F-8EA8-F5A08D6AC96C}">
      <dgm:prSet/>
      <dgm:spPr/>
      <dgm:t>
        <a:bodyPr/>
        <a:lstStyle/>
        <a:p>
          <a:endParaRPr lang="en-US"/>
        </a:p>
      </dgm:t>
    </dgm:pt>
    <dgm:pt modelId="{36C1D36B-FE4F-4174-8E49-7B1CF3E982CF}" type="sibTrans" cxnId="{18B4FEC1-8E33-499F-8EA8-F5A08D6AC96C}">
      <dgm:prSet/>
      <dgm:spPr/>
      <dgm:t>
        <a:bodyPr/>
        <a:lstStyle/>
        <a:p>
          <a:endParaRPr lang="en-US"/>
        </a:p>
      </dgm:t>
    </dgm:pt>
    <dgm:pt modelId="{07EDCAE8-4943-4648-BCF8-EC314B2F2360}">
      <dgm:prSet phldrT="[Text]" custT="1"/>
      <dgm:spPr/>
      <dgm:t>
        <a:bodyPr/>
        <a:lstStyle/>
        <a:p>
          <a:r>
            <a:rPr lang="fa-IR" sz="1800" b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بصیرت</a:t>
          </a:r>
          <a:endParaRPr lang="en-US" sz="1800" b="1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gm:t>
    </dgm:pt>
    <dgm:pt modelId="{DB3EA281-347D-4DA1-94A4-C0F2123C7E7C}" type="parTrans" cxnId="{14318C96-B2A1-44E6-A9D3-EFA45FD32E8A}">
      <dgm:prSet/>
      <dgm:spPr/>
      <dgm:t>
        <a:bodyPr/>
        <a:lstStyle/>
        <a:p>
          <a:endParaRPr lang="en-US"/>
        </a:p>
      </dgm:t>
    </dgm:pt>
    <dgm:pt modelId="{C560F2CC-5341-405D-9615-A4B5316DE64D}" type="sibTrans" cxnId="{14318C96-B2A1-44E6-A9D3-EFA45FD32E8A}">
      <dgm:prSet/>
      <dgm:spPr/>
      <dgm:t>
        <a:bodyPr/>
        <a:lstStyle/>
        <a:p>
          <a:endParaRPr lang="en-US"/>
        </a:p>
      </dgm:t>
    </dgm:pt>
    <dgm:pt modelId="{A4A155C7-8C70-44A4-ACCD-8C9A8A5F3521}">
      <dgm:prSet phldrT="[Text]" custT="1"/>
      <dgm:spPr/>
      <dgm:t>
        <a:bodyPr/>
        <a:lstStyle/>
        <a:p>
          <a:r>
            <a:rPr lang="fa-IR" sz="1800" b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مهارت</a:t>
          </a:r>
          <a:endParaRPr lang="en-US" sz="1800" b="1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gm:t>
    </dgm:pt>
    <dgm:pt modelId="{7FD1E6C3-9E4A-4984-BDCA-BAB864728B68}" type="parTrans" cxnId="{29B010CA-3240-4D96-9703-EF526FA834C8}">
      <dgm:prSet/>
      <dgm:spPr/>
      <dgm:t>
        <a:bodyPr/>
        <a:lstStyle/>
        <a:p>
          <a:endParaRPr lang="en-US"/>
        </a:p>
      </dgm:t>
    </dgm:pt>
    <dgm:pt modelId="{CA13E379-67D3-487F-9437-2A84CEE7D206}" type="sibTrans" cxnId="{29B010CA-3240-4D96-9703-EF526FA834C8}">
      <dgm:prSet/>
      <dgm:spPr/>
      <dgm:t>
        <a:bodyPr/>
        <a:lstStyle/>
        <a:p>
          <a:endParaRPr lang="en-US"/>
        </a:p>
      </dgm:t>
    </dgm:pt>
    <dgm:pt modelId="{5B75F5F7-0702-49AB-B917-64F8F2F26BFA}" type="pres">
      <dgm:prSet presAssocID="{E18B2C04-A015-4F2A-A44C-E459B8B2005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626A1-E663-4763-8855-BE44AF92FD5D}" type="pres">
      <dgm:prSet presAssocID="{8CAAA831-9388-494B-BA60-B3DCA37FAC0A}" presName="root1" presStyleCnt="0"/>
      <dgm:spPr/>
    </dgm:pt>
    <dgm:pt modelId="{46957282-B5B2-4F70-BCFD-129B8BBE5EB1}" type="pres">
      <dgm:prSet presAssocID="{8CAAA831-9388-494B-BA60-B3DCA37FAC0A}" presName="LevelOneTextNode" presStyleLbl="node0" presStyleIdx="0" presStyleCnt="1" custScaleX="184706" custScaleY="140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2D8D9-A1D4-4526-8234-B8D79BDE20BF}" type="pres">
      <dgm:prSet presAssocID="{8CAAA831-9388-494B-BA60-B3DCA37FAC0A}" presName="level2hierChild" presStyleCnt="0"/>
      <dgm:spPr/>
    </dgm:pt>
    <dgm:pt modelId="{2F26A90D-30B6-47C9-B75F-A5D15248CF81}" type="pres">
      <dgm:prSet presAssocID="{E0BEABF3-108A-4021-88C3-867785B8508C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2B9A239-E033-46CD-B35F-B55F69BECF63}" type="pres">
      <dgm:prSet presAssocID="{E0BEABF3-108A-4021-88C3-867785B8508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E1631D1-A6D5-4034-8B5B-6D85BDB232BB}" type="pres">
      <dgm:prSet presAssocID="{8033271C-46E8-4CD7-850A-8363C33FC47C}" presName="root2" presStyleCnt="0"/>
      <dgm:spPr/>
    </dgm:pt>
    <dgm:pt modelId="{DE551351-5990-4611-8997-34B28DA06A31}" type="pres">
      <dgm:prSet presAssocID="{8033271C-46E8-4CD7-850A-8363C33FC47C}" presName="LevelTwoTextNode" presStyleLbl="node2" presStyleIdx="0" presStyleCnt="4" custScaleY="74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E43F3-0D4E-4F66-9D41-3FA68BF58A7A}" type="pres">
      <dgm:prSet presAssocID="{8033271C-46E8-4CD7-850A-8363C33FC47C}" presName="level3hierChild" presStyleCnt="0"/>
      <dgm:spPr/>
    </dgm:pt>
    <dgm:pt modelId="{41365C29-4A58-40F8-BB67-EEE7C39E5556}" type="pres">
      <dgm:prSet presAssocID="{7FC8C769-ACF5-461F-A50D-1843D743B6B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74C2614-E2AA-48C9-B4FD-72476F775F5E}" type="pres">
      <dgm:prSet presAssocID="{7FC8C769-ACF5-461F-A50D-1843D743B6B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6C15F35-6318-4016-865D-1C16629838EB}" type="pres">
      <dgm:prSet presAssocID="{34B79F71-6E40-47D4-89F2-934EA9A2BEB6}" presName="root2" presStyleCnt="0"/>
      <dgm:spPr/>
    </dgm:pt>
    <dgm:pt modelId="{BC6E36CB-DEE4-42F6-A0B3-B5417EB0AC2F}" type="pres">
      <dgm:prSet presAssocID="{34B79F71-6E40-47D4-89F2-934EA9A2BEB6}" presName="LevelTwoTextNode" presStyleLbl="node2" presStyleIdx="1" presStyleCnt="4" custScaleY="74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E51844-F42D-46A6-8DCE-65C00E408299}" type="pres">
      <dgm:prSet presAssocID="{34B79F71-6E40-47D4-89F2-934EA9A2BEB6}" presName="level3hierChild" presStyleCnt="0"/>
      <dgm:spPr/>
    </dgm:pt>
    <dgm:pt modelId="{7E7ADF19-C4B8-4A33-BFA1-316855EF4D64}" type="pres">
      <dgm:prSet presAssocID="{DB3EA281-347D-4DA1-94A4-C0F2123C7E7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D59410D-7CB8-4AE7-9776-40ACCBBA468F}" type="pres">
      <dgm:prSet presAssocID="{DB3EA281-347D-4DA1-94A4-C0F2123C7E7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A6C2066-DD96-4DAC-A919-D3D87F82606F}" type="pres">
      <dgm:prSet presAssocID="{07EDCAE8-4943-4648-BCF8-EC314B2F2360}" presName="root2" presStyleCnt="0"/>
      <dgm:spPr/>
    </dgm:pt>
    <dgm:pt modelId="{2A6280F3-8806-406B-AEC3-D2C8716A21DD}" type="pres">
      <dgm:prSet presAssocID="{07EDCAE8-4943-4648-BCF8-EC314B2F2360}" presName="LevelTwoTextNode" presStyleLbl="node2" presStyleIdx="2" presStyleCnt="4" custScaleY="74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512D6-22B0-4B77-932C-9A3C8756C8CD}" type="pres">
      <dgm:prSet presAssocID="{07EDCAE8-4943-4648-BCF8-EC314B2F2360}" presName="level3hierChild" presStyleCnt="0"/>
      <dgm:spPr/>
    </dgm:pt>
    <dgm:pt modelId="{F307F9BB-78B0-43A0-AD7B-5F83CB554E08}" type="pres">
      <dgm:prSet presAssocID="{7FD1E6C3-9E4A-4984-BDCA-BAB864728B6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C8288FDB-D5F2-40DE-8C47-496F40B2F410}" type="pres">
      <dgm:prSet presAssocID="{7FD1E6C3-9E4A-4984-BDCA-BAB864728B6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8FBDEA9-FC5E-426A-9DC2-3807DE49C1B6}" type="pres">
      <dgm:prSet presAssocID="{A4A155C7-8C70-44A4-ACCD-8C9A8A5F3521}" presName="root2" presStyleCnt="0"/>
      <dgm:spPr/>
    </dgm:pt>
    <dgm:pt modelId="{11366BFB-5DBB-4C87-9BD9-CB76C9D7D48E}" type="pres">
      <dgm:prSet presAssocID="{A4A155C7-8C70-44A4-ACCD-8C9A8A5F3521}" presName="LevelTwoTextNode" presStyleLbl="node2" presStyleIdx="3" presStyleCnt="4" custScaleY="74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D7AF0-C8E2-4E89-9585-2FA45B0F7DEE}" type="pres">
      <dgm:prSet presAssocID="{A4A155C7-8C70-44A4-ACCD-8C9A8A5F3521}" presName="level3hierChild" presStyleCnt="0"/>
      <dgm:spPr/>
    </dgm:pt>
  </dgm:ptLst>
  <dgm:cxnLst>
    <dgm:cxn modelId="{9E7720FB-E771-473E-A3CA-D96DE67BBF8A}" type="presOf" srcId="{DB3EA281-347D-4DA1-94A4-C0F2123C7E7C}" destId="{FD59410D-7CB8-4AE7-9776-40ACCBBA468F}" srcOrd="1" destOrd="0" presId="urn:microsoft.com/office/officeart/2005/8/layout/hierarchy2"/>
    <dgm:cxn modelId="{CE8F8D1C-EFD5-43F3-9AB7-1E706935BB7E}" type="presOf" srcId="{A4A155C7-8C70-44A4-ACCD-8C9A8A5F3521}" destId="{11366BFB-5DBB-4C87-9BD9-CB76C9D7D48E}" srcOrd="0" destOrd="0" presId="urn:microsoft.com/office/officeart/2005/8/layout/hierarchy2"/>
    <dgm:cxn modelId="{9232F835-C249-4986-AD56-AD1BB7762D15}" type="presOf" srcId="{07EDCAE8-4943-4648-BCF8-EC314B2F2360}" destId="{2A6280F3-8806-406B-AEC3-D2C8716A21DD}" srcOrd="0" destOrd="0" presId="urn:microsoft.com/office/officeart/2005/8/layout/hierarchy2"/>
    <dgm:cxn modelId="{0C29EDCA-6239-4891-8CB2-172B89AB9E69}" type="presOf" srcId="{DB3EA281-347D-4DA1-94A4-C0F2123C7E7C}" destId="{7E7ADF19-C4B8-4A33-BFA1-316855EF4D64}" srcOrd="0" destOrd="0" presId="urn:microsoft.com/office/officeart/2005/8/layout/hierarchy2"/>
    <dgm:cxn modelId="{99516EC5-A36F-49A5-9657-BA5CFA710A7F}" type="presOf" srcId="{7FC8C769-ACF5-461F-A50D-1843D743B6B2}" destId="{D74C2614-E2AA-48C9-B4FD-72476F775F5E}" srcOrd="1" destOrd="0" presId="urn:microsoft.com/office/officeart/2005/8/layout/hierarchy2"/>
    <dgm:cxn modelId="{C20BCE8B-5AA1-406C-9D47-7297DCB668F0}" type="presOf" srcId="{34B79F71-6E40-47D4-89F2-934EA9A2BEB6}" destId="{BC6E36CB-DEE4-42F6-A0B3-B5417EB0AC2F}" srcOrd="0" destOrd="0" presId="urn:microsoft.com/office/officeart/2005/8/layout/hierarchy2"/>
    <dgm:cxn modelId="{9A41BE83-F427-453D-83B0-2879C1650CF7}" type="presOf" srcId="{8033271C-46E8-4CD7-850A-8363C33FC47C}" destId="{DE551351-5990-4611-8997-34B28DA06A31}" srcOrd="0" destOrd="0" presId="urn:microsoft.com/office/officeart/2005/8/layout/hierarchy2"/>
    <dgm:cxn modelId="{69239478-1ABC-43CE-B040-CB19ACA67635}" type="presOf" srcId="{E18B2C04-A015-4F2A-A44C-E459B8B20058}" destId="{5B75F5F7-0702-49AB-B917-64F8F2F26BFA}" srcOrd="0" destOrd="0" presId="urn:microsoft.com/office/officeart/2005/8/layout/hierarchy2"/>
    <dgm:cxn modelId="{324AEDB0-2CF7-47AE-8A60-CA722B687DDA}" type="presOf" srcId="{7FC8C769-ACF5-461F-A50D-1843D743B6B2}" destId="{41365C29-4A58-40F8-BB67-EEE7C39E5556}" srcOrd="0" destOrd="0" presId="urn:microsoft.com/office/officeart/2005/8/layout/hierarchy2"/>
    <dgm:cxn modelId="{29B010CA-3240-4D96-9703-EF526FA834C8}" srcId="{8CAAA831-9388-494B-BA60-B3DCA37FAC0A}" destId="{A4A155C7-8C70-44A4-ACCD-8C9A8A5F3521}" srcOrd="3" destOrd="0" parTransId="{7FD1E6C3-9E4A-4984-BDCA-BAB864728B68}" sibTransId="{CA13E379-67D3-487F-9437-2A84CEE7D206}"/>
    <dgm:cxn modelId="{F4AA4C23-9441-4DDC-BCD1-57D2CB5E031E}" type="presOf" srcId="{7FD1E6C3-9E4A-4984-BDCA-BAB864728B68}" destId="{C8288FDB-D5F2-40DE-8C47-496F40B2F410}" srcOrd="1" destOrd="0" presId="urn:microsoft.com/office/officeart/2005/8/layout/hierarchy2"/>
    <dgm:cxn modelId="{24AEEBB4-F48B-4E62-93E1-C699739ED3CA}" type="presOf" srcId="{E0BEABF3-108A-4021-88C3-867785B8508C}" destId="{2F26A90D-30B6-47C9-B75F-A5D15248CF81}" srcOrd="0" destOrd="0" presId="urn:microsoft.com/office/officeart/2005/8/layout/hierarchy2"/>
    <dgm:cxn modelId="{E3562EB2-43E7-4796-8720-060DC3F3CD9E}" type="presOf" srcId="{E0BEABF3-108A-4021-88C3-867785B8508C}" destId="{12B9A239-E033-46CD-B35F-B55F69BECF63}" srcOrd="1" destOrd="0" presId="urn:microsoft.com/office/officeart/2005/8/layout/hierarchy2"/>
    <dgm:cxn modelId="{14318C96-B2A1-44E6-A9D3-EFA45FD32E8A}" srcId="{8CAAA831-9388-494B-BA60-B3DCA37FAC0A}" destId="{07EDCAE8-4943-4648-BCF8-EC314B2F2360}" srcOrd="2" destOrd="0" parTransId="{DB3EA281-347D-4DA1-94A4-C0F2123C7E7C}" sibTransId="{C560F2CC-5341-405D-9615-A4B5316DE64D}"/>
    <dgm:cxn modelId="{F64AC321-A12B-49D8-B3D3-4620A5B9B7B7}" type="presOf" srcId="{7FD1E6C3-9E4A-4984-BDCA-BAB864728B68}" destId="{F307F9BB-78B0-43A0-AD7B-5F83CB554E08}" srcOrd="0" destOrd="0" presId="urn:microsoft.com/office/officeart/2005/8/layout/hierarchy2"/>
    <dgm:cxn modelId="{F3221E0B-AD62-4D2E-A665-55A2E0876E11}" srcId="{8CAAA831-9388-494B-BA60-B3DCA37FAC0A}" destId="{8033271C-46E8-4CD7-850A-8363C33FC47C}" srcOrd="0" destOrd="0" parTransId="{E0BEABF3-108A-4021-88C3-867785B8508C}" sibTransId="{B75FB0DF-5700-4934-A121-4F11464AF1E7}"/>
    <dgm:cxn modelId="{1F5FE8C7-AD8B-4141-AE3C-2F58C3D2B4EA}" type="presOf" srcId="{8CAAA831-9388-494B-BA60-B3DCA37FAC0A}" destId="{46957282-B5B2-4F70-BCFD-129B8BBE5EB1}" srcOrd="0" destOrd="0" presId="urn:microsoft.com/office/officeart/2005/8/layout/hierarchy2"/>
    <dgm:cxn modelId="{94BC1D90-4CAE-47F8-AAE3-B3EEE3DA507B}" srcId="{E18B2C04-A015-4F2A-A44C-E459B8B20058}" destId="{8CAAA831-9388-494B-BA60-B3DCA37FAC0A}" srcOrd="0" destOrd="0" parTransId="{CA17A375-D0A9-4555-9FA9-42E67BAA7913}" sibTransId="{9F783E9E-2539-4C3C-8030-87802FDB617B}"/>
    <dgm:cxn modelId="{18B4FEC1-8E33-499F-8EA8-F5A08D6AC96C}" srcId="{8CAAA831-9388-494B-BA60-B3DCA37FAC0A}" destId="{34B79F71-6E40-47D4-89F2-934EA9A2BEB6}" srcOrd="1" destOrd="0" parTransId="{7FC8C769-ACF5-461F-A50D-1843D743B6B2}" sibTransId="{36C1D36B-FE4F-4174-8E49-7B1CF3E982CF}"/>
    <dgm:cxn modelId="{EC243E6C-E6ED-491C-A9E0-6A20995E834D}" type="presParOf" srcId="{5B75F5F7-0702-49AB-B917-64F8F2F26BFA}" destId="{4E5626A1-E663-4763-8855-BE44AF92FD5D}" srcOrd="0" destOrd="0" presId="urn:microsoft.com/office/officeart/2005/8/layout/hierarchy2"/>
    <dgm:cxn modelId="{5FB96F3F-4EA3-4E72-8D52-0B639EF9C905}" type="presParOf" srcId="{4E5626A1-E663-4763-8855-BE44AF92FD5D}" destId="{46957282-B5B2-4F70-BCFD-129B8BBE5EB1}" srcOrd="0" destOrd="0" presId="urn:microsoft.com/office/officeart/2005/8/layout/hierarchy2"/>
    <dgm:cxn modelId="{9A9D5CA3-05DB-4E51-ACA5-9AD201E7E42F}" type="presParOf" srcId="{4E5626A1-E663-4763-8855-BE44AF92FD5D}" destId="{4A52D8D9-A1D4-4526-8234-B8D79BDE20BF}" srcOrd="1" destOrd="0" presId="urn:microsoft.com/office/officeart/2005/8/layout/hierarchy2"/>
    <dgm:cxn modelId="{657BB639-7DAE-426E-BC2E-265C2C55150A}" type="presParOf" srcId="{4A52D8D9-A1D4-4526-8234-B8D79BDE20BF}" destId="{2F26A90D-30B6-47C9-B75F-A5D15248CF81}" srcOrd="0" destOrd="0" presId="urn:microsoft.com/office/officeart/2005/8/layout/hierarchy2"/>
    <dgm:cxn modelId="{68319BEA-8290-441D-918C-385B09565A6A}" type="presParOf" srcId="{2F26A90D-30B6-47C9-B75F-A5D15248CF81}" destId="{12B9A239-E033-46CD-B35F-B55F69BECF63}" srcOrd="0" destOrd="0" presId="urn:microsoft.com/office/officeart/2005/8/layout/hierarchy2"/>
    <dgm:cxn modelId="{FC559FDB-2BE4-4AC3-8407-3A9CF8B09880}" type="presParOf" srcId="{4A52D8D9-A1D4-4526-8234-B8D79BDE20BF}" destId="{2E1631D1-A6D5-4034-8B5B-6D85BDB232BB}" srcOrd="1" destOrd="0" presId="urn:microsoft.com/office/officeart/2005/8/layout/hierarchy2"/>
    <dgm:cxn modelId="{5CF649F4-FE32-474B-A2DE-B4C4D516909F}" type="presParOf" srcId="{2E1631D1-A6D5-4034-8B5B-6D85BDB232BB}" destId="{DE551351-5990-4611-8997-34B28DA06A31}" srcOrd="0" destOrd="0" presId="urn:microsoft.com/office/officeart/2005/8/layout/hierarchy2"/>
    <dgm:cxn modelId="{36B941A3-B8ED-440F-8DE1-0D20D5149A22}" type="presParOf" srcId="{2E1631D1-A6D5-4034-8B5B-6D85BDB232BB}" destId="{BC2E43F3-0D4E-4F66-9D41-3FA68BF58A7A}" srcOrd="1" destOrd="0" presId="urn:microsoft.com/office/officeart/2005/8/layout/hierarchy2"/>
    <dgm:cxn modelId="{99EA67A8-45B1-4ECA-A498-5A0B279D4229}" type="presParOf" srcId="{4A52D8D9-A1D4-4526-8234-B8D79BDE20BF}" destId="{41365C29-4A58-40F8-BB67-EEE7C39E5556}" srcOrd="2" destOrd="0" presId="urn:microsoft.com/office/officeart/2005/8/layout/hierarchy2"/>
    <dgm:cxn modelId="{7EBD7267-4615-43D9-8708-7ED00497F3EB}" type="presParOf" srcId="{41365C29-4A58-40F8-BB67-EEE7C39E5556}" destId="{D74C2614-E2AA-48C9-B4FD-72476F775F5E}" srcOrd="0" destOrd="0" presId="urn:microsoft.com/office/officeart/2005/8/layout/hierarchy2"/>
    <dgm:cxn modelId="{3581E82E-015F-4B1C-B96F-F74A1809A7B2}" type="presParOf" srcId="{4A52D8D9-A1D4-4526-8234-B8D79BDE20BF}" destId="{D6C15F35-6318-4016-865D-1C16629838EB}" srcOrd="3" destOrd="0" presId="urn:microsoft.com/office/officeart/2005/8/layout/hierarchy2"/>
    <dgm:cxn modelId="{D82BF0AE-FE7B-4932-94EC-425A5E6144CF}" type="presParOf" srcId="{D6C15F35-6318-4016-865D-1C16629838EB}" destId="{BC6E36CB-DEE4-42F6-A0B3-B5417EB0AC2F}" srcOrd="0" destOrd="0" presId="urn:microsoft.com/office/officeart/2005/8/layout/hierarchy2"/>
    <dgm:cxn modelId="{F7CE95D8-F56D-4ACB-BB16-DBFEA202B53D}" type="presParOf" srcId="{D6C15F35-6318-4016-865D-1C16629838EB}" destId="{B2E51844-F42D-46A6-8DCE-65C00E408299}" srcOrd="1" destOrd="0" presId="urn:microsoft.com/office/officeart/2005/8/layout/hierarchy2"/>
    <dgm:cxn modelId="{6BE3A6B4-6717-4A44-8213-F9E7A77E3E5E}" type="presParOf" srcId="{4A52D8D9-A1D4-4526-8234-B8D79BDE20BF}" destId="{7E7ADF19-C4B8-4A33-BFA1-316855EF4D64}" srcOrd="4" destOrd="0" presId="urn:microsoft.com/office/officeart/2005/8/layout/hierarchy2"/>
    <dgm:cxn modelId="{919FC546-7538-4D9E-B54C-2F805F693E33}" type="presParOf" srcId="{7E7ADF19-C4B8-4A33-BFA1-316855EF4D64}" destId="{FD59410D-7CB8-4AE7-9776-40ACCBBA468F}" srcOrd="0" destOrd="0" presId="urn:microsoft.com/office/officeart/2005/8/layout/hierarchy2"/>
    <dgm:cxn modelId="{1B278D8B-11A2-4DD7-9ABD-8FC45484E5A8}" type="presParOf" srcId="{4A52D8D9-A1D4-4526-8234-B8D79BDE20BF}" destId="{CA6C2066-DD96-4DAC-A919-D3D87F82606F}" srcOrd="5" destOrd="0" presId="urn:microsoft.com/office/officeart/2005/8/layout/hierarchy2"/>
    <dgm:cxn modelId="{4056DA96-E9E3-493A-9606-CACEBE76DD76}" type="presParOf" srcId="{CA6C2066-DD96-4DAC-A919-D3D87F82606F}" destId="{2A6280F3-8806-406B-AEC3-D2C8716A21DD}" srcOrd="0" destOrd="0" presId="urn:microsoft.com/office/officeart/2005/8/layout/hierarchy2"/>
    <dgm:cxn modelId="{D11DCCC5-63C6-4852-BA2C-E405BD9E6897}" type="presParOf" srcId="{CA6C2066-DD96-4DAC-A919-D3D87F82606F}" destId="{374512D6-22B0-4B77-932C-9A3C8756C8CD}" srcOrd="1" destOrd="0" presId="urn:microsoft.com/office/officeart/2005/8/layout/hierarchy2"/>
    <dgm:cxn modelId="{67E615C5-6E54-4165-BD4C-BDB9600A9477}" type="presParOf" srcId="{4A52D8D9-A1D4-4526-8234-B8D79BDE20BF}" destId="{F307F9BB-78B0-43A0-AD7B-5F83CB554E08}" srcOrd="6" destOrd="0" presId="urn:microsoft.com/office/officeart/2005/8/layout/hierarchy2"/>
    <dgm:cxn modelId="{8173B147-97A7-4E26-9DD3-928E67750F53}" type="presParOf" srcId="{F307F9BB-78B0-43A0-AD7B-5F83CB554E08}" destId="{C8288FDB-D5F2-40DE-8C47-496F40B2F410}" srcOrd="0" destOrd="0" presId="urn:microsoft.com/office/officeart/2005/8/layout/hierarchy2"/>
    <dgm:cxn modelId="{AC6322B2-8867-4D5F-B6A2-93EB8D4E8F13}" type="presParOf" srcId="{4A52D8D9-A1D4-4526-8234-B8D79BDE20BF}" destId="{28FBDEA9-FC5E-426A-9DC2-3807DE49C1B6}" srcOrd="7" destOrd="0" presId="urn:microsoft.com/office/officeart/2005/8/layout/hierarchy2"/>
    <dgm:cxn modelId="{7C0666CD-2F2B-4B44-9557-D9E1FB95C0E3}" type="presParOf" srcId="{28FBDEA9-FC5E-426A-9DC2-3807DE49C1B6}" destId="{11366BFB-5DBB-4C87-9BD9-CB76C9D7D48E}" srcOrd="0" destOrd="0" presId="urn:microsoft.com/office/officeart/2005/8/layout/hierarchy2"/>
    <dgm:cxn modelId="{B1CFA049-650F-4E0A-9E1F-53474B7FBC2B}" type="presParOf" srcId="{28FBDEA9-FC5E-426A-9DC2-3807DE49C1B6}" destId="{2DFD7AF0-C8E2-4E89-9585-2FA45B0F7D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171208-ED35-4E90-BF83-9045F7057BD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A0BC43-9C42-43C0-A9BC-D88DF70587E7}">
      <dgm:prSet phldrT="[Text]" custT="1"/>
      <dgm:spPr/>
      <dgm:t>
        <a:bodyPr/>
        <a:lstStyle/>
        <a:p>
          <a:r>
            <a:rPr lang="fa-IR" sz="2400" b="0" dirty="0" smtClean="0">
              <a:cs typeface="B Titr" pitchFamily="2" charset="-78"/>
            </a:rPr>
            <a:t>تعریف نــگـرش:</a:t>
          </a:r>
          <a:endParaRPr lang="en-US" sz="2400" b="0" dirty="0">
            <a:cs typeface="B Titr" pitchFamily="2" charset="-78"/>
          </a:endParaRPr>
        </a:p>
      </dgm:t>
    </dgm:pt>
    <dgm:pt modelId="{DB4D5567-FAC5-4FE2-B754-4FFC21CAED67}" type="parTrans" cxnId="{1F9D3C84-B74D-4AF1-B30C-516FDDF6796D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FE6A3581-E42E-4F00-8D4C-A4980BA36E12}" type="sibTrans" cxnId="{1F9D3C84-B74D-4AF1-B30C-516FDDF6796D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54AD1E22-D566-47A2-B6E3-CBE983B715D5}">
      <dgm:prSet custT="1"/>
      <dgm:spPr/>
      <dgm:t>
        <a:bodyPr/>
        <a:lstStyle/>
        <a:p>
          <a:pPr rtl="1"/>
          <a:r>
            <a:rPr lang="fa-IR" sz="2400" b="0" dirty="0" smtClean="0">
              <a:cs typeface="B Mitra" pitchFamily="2" charset="-78"/>
            </a:rPr>
            <a:t>ترکیب شناخت‌ها، احساسات و آمادگی برای عمل نسبت به یک چیز معین</a:t>
          </a:r>
          <a:endParaRPr lang="en-US" sz="2400" b="0" dirty="0">
            <a:cs typeface="B Mitra" pitchFamily="2" charset="-78"/>
          </a:endParaRPr>
        </a:p>
      </dgm:t>
    </dgm:pt>
    <dgm:pt modelId="{80323234-975A-4379-8D24-BC0146B7A2DF}" type="parTrans" cxnId="{C9E71EB5-DEAC-4D0D-91F0-1D47125052BC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7F00B0E6-0A90-45B3-BD41-0426435327A6}" type="sibTrans" cxnId="{C9E71EB5-DEAC-4D0D-91F0-1D47125052BC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A9994C8C-5C77-4ECB-9816-11562E3D6EDB}" type="pres">
      <dgm:prSet presAssocID="{A6171208-ED35-4E90-BF83-9045F7057BD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A102E-2C9E-4210-A1C0-259E4771119C}" type="pres">
      <dgm:prSet presAssocID="{B2A0BC43-9C42-43C0-A9BC-D88DF70587E7}" presName="parentLin" presStyleCnt="0"/>
      <dgm:spPr/>
    </dgm:pt>
    <dgm:pt modelId="{68EE1120-5673-4408-B60C-E9A8A2B5304A}" type="pres">
      <dgm:prSet presAssocID="{B2A0BC43-9C42-43C0-A9BC-D88DF70587E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AB0EADB-C701-4D16-B46A-499B8AD60CD9}" type="pres">
      <dgm:prSet presAssocID="{B2A0BC43-9C42-43C0-A9BC-D88DF70587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24415-33B2-4D33-B9C9-71125591BD6E}" type="pres">
      <dgm:prSet presAssocID="{B2A0BC43-9C42-43C0-A9BC-D88DF70587E7}" presName="negativeSpace" presStyleCnt="0"/>
      <dgm:spPr/>
    </dgm:pt>
    <dgm:pt modelId="{B9ACFFFC-5063-4FD5-B21B-27821F8C48FD}" type="pres">
      <dgm:prSet presAssocID="{B2A0BC43-9C42-43C0-A9BC-D88DF70587E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B6EE4-D853-4E96-ADC6-684593D7476A}" type="presOf" srcId="{B2A0BC43-9C42-43C0-A9BC-D88DF70587E7}" destId="{68EE1120-5673-4408-B60C-E9A8A2B5304A}" srcOrd="0" destOrd="0" presId="urn:microsoft.com/office/officeart/2005/8/layout/list1"/>
    <dgm:cxn modelId="{3639FA5F-F1C0-4265-87F1-77229BA62B44}" type="presOf" srcId="{A6171208-ED35-4E90-BF83-9045F7057BD9}" destId="{A9994C8C-5C77-4ECB-9816-11562E3D6EDB}" srcOrd="0" destOrd="0" presId="urn:microsoft.com/office/officeart/2005/8/layout/list1"/>
    <dgm:cxn modelId="{E8C1C4B0-1BAE-4AE8-8FBE-1145191681FB}" type="presOf" srcId="{B2A0BC43-9C42-43C0-A9BC-D88DF70587E7}" destId="{CAB0EADB-C701-4D16-B46A-499B8AD60CD9}" srcOrd="1" destOrd="0" presId="urn:microsoft.com/office/officeart/2005/8/layout/list1"/>
    <dgm:cxn modelId="{009FA162-EC4E-4A72-AB66-B12DF2BAAF0D}" type="presOf" srcId="{54AD1E22-D566-47A2-B6E3-CBE983B715D5}" destId="{B9ACFFFC-5063-4FD5-B21B-27821F8C48FD}" srcOrd="0" destOrd="0" presId="urn:microsoft.com/office/officeart/2005/8/layout/list1"/>
    <dgm:cxn modelId="{C9E71EB5-DEAC-4D0D-91F0-1D47125052BC}" srcId="{B2A0BC43-9C42-43C0-A9BC-D88DF70587E7}" destId="{54AD1E22-D566-47A2-B6E3-CBE983B715D5}" srcOrd="0" destOrd="0" parTransId="{80323234-975A-4379-8D24-BC0146B7A2DF}" sibTransId="{7F00B0E6-0A90-45B3-BD41-0426435327A6}"/>
    <dgm:cxn modelId="{1F9D3C84-B74D-4AF1-B30C-516FDDF6796D}" srcId="{A6171208-ED35-4E90-BF83-9045F7057BD9}" destId="{B2A0BC43-9C42-43C0-A9BC-D88DF70587E7}" srcOrd="0" destOrd="0" parTransId="{DB4D5567-FAC5-4FE2-B754-4FFC21CAED67}" sibTransId="{FE6A3581-E42E-4F00-8D4C-A4980BA36E12}"/>
    <dgm:cxn modelId="{5CFBA5FD-025B-4B41-B04B-95533EA0DB46}" type="presParOf" srcId="{A9994C8C-5C77-4ECB-9816-11562E3D6EDB}" destId="{32FA102E-2C9E-4210-A1C0-259E4771119C}" srcOrd="0" destOrd="0" presId="urn:microsoft.com/office/officeart/2005/8/layout/list1"/>
    <dgm:cxn modelId="{5E314C12-7D4B-4FF4-9444-81A2B67D55BF}" type="presParOf" srcId="{32FA102E-2C9E-4210-A1C0-259E4771119C}" destId="{68EE1120-5673-4408-B60C-E9A8A2B5304A}" srcOrd="0" destOrd="0" presId="urn:microsoft.com/office/officeart/2005/8/layout/list1"/>
    <dgm:cxn modelId="{66A15A9F-A5A0-430B-9BD5-8E4470D1EB1D}" type="presParOf" srcId="{32FA102E-2C9E-4210-A1C0-259E4771119C}" destId="{CAB0EADB-C701-4D16-B46A-499B8AD60CD9}" srcOrd="1" destOrd="0" presId="urn:microsoft.com/office/officeart/2005/8/layout/list1"/>
    <dgm:cxn modelId="{F948EB26-DEF1-4210-A64B-46EBAC5FDFB2}" type="presParOf" srcId="{A9994C8C-5C77-4ECB-9816-11562E3D6EDB}" destId="{D0324415-33B2-4D33-B9C9-71125591BD6E}" srcOrd="1" destOrd="0" presId="urn:microsoft.com/office/officeart/2005/8/layout/list1"/>
    <dgm:cxn modelId="{439FDCFD-C4B2-44AC-BD23-AF40D03691E0}" type="presParOf" srcId="{A9994C8C-5C77-4ECB-9816-11562E3D6EDB}" destId="{B9ACFFFC-5063-4FD5-B21B-27821F8C48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353812-7007-44F7-9661-12C79C8B5985}" type="doc">
      <dgm:prSet loTypeId="urn:microsoft.com/office/officeart/2005/8/layout/orgChart1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FC143BD-667C-4356-9753-9EA45DD2548C}">
      <dgm:prSet phldrT="[Text]" custT="1"/>
      <dgm:spPr/>
      <dgm:t>
        <a:bodyPr/>
        <a:lstStyle/>
        <a:p>
          <a:r>
            <a:rPr lang="fa-IR" sz="2800" b="1" dirty="0" smtClean="0">
              <a:cs typeface="B Titr" pitchFamily="2" charset="-78"/>
            </a:rPr>
            <a:t>عرصه های سنجش نگرش</a:t>
          </a:r>
          <a:endParaRPr lang="en-US" sz="2800" b="1" dirty="0">
            <a:cs typeface="B Titr" pitchFamily="2" charset="-78"/>
          </a:endParaRPr>
        </a:p>
      </dgm:t>
    </dgm:pt>
    <dgm:pt modelId="{1CFA72BB-1AE0-4109-B075-3B5751DCB413}" type="parTrans" cxnId="{6A4DEE59-8E02-4FD2-83DC-36CDC2AD9D2E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46F0ABFF-F0BF-4C93-8650-E4BB2EAEED80}" type="sibTrans" cxnId="{6A4DEE59-8E02-4FD2-83DC-36CDC2AD9D2E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CF460940-2973-43C4-A281-FBEF2605F933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مهارتی</a:t>
          </a:r>
          <a:endParaRPr lang="en-US" sz="3200" b="1" dirty="0">
            <a:cs typeface="B Mitra" pitchFamily="2" charset="-78"/>
          </a:endParaRPr>
        </a:p>
      </dgm:t>
    </dgm:pt>
    <dgm:pt modelId="{E0130BEE-ED54-4F30-90F4-8090E44BEE65}" type="parTrans" cxnId="{37E0BC4A-D89C-4879-B465-C0F95321CB7E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9A17F47F-8A66-415E-8F8D-1033675986C5}" type="sibTrans" cxnId="{37E0BC4A-D89C-4879-B465-C0F95321CB7E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3CA8717D-07D2-4C9D-ABCB-90D3DA2E1801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معرفتی</a:t>
          </a:r>
          <a:endParaRPr lang="en-US" sz="3200" b="1" dirty="0">
            <a:cs typeface="B Mitra" pitchFamily="2" charset="-78"/>
          </a:endParaRPr>
        </a:p>
      </dgm:t>
    </dgm:pt>
    <dgm:pt modelId="{EE779346-3E23-4B98-9747-B07C19462C2E}" type="parTrans" cxnId="{60129782-F9AE-4CAA-AD48-CB9DCF55E5E1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25CCEF33-972E-4434-98E5-4C5E91346D1D}" type="sibTrans" cxnId="{60129782-F9AE-4CAA-AD48-CB9DCF55E5E1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AAE5F4EB-1495-4613-A366-EC9EAC259FA4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تربیتی</a:t>
          </a:r>
          <a:endParaRPr lang="en-US" sz="3200" b="1" dirty="0">
            <a:cs typeface="B Mitra" pitchFamily="2" charset="-78"/>
          </a:endParaRPr>
        </a:p>
      </dgm:t>
    </dgm:pt>
    <dgm:pt modelId="{CD64E36B-C102-4C18-931E-478D1074C593}" type="parTrans" cxnId="{A2782B46-2B99-4840-B670-21712179A810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DB81B615-CF62-4701-AB40-9E300AEE11EE}" type="sibTrans" cxnId="{A2782B46-2B99-4840-B670-21712179A810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604233FC-EB25-4F6C-8A1A-0BD6B61FF71C}">
      <dgm:prSet phldrT="[Text]" custT="1"/>
      <dgm:spPr/>
      <dgm:t>
        <a:bodyPr/>
        <a:lstStyle/>
        <a:p>
          <a:r>
            <a:rPr lang="fa-IR" sz="3200" b="1" smtClean="0">
              <a:cs typeface="B Mitra" pitchFamily="2" charset="-78"/>
            </a:rPr>
            <a:t>بصیرتی</a:t>
          </a:r>
          <a:endParaRPr lang="en-US" sz="3200" b="1">
            <a:cs typeface="B Mitra" pitchFamily="2" charset="-78"/>
          </a:endParaRPr>
        </a:p>
      </dgm:t>
    </dgm:pt>
    <dgm:pt modelId="{9C9DEB94-C96F-438A-8AB7-658451469313}" type="parTrans" cxnId="{18C5CE92-56A5-4C0D-884D-3B58E5BCEE10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53BD32A9-E1E8-4A28-8C7F-272DEB411B83}" type="sibTrans" cxnId="{18C5CE92-56A5-4C0D-884D-3B58E5BCEE10}">
      <dgm:prSet/>
      <dgm:spPr/>
      <dgm:t>
        <a:bodyPr/>
        <a:lstStyle/>
        <a:p>
          <a:endParaRPr lang="en-US" sz="2800" b="1">
            <a:cs typeface="B Mitra" pitchFamily="2" charset="-78"/>
          </a:endParaRPr>
        </a:p>
      </dgm:t>
    </dgm:pt>
    <dgm:pt modelId="{088FADFE-9DE1-4519-896F-CACF1304FD6E}" type="pres">
      <dgm:prSet presAssocID="{94353812-7007-44F7-9661-12C79C8B59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B78C15-B221-4805-83CA-FBE2DE4D9C4C}" type="pres">
      <dgm:prSet presAssocID="{7FC143BD-667C-4356-9753-9EA45DD2548C}" presName="hierRoot1" presStyleCnt="0">
        <dgm:presLayoutVars>
          <dgm:hierBranch val="init"/>
        </dgm:presLayoutVars>
      </dgm:prSet>
      <dgm:spPr/>
    </dgm:pt>
    <dgm:pt modelId="{A266D927-62B1-4D54-B493-E66128218133}" type="pres">
      <dgm:prSet presAssocID="{7FC143BD-667C-4356-9753-9EA45DD2548C}" presName="rootComposite1" presStyleCnt="0"/>
      <dgm:spPr/>
    </dgm:pt>
    <dgm:pt modelId="{15F9553E-BBA3-48AF-9442-697C30943E7F}" type="pres">
      <dgm:prSet presAssocID="{7FC143BD-667C-4356-9753-9EA45DD2548C}" presName="rootText1" presStyleLbl="node0" presStyleIdx="0" presStyleCnt="1" custScaleX="213914" custScaleY="10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44F3D-B343-4DC1-B288-F34BB43AD43C}" type="pres">
      <dgm:prSet presAssocID="{7FC143BD-667C-4356-9753-9EA45DD2548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A07341B-0935-4BCB-B2AD-5E6624B09FDD}" type="pres">
      <dgm:prSet presAssocID="{7FC143BD-667C-4356-9753-9EA45DD2548C}" presName="hierChild2" presStyleCnt="0"/>
      <dgm:spPr/>
    </dgm:pt>
    <dgm:pt modelId="{27301CC8-61E9-4751-BB56-57AB9828ABF0}" type="pres">
      <dgm:prSet presAssocID="{E0130BEE-ED54-4F30-90F4-8090E44BEE6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B9CCF55-D28D-4AF3-AED1-64A192B648F1}" type="pres">
      <dgm:prSet presAssocID="{CF460940-2973-43C4-A281-FBEF2605F933}" presName="hierRoot2" presStyleCnt="0">
        <dgm:presLayoutVars>
          <dgm:hierBranch val="init"/>
        </dgm:presLayoutVars>
      </dgm:prSet>
      <dgm:spPr/>
    </dgm:pt>
    <dgm:pt modelId="{4E0594C0-F9C6-47BD-B210-CC22D9F35383}" type="pres">
      <dgm:prSet presAssocID="{CF460940-2973-43C4-A281-FBEF2605F933}" presName="rootComposite" presStyleCnt="0"/>
      <dgm:spPr/>
    </dgm:pt>
    <dgm:pt modelId="{7FCDDA09-9312-4212-89E7-3ED2391B239B}" type="pres">
      <dgm:prSet presAssocID="{CF460940-2973-43C4-A281-FBEF2605F933}" presName="rootText" presStyleLbl="node2" presStyleIdx="0" presStyleCnt="4" custLinFactNeighborY="7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51605-6F55-4B33-99C8-BEE8632CC6E8}" type="pres">
      <dgm:prSet presAssocID="{CF460940-2973-43C4-A281-FBEF2605F933}" presName="rootConnector" presStyleLbl="node2" presStyleIdx="0" presStyleCnt="4"/>
      <dgm:spPr/>
      <dgm:t>
        <a:bodyPr/>
        <a:lstStyle/>
        <a:p>
          <a:endParaRPr lang="en-US"/>
        </a:p>
      </dgm:t>
    </dgm:pt>
    <dgm:pt modelId="{66922DB6-4F72-4A89-B394-6A0B2CDC73ED}" type="pres">
      <dgm:prSet presAssocID="{CF460940-2973-43C4-A281-FBEF2605F933}" presName="hierChild4" presStyleCnt="0"/>
      <dgm:spPr/>
    </dgm:pt>
    <dgm:pt modelId="{25A69C3A-D63E-4027-9450-AC57F7EF1E0B}" type="pres">
      <dgm:prSet presAssocID="{CF460940-2973-43C4-A281-FBEF2605F933}" presName="hierChild5" presStyleCnt="0"/>
      <dgm:spPr/>
    </dgm:pt>
    <dgm:pt modelId="{05DEB401-7CC2-4A40-A068-4F08BB94386D}" type="pres">
      <dgm:prSet presAssocID="{9C9DEB94-C96F-438A-8AB7-65845146931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CD0721F-87D7-4D8A-A25E-5C276E126BFA}" type="pres">
      <dgm:prSet presAssocID="{604233FC-EB25-4F6C-8A1A-0BD6B61FF71C}" presName="hierRoot2" presStyleCnt="0">
        <dgm:presLayoutVars>
          <dgm:hierBranch val="init"/>
        </dgm:presLayoutVars>
      </dgm:prSet>
      <dgm:spPr/>
    </dgm:pt>
    <dgm:pt modelId="{136E64C7-7E9E-4D7E-A0AF-AA81FF12F4F2}" type="pres">
      <dgm:prSet presAssocID="{604233FC-EB25-4F6C-8A1A-0BD6B61FF71C}" presName="rootComposite" presStyleCnt="0"/>
      <dgm:spPr/>
    </dgm:pt>
    <dgm:pt modelId="{96105425-F6D1-4C9C-8301-EAED5F57437C}" type="pres">
      <dgm:prSet presAssocID="{604233FC-EB25-4F6C-8A1A-0BD6B61FF71C}" presName="rootText" presStyleLbl="node2" presStyleIdx="1" presStyleCnt="4" custLinFactNeighborY="7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D4D3A-F41F-45CD-B48D-A77974A500A8}" type="pres">
      <dgm:prSet presAssocID="{604233FC-EB25-4F6C-8A1A-0BD6B61FF7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E746F87D-2E3B-474E-A647-59C04E2D845D}" type="pres">
      <dgm:prSet presAssocID="{604233FC-EB25-4F6C-8A1A-0BD6B61FF71C}" presName="hierChild4" presStyleCnt="0"/>
      <dgm:spPr/>
    </dgm:pt>
    <dgm:pt modelId="{FA664CAA-E005-4855-9361-6DD1B3038064}" type="pres">
      <dgm:prSet presAssocID="{604233FC-EB25-4F6C-8A1A-0BD6B61FF71C}" presName="hierChild5" presStyleCnt="0"/>
      <dgm:spPr/>
    </dgm:pt>
    <dgm:pt modelId="{EBA13FCD-72DE-4FDC-91FD-C9A4425B565D}" type="pres">
      <dgm:prSet presAssocID="{EE779346-3E23-4B98-9747-B07C19462C2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D3A0631-A7D0-438D-B770-4A186E6DDDAD}" type="pres">
      <dgm:prSet presAssocID="{3CA8717D-07D2-4C9D-ABCB-90D3DA2E1801}" presName="hierRoot2" presStyleCnt="0">
        <dgm:presLayoutVars>
          <dgm:hierBranch val="init"/>
        </dgm:presLayoutVars>
      </dgm:prSet>
      <dgm:spPr/>
    </dgm:pt>
    <dgm:pt modelId="{E7CD2D0A-D07F-4257-8365-81EDD3FC98C5}" type="pres">
      <dgm:prSet presAssocID="{3CA8717D-07D2-4C9D-ABCB-90D3DA2E1801}" presName="rootComposite" presStyleCnt="0"/>
      <dgm:spPr/>
    </dgm:pt>
    <dgm:pt modelId="{1DC2EE00-95A8-44B4-8338-ADE365664385}" type="pres">
      <dgm:prSet presAssocID="{3CA8717D-07D2-4C9D-ABCB-90D3DA2E1801}" presName="rootText" presStyleLbl="node2" presStyleIdx="2" presStyleCnt="4" custLinFactNeighborY="7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FC0E-39D3-4749-8508-E46E009FCC2A}" type="pres">
      <dgm:prSet presAssocID="{3CA8717D-07D2-4C9D-ABCB-90D3DA2E1801}" presName="rootConnector" presStyleLbl="node2" presStyleIdx="2" presStyleCnt="4"/>
      <dgm:spPr/>
      <dgm:t>
        <a:bodyPr/>
        <a:lstStyle/>
        <a:p>
          <a:endParaRPr lang="en-US"/>
        </a:p>
      </dgm:t>
    </dgm:pt>
    <dgm:pt modelId="{D0CA16AC-FED0-451C-846D-EB3336F28A01}" type="pres">
      <dgm:prSet presAssocID="{3CA8717D-07D2-4C9D-ABCB-90D3DA2E1801}" presName="hierChild4" presStyleCnt="0"/>
      <dgm:spPr/>
    </dgm:pt>
    <dgm:pt modelId="{DE861996-03E6-4E22-871E-97E7506B3C56}" type="pres">
      <dgm:prSet presAssocID="{3CA8717D-07D2-4C9D-ABCB-90D3DA2E1801}" presName="hierChild5" presStyleCnt="0"/>
      <dgm:spPr/>
    </dgm:pt>
    <dgm:pt modelId="{F774A7BB-C008-4A71-9577-44E44925C4E1}" type="pres">
      <dgm:prSet presAssocID="{CD64E36B-C102-4C18-931E-478D1074C5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00B0D46-019A-4A64-8066-9216690CD8B0}" type="pres">
      <dgm:prSet presAssocID="{AAE5F4EB-1495-4613-A366-EC9EAC259FA4}" presName="hierRoot2" presStyleCnt="0">
        <dgm:presLayoutVars>
          <dgm:hierBranch val="init"/>
        </dgm:presLayoutVars>
      </dgm:prSet>
      <dgm:spPr/>
    </dgm:pt>
    <dgm:pt modelId="{3B1BE83B-3F7F-48A0-BE1C-963BD936E54D}" type="pres">
      <dgm:prSet presAssocID="{AAE5F4EB-1495-4613-A366-EC9EAC259FA4}" presName="rootComposite" presStyleCnt="0"/>
      <dgm:spPr/>
    </dgm:pt>
    <dgm:pt modelId="{696F3336-C9F0-4AD4-B4B6-60D98934F7E1}" type="pres">
      <dgm:prSet presAssocID="{AAE5F4EB-1495-4613-A366-EC9EAC259FA4}" presName="rootText" presStyleLbl="node2" presStyleIdx="3" presStyleCnt="4" custLinFactNeighborY="71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88FE3-76F9-4174-B3EF-76EFAF896AE1}" type="pres">
      <dgm:prSet presAssocID="{AAE5F4EB-1495-4613-A366-EC9EAC259FA4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31BA29-FB4C-43C6-B9F2-BA4CDE060C77}" type="pres">
      <dgm:prSet presAssocID="{AAE5F4EB-1495-4613-A366-EC9EAC259FA4}" presName="hierChild4" presStyleCnt="0"/>
      <dgm:spPr/>
    </dgm:pt>
    <dgm:pt modelId="{A4EC3798-1F16-405F-8AEC-5E17E255591D}" type="pres">
      <dgm:prSet presAssocID="{AAE5F4EB-1495-4613-A366-EC9EAC259FA4}" presName="hierChild5" presStyleCnt="0"/>
      <dgm:spPr/>
    </dgm:pt>
    <dgm:pt modelId="{BFA54904-4206-4644-AB72-54F09D8F1B63}" type="pres">
      <dgm:prSet presAssocID="{7FC143BD-667C-4356-9753-9EA45DD2548C}" presName="hierChild3" presStyleCnt="0"/>
      <dgm:spPr/>
    </dgm:pt>
  </dgm:ptLst>
  <dgm:cxnLst>
    <dgm:cxn modelId="{37E0BC4A-D89C-4879-B465-C0F95321CB7E}" srcId="{7FC143BD-667C-4356-9753-9EA45DD2548C}" destId="{CF460940-2973-43C4-A281-FBEF2605F933}" srcOrd="0" destOrd="0" parTransId="{E0130BEE-ED54-4F30-90F4-8090E44BEE65}" sibTransId="{9A17F47F-8A66-415E-8F8D-1033675986C5}"/>
    <dgm:cxn modelId="{0B23396C-1123-4568-B609-2019A853A94D}" type="presOf" srcId="{94353812-7007-44F7-9661-12C79C8B5985}" destId="{088FADFE-9DE1-4519-896F-CACF1304FD6E}" srcOrd="0" destOrd="0" presId="urn:microsoft.com/office/officeart/2005/8/layout/orgChart1"/>
    <dgm:cxn modelId="{2A4E1AE2-26A9-4A22-BF93-AAC62411FD8E}" type="presOf" srcId="{604233FC-EB25-4F6C-8A1A-0BD6B61FF71C}" destId="{96105425-F6D1-4C9C-8301-EAED5F57437C}" srcOrd="0" destOrd="0" presId="urn:microsoft.com/office/officeart/2005/8/layout/orgChart1"/>
    <dgm:cxn modelId="{60129782-F9AE-4CAA-AD48-CB9DCF55E5E1}" srcId="{7FC143BD-667C-4356-9753-9EA45DD2548C}" destId="{3CA8717D-07D2-4C9D-ABCB-90D3DA2E1801}" srcOrd="2" destOrd="0" parTransId="{EE779346-3E23-4B98-9747-B07C19462C2E}" sibTransId="{25CCEF33-972E-4434-98E5-4C5E91346D1D}"/>
    <dgm:cxn modelId="{86B38DF4-503C-4D5C-A667-97C4D673ECFF}" type="presOf" srcId="{9C9DEB94-C96F-438A-8AB7-658451469313}" destId="{05DEB401-7CC2-4A40-A068-4F08BB94386D}" srcOrd="0" destOrd="0" presId="urn:microsoft.com/office/officeart/2005/8/layout/orgChart1"/>
    <dgm:cxn modelId="{91EFDD36-6C88-46CD-874F-09840408745A}" type="presOf" srcId="{3CA8717D-07D2-4C9D-ABCB-90D3DA2E1801}" destId="{0D6AFC0E-39D3-4749-8508-E46E009FCC2A}" srcOrd="1" destOrd="0" presId="urn:microsoft.com/office/officeart/2005/8/layout/orgChart1"/>
    <dgm:cxn modelId="{4C393705-0F6E-4B2A-91F9-43BB9A85F8B4}" type="presOf" srcId="{3CA8717D-07D2-4C9D-ABCB-90D3DA2E1801}" destId="{1DC2EE00-95A8-44B4-8338-ADE365664385}" srcOrd="0" destOrd="0" presId="urn:microsoft.com/office/officeart/2005/8/layout/orgChart1"/>
    <dgm:cxn modelId="{AA702187-B494-486C-85AF-324DFCF8D5A8}" type="presOf" srcId="{AAE5F4EB-1495-4613-A366-EC9EAC259FA4}" destId="{9CD88FE3-76F9-4174-B3EF-76EFAF896AE1}" srcOrd="1" destOrd="0" presId="urn:microsoft.com/office/officeart/2005/8/layout/orgChart1"/>
    <dgm:cxn modelId="{18C5CE92-56A5-4C0D-884D-3B58E5BCEE10}" srcId="{7FC143BD-667C-4356-9753-9EA45DD2548C}" destId="{604233FC-EB25-4F6C-8A1A-0BD6B61FF71C}" srcOrd="1" destOrd="0" parTransId="{9C9DEB94-C96F-438A-8AB7-658451469313}" sibTransId="{53BD32A9-E1E8-4A28-8C7F-272DEB411B83}"/>
    <dgm:cxn modelId="{6E3C3814-0CE0-4CBC-B0E6-7544F8B6E6AF}" type="presOf" srcId="{CF460940-2973-43C4-A281-FBEF2605F933}" destId="{9B551605-6F55-4B33-99C8-BEE8632CC6E8}" srcOrd="1" destOrd="0" presId="urn:microsoft.com/office/officeart/2005/8/layout/orgChart1"/>
    <dgm:cxn modelId="{6A4DEE59-8E02-4FD2-83DC-36CDC2AD9D2E}" srcId="{94353812-7007-44F7-9661-12C79C8B5985}" destId="{7FC143BD-667C-4356-9753-9EA45DD2548C}" srcOrd="0" destOrd="0" parTransId="{1CFA72BB-1AE0-4109-B075-3B5751DCB413}" sibTransId="{46F0ABFF-F0BF-4C93-8650-E4BB2EAEED80}"/>
    <dgm:cxn modelId="{6232AB13-1396-4689-ABBF-550B1887A40A}" type="presOf" srcId="{604233FC-EB25-4F6C-8A1A-0BD6B61FF71C}" destId="{C36D4D3A-F41F-45CD-B48D-A77974A500A8}" srcOrd="1" destOrd="0" presId="urn:microsoft.com/office/officeart/2005/8/layout/orgChart1"/>
    <dgm:cxn modelId="{24E55151-95D5-4F08-B46C-A151618822BE}" type="presOf" srcId="{E0130BEE-ED54-4F30-90F4-8090E44BEE65}" destId="{27301CC8-61E9-4751-BB56-57AB9828ABF0}" srcOrd="0" destOrd="0" presId="urn:microsoft.com/office/officeart/2005/8/layout/orgChart1"/>
    <dgm:cxn modelId="{EE3591E3-02E0-468C-BEC6-2E7821C4F2AB}" type="presOf" srcId="{CD64E36B-C102-4C18-931E-478D1074C593}" destId="{F774A7BB-C008-4A71-9577-44E44925C4E1}" srcOrd="0" destOrd="0" presId="urn:microsoft.com/office/officeart/2005/8/layout/orgChart1"/>
    <dgm:cxn modelId="{FB307B1C-9018-4686-A3BE-822F8BA01B0A}" type="presOf" srcId="{CF460940-2973-43C4-A281-FBEF2605F933}" destId="{7FCDDA09-9312-4212-89E7-3ED2391B239B}" srcOrd="0" destOrd="0" presId="urn:microsoft.com/office/officeart/2005/8/layout/orgChart1"/>
    <dgm:cxn modelId="{3D6615C3-46D5-44D3-97E2-C2CE8AC090EF}" type="presOf" srcId="{7FC143BD-667C-4356-9753-9EA45DD2548C}" destId="{15F9553E-BBA3-48AF-9442-697C30943E7F}" srcOrd="0" destOrd="0" presId="urn:microsoft.com/office/officeart/2005/8/layout/orgChart1"/>
    <dgm:cxn modelId="{40E40509-521D-434F-B1EE-9D6A3BE3A90E}" type="presOf" srcId="{AAE5F4EB-1495-4613-A366-EC9EAC259FA4}" destId="{696F3336-C9F0-4AD4-B4B6-60D98934F7E1}" srcOrd="0" destOrd="0" presId="urn:microsoft.com/office/officeart/2005/8/layout/orgChart1"/>
    <dgm:cxn modelId="{E07D5FC6-CB80-4E27-B3B9-084809419E0A}" type="presOf" srcId="{EE779346-3E23-4B98-9747-B07C19462C2E}" destId="{EBA13FCD-72DE-4FDC-91FD-C9A4425B565D}" srcOrd="0" destOrd="0" presId="urn:microsoft.com/office/officeart/2005/8/layout/orgChart1"/>
    <dgm:cxn modelId="{A2782B46-2B99-4840-B670-21712179A810}" srcId="{7FC143BD-667C-4356-9753-9EA45DD2548C}" destId="{AAE5F4EB-1495-4613-A366-EC9EAC259FA4}" srcOrd="3" destOrd="0" parTransId="{CD64E36B-C102-4C18-931E-478D1074C593}" sibTransId="{DB81B615-CF62-4701-AB40-9E300AEE11EE}"/>
    <dgm:cxn modelId="{61C50221-4759-45DA-872B-C63FFD4CAE33}" type="presOf" srcId="{7FC143BD-667C-4356-9753-9EA45DD2548C}" destId="{00C44F3D-B343-4DC1-B288-F34BB43AD43C}" srcOrd="1" destOrd="0" presId="urn:microsoft.com/office/officeart/2005/8/layout/orgChart1"/>
    <dgm:cxn modelId="{16B3771B-8C23-41D0-8BF0-13750159C9DF}" type="presParOf" srcId="{088FADFE-9DE1-4519-896F-CACF1304FD6E}" destId="{CAB78C15-B221-4805-83CA-FBE2DE4D9C4C}" srcOrd="0" destOrd="0" presId="urn:microsoft.com/office/officeart/2005/8/layout/orgChart1"/>
    <dgm:cxn modelId="{7DE98222-ADBF-44D3-9C26-D5F6F2C4BE18}" type="presParOf" srcId="{CAB78C15-B221-4805-83CA-FBE2DE4D9C4C}" destId="{A266D927-62B1-4D54-B493-E66128218133}" srcOrd="0" destOrd="0" presId="urn:microsoft.com/office/officeart/2005/8/layout/orgChart1"/>
    <dgm:cxn modelId="{17143BD9-BC53-46B2-BFDF-0E0314BD1BD2}" type="presParOf" srcId="{A266D927-62B1-4D54-B493-E66128218133}" destId="{15F9553E-BBA3-48AF-9442-697C30943E7F}" srcOrd="0" destOrd="0" presId="urn:microsoft.com/office/officeart/2005/8/layout/orgChart1"/>
    <dgm:cxn modelId="{9B04323F-4DDE-4738-A521-A7F7B407CF21}" type="presParOf" srcId="{A266D927-62B1-4D54-B493-E66128218133}" destId="{00C44F3D-B343-4DC1-B288-F34BB43AD43C}" srcOrd="1" destOrd="0" presId="urn:microsoft.com/office/officeart/2005/8/layout/orgChart1"/>
    <dgm:cxn modelId="{2001F606-094B-4873-8A0C-FEAEE0669D27}" type="presParOf" srcId="{CAB78C15-B221-4805-83CA-FBE2DE4D9C4C}" destId="{5A07341B-0935-4BCB-B2AD-5E6624B09FDD}" srcOrd="1" destOrd="0" presId="urn:microsoft.com/office/officeart/2005/8/layout/orgChart1"/>
    <dgm:cxn modelId="{95382639-CFDE-4279-9AAF-ED8EE42567CD}" type="presParOf" srcId="{5A07341B-0935-4BCB-B2AD-5E6624B09FDD}" destId="{27301CC8-61E9-4751-BB56-57AB9828ABF0}" srcOrd="0" destOrd="0" presId="urn:microsoft.com/office/officeart/2005/8/layout/orgChart1"/>
    <dgm:cxn modelId="{7AFA8019-86E7-4F46-BEC3-272F54450463}" type="presParOf" srcId="{5A07341B-0935-4BCB-B2AD-5E6624B09FDD}" destId="{AB9CCF55-D28D-4AF3-AED1-64A192B648F1}" srcOrd="1" destOrd="0" presId="urn:microsoft.com/office/officeart/2005/8/layout/orgChart1"/>
    <dgm:cxn modelId="{C2026120-5DFE-4BE5-98F0-8E289FBBBCD7}" type="presParOf" srcId="{AB9CCF55-D28D-4AF3-AED1-64A192B648F1}" destId="{4E0594C0-F9C6-47BD-B210-CC22D9F35383}" srcOrd="0" destOrd="0" presId="urn:microsoft.com/office/officeart/2005/8/layout/orgChart1"/>
    <dgm:cxn modelId="{5CB8DD1F-384A-4C9A-B10B-1C01A60970A2}" type="presParOf" srcId="{4E0594C0-F9C6-47BD-B210-CC22D9F35383}" destId="{7FCDDA09-9312-4212-89E7-3ED2391B239B}" srcOrd="0" destOrd="0" presId="urn:microsoft.com/office/officeart/2005/8/layout/orgChart1"/>
    <dgm:cxn modelId="{DD368F2E-FE27-4989-AB21-FFE209549A01}" type="presParOf" srcId="{4E0594C0-F9C6-47BD-B210-CC22D9F35383}" destId="{9B551605-6F55-4B33-99C8-BEE8632CC6E8}" srcOrd="1" destOrd="0" presId="urn:microsoft.com/office/officeart/2005/8/layout/orgChart1"/>
    <dgm:cxn modelId="{8F2CBFCF-9A02-4A89-8BAD-B15B4CF420D2}" type="presParOf" srcId="{AB9CCF55-D28D-4AF3-AED1-64A192B648F1}" destId="{66922DB6-4F72-4A89-B394-6A0B2CDC73ED}" srcOrd="1" destOrd="0" presId="urn:microsoft.com/office/officeart/2005/8/layout/orgChart1"/>
    <dgm:cxn modelId="{CB44CA3B-1043-4355-ACB1-0B236894699B}" type="presParOf" srcId="{AB9CCF55-D28D-4AF3-AED1-64A192B648F1}" destId="{25A69C3A-D63E-4027-9450-AC57F7EF1E0B}" srcOrd="2" destOrd="0" presId="urn:microsoft.com/office/officeart/2005/8/layout/orgChart1"/>
    <dgm:cxn modelId="{CA7CEE07-AD9A-4F56-9225-825FF0FC2DC8}" type="presParOf" srcId="{5A07341B-0935-4BCB-B2AD-5E6624B09FDD}" destId="{05DEB401-7CC2-4A40-A068-4F08BB94386D}" srcOrd="2" destOrd="0" presId="urn:microsoft.com/office/officeart/2005/8/layout/orgChart1"/>
    <dgm:cxn modelId="{3C9C893D-E049-483D-9D40-A0AB03EBE3B5}" type="presParOf" srcId="{5A07341B-0935-4BCB-B2AD-5E6624B09FDD}" destId="{DCD0721F-87D7-4D8A-A25E-5C276E126BFA}" srcOrd="3" destOrd="0" presId="urn:microsoft.com/office/officeart/2005/8/layout/orgChart1"/>
    <dgm:cxn modelId="{FBB865D4-A4CA-4402-9ACC-5909F6ACF9A1}" type="presParOf" srcId="{DCD0721F-87D7-4D8A-A25E-5C276E126BFA}" destId="{136E64C7-7E9E-4D7E-A0AF-AA81FF12F4F2}" srcOrd="0" destOrd="0" presId="urn:microsoft.com/office/officeart/2005/8/layout/orgChart1"/>
    <dgm:cxn modelId="{CA75E8F4-C0B2-4135-83AF-DC29C0BEBE1E}" type="presParOf" srcId="{136E64C7-7E9E-4D7E-A0AF-AA81FF12F4F2}" destId="{96105425-F6D1-4C9C-8301-EAED5F57437C}" srcOrd="0" destOrd="0" presId="urn:microsoft.com/office/officeart/2005/8/layout/orgChart1"/>
    <dgm:cxn modelId="{68DFD391-9746-4C8B-82DA-9E0D8D677F4C}" type="presParOf" srcId="{136E64C7-7E9E-4D7E-A0AF-AA81FF12F4F2}" destId="{C36D4D3A-F41F-45CD-B48D-A77974A500A8}" srcOrd="1" destOrd="0" presId="urn:microsoft.com/office/officeart/2005/8/layout/orgChart1"/>
    <dgm:cxn modelId="{DA049ACA-8978-44D0-8FBF-66D148A240EB}" type="presParOf" srcId="{DCD0721F-87D7-4D8A-A25E-5C276E126BFA}" destId="{E746F87D-2E3B-474E-A647-59C04E2D845D}" srcOrd="1" destOrd="0" presId="urn:microsoft.com/office/officeart/2005/8/layout/orgChart1"/>
    <dgm:cxn modelId="{4B510A27-AF95-4432-8413-47C69553B94C}" type="presParOf" srcId="{DCD0721F-87D7-4D8A-A25E-5C276E126BFA}" destId="{FA664CAA-E005-4855-9361-6DD1B3038064}" srcOrd="2" destOrd="0" presId="urn:microsoft.com/office/officeart/2005/8/layout/orgChart1"/>
    <dgm:cxn modelId="{432EAEC4-B1AF-4EC7-80A1-E752F1E2D449}" type="presParOf" srcId="{5A07341B-0935-4BCB-B2AD-5E6624B09FDD}" destId="{EBA13FCD-72DE-4FDC-91FD-C9A4425B565D}" srcOrd="4" destOrd="0" presId="urn:microsoft.com/office/officeart/2005/8/layout/orgChart1"/>
    <dgm:cxn modelId="{64F86A9F-B641-4113-829C-E27C888E0C2D}" type="presParOf" srcId="{5A07341B-0935-4BCB-B2AD-5E6624B09FDD}" destId="{9D3A0631-A7D0-438D-B770-4A186E6DDDAD}" srcOrd="5" destOrd="0" presId="urn:microsoft.com/office/officeart/2005/8/layout/orgChart1"/>
    <dgm:cxn modelId="{009FE1EB-FCE7-4B56-A971-2F257E25FD28}" type="presParOf" srcId="{9D3A0631-A7D0-438D-B770-4A186E6DDDAD}" destId="{E7CD2D0A-D07F-4257-8365-81EDD3FC98C5}" srcOrd="0" destOrd="0" presId="urn:microsoft.com/office/officeart/2005/8/layout/orgChart1"/>
    <dgm:cxn modelId="{0A37B8C1-8A40-4B43-9C99-F47ED0485C41}" type="presParOf" srcId="{E7CD2D0A-D07F-4257-8365-81EDD3FC98C5}" destId="{1DC2EE00-95A8-44B4-8338-ADE365664385}" srcOrd="0" destOrd="0" presId="urn:microsoft.com/office/officeart/2005/8/layout/orgChart1"/>
    <dgm:cxn modelId="{1CBAD044-28AC-4F75-B2E6-535DC72C28E9}" type="presParOf" srcId="{E7CD2D0A-D07F-4257-8365-81EDD3FC98C5}" destId="{0D6AFC0E-39D3-4749-8508-E46E009FCC2A}" srcOrd="1" destOrd="0" presId="urn:microsoft.com/office/officeart/2005/8/layout/orgChart1"/>
    <dgm:cxn modelId="{B7419FB5-0E47-49EB-8DDF-188A61D674B6}" type="presParOf" srcId="{9D3A0631-A7D0-438D-B770-4A186E6DDDAD}" destId="{D0CA16AC-FED0-451C-846D-EB3336F28A01}" srcOrd="1" destOrd="0" presId="urn:microsoft.com/office/officeart/2005/8/layout/orgChart1"/>
    <dgm:cxn modelId="{B3D80FFA-BA64-4F54-8CB8-F23837C5F355}" type="presParOf" srcId="{9D3A0631-A7D0-438D-B770-4A186E6DDDAD}" destId="{DE861996-03E6-4E22-871E-97E7506B3C56}" srcOrd="2" destOrd="0" presId="urn:microsoft.com/office/officeart/2005/8/layout/orgChart1"/>
    <dgm:cxn modelId="{0336BE68-487D-43E6-A649-DB73CB00E363}" type="presParOf" srcId="{5A07341B-0935-4BCB-B2AD-5E6624B09FDD}" destId="{F774A7BB-C008-4A71-9577-44E44925C4E1}" srcOrd="6" destOrd="0" presId="urn:microsoft.com/office/officeart/2005/8/layout/orgChart1"/>
    <dgm:cxn modelId="{5C3BA60E-C053-470C-BC73-6E0EFCEDFB28}" type="presParOf" srcId="{5A07341B-0935-4BCB-B2AD-5E6624B09FDD}" destId="{200B0D46-019A-4A64-8066-9216690CD8B0}" srcOrd="7" destOrd="0" presId="urn:microsoft.com/office/officeart/2005/8/layout/orgChart1"/>
    <dgm:cxn modelId="{31A04B1B-F82C-49D9-A151-E839B556B065}" type="presParOf" srcId="{200B0D46-019A-4A64-8066-9216690CD8B0}" destId="{3B1BE83B-3F7F-48A0-BE1C-963BD936E54D}" srcOrd="0" destOrd="0" presId="urn:microsoft.com/office/officeart/2005/8/layout/orgChart1"/>
    <dgm:cxn modelId="{13B11491-5681-432B-9B12-2E7C6C882650}" type="presParOf" srcId="{3B1BE83B-3F7F-48A0-BE1C-963BD936E54D}" destId="{696F3336-C9F0-4AD4-B4B6-60D98934F7E1}" srcOrd="0" destOrd="0" presId="urn:microsoft.com/office/officeart/2005/8/layout/orgChart1"/>
    <dgm:cxn modelId="{C12F142F-9747-4A6F-937F-40CDB74D0D4C}" type="presParOf" srcId="{3B1BE83B-3F7F-48A0-BE1C-963BD936E54D}" destId="{9CD88FE3-76F9-4174-B3EF-76EFAF896AE1}" srcOrd="1" destOrd="0" presId="urn:microsoft.com/office/officeart/2005/8/layout/orgChart1"/>
    <dgm:cxn modelId="{781C33A6-E540-49F8-9F5A-2C4B187ECA33}" type="presParOf" srcId="{200B0D46-019A-4A64-8066-9216690CD8B0}" destId="{9B31BA29-FB4C-43C6-B9F2-BA4CDE060C77}" srcOrd="1" destOrd="0" presId="urn:microsoft.com/office/officeart/2005/8/layout/orgChart1"/>
    <dgm:cxn modelId="{A85B4DBE-C785-476D-B193-3D55DC614C11}" type="presParOf" srcId="{200B0D46-019A-4A64-8066-9216690CD8B0}" destId="{A4EC3798-1F16-405F-8AEC-5E17E255591D}" srcOrd="2" destOrd="0" presId="urn:microsoft.com/office/officeart/2005/8/layout/orgChart1"/>
    <dgm:cxn modelId="{D400C893-C5D6-408A-886F-EC647C7DBF8D}" type="presParOf" srcId="{CAB78C15-B221-4805-83CA-FBE2DE4D9C4C}" destId="{BFA54904-4206-4644-AB72-54F09D8F1B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6171208-ED35-4E90-BF83-9045F7057BD9}" type="doc">
      <dgm:prSet loTypeId="urn:microsoft.com/office/officeart/2005/8/layout/list1" loCatId="list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2A0BC43-9C42-43C0-A9BC-D88DF70587E7}">
      <dgm:prSet phldrT="[Text]" custT="1"/>
      <dgm:spPr/>
      <dgm:t>
        <a:bodyPr/>
        <a:lstStyle/>
        <a:p>
          <a:r>
            <a:rPr lang="fa-IR" sz="2400" b="1" dirty="0" smtClean="0">
              <a:cs typeface="B Titr" pitchFamily="2" charset="-78"/>
            </a:rPr>
            <a:t>الف – جلســات گـروهی </a:t>
          </a:r>
          <a:endParaRPr lang="en-US" sz="2400" b="0" dirty="0">
            <a:cs typeface="B Titr" pitchFamily="2" charset="-78"/>
          </a:endParaRPr>
        </a:p>
      </dgm:t>
    </dgm:pt>
    <dgm:pt modelId="{DB4D5567-FAC5-4FE2-B754-4FFC21CAED67}" type="parTrans" cxnId="{1F9D3C84-B74D-4AF1-B30C-516FDDF6796D}">
      <dgm:prSet/>
      <dgm:spPr/>
      <dgm:t>
        <a:bodyPr/>
        <a:lstStyle/>
        <a:p>
          <a:endParaRPr lang="en-US" sz="2400" b="0">
            <a:solidFill>
              <a:schemeClr val="tx1"/>
            </a:solidFill>
            <a:cs typeface="B Titr" pitchFamily="2" charset="-78"/>
          </a:endParaRPr>
        </a:p>
      </dgm:t>
    </dgm:pt>
    <dgm:pt modelId="{FE6A3581-E42E-4F00-8D4C-A4980BA36E12}" type="sibTrans" cxnId="{1F9D3C84-B74D-4AF1-B30C-516FDDF6796D}">
      <dgm:prSet/>
      <dgm:spPr/>
      <dgm:t>
        <a:bodyPr/>
        <a:lstStyle/>
        <a:p>
          <a:endParaRPr lang="en-US" sz="2400" b="0">
            <a:solidFill>
              <a:schemeClr val="tx1"/>
            </a:solidFill>
            <a:cs typeface="B Titr" pitchFamily="2" charset="-78"/>
          </a:endParaRPr>
        </a:p>
      </dgm:t>
    </dgm:pt>
    <dgm:pt modelId="{54AD1E22-D566-47A2-B6E3-CBE983B715D5}">
      <dgm:prSet custT="1"/>
      <dgm:spPr/>
      <dgm:t>
        <a:bodyPr/>
        <a:lstStyle/>
        <a:p>
          <a:pPr rtl="1"/>
          <a:endParaRPr lang="en-US" sz="2400" b="0" dirty="0">
            <a:solidFill>
              <a:schemeClr val="tx1"/>
            </a:solidFill>
            <a:cs typeface="B Titr" pitchFamily="2" charset="-78"/>
          </a:endParaRPr>
        </a:p>
      </dgm:t>
    </dgm:pt>
    <dgm:pt modelId="{80323234-975A-4379-8D24-BC0146B7A2DF}" type="parTrans" cxnId="{C9E71EB5-DEAC-4D0D-91F0-1D47125052BC}">
      <dgm:prSet/>
      <dgm:spPr/>
      <dgm:t>
        <a:bodyPr/>
        <a:lstStyle/>
        <a:p>
          <a:endParaRPr lang="en-US" sz="2400" b="0">
            <a:solidFill>
              <a:schemeClr val="tx1"/>
            </a:solidFill>
            <a:cs typeface="B Titr" pitchFamily="2" charset="-78"/>
          </a:endParaRPr>
        </a:p>
      </dgm:t>
    </dgm:pt>
    <dgm:pt modelId="{7F00B0E6-0A90-45B3-BD41-0426435327A6}" type="sibTrans" cxnId="{C9E71EB5-DEAC-4D0D-91F0-1D47125052BC}">
      <dgm:prSet/>
      <dgm:spPr/>
      <dgm:t>
        <a:bodyPr/>
        <a:lstStyle/>
        <a:p>
          <a:endParaRPr lang="en-US" sz="2400" b="0">
            <a:solidFill>
              <a:schemeClr val="tx1"/>
            </a:solidFill>
            <a:cs typeface="B Titr" pitchFamily="2" charset="-78"/>
          </a:endParaRPr>
        </a:p>
      </dgm:t>
    </dgm:pt>
    <dgm:pt modelId="{455CAB1C-5EDD-408A-ADE0-E082A6F5BBB1}">
      <dgm:prSet phldrT="[Text]" custT="1"/>
      <dgm:spPr/>
      <dgm:t>
        <a:bodyPr/>
        <a:lstStyle/>
        <a:p>
          <a:r>
            <a:rPr lang="fa-IR" sz="2400" b="1" dirty="0" smtClean="0">
              <a:cs typeface="B Titr" pitchFamily="2" charset="-78"/>
            </a:rPr>
            <a:t>ب – مشــاوره فـــردی </a:t>
          </a:r>
          <a:endParaRPr lang="en-US" sz="2400" b="0" dirty="0">
            <a:cs typeface="B Titr" pitchFamily="2" charset="-78"/>
          </a:endParaRPr>
        </a:p>
      </dgm:t>
    </dgm:pt>
    <dgm:pt modelId="{53C343DC-3E09-4A2C-9715-2E692B8C026A}" type="parTrans" cxnId="{1B20EFC4-E10F-4E30-B047-4E952A888CA0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AEBB9F8B-9D5B-4B20-B84D-41574BD3212F}" type="sibTrans" cxnId="{1B20EFC4-E10F-4E30-B047-4E952A888CA0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097ACC1B-0E4A-4056-B081-1EBFAE07E30D}">
      <dgm:prSet phldrT="[Text]" custT="1"/>
      <dgm:spPr/>
      <dgm:t>
        <a:bodyPr/>
        <a:lstStyle/>
        <a:p>
          <a:r>
            <a:rPr lang="fa-IR" sz="2400" b="1" dirty="0" smtClean="0">
              <a:cs typeface="B Titr" pitchFamily="2" charset="-78"/>
            </a:rPr>
            <a:t>ج – مــطـــالـعـــه </a:t>
          </a:r>
          <a:endParaRPr lang="en-US" sz="2400" b="0" dirty="0">
            <a:cs typeface="B Titr" pitchFamily="2" charset="-78"/>
          </a:endParaRPr>
        </a:p>
      </dgm:t>
    </dgm:pt>
    <dgm:pt modelId="{7694FDFD-F70D-4B09-BD01-73B23D7F0D9D}" type="parTrans" cxnId="{8EE8E00A-D3B3-462D-8E77-B362524514CC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B1F4667B-7729-4217-8205-87DE93298F8B}" type="sibTrans" cxnId="{8EE8E00A-D3B3-462D-8E77-B362524514CC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62336D58-2E5D-4534-A740-28C86FE60E03}">
      <dgm:prSet phldrT="[Text]" custT="1"/>
      <dgm:spPr/>
      <dgm:t>
        <a:bodyPr/>
        <a:lstStyle/>
        <a:p>
          <a:r>
            <a:rPr lang="fa-IR" sz="2400" b="1" dirty="0" smtClean="0">
              <a:cs typeface="B Titr" pitchFamily="2" charset="-78"/>
            </a:rPr>
            <a:t>د- تـــفـــکــــر </a:t>
          </a:r>
          <a:endParaRPr lang="en-US" sz="2400" b="0" dirty="0">
            <a:cs typeface="B Titr" pitchFamily="2" charset="-78"/>
          </a:endParaRPr>
        </a:p>
      </dgm:t>
    </dgm:pt>
    <dgm:pt modelId="{E10BA98F-8EB5-4DF4-9262-F24B93244675}" type="parTrans" cxnId="{F1A2274B-8DF0-472E-9E3C-49103D9F6FE0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7A4E7FA2-5EA2-4EA8-99BA-3FF8629945EF}" type="sibTrans" cxnId="{F1A2274B-8DF0-472E-9E3C-49103D9F6FE0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8D23EF81-4510-4263-BCA8-94FF4F54FF04}">
      <dgm:prSet phldrT="[Text]" custT="1"/>
      <dgm:spPr/>
      <dgm:t>
        <a:bodyPr/>
        <a:lstStyle/>
        <a:p>
          <a:r>
            <a:rPr lang="fa-IR" sz="2300" b="1" dirty="0" smtClean="0">
              <a:cs typeface="B Titr" pitchFamily="2" charset="-78"/>
            </a:rPr>
            <a:t>ه- ایمان، معنویت، مسئولیت پذیری و اردوی فرهنگی و تربیتی و ...</a:t>
          </a:r>
          <a:endParaRPr lang="en-US" sz="2300" b="0" dirty="0">
            <a:cs typeface="B Titr" pitchFamily="2" charset="-78"/>
          </a:endParaRPr>
        </a:p>
      </dgm:t>
    </dgm:pt>
    <dgm:pt modelId="{9592F076-6CB7-4E8C-A8F6-24A6C122F9B5}" type="parTrans" cxnId="{BED67376-AE5D-4DC3-B18B-8020B9B27586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FD912AA6-CC70-4DA1-BF29-04D38DC0B3E8}" type="sibTrans" cxnId="{BED67376-AE5D-4DC3-B18B-8020B9B27586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Titr" pitchFamily="2" charset="-78"/>
          </a:endParaRPr>
        </a:p>
      </dgm:t>
    </dgm:pt>
    <dgm:pt modelId="{A9994C8C-5C77-4ECB-9816-11562E3D6EDB}" type="pres">
      <dgm:prSet presAssocID="{A6171208-ED35-4E90-BF83-9045F7057BD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A102E-2C9E-4210-A1C0-259E4771119C}" type="pres">
      <dgm:prSet presAssocID="{B2A0BC43-9C42-43C0-A9BC-D88DF70587E7}" presName="parentLin" presStyleCnt="0"/>
      <dgm:spPr/>
    </dgm:pt>
    <dgm:pt modelId="{68EE1120-5673-4408-B60C-E9A8A2B5304A}" type="pres">
      <dgm:prSet presAssocID="{B2A0BC43-9C42-43C0-A9BC-D88DF70587E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AB0EADB-C701-4D16-B46A-499B8AD60CD9}" type="pres">
      <dgm:prSet presAssocID="{B2A0BC43-9C42-43C0-A9BC-D88DF70587E7}" presName="parentText" presStyleLbl="node1" presStyleIdx="0" presStyleCnt="5" custScaleX="129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24415-33B2-4D33-B9C9-71125591BD6E}" type="pres">
      <dgm:prSet presAssocID="{B2A0BC43-9C42-43C0-A9BC-D88DF70587E7}" presName="negativeSpace" presStyleCnt="0"/>
      <dgm:spPr/>
    </dgm:pt>
    <dgm:pt modelId="{B9ACFFFC-5063-4FD5-B21B-27821F8C48FD}" type="pres">
      <dgm:prSet presAssocID="{B2A0BC43-9C42-43C0-A9BC-D88DF70587E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93226-A270-49D9-B604-49464D8892CB}" type="pres">
      <dgm:prSet presAssocID="{FE6A3581-E42E-4F00-8D4C-A4980BA36E12}" presName="spaceBetweenRectangles" presStyleCnt="0"/>
      <dgm:spPr/>
    </dgm:pt>
    <dgm:pt modelId="{4A46DA9F-91CF-4088-8283-F11B55F55BD0}" type="pres">
      <dgm:prSet presAssocID="{455CAB1C-5EDD-408A-ADE0-E082A6F5BBB1}" presName="parentLin" presStyleCnt="0"/>
      <dgm:spPr/>
    </dgm:pt>
    <dgm:pt modelId="{480376AA-F0D7-4455-AC35-668FF684CDAD}" type="pres">
      <dgm:prSet presAssocID="{455CAB1C-5EDD-408A-ADE0-E082A6F5BBB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9E37F4F-DCA2-4CB5-A2F2-CE2A15589051}" type="pres">
      <dgm:prSet presAssocID="{455CAB1C-5EDD-408A-ADE0-E082A6F5BBB1}" presName="parentText" presStyleLbl="node1" presStyleIdx="1" presStyleCnt="5" custScaleX="129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744DB-A262-4080-AD1E-82631785BD6E}" type="pres">
      <dgm:prSet presAssocID="{455CAB1C-5EDD-408A-ADE0-E082A6F5BBB1}" presName="negativeSpace" presStyleCnt="0"/>
      <dgm:spPr/>
    </dgm:pt>
    <dgm:pt modelId="{DBF5D0AA-B63F-47FD-9E18-F40B7184C66A}" type="pres">
      <dgm:prSet presAssocID="{455CAB1C-5EDD-408A-ADE0-E082A6F5BBB1}" presName="childText" presStyleLbl="conFgAcc1" presStyleIdx="1" presStyleCnt="5">
        <dgm:presLayoutVars>
          <dgm:bulletEnabled val="1"/>
        </dgm:presLayoutVars>
      </dgm:prSet>
      <dgm:spPr/>
    </dgm:pt>
    <dgm:pt modelId="{72F5CC91-C382-4FAD-A1C7-8B84F3D5F8BF}" type="pres">
      <dgm:prSet presAssocID="{AEBB9F8B-9D5B-4B20-B84D-41574BD3212F}" presName="spaceBetweenRectangles" presStyleCnt="0"/>
      <dgm:spPr/>
    </dgm:pt>
    <dgm:pt modelId="{A628CECF-E354-441D-BF75-DD632624EA71}" type="pres">
      <dgm:prSet presAssocID="{097ACC1B-0E4A-4056-B081-1EBFAE07E30D}" presName="parentLin" presStyleCnt="0"/>
      <dgm:spPr/>
    </dgm:pt>
    <dgm:pt modelId="{BDB6D4B2-CDC4-4EBC-BA2C-803A67B069BF}" type="pres">
      <dgm:prSet presAssocID="{097ACC1B-0E4A-4056-B081-1EBFAE07E30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5767051-17A0-4E52-B93B-19362AB229F9}" type="pres">
      <dgm:prSet presAssocID="{097ACC1B-0E4A-4056-B081-1EBFAE07E30D}" presName="parentText" presStyleLbl="node1" presStyleIdx="2" presStyleCnt="5" custScaleX="129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5DFD-4C43-44F8-B5BE-2B0B12B924B9}" type="pres">
      <dgm:prSet presAssocID="{097ACC1B-0E4A-4056-B081-1EBFAE07E30D}" presName="negativeSpace" presStyleCnt="0"/>
      <dgm:spPr/>
    </dgm:pt>
    <dgm:pt modelId="{FFB6B7C3-F926-45A5-B9FC-D636C1C8BA2D}" type="pres">
      <dgm:prSet presAssocID="{097ACC1B-0E4A-4056-B081-1EBFAE07E30D}" presName="childText" presStyleLbl="conFgAcc1" presStyleIdx="2" presStyleCnt="5">
        <dgm:presLayoutVars>
          <dgm:bulletEnabled val="1"/>
        </dgm:presLayoutVars>
      </dgm:prSet>
      <dgm:spPr/>
    </dgm:pt>
    <dgm:pt modelId="{6A55F55F-E79A-487D-94DC-81C77112595B}" type="pres">
      <dgm:prSet presAssocID="{B1F4667B-7729-4217-8205-87DE93298F8B}" presName="spaceBetweenRectangles" presStyleCnt="0"/>
      <dgm:spPr/>
    </dgm:pt>
    <dgm:pt modelId="{395D80D5-8223-4DFA-80AE-359720FDFB40}" type="pres">
      <dgm:prSet presAssocID="{62336D58-2E5D-4534-A740-28C86FE60E03}" presName="parentLin" presStyleCnt="0"/>
      <dgm:spPr/>
    </dgm:pt>
    <dgm:pt modelId="{29E1A02A-268B-4C02-8AAB-78DA6248EA7F}" type="pres">
      <dgm:prSet presAssocID="{62336D58-2E5D-4534-A740-28C86FE60E0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1C67432-62F4-4BF7-8DAE-6CC633DCE05D}" type="pres">
      <dgm:prSet presAssocID="{62336D58-2E5D-4534-A740-28C86FE60E03}" presName="parentText" presStyleLbl="node1" presStyleIdx="3" presStyleCnt="5" custScaleX="129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9149-DC3F-49AC-8B4E-CC0A6B786B80}" type="pres">
      <dgm:prSet presAssocID="{62336D58-2E5D-4534-A740-28C86FE60E03}" presName="negativeSpace" presStyleCnt="0"/>
      <dgm:spPr/>
    </dgm:pt>
    <dgm:pt modelId="{7D5928E5-A798-46C1-8C11-634DA3A452E8}" type="pres">
      <dgm:prSet presAssocID="{62336D58-2E5D-4534-A740-28C86FE60E03}" presName="childText" presStyleLbl="conFgAcc1" presStyleIdx="3" presStyleCnt="5">
        <dgm:presLayoutVars>
          <dgm:bulletEnabled val="1"/>
        </dgm:presLayoutVars>
      </dgm:prSet>
      <dgm:spPr/>
    </dgm:pt>
    <dgm:pt modelId="{CF590BD9-50F8-4CCC-B6A7-6C22B7EE87F1}" type="pres">
      <dgm:prSet presAssocID="{7A4E7FA2-5EA2-4EA8-99BA-3FF8629945EF}" presName="spaceBetweenRectangles" presStyleCnt="0"/>
      <dgm:spPr/>
    </dgm:pt>
    <dgm:pt modelId="{60C55ACD-7C35-432D-9956-8933D8DB69C5}" type="pres">
      <dgm:prSet presAssocID="{8D23EF81-4510-4263-BCA8-94FF4F54FF04}" presName="parentLin" presStyleCnt="0"/>
      <dgm:spPr/>
    </dgm:pt>
    <dgm:pt modelId="{9DD26AE0-2E43-46A9-AE7A-ABCA3766B4B4}" type="pres">
      <dgm:prSet presAssocID="{8D23EF81-4510-4263-BCA8-94FF4F54FF0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BC4D267-9AB6-4B2F-9F26-13B1769F35C1}" type="pres">
      <dgm:prSet presAssocID="{8D23EF81-4510-4263-BCA8-94FF4F54FF04}" presName="parentText" presStyleLbl="node1" presStyleIdx="4" presStyleCnt="5" custScaleX="129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964-3FF9-4C74-BE21-41AA1D74AD75}" type="pres">
      <dgm:prSet presAssocID="{8D23EF81-4510-4263-BCA8-94FF4F54FF04}" presName="negativeSpace" presStyleCnt="0"/>
      <dgm:spPr/>
    </dgm:pt>
    <dgm:pt modelId="{4F92A7DA-97A9-4384-B9B2-3A75CD66CBE2}" type="pres">
      <dgm:prSet presAssocID="{8D23EF81-4510-4263-BCA8-94FF4F54FF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03A611-E400-4D14-863A-323C170E2155}" type="presOf" srcId="{B2A0BC43-9C42-43C0-A9BC-D88DF70587E7}" destId="{CAB0EADB-C701-4D16-B46A-499B8AD60CD9}" srcOrd="1" destOrd="0" presId="urn:microsoft.com/office/officeart/2005/8/layout/list1"/>
    <dgm:cxn modelId="{0A004A51-4FD2-4A8F-80A7-8DD76E2CFF1E}" type="presOf" srcId="{B2A0BC43-9C42-43C0-A9BC-D88DF70587E7}" destId="{68EE1120-5673-4408-B60C-E9A8A2B5304A}" srcOrd="0" destOrd="0" presId="urn:microsoft.com/office/officeart/2005/8/layout/list1"/>
    <dgm:cxn modelId="{1F9D3C84-B74D-4AF1-B30C-516FDDF6796D}" srcId="{A6171208-ED35-4E90-BF83-9045F7057BD9}" destId="{B2A0BC43-9C42-43C0-A9BC-D88DF70587E7}" srcOrd="0" destOrd="0" parTransId="{DB4D5567-FAC5-4FE2-B754-4FFC21CAED67}" sibTransId="{FE6A3581-E42E-4F00-8D4C-A4980BA36E12}"/>
    <dgm:cxn modelId="{63612A3A-C61F-44EB-B12E-2BB09CED8B1A}" type="presOf" srcId="{455CAB1C-5EDD-408A-ADE0-E082A6F5BBB1}" destId="{480376AA-F0D7-4455-AC35-668FF684CDAD}" srcOrd="0" destOrd="0" presId="urn:microsoft.com/office/officeart/2005/8/layout/list1"/>
    <dgm:cxn modelId="{F5C022F0-6D51-45F2-B0B5-F78D686533C3}" type="presOf" srcId="{54AD1E22-D566-47A2-B6E3-CBE983B715D5}" destId="{B9ACFFFC-5063-4FD5-B21B-27821F8C48FD}" srcOrd="0" destOrd="0" presId="urn:microsoft.com/office/officeart/2005/8/layout/list1"/>
    <dgm:cxn modelId="{E12FA4E5-AA42-48E8-9DAB-74B0C8450283}" type="presOf" srcId="{A6171208-ED35-4E90-BF83-9045F7057BD9}" destId="{A9994C8C-5C77-4ECB-9816-11562E3D6EDB}" srcOrd="0" destOrd="0" presId="urn:microsoft.com/office/officeart/2005/8/layout/list1"/>
    <dgm:cxn modelId="{F1A2274B-8DF0-472E-9E3C-49103D9F6FE0}" srcId="{A6171208-ED35-4E90-BF83-9045F7057BD9}" destId="{62336D58-2E5D-4534-A740-28C86FE60E03}" srcOrd="3" destOrd="0" parTransId="{E10BA98F-8EB5-4DF4-9262-F24B93244675}" sibTransId="{7A4E7FA2-5EA2-4EA8-99BA-3FF8629945EF}"/>
    <dgm:cxn modelId="{02CF6EB2-43BE-4375-A317-BAF35FCCCFCB}" type="presOf" srcId="{455CAB1C-5EDD-408A-ADE0-E082A6F5BBB1}" destId="{D9E37F4F-DCA2-4CB5-A2F2-CE2A15589051}" srcOrd="1" destOrd="0" presId="urn:microsoft.com/office/officeart/2005/8/layout/list1"/>
    <dgm:cxn modelId="{E34D75D4-DF01-4789-80A8-003E7EDFD6A0}" type="presOf" srcId="{097ACC1B-0E4A-4056-B081-1EBFAE07E30D}" destId="{95767051-17A0-4E52-B93B-19362AB229F9}" srcOrd="1" destOrd="0" presId="urn:microsoft.com/office/officeart/2005/8/layout/list1"/>
    <dgm:cxn modelId="{BED67376-AE5D-4DC3-B18B-8020B9B27586}" srcId="{A6171208-ED35-4E90-BF83-9045F7057BD9}" destId="{8D23EF81-4510-4263-BCA8-94FF4F54FF04}" srcOrd="4" destOrd="0" parTransId="{9592F076-6CB7-4E8C-A8F6-24A6C122F9B5}" sibTransId="{FD912AA6-CC70-4DA1-BF29-04D38DC0B3E8}"/>
    <dgm:cxn modelId="{8EE8E00A-D3B3-462D-8E77-B362524514CC}" srcId="{A6171208-ED35-4E90-BF83-9045F7057BD9}" destId="{097ACC1B-0E4A-4056-B081-1EBFAE07E30D}" srcOrd="2" destOrd="0" parTransId="{7694FDFD-F70D-4B09-BD01-73B23D7F0D9D}" sibTransId="{B1F4667B-7729-4217-8205-87DE93298F8B}"/>
    <dgm:cxn modelId="{0C457CC9-6BC0-4C80-9F15-F861E4CE154D}" type="presOf" srcId="{8D23EF81-4510-4263-BCA8-94FF4F54FF04}" destId="{9DD26AE0-2E43-46A9-AE7A-ABCA3766B4B4}" srcOrd="0" destOrd="0" presId="urn:microsoft.com/office/officeart/2005/8/layout/list1"/>
    <dgm:cxn modelId="{09437764-A34D-4FE9-BBBC-C7C3E9D8D5C5}" type="presOf" srcId="{097ACC1B-0E4A-4056-B081-1EBFAE07E30D}" destId="{BDB6D4B2-CDC4-4EBC-BA2C-803A67B069BF}" srcOrd="0" destOrd="0" presId="urn:microsoft.com/office/officeart/2005/8/layout/list1"/>
    <dgm:cxn modelId="{C9E71EB5-DEAC-4D0D-91F0-1D47125052BC}" srcId="{B2A0BC43-9C42-43C0-A9BC-D88DF70587E7}" destId="{54AD1E22-D566-47A2-B6E3-CBE983B715D5}" srcOrd="0" destOrd="0" parTransId="{80323234-975A-4379-8D24-BC0146B7A2DF}" sibTransId="{7F00B0E6-0A90-45B3-BD41-0426435327A6}"/>
    <dgm:cxn modelId="{859DB4AD-67F1-4389-9152-085BFC44427A}" type="presOf" srcId="{62336D58-2E5D-4534-A740-28C86FE60E03}" destId="{29E1A02A-268B-4C02-8AAB-78DA6248EA7F}" srcOrd="0" destOrd="0" presId="urn:microsoft.com/office/officeart/2005/8/layout/list1"/>
    <dgm:cxn modelId="{13131F75-2312-4E3C-9240-B92D48B8CFD8}" type="presOf" srcId="{62336D58-2E5D-4534-A740-28C86FE60E03}" destId="{E1C67432-62F4-4BF7-8DAE-6CC633DCE05D}" srcOrd="1" destOrd="0" presId="urn:microsoft.com/office/officeart/2005/8/layout/list1"/>
    <dgm:cxn modelId="{A31F6059-087A-44BA-9235-DB148AACD00B}" type="presOf" srcId="{8D23EF81-4510-4263-BCA8-94FF4F54FF04}" destId="{1BC4D267-9AB6-4B2F-9F26-13B1769F35C1}" srcOrd="1" destOrd="0" presId="urn:microsoft.com/office/officeart/2005/8/layout/list1"/>
    <dgm:cxn modelId="{1B20EFC4-E10F-4E30-B047-4E952A888CA0}" srcId="{A6171208-ED35-4E90-BF83-9045F7057BD9}" destId="{455CAB1C-5EDD-408A-ADE0-E082A6F5BBB1}" srcOrd="1" destOrd="0" parTransId="{53C343DC-3E09-4A2C-9715-2E692B8C026A}" sibTransId="{AEBB9F8B-9D5B-4B20-B84D-41574BD3212F}"/>
    <dgm:cxn modelId="{8C81B7C7-A4F8-455E-AE15-DCE4E8DF6615}" type="presParOf" srcId="{A9994C8C-5C77-4ECB-9816-11562E3D6EDB}" destId="{32FA102E-2C9E-4210-A1C0-259E4771119C}" srcOrd="0" destOrd="0" presId="urn:microsoft.com/office/officeart/2005/8/layout/list1"/>
    <dgm:cxn modelId="{F0333002-3379-4DE2-B5B8-FC4C11556334}" type="presParOf" srcId="{32FA102E-2C9E-4210-A1C0-259E4771119C}" destId="{68EE1120-5673-4408-B60C-E9A8A2B5304A}" srcOrd="0" destOrd="0" presId="urn:microsoft.com/office/officeart/2005/8/layout/list1"/>
    <dgm:cxn modelId="{DB2F5DCF-41A9-4D0A-B8F6-C797E7F4C2E5}" type="presParOf" srcId="{32FA102E-2C9E-4210-A1C0-259E4771119C}" destId="{CAB0EADB-C701-4D16-B46A-499B8AD60CD9}" srcOrd="1" destOrd="0" presId="urn:microsoft.com/office/officeart/2005/8/layout/list1"/>
    <dgm:cxn modelId="{7880BF13-B2E8-4618-B53B-8F415CA8B022}" type="presParOf" srcId="{A9994C8C-5C77-4ECB-9816-11562E3D6EDB}" destId="{D0324415-33B2-4D33-B9C9-71125591BD6E}" srcOrd="1" destOrd="0" presId="urn:microsoft.com/office/officeart/2005/8/layout/list1"/>
    <dgm:cxn modelId="{7A551B42-98E2-472F-B8D8-CE269A66A4C9}" type="presParOf" srcId="{A9994C8C-5C77-4ECB-9816-11562E3D6EDB}" destId="{B9ACFFFC-5063-4FD5-B21B-27821F8C48FD}" srcOrd="2" destOrd="0" presId="urn:microsoft.com/office/officeart/2005/8/layout/list1"/>
    <dgm:cxn modelId="{2E0B08A3-8225-42C3-9741-92BE6E14A5CB}" type="presParOf" srcId="{A9994C8C-5C77-4ECB-9816-11562E3D6EDB}" destId="{D6B93226-A270-49D9-B604-49464D8892CB}" srcOrd="3" destOrd="0" presId="urn:microsoft.com/office/officeart/2005/8/layout/list1"/>
    <dgm:cxn modelId="{B633E51A-DBAA-4E28-8F5F-7E258FEACB41}" type="presParOf" srcId="{A9994C8C-5C77-4ECB-9816-11562E3D6EDB}" destId="{4A46DA9F-91CF-4088-8283-F11B55F55BD0}" srcOrd="4" destOrd="0" presId="urn:microsoft.com/office/officeart/2005/8/layout/list1"/>
    <dgm:cxn modelId="{341DCBA8-C20E-4E36-959F-240AEEF62EB9}" type="presParOf" srcId="{4A46DA9F-91CF-4088-8283-F11B55F55BD0}" destId="{480376AA-F0D7-4455-AC35-668FF684CDAD}" srcOrd="0" destOrd="0" presId="urn:microsoft.com/office/officeart/2005/8/layout/list1"/>
    <dgm:cxn modelId="{F706FE22-E2B9-43A6-A2DE-7BA2453E1FC4}" type="presParOf" srcId="{4A46DA9F-91CF-4088-8283-F11B55F55BD0}" destId="{D9E37F4F-DCA2-4CB5-A2F2-CE2A15589051}" srcOrd="1" destOrd="0" presId="urn:microsoft.com/office/officeart/2005/8/layout/list1"/>
    <dgm:cxn modelId="{BBE2B917-09DF-41DE-AA61-477EE351F96C}" type="presParOf" srcId="{A9994C8C-5C77-4ECB-9816-11562E3D6EDB}" destId="{E3D744DB-A262-4080-AD1E-82631785BD6E}" srcOrd="5" destOrd="0" presId="urn:microsoft.com/office/officeart/2005/8/layout/list1"/>
    <dgm:cxn modelId="{3AD4A955-C17A-460E-8D66-E9F9DBE6B0CA}" type="presParOf" srcId="{A9994C8C-5C77-4ECB-9816-11562E3D6EDB}" destId="{DBF5D0AA-B63F-47FD-9E18-F40B7184C66A}" srcOrd="6" destOrd="0" presId="urn:microsoft.com/office/officeart/2005/8/layout/list1"/>
    <dgm:cxn modelId="{41D67010-9452-44B8-936F-DCD4D3660B0D}" type="presParOf" srcId="{A9994C8C-5C77-4ECB-9816-11562E3D6EDB}" destId="{72F5CC91-C382-4FAD-A1C7-8B84F3D5F8BF}" srcOrd="7" destOrd="0" presId="urn:microsoft.com/office/officeart/2005/8/layout/list1"/>
    <dgm:cxn modelId="{279F1E5D-3BB7-490E-A82A-F8D00D236843}" type="presParOf" srcId="{A9994C8C-5C77-4ECB-9816-11562E3D6EDB}" destId="{A628CECF-E354-441D-BF75-DD632624EA71}" srcOrd="8" destOrd="0" presId="urn:microsoft.com/office/officeart/2005/8/layout/list1"/>
    <dgm:cxn modelId="{5C63A4AA-BF55-4854-9C2F-354703E2C371}" type="presParOf" srcId="{A628CECF-E354-441D-BF75-DD632624EA71}" destId="{BDB6D4B2-CDC4-4EBC-BA2C-803A67B069BF}" srcOrd="0" destOrd="0" presId="urn:microsoft.com/office/officeart/2005/8/layout/list1"/>
    <dgm:cxn modelId="{CE11F281-3294-4D9E-AC68-821620123CC6}" type="presParOf" srcId="{A628CECF-E354-441D-BF75-DD632624EA71}" destId="{95767051-17A0-4E52-B93B-19362AB229F9}" srcOrd="1" destOrd="0" presId="urn:microsoft.com/office/officeart/2005/8/layout/list1"/>
    <dgm:cxn modelId="{72A9E15E-C508-4CD0-BEEA-9B2DA06AA734}" type="presParOf" srcId="{A9994C8C-5C77-4ECB-9816-11562E3D6EDB}" destId="{9A055DFD-4C43-44F8-B5BE-2B0B12B924B9}" srcOrd="9" destOrd="0" presId="urn:microsoft.com/office/officeart/2005/8/layout/list1"/>
    <dgm:cxn modelId="{97C9E787-3343-4C97-8263-3EC449FCAFE8}" type="presParOf" srcId="{A9994C8C-5C77-4ECB-9816-11562E3D6EDB}" destId="{FFB6B7C3-F926-45A5-B9FC-D636C1C8BA2D}" srcOrd="10" destOrd="0" presId="urn:microsoft.com/office/officeart/2005/8/layout/list1"/>
    <dgm:cxn modelId="{F33242F8-09D0-4A71-ACA0-6C3A9DD39247}" type="presParOf" srcId="{A9994C8C-5C77-4ECB-9816-11562E3D6EDB}" destId="{6A55F55F-E79A-487D-94DC-81C77112595B}" srcOrd="11" destOrd="0" presId="urn:microsoft.com/office/officeart/2005/8/layout/list1"/>
    <dgm:cxn modelId="{1DD64A22-D7C3-48E2-A723-BE9360127ADC}" type="presParOf" srcId="{A9994C8C-5C77-4ECB-9816-11562E3D6EDB}" destId="{395D80D5-8223-4DFA-80AE-359720FDFB40}" srcOrd="12" destOrd="0" presId="urn:microsoft.com/office/officeart/2005/8/layout/list1"/>
    <dgm:cxn modelId="{14005C30-4621-4475-A9F0-424DEF31D15F}" type="presParOf" srcId="{395D80D5-8223-4DFA-80AE-359720FDFB40}" destId="{29E1A02A-268B-4C02-8AAB-78DA6248EA7F}" srcOrd="0" destOrd="0" presId="urn:microsoft.com/office/officeart/2005/8/layout/list1"/>
    <dgm:cxn modelId="{3F26B708-46D3-4D8F-BC9E-8071FD7568CB}" type="presParOf" srcId="{395D80D5-8223-4DFA-80AE-359720FDFB40}" destId="{E1C67432-62F4-4BF7-8DAE-6CC633DCE05D}" srcOrd="1" destOrd="0" presId="urn:microsoft.com/office/officeart/2005/8/layout/list1"/>
    <dgm:cxn modelId="{D6BAD629-BDD9-4784-9ADC-DDB07CD6F727}" type="presParOf" srcId="{A9994C8C-5C77-4ECB-9816-11562E3D6EDB}" destId="{39EB9149-DC3F-49AC-8B4E-CC0A6B786B80}" srcOrd="13" destOrd="0" presId="urn:microsoft.com/office/officeart/2005/8/layout/list1"/>
    <dgm:cxn modelId="{20298EE3-C840-4B08-9A60-EC7F1BC295BA}" type="presParOf" srcId="{A9994C8C-5C77-4ECB-9816-11562E3D6EDB}" destId="{7D5928E5-A798-46C1-8C11-634DA3A452E8}" srcOrd="14" destOrd="0" presId="urn:microsoft.com/office/officeart/2005/8/layout/list1"/>
    <dgm:cxn modelId="{800F0026-7A25-457E-A810-B310D60D6E01}" type="presParOf" srcId="{A9994C8C-5C77-4ECB-9816-11562E3D6EDB}" destId="{CF590BD9-50F8-4CCC-B6A7-6C22B7EE87F1}" srcOrd="15" destOrd="0" presId="urn:microsoft.com/office/officeart/2005/8/layout/list1"/>
    <dgm:cxn modelId="{A08F79FC-A8F1-4B05-9D78-80C7214CACB3}" type="presParOf" srcId="{A9994C8C-5C77-4ECB-9816-11562E3D6EDB}" destId="{60C55ACD-7C35-432D-9956-8933D8DB69C5}" srcOrd="16" destOrd="0" presId="urn:microsoft.com/office/officeart/2005/8/layout/list1"/>
    <dgm:cxn modelId="{8AEC7B21-61EE-4DFC-99C5-9E40A2476C9B}" type="presParOf" srcId="{60C55ACD-7C35-432D-9956-8933D8DB69C5}" destId="{9DD26AE0-2E43-46A9-AE7A-ABCA3766B4B4}" srcOrd="0" destOrd="0" presId="urn:microsoft.com/office/officeart/2005/8/layout/list1"/>
    <dgm:cxn modelId="{31D54385-7A7C-4A10-B598-1DF4B5DC3BCD}" type="presParOf" srcId="{60C55ACD-7C35-432D-9956-8933D8DB69C5}" destId="{1BC4D267-9AB6-4B2F-9F26-13B1769F35C1}" srcOrd="1" destOrd="0" presId="urn:microsoft.com/office/officeart/2005/8/layout/list1"/>
    <dgm:cxn modelId="{6F5DDAD7-2B84-4789-905C-6415E55581AF}" type="presParOf" srcId="{A9994C8C-5C77-4ECB-9816-11562E3D6EDB}" destId="{4FAA9964-3FF9-4C74-BE21-41AA1D74AD75}" srcOrd="17" destOrd="0" presId="urn:microsoft.com/office/officeart/2005/8/layout/list1"/>
    <dgm:cxn modelId="{D5C99C92-2FB9-456D-9C1D-153B127461EC}" type="presParOf" srcId="{A9994C8C-5C77-4ECB-9816-11562E3D6EDB}" destId="{4F92A7DA-97A9-4384-B9B2-3A75CD66CB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171208-ED35-4E90-BF83-9045F7057BD9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A0BC43-9C42-43C0-A9BC-D88DF70587E7}">
      <dgm:prSet phldrT="[Text]" custT="1"/>
      <dgm:spPr/>
      <dgm:t>
        <a:bodyPr/>
        <a:lstStyle/>
        <a:p>
          <a:r>
            <a:rPr lang="fa-IR" sz="2000" b="0" dirty="0" smtClean="0">
              <a:cs typeface="B Titr" pitchFamily="2" charset="-78"/>
            </a:rPr>
            <a:t>تعریف  </a:t>
          </a:r>
          <a:r>
            <a:rPr lang="fa-IR" sz="2400" b="0" dirty="0" smtClean="0">
              <a:cs typeface="B Titr" pitchFamily="2" charset="-78"/>
            </a:rPr>
            <a:t> تــربــیت عــقـلانــی:</a:t>
          </a:r>
          <a:endParaRPr lang="en-US" sz="2400" b="0" dirty="0">
            <a:cs typeface="B Titr" pitchFamily="2" charset="-78"/>
          </a:endParaRPr>
        </a:p>
      </dgm:t>
    </dgm:pt>
    <dgm:pt modelId="{FE6A3581-E42E-4F00-8D4C-A4980BA36E12}" type="sibTrans" cxnId="{1F9D3C84-B74D-4AF1-B30C-516FDDF6796D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DB4D5567-FAC5-4FE2-B754-4FFC21CAED67}" type="parTrans" cxnId="{1F9D3C84-B74D-4AF1-B30C-516FDDF6796D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54AD1E22-D566-47A2-B6E3-CBE983B715D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fa-IR" sz="2000" b="1" i="0" dirty="0" smtClean="0">
              <a:cs typeface="B Mitra" pitchFamily="2" charset="-78"/>
            </a:rPr>
            <a:t>تربیت عقلانی عبارت از مجموعه ای از اعمال و یا تأثیرات عمدی و هدفدار یک انسان(سرگروه) بر انسان دیگر(متربی) به منظور توسعه و رشد نیروی عقلانی </a:t>
          </a:r>
          <a:endParaRPr lang="en-US" sz="2000" b="1" i="0" dirty="0">
            <a:cs typeface="B Mitra" pitchFamily="2" charset="-78"/>
          </a:endParaRPr>
        </a:p>
      </dgm:t>
    </dgm:pt>
    <dgm:pt modelId="{7F00B0E6-0A90-45B3-BD41-0426435327A6}" type="sibTrans" cxnId="{C9E71EB5-DEAC-4D0D-91F0-1D47125052BC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80323234-975A-4379-8D24-BC0146B7A2DF}" type="parTrans" cxnId="{C9E71EB5-DEAC-4D0D-91F0-1D47125052BC}">
      <dgm:prSet/>
      <dgm:spPr/>
      <dgm:t>
        <a:bodyPr/>
        <a:lstStyle/>
        <a:p>
          <a:endParaRPr lang="en-US" sz="2400" b="0">
            <a:cs typeface="B Mitra" pitchFamily="2" charset="-78"/>
          </a:endParaRPr>
        </a:p>
      </dgm:t>
    </dgm:pt>
    <dgm:pt modelId="{A9994C8C-5C77-4ECB-9816-11562E3D6EDB}" type="pres">
      <dgm:prSet presAssocID="{A6171208-ED35-4E90-BF83-9045F7057BD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A102E-2C9E-4210-A1C0-259E4771119C}" type="pres">
      <dgm:prSet presAssocID="{B2A0BC43-9C42-43C0-A9BC-D88DF70587E7}" presName="parentLin" presStyleCnt="0"/>
      <dgm:spPr/>
    </dgm:pt>
    <dgm:pt modelId="{68EE1120-5673-4408-B60C-E9A8A2B5304A}" type="pres">
      <dgm:prSet presAssocID="{B2A0BC43-9C42-43C0-A9BC-D88DF70587E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AB0EADB-C701-4D16-B46A-499B8AD60CD9}" type="pres">
      <dgm:prSet presAssocID="{B2A0BC43-9C42-43C0-A9BC-D88DF70587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24415-33B2-4D33-B9C9-71125591BD6E}" type="pres">
      <dgm:prSet presAssocID="{B2A0BC43-9C42-43C0-A9BC-D88DF70587E7}" presName="negativeSpace" presStyleCnt="0"/>
      <dgm:spPr/>
    </dgm:pt>
    <dgm:pt modelId="{B9ACFFFC-5063-4FD5-B21B-27821F8C48FD}" type="pres">
      <dgm:prSet presAssocID="{B2A0BC43-9C42-43C0-A9BC-D88DF70587E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50DC93-990D-4F47-B9B3-8CDCC25C3AFE}" type="presOf" srcId="{54AD1E22-D566-47A2-B6E3-CBE983B715D5}" destId="{B9ACFFFC-5063-4FD5-B21B-27821F8C48FD}" srcOrd="0" destOrd="0" presId="urn:microsoft.com/office/officeart/2005/8/layout/list1"/>
    <dgm:cxn modelId="{EC67B4FF-F1FD-4448-87EE-C2B82C9D4189}" type="presOf" srcId="{B2A0BC43-9C42-43C0-A9BC-D88DF70587E7}" destId="{68EE1120-5673-4408-B60C-E9A8A2B5304A}" srcOrd="0" destOrd="0" presId="urn:microsoft.com/office/officeart/2005/8/layout/list1"/>
    <dgm:cxn modelId="{4F67259E-D886-4B87-A490-77018D7EA018}" type="presOf" srcId="{A6171208-ED35-4E90-BF83-9045F7057BD9}" destId="{A9994C8C-5C77-4ECB-9816-11562E3D6EDB}" srcOrd="0" destOrd="0" presId="urn:microsoft.com/office/officeart/2005/8/layout/list1"/>
    <dgm:cxn modelId="{C9E71EB5-DEAC-4D0D-91F0-1D47125052BC}" srcId="{B2A0BC43-9C42-43C0-A9BC-D88DF70587E7}" destId="{54AD1E22-D566-47A2-B6E3-CBE983B715D5}" srcOrd="0" destOrd="0" parTransId="{80323234-975A-4379-8D24-BC0146B7A2DF}" sibTransId="{7F00B0E6-0A90-45B3-BD41-0426435327A6}"/>
    <dgm:cxn modelId="{5AB3EB01-FB0D-4892-879F-BF595E0C7C29}" type="presOf" srcId="{B2A0BC43-9C42-43C0-A9BC-D88DF70587E7}" destId="{CAB0EADB-C701-4D16-B46A-499B8AD60CD9}" srcOrd="1" destOrd="0" presId="urn:microsoft.com/office/officeart/2005/8/layout/list1"/>
    <dgm:cxn modelId="{1F9D3C84-B74D-4AF1-B30C-516FDDF6796D}" srcId="{A6171208-ED35-4E90-BF83-9045F7057BD9}" destId="{B2A0BC43-9C42-43C0-A9BC-D88DF70587E7}" srcOrd="0" destOrd="0" parTransId="{DB4D5567-FAC5-4FE2-B754-4FFC21CAED67}" sibTransId="{FE6A3581-E42E-4F00-8D4C-A4980BA36E12}"/>
    <dgm:cxn modelId="{10596993-44E1-4B14-92C0-A0B08398BEA0}" type="presParOf" srcId="{A9994C8C-5C77-4ECB-9816-11562E3D6EDB}" destId="{32FA102E-2C9E-4210-A1C0-259E4771119C}" srcOrd="0" destOrd="0" presId="urn:microsoft.com/office/officeart/2005/8/layout/list1"/>
    <dgm:cxn modelId="{A644C4B1-E54A-4FAD-AD0D-5058D7D5130C}" type="presParOf" srcId="{32FA102E-2C9E-4210-A1C0-259E4771119C}" destId="{68EE1120-5673-4408-B60C-E9A8A2B5304A}" srcOrd="0" destOrd="0" presId="urn:microsoft.com/office/officeart/2005/8/layout/list1"/>
    <dgm:cxn modelId="{2C11726E-8741-4BB9-9613-5BA21C17901A}" type="presParOf" srcId="{32FA102E-2C9E-4210-A1C0-259E4771119C}" destId="{CAB0EADB-C701-4D16-B46A-499B8AD60CD9}" srcOrd="1" destOrd="0" presId="urn:microsoft.com/office/officeart/2005/8/layout/list1"/>
    <dgm:cxn modelId="{67C2A4A9-CAB8-4DA6-B61C-8621F9114F08}" type="presParOf" srcId="{A9994C8C-5C77-4ECB-9816-11562E3D6EDB}" destId="{D0324415-33B2-4D33-B9C9-71125591BD6E}" srcOrd="1" destOrd="0" presId="urn:microsoft.com/office/officeart/2005/8/layout/list1"/>
    <dgm:cxn modelId="{A5FF4227-6932-43FC-8CD1-A35CB718BF12}" type="presParOf" srcId="{A9994C8C-5C77-4ECB-9816-11562E3D6EDB}" destId="{B9ACFFFC-5063-4FD5-B21B-27821F8C48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8BDAA0-CD74-4F79-8F92-F95831FABEE5}" type="doc">
      <dgm:prSet loTypeId="urn:microsoft.com/office/officeart/2008/layout/VerticalAccentList#1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pPr rtl="1"/>
          <a:endParaRPr lang="fa-IR"/>
        </a:p>
      </dgm:t>
    </dgm:pt>
    <dgm:pt modelId="{F9D132F7-F914-48D8-8075-4ECB521315CF}">
      <dgm:prSet phldrT="[Text]" custT="1"/>
      <dgm:spPr/>
      <dgm:t>
        <a:bodyPr/>
        <a:lstStyle/>
        <a:p>
          <a:pPr algn="r" rtl="1"/>
          <a:r>
            <a:rPr lang="fa-IR" sz="3200" dirty="0" smtClean="0">
              <a:cs typeface="B Titr" pitchFamily="2" charset="-78"/>
            </a:rPr>
            <a:t>الف-</a:t>
          </a:r>
          <a:endParaRPr lang="fa-IR" sz="3200" dirty="0">
            <a:cs typeface="B Titr" pitchFamily="2" charset="-78"/>
          </a:endParaRPr>
        </a:p>
      </dgm:t>
    </dgm:pt>
    <dgm:pt modelId="{192D0D5A-8A4B-4633-9F12-11130156FF73}" type="parTrans" cxnId="{2A8B0180-FBAB-4F00-B141-14D786ECCE1D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F567243C-C766-4171-8F0F-2ABFCA3BB962}" type="sibTrans" cxnId="{2A8B0180-FBAB-4F00-B141-14D786ECCE1D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03FB4E80-0F6B-4F99-8E53-6D9B00DFD8BA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تــبــیـیـن مــلاکـهـا</a:t>
          </a:r>
          <a:endParaRPr lang="fa-IR" sz="3200" dirty="0">
            <a:cs typeface="B Titr" pitchFamily="2" charset="-78"/>
          </a:endParaRPr>
        </a:p>
      </dgm:t>
    </dgm:pt>
    <dgm:pt modelId="{E41F24BF-8C35-42A0-8AE3-32BFB3A516B6}" type="parTrans" cxnId="{F8FDF242-A29A-4CEE-BCD2-3D6B1B68A267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6644498C-BD49-488A-979E-E5D04902CADC}" type="sibTrans" cxnId="{F8FDF242-A29A-4CEE-BCD2-3D6B1B68A267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DF1F439E-9216-4339-8F48-85A5FF52FCF5}">
      <dgm:prSet phldrT="[Text]" custT="1"/>
      <dgm:spPr/>
      <dgm:t>
        <a:bodyPr/>
        <a:lstStyle/>
        <a:p>
          <a:pPr algn="r" rtl="1"/>
          <a:r>
            <a:rPr lang="fa-IR" sz="3200" dirty="0" smtClean="0">
              <a:cs typeface="B Titr" pitchFamily="2" charset="-78"/>
            </a:rPr>
            <a:t>ب-</a:t>
          </a:r>
          <a:endParaRPr lang="fa-IR" sz="3200" dirty="0">
            <a:cs typeface="B Titr" pitchFamily="2" charset="-78"/>
          </a:endParaRPr>
        </a:p>
      </dgm:t>
    </dgm:pt>
    <dgm:pt modelId="{A2E385AE-DEBE-49D0-A0BA-C1C6D5D1D5FA}" type="parTrans" cxnId="{6417EAEF-5D96-4F87-B327-0E1430BA07F8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71BC2DE1-6664-46A5-9941-FC8D37F6CE98}" type="sibTrans" cxnId="{6417EAEF-5D96-4F87-B327-0E1430BA07F8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A42478CE-0EBE-4D0D-84C1-8840F0608E84}">
      <dgm:prSet phldrT="[Text]" custT="1"/>
      <dgm:spPr/>
      <dgm:t>
        <a:bodyPr/>
        <a:lstStyle/>
        <a:p>
          <a:pPr rtl="1"/>
          <a:r>
            <a:rPr lang="fa-IR" sz="3200" smtClean="0">
              <a:cs typeface="B Titr" pitchFamily="2" charset="-78"/>
            </a:rPr>
            <a:t>بیان عواقب رفتارهای نادرست</a:t>
          </a:r>
          <a:endParaRPr lang="fa-IR" sz="3200" dirty="0">
            <a:cs typeface="B Titr" pitchFamily="2" charset="-78"/>
          </a:endParaRPr>
        </a:p>
      </dgm:t>
    </dgm:pt>
    <dgm:pt modelId="{A931C728-40A3-4917-9681-E613DB4BDF9D}" type="parTrans" cxnId="{4AA364A3-BDF3-4DD5-9BD9-9C8DF7328700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2AF7889B-D59E-4D95-B209-05AF15565A4D}" type="sibTrans" cxnId="{4AA364A3-BDF3-4DD5-9BD9-9C8DF7328700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6B05B0CB-1B21-4CEE-9BCC-62FB2BDCB210}">
      <dgm:prSet phldrT="[Text]" custT="1"/>
      <dgm:spPr/>
      <dgm:t>
        <a:bodyPr/>
        <a:lstStyle/>
        <a:p>
          <a:pPr algn="r" rtl="1"/>
          <a:r>
            <a:rPr lang="fa-IR" sz="3200" dirty="0" smtClean="0">
              <a:cs typeface="B Titr" pitchFamily="2" charset="-78"/>
            </a:rPr>
            <a:t>ج-</a:t>
          </a:r>
          <a:endParaRPr lang="fa-IR" sz="3200" dirty="0">
            <a:cs typeface="B Titr" pitchFamily="2" charset="-78"/>
          </a:endParaRPr>
        </a:p>
      </dgm:t>
    </dgm:pt>
    <dgm:pt modelId="{E1481DA8-F45C-4E51-ABFF-48D6F5DDB037}" type="parTrans" cxnId="{376C527F-6E17-4F63-A3E7-7CF697C91AB6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36462999-CA7D-4D20-B665-1495C54FE079}" type="sibTrans" cxnId="{376C527F-6E17-4F63-A3E7-7CF697C91AB6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750C7982-DD71-43DD-AF1D-41BA9734C8E3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تـذکـر در مـوارد خـاص</a:t>
          </a:r>
          <a:endParaRPr lang="fa-IR" sz="3200" dirty="0">
            <a:cs typeface="B Titr" pitchFamily="2" charset="-78"/>
          </a:endParaRPr>
        </a:p>
      </dgm:t>
    </dgm:pt>
    <dgm:pt modelId="{C38B1336-0636-4FE5-BAF8-53AA1FD51A5F}" type="parTrans" cxnId="{7D12A22D-93A2-460F-9669-6EA349E28BC7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CEE18B42-4F69-4B8B-9303-61D54F117C68}" type="sibTrans" cxnId="{7D12A22D-93A2-460F-9669-6EA349E28BC7}">
      <dgm:prSet/>
      <dgm:spPr/>
      <dgm:t>
        <a:bodyPr/>
        <a:lstStyle/>
        <a:p>
          <a:pPr rtl="1"/>
          <a:endParaRPr lang="fa-IR" sz="4000">
            <a:solidFill>
              <a:schemeClr val="accent2">
                <a:lumMod val="50000"/>
              </a:schemeClr>
            </a:solidFill>
            <a:cs typeface="B Titr" pitchFamily="2" charset="-78"/>
          </a:endParaRPr>
        </a:p>
      </dgm:t>
    </dgm:pt>
    <dgm:pt modelId="{2BA7DEB9-3467-4C32-B786-E2828064B372}" type="pres">
      <dgm:prSet presAssocID="{608BDAA0-CD74-4F79-8F92-F95831FABEE5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n-US"/>
        </a:p>
      </dgm:t>
    </dgm:pt>
    <dgm:pt modelId="{CC4B4821-1C2C-4A8C-A2B6-87D8FA2837EE}" type="pres">
      <dgm:prSet presAssocID="{F9D132F7-F914-48D8-8075-4ECB521315CF}" presName="parenttextcomposite" presStyleCnt="0"/>
      <dgm:spPr/>
      <dgm:t>
        <a:bodyPr/>
        <a:lstStyle/>
        <a:p>
          <a:endParaRPr lang="en-US"/>
        </a:p>
      </dgm:t>
    </dgm:pt>
    <dgm:pt modelId="{8A3C205C-AF3A-4BF9-9248-A34897237604}" type="pres">
      <dgm:prSet presAssocID="{F9D132F7-F914-48D8-8075-4ECB521315CF}" presName="parenttext" presStyleLbl="revTx" presStyleIdx="0" presStyleCnt="3" custLinFactNeighborY="3292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B254F-FED7-4E6E-A0C8-897553D3A9E2}" type="pres">
      <dgm:prSet presAssocID="{F9D132F7-F914-48D8-8075-4ECB521315CF}" presName="composite" presStyleCnt="0"/>
      <dgm:spPr/>
      <dgm:t>
        <a:bodyPr/>
        <a:lstStyle/>
        <a:p>
          <a:endParaRPr lang="en-US"/>
        </a:p>
      </dgm:t>
    </dgm:pt>
    <dgm:pt modelId="{AB046865-BB7A-413F-920A-2F2F997DA6D8}" type="pres">
      <dgm:prSet presAssocID="{F9D132F7-F914-48D8-8075-4ECB521315CF}" presName="chevron1" presStyleLbl="alignNode1" presStyleIdx="0" presStyleCnt="21"/>
      <dgm:spPr/>
      <dgm:t>
        <a:bodyPr/>
        <a:lstStyle/>
        <a:p>
          <a:endParaRPr lang="en-US"/>
        </a:p>
      </dgm:t>
    </dgm:pt>
    <dgm:pt modelId="{E2695410-0196-4FBF-B607-4B6EFC87800C}" type="pres">
      <dgm:prSet presAssocID="{F9D132F7-F914-48D8-8075-4ECB521315CF}" presName="chevron2" presStyleLbl="alignNode1" presStyleIdx="1" presStyleCnt="21"/>
      <dgm:spPr/>
      <dgm:t>
        <a:bodyPr/>
        <a:lstStyle/>
        <a:p>
          <a:endParaRPr lang="en-US"/>
        </a:p>
      </dgm:t>
    </dgm:pt>
    <dgm:pt modelId="{EE24FDCA-657A-4E6C-BBC7-1D01BAFD19CD}" type="pres">
      <dgm:prSet presAssocID="{F9D132F7-F914-48D8-8075-4ECB521315CF}" presName="chevron3" presStyleLbl="alignNode1" presStyleIdx="2" presStyleCnt="21"/>
      <dgm:spPr/>
      <dgm:t>
        <a:bodyPr/>
        <a:lstStyle/>
        <a:p>
          <a:endParaRPr lang="en-US"/>
        </a:p>
      </dgm:t>
    </dgm:pt>
    <dgm:pt modelId="{7BA58758-5EA2-4723-968B-95AC952BDEFA}" type="pres">
      <dgm:prSet presAssocID="{F9D132F7-F914-48D8-8075-4ECB521315CF}" presName="chevron4" presStyleLbl="alignNode1" presStyleIdx="3" presStyleCnt="21"/>
      <dgm:spPr/>
      <dgm:t>
        <a:bodyPr/>
        <a:lstStyle/>
        <a:p>
          <a:endParaRPr lang="en-US"/>
        </a:p>
      </dgm:t>
    </dgm:pt>
    <dgm:pt modelId="{9B284CC6-5676-4C1F-9E38-F28AEFF5D4E6}" type="pres">
      <dgm:prSet presAssocID="{F9D132F7-F914-48D8-8075-4ECB521315CF}" presName="chevron5" presStyleLbl="alignNode1" presStyleIdx="4" presStyleCnt="21"/>
      <dgm:spPr/>
      <dgm:t>
        <a:bodyPr/>
        <a:lstStyle/>
        <a:p>
          <a:endParaRPr lang="en-US"/>
        </a:p>
      </dgm:t>
    </dgm:pt>
    <dgm:pt modelId="{531E1A2F-744C-4F5D-8BE2-495B6221B6F2}" type="pres">
      <dgm:prSet presAssocID="{F9D132F7-F914-48D8-8075-4ECB521315CF}" presName="chevron6" presStyleLbl="alignNode1" presStyleIdx="5" presStyleCnt="21"/>
      <dgm:spPr/>
      <dgm:t>
        <a:bodyPr/>
        <a:lstStyle/>
        <a:p>
          <a:endParaRPr lang="en-US"/>
        </a:p>
      </dgm:t>
    </dgm:pt>
    <dgm:pt modelId="{6E6E11F5-038E-4E26-A3B9-4A8B9DEA0EB8}" type="pres">
      <dgm:prSet presAssocID="{F9D132F7-F914-48D8-8075-4ECB521315CF}" presName="chevron7" presStyleLbl="alignNode1" presStyleIdx="6" presStyleCnt="21"/>
      <dgm:spPr/>
      <dgm:t>
        <a:bodyPr/>
        <a:lstStyle/>
        <a:p>
          <a:endParaRPr lang="en-US"/>
        </a:p>
      </dgm:t>
    </dgm:pt>
    <dgm:pt modelId="{FF513068-9F18-4470-8769-F3D9F42F2CD0}" type="pres">
      <dgm:prSet presAssocID="{F9D132F7-F914-48D8-8075-4ECB521315C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E325-476A-4D22-9B8D-E9843FA6DA45}" type="pres">
      <dgm:prSet presAssocID="{F567243C-C766-4171-8F0F-2ABFCA3BB962}" presName="sibTrans" presStyleCnt="0"/>
      <dgm:spPr/>
      <dgm:t>
        <a:bodyPr/>
        <a:lstStyle/>
        <a:p>
          <a:endParaRPr lang="en-US"/>
        </a:p>
      </dgm:t>
    </dgm:pt>
    <dgm:pt modelId="{E3B12B57-98ED-4017-88FF-99D7D7D310D5}" type="pres">
      <dgm:prSet presAssocID="{DF1F439E-9216-4339-8F48-85A5FF52FCF5}" presName="parenttextcomposite" presStyleCnt="0"/>
      <dgm:spPr/>
      <dgm:t>
        <a:bodyPr/>
        <a:lstStyle/>
        <a:p>
          <a:endParaRPr lang="en-US"/>
        </a:p>
      </dgm:t>
    </dgm:pt>
    <dgm:pt modelId="{ECBDCB7B-82DD-4ECA-AD58-FD0575585C05}" type="pres">
      <dgm:prSet presAssocID="{DF1F439E-9216-4339-8F48-85A5FF52FCF5}" presName="parenttext" presStyleLbl="revTx" presStyleIdx="1" presStyleCnt="3" custLinFactNeighborY="3583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764BB-3188-4FC7-9B90-A6A665C95136}" type="pres">
      <dgm:prSet presAssocID="{DF1F439E-9216-4339-8F48-85A5FF52FCF5}" presName="composite" presStyleCnt="0"/>
      <dgm:spPr/>
      <dgm:t>
        <a:bodyPr/>
        <a:lstStyle/>
        <a:p>
          <a:endParaRPr lang="en-US"/>
        </a:p>
      </dgm:t>
    </dgm:pt>
    <dgm:pt modelId="{25FDA2C0-B77E-4288-B83A-68EAC14ABEDE}" type="pres">
      <dgm:prSet presAssocID="{DF1F439E-9216-4339-8F48-85A5FF52FCF5}" presName="chevron1" presStyleLbl="alignNode1" presStyleIdx="7" presStyleCnt="21"/>
      <dgm:spPr/>
      <dgm:t>
        <a:bodyPr/>
        <a:lstStyle/>
        <a:p>
          <a:endParaRPr lang="en-US"/>
        </a:p>
      </dgm:t>
    </dgm:pt>
    <dgm:pt modelId="{25971B4E-B761-494A-B5E3-3A44DCFBAB35}" type="pres">
      <dgm:prSet presAssocID="{DF1F439E-9216-4339-8F48-85A5FF52FCF5}" presName="chevron2" presStyleLbl="alignNode1" presStyleIdx="8" presStyleCnt="21"/>
      <dgm:spPr/>
      <dgm:t>
        <a:bodyPr/>
        <a:lstStyle/>
        <a:p>
          <a:endParaRPr lang="en-US"/>
        </a:p>
      </dgm:t>
    </dgm:pt>
    <dgm:pt modelId="{FFAF5BF9-20F2-4767-9896-91BAE92A8276}" type="pres">
      <dgm:prSet presAssocID="{DF1F439E-9216-4339-8F48-85A5FF52FCF5}" presName="chevron3" presStyleLbl="alignNode1" presStyleIdx="9" presStyleCnt="21"/>
      <dgm:spPr/>
      <dgm:t>
        <a:bodyPr/>
        <a:lstStyle/>
        <a:p>
          <a:endParaRPr lang="en-US"/>
        </a:p>
      </dgm:t>
    </dgm:pt>
    <dgm:pt modelId="{A20BDA9E-357D-4BF2-B256-792DEDA2ADB6}" type="pres">
      <dgm:prSet presAssocID="{DF1F439E-9216-4339-8F48-85A5FF52FCF5}" presName="chevron4" presStyleLbl="alignNode1" presStyleIdx="10" presStyleCnt="21"/>
      <dgm:spPr/>
      <dgm:t>
        <a:bodyPr/>
        <a:lstStyle/>
        <a:p>
          <a:endParaRPr lang="en-US"/>
        </a:p>
      </dgm:t>
    </dgm:pt>
    <dgm:pt modelId="{8B1AD124-CF4B-48A9-B90D-4A8B46AD6734}" type="pres">
      <dgm:prSet presAssocID="{DF1F439E-9216-4339-8F48-85A5FF52FCF5}" presName="chevron5" presStyleLbl="alignNode1" presStyleIdx="11" presStyleCnt="21"/>
      <dgm:spPr/>
      <dgm:t>
        <a:bodyPr/>
        <a:lstStyle/>
        <a:p>
          <a:endParaRPr lang="en-US"/>
        </a:p>
      </dgm:t>
    </dgm:pt>
    <dgm:pt modelId="{0FA375AB-CE4A-49EC-90AA-F325E5A24946}" type="pres">
      <dgm:prSet presAssocID="{DF1F439E-9216-4339-8F48-85A5FF52FCF5}" presName="chevron6" presStyleLbl="alignNode1" presStyleIdx="12" presStyleCnt="21"/>
      <dgm:spPr/>
      <dgm:t>
        <a:bodyPr/>
        <a:lstStyle/>
        <a:p>
          <a:endParaRPr lang="en-US"/>
        </a:p>
      </dgm:t>
    </dgm:pt>
    <dgm:pt modelId="{2524902B-8676-4AA8-90E1-2647F594105D}" type="pres">
      <dgm:prSet presAssocID="{DF1F439E-9216-4339-8F48-85A5FF52FCF5}" presName="chevron7" presStyleLbl="alignNode1" presStyleIdx="13" presStyleCnt="21"/>
      <dgm:spPr/>
      <dgm:t>
        <a:bodyPr/>
        <a:lstStyle/>
        <a:p>
          <a:endParaRPr lang="en-US"/>
        </a:p>
      </dgm:t>
    </dgm:pt>
    <dgm:pt modelId="{213FADAB-EC19-4F99-A3D0-D54BD4D134E1}" type="pres">
      <dgm:prSet presAssocID="{DF1F439E-9216-4339-8F48-85A5FF52FCF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DFB77F-929E-4382-80EA-619625856A99}" type="pres">
      <dgm:prSet presAssocID="{71BC2DE1-6664-46A5-9941-FC8D37F6CE98}" presName="sibTrans" presStyleCnt="0"/>
      <dgm:spPr/>
      <dgm:t>
        <a:bodyPr/>
        <a:lstStyle/>
        <a:p>
          <a:endParaRPr lang="en-US"/>
        </a:p>
      </dgm:t>
    </dgm:pt>
    <dgm:pt modelId="{40339EB0-033B-45CE-8229-3091E782553B}" type="pres">
      <dgm:prSet presAssocID="{6B05B0CB-1B21-4CEE-9BCC-62FB2BDCB210}" presName="parenttextcomposite" presStyleCnt="0"/>
      <dgm:spPr/>
      <dgm:t>
        <a:bodyPr/>
        <a:lstStyle/>
        <a:p>
          <a:endParaRPr lang="en-US"/>
        </a:p>
      </dgm:t>
    </dgm:pt>
    <dgm:pt modelId="{F2973AB1-0BEC-4E5E-8DC4-DA0630507064}" type="pres">
      <dgm:prSet presAssocID="{6B05B0CB-1B21-4CEE-9BCC-62FB2BDCB210}" presName="parenttext" presStyleLbl="revTx" presStyleIdx="2" presStyleCnt="3" custLinFactNeighborY="3336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9C39D-95B5-4102-A2E1-ADF51D4CA15E}" type="pres">
      <dgm:prSet presAssocID="{6B05B0CB-1B21-4CEE-9BCC-62FB2BDCB210}" presName="composite" presStyleCnt="0"/>
      <dgm:spPr/>
      <dgm:t>
        <a:bodyPr/>
        <a:lstStyle/>
        <a:p>
          <a:endParaRPr lang="en-US"/>
        </a:p>
      </dgm:t>
    </dgm:pt>
    <dgm:pt modelId="{FA287C58-3E7D-4625-A824-F02FB29FB68B}" type="pres">
      <dgm:prSet presAssocID="{6B05B0CB-1B21-4CEE-9BCC-62FB2BDCB210}" presName="chevron1" presStyleLbl="alignNode1" presStyleIdx="14" presStyleCnt="21"/>
      <dgm:spPr/>
      <dgm:t>
        <a:bodyPr/>
        <a:lstStyle/>
        <a:p>
          <a:endParaRPr lang="en-US"/>
        </a:p>
      </dgm:t>
    </dgm:pt>
    <dgm:pt modelId="{AEE63FCF-5888-4077-8293-72B3A8CDA37E}" type="pres">
      <dgm:prSet presAssocID="{6B05B0CB-1B21-4CEE-9BCC-62FB2BDCB210}" presName="chevron2" presStyleLbl="alignNode1" presStyleIdx="15" presStyleCnt="21"/>
      <dgm:spPr/>
      <dgm:t>
        <a:bodyPr/>
        <a:lstStyle/>
        <a:p>
          <a:endParaRPr lang="en-US"/>
        </a:p>
      </dgm:t>
    </dgm:pt>
    <dgm:pt modelId="{333A7593-BFB2-4A05-9DF1-978D36453793}" type="pres">
      <dgm:prSet presAssocID="{6B05B0CB-1B21-4CEE-9BCC-62FB2BDCB210}" presName="chevron3" presStyleLbl="alignNode1" presStyleIdx="16" presStyleCnt="21"/>
      <dgm:spPr/>
      <dgm:t>
        <a:bodyPr/>
        <a:lstStyle/>
        <a:p>
          <a:endParaRPr lang="en-US"/>
        </a:p>
      </dgm:t>
    </dgm:pt>
    <dgm:pt modelId="{8D3E7220-4891-4AA7-9FC9-2F2362056005}" type="pres">
      <dgm:prSet presAssocID="{6B05B0CB-1B21-4CEE-9BCC-62FB2BDCB210}" presName="chevron4" presStyleLbl="alignNode1" presStyleIdx="17" presStyleCnt="21"/>
      <dgm:spPr/>
      <dgm:t>
        <a:bodyPr/>
        <a:lstStyle/>
        <a:p>
          <a:endParaRPr lang="en-US"/>
        </a:p>
      </dgm:t>
    </dgm:pt>
    <dgm:pt modelId="{D2D80E2C-ABDC-429E-A1A7-5192D2870DF9}" type="pres">
      <dgm:prSet presAssocID="{6B05B0CB-1B21-4CEE-9BCC-62FB2BDCB210}" presName="chevron5" presStyleLbl="alignNode1" presStyleIdx="18" presStyleCnt="21"/>
      <dgm:spPr/>
      <dgm:t>
        <a:bodyPr/>
        <a:lstStyle/>
        <a:p>
          <a:endParaRPr lang="en-US"/>
        </a:p>
      </dgm:t>
    </dgm:pt>
    <dgm:pt modelId="{DBB59114-E576-472D-8EED-7D8B718BCEDA}" type="pres">
      <dgm:prSet presAssocID="{6B05B0CB-1B21-4CEE-9BCC-62FB2BDCB210}" presName="chevron6" presStyleLbl="alignNode1" presStyleIdx="19" presStyleCnt="21"/>
      <dgm:spPr/>
      <dgm:t>
        <a:bodyPr/>
        <a:lstStyle/>
        <a:p>
          <a:endParaRPr lang="en-US"/>
        </a:p>
      </dgm:t>
    </dgm:pt>
    <dgm:pt modelId="{D6215EFB-1052-466D-B46D-E2129C0E4D8A}" type="pres">
      <dgm:prSet presAssocID="{6B05B0CB-1B21-4CEE-9BCC-62FB2BDCB210}" presName="chevron7" presStyleLbl="alignNode1" presStyleIdx="20" presStyleCnt="21"/>
      <dgm:spPr/>
      <dgm:t>
        <a:bodyPr/>
        <a:lstStyle/>
        <a:p>
          <a:endParaRPr lang="en-US"/>
        </a:p>
      </dgm:t>
    </dgm:pt>
    <dgm:pt modelId="{0BEB8EB4-50CB-4A27-8248-59B689AF2DD1}" type="pres">
      <dgm:prSet presAssocID="{6B05B0CB-1B21-4CEE-9BCC-62FB2BDCB21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973A9E3-E3C8-4779-8AC5-28AFB9727A9D}" type="presOf" srcId="{DF1F439E-9216-4339-8F48-85A5FF52FCF5}" destId="{ECBDCB7B-82DD-4ECA-AD58-FD0575585C05}" srcOrd="0" destOrd="0" presId="urn:microsoft.com/office/officeart/2008/layout/VerticalAccentList#1"/>
    <dgm:cxn modelId="{25FD175D-F20E-48D0-997E-AF8E4D9E2D90}" type="presOf" srcId="{750C7982-DD71-43DD-AF1D-41BA9734C8E3}" destId="{0BEB8EB4-50CB-4A27-8248-59B689AF2DD1}" srcOrd="0" destOrd="0" presId="urn:microsoft.com/office/officeart/2008/layout/VerticalAccentList#1"/>
    <dgm:cxn modelId="{4AA364A3-BDF3-4DD5-9BD9-9C8DF7328700}" srcId="{DF1F439E-9216-4339-8F48-85A5FF52FCF5}" destId="{A42478CE-0EBE-4D0D-84C1-8840F0608E84}" srcOrd="0" destOrd="0" parTransId="{A931C728-40A3-4917-9681-E613DB4BDF9D}" sibTransId="{2AF7889B-D59E-4D95-B209-05AF15565A4D}"/>
    <dgm:cxn modelId="{1A8803AA-C356-47BF-9F41-DD435645B8CF}" type="presOf" srcId="{608BDAA0-CD74-4F79-8F92-F95831FABEE5}" destId="{2BA7DEB9-3467-4C32-B786-E2828064B372}" srcOrd="0" destOrd="0" presId="urn:microsoft.com/office/officeart/2008/layout/VerticalAccentList#1"/>
    <dgm:cxn modelId="{BED3B150-E36A-4F24-AA16-3F6D58C36B2B}" type="presOf" srcId="{A42478CE-0EBE-4D0D-84C1-8840F0608E84}" destId="{213FADAB-EC19-4F99-A3D0-D54BD4D134E1}" srcOrd="0" destOrd="0" presId="urn:microsoft.com/office/officeart/2008/layout/VerticalAccentList#1"/>
    <dgm:cxn modelId="{2A8B0180-FBAB-4F00-B141-14D786ECCE1D}" srcId="{608BDAA0-CD74-4F79-8F92-F95831FABEE5}" destId="{F9D132F7-F914-48D8-8075-4ECB521315CF}" srcOrd="0" destOrd="0" parTransId="{192D0D5A-8A4B-4633-9F12-11130156FF73}" sibTransId="{F567243C-C766-4171-8F0F-2ABFCA3BB962}"/>
    <dgm:cxn modelId="{BE34717C-F9CC-4E7F-A433-78E1F4BF8DFD}" type="presOf" srcId="{03FB4E80-0F6B-4F99-8E53-6D9B00DFD8BA}" destId="{FF513068-9F18-4470-8769-F3D9F42F2CD0}" srcOrd="0" destOrd="0" presId="urn:microsoft.com/office/officeart/2008/layout/VerticalAccentList#1"/>
    <dgm:cxn modelId="{7D12A22D-93A2-460F-9669-6EA349E28BC7}" srcId="{6B05B0CB-1B21-4CEE-9BCC-62FB2BDCB210}" destId="{750C7982-DD71-43DD-AF1D-41BA9734C8E3}" srcOrd="0" destOrd="0" parTransId="{C38B1336-0636-4FE5-BAF8-53AA1FD51A5F}" sibTransId="{CEE18B42-4F69-4B8B-9303-61D54F117C68}"/>
    <dgm:cxn modelId="{3E9CD259-4204-4AFE-8629-0E0F121FDE73}" type="presOf" srcId="{F9D132F7-F914-48D8-8075-4ECB521315CF}" destId="{8A3C205C-AF3A-4BF9-9248-A34897237604}" srcOrd="0" destOrd="0" presId="urn:microsoft.com/office/officeart/2008/layout/VerticalAccentList#1"/>
    <dgm:cxn modelId="{6417EAEF-5D96-4F87-B327-0E1430BA07F8}" srcId="{608BDAA0-CD74-4F79-8F92-F95831FABEE5}" destId="{DF1F439E-9216-4339-8F48-85A5FF52FCF5}" srcOrd="1" destOrd="0" parTransId="{A2E385AE-DEBE-49D0-A0BA-C1C6D5D1D5FA}" sibTransId="{71BC2DE1-6664-46A5-9941-FC8D37F6CE98}"/>
    <dgm:cxn modelId="{F8FDF242-A29A-4CEE-BCD2-3D6B1B68A267}" srcId="{F9D132F7-F914-48D8-8075-4ECB521315CF}" destId="{03FB4E80-0F6B-4F99-8E53-6D9B00DFD8BA}" srcOrd="0" destOrd="0" parTransId="{E41F24BF-8C35-42A0-8AE3-32BFB3A516B6}" sibTransId="{6644498C-BD49-488A-979E-E5D04902CADC}"/>
    <dgm:cxn modelId="{BF75F37F-F755-46CE-9F87-F4B0D0A9209B}" type="presOf" srcId="{6B05B0CB-1B21-4CEE-9BCC-62FB2BDCB210}" destId="{F2973AB1-0BEC-4E5E-8DC4-DA0630507064}" srcOrd="0" destOrd="0" presId="urn:microsoft.com/office/officeart/2008/layout/VerticalAccentList#1"/>
    <dgm:cxn modelId="{376C527F-6E17-4F63-A3E7-7CF697C91AB6}" srcId="{608BDAA0-CD74-4F79-8F92-F95831FABEE5}" destId="{6B05B0CB-1B21-4CEE-9BCC-62FB2BDCB210}" srcOrd="2" destOrd="0" parTransId="{E1481DA8-F45C-4E51-ABFF-48D6F5DDB037}" sibTransId="{36462999-CA7D-4D20-B665-1495C54FE079}"/>
    <dgm:cxn modelId="{C8E35979-65E5-41F4-AE7D-960334C40D06}" type="presParOf" srcId="{2BA7DEB9-3467-4C32-B786-E2828064B372}" destId="{CC4B4821-1C2C-4A8C-A2B6-87D8FA2837EE}" srcOrd="0" destOrd="0" presId="urn:microsoft.com/office/officeart/2008/layout/VerticalAccentList#1"/>
    <dgm:cxn modelId="{43F027BF-7B67-4244-AF61-4436A5BED5C8}" type="presParOf" srcId="{CC4B4821-1C2C-4A8C-A2B6-87D8FA2837EE}" destId="{8A3C205C-AF3A-4BF9-9248-A34897237604}" srcOrd="0" destOrd="0" presId="urn:microsoft.com/office/officeart/2008/layout/VerticalAccentList#1"/>
    <dgm:cxn modelId="{03D981E8-F157-42CC-89CD-8DECE8F57890}" type="presParOf" srcId="{2BA7DEB9-3467-4C32-B786-E2828064B372}" destId="{9A3B254F-FED7-4E6E-A0C8-897553D3A9E2}" srcOrd="1" destOrd="0" presId="urn:microsoft.com/office/officeart/2008/layout/VerticalAccentList#1"/>
    <dgm:cxn modelId="{B6169702-10D3-44CD-878B-413DA4FDDF65}" type="presParOf" srcId="{9A3B254F-FED7-4E6E-A0C8-897553D3A9E2}" destId="{AB046865-BB7A-413F-920A-2F2F997DA6D8}" srcOrd="0" destOrd="0" presId="urn:microsoft.com/office/officeart/2008/layout/VerticalAccentList#1"/>
    <dgm:cxn modelId="{AAE6A323-1899-4D95-970B-3176FB2B4BE7}" type="presParOf" srcId="{9A3B254F-FED7-4E6E-A0C8-897553D3A9E2}" destId="{E2695410-0196-4FBF-B607-4B6EFC87800C}" srcOrd="1" destOrd="0" presId="urn:microsoft.com/office/officeart/2008/layout/VerticalAccentList#1"/>
    <dgm:cxn modelId="{77D7EF66-CD4C-48C6-A946-92316C342B64}" type="presParOf" srcId="{9A3B254F-FED7-4E6E-A0C8-897553D3A9E2}" destId="{EE24FDCA-657A-4E6C-BBC7-1D01BAFD19CD}" srcOrd="2" destOrd="0" presId="urn:microsoft.com/office/officeart/2008/layout/VerticalAccentList#1"/>
    <dgm:cxn modelId="{C5A3D5CD-EE61-492D-9509-E37800C84341}" type="presParOf" srcId="{9A3B254F-FED7-4E6E-A0C8-897553D3A9E2}" destId="{7BA58758-5EA2-4723-968B-95AC952BDEFA}" srcOrd="3" destOrd="0" presId="urn:microsoft.com/office/officeart/2008/layout/VerticalAccentList#1"/>
    <dgm:cxn modelId="{54617E52-430E-4164-8AE7-867E8EED67E5}" type="presParOf" srcId="{9A3B254F-FED7-4E6E-A0C8-897553D3A9E2}" destId="{9B284CC6-5676-4C1F-9E38-F28AEFF5D4E6}" srcOrd="4" destOrd="0" presId="urn:microsoft.com/office/officeart/2008/layout/VerticalAccentList#1"/>
    <dgm:cxn modelId="{74503701-F810-48C6-8E56-CFB322724BA1}" type="presParOf" srcId="{9A3B254F-FED7-4E6E-A0C8-897553D3A9E2}" destId="{531E1A2F-744C-4F5D-8BE2-495B6221B6F2}" srcOrd="5" destOrd="0" presId="urn:microsoft.com/office/officeart/2008/layout/VerticalAccentList#1"/>
    <dgm:cxn modelId="{86EFD817-9D0A-46CC-80DA-31821C618552}" type="presParOf" srcId="{9A3B254F-FED7-4E6E-A0C8-897553D3A9E2}" destId="{6E6E11F5-038E-4E26-A3B9-4A8B9DEA0EB8}" srcOrd="6" destOrd="0" presId="urn:microsoft.com/office/officeart/2008/layout/VerticalAccentList#1"/>
    <dgm:cxn modelId="{A31E6F25-CDBC-4DBC-BB5E-C1CE4BFEC077}" type="presParOf" srcId="{9A3B254F-FED7-4E6E-A0C8-897553D3A9E2}" destId="{FF513068-9F18-4470-8769-F3D9F42F2CD0}" srcOrd="7" destOrd="0" presId="urn:microsoft.com/office/officeart/2008/layout/VerticalAccentList#1"/>
    <dgm:cxn modelId="{2126279B-5217-4847-A1BD-16E01B63043E}" type="presParOf" srcId="{2BA7DEB9-3467-4C32-B786-E2828064B372}" destId="{9AF3E325-476A-4D22-9B8D-E9843FA6DA45}" srcOrd="2" destOrd="0" presId="urn:microsoft.com/office/officeart/2008/layout/VerticalAccentList#1"/>
    <dgm:cxn modelId="{2DCF552A-F38B-428F-B754-8EE578110C24}" type="presParOf" srcId="{2BA7DEB9-3467-4C32-B786-E2828064B372}" destId="{E3B12B57-98ED-4017-88FF-99D7D7D310D5}" srcOrd="3" destOrd="0" presId="urn:microsoft.com/office/officeart/2008/layout/VerticalAccentList#1"/>
    <dgm:cxn modelId="{1D378C5D-8F27-4AD7-9010-54FE076C4D25}" type="presParOf" srcId="{E3B12B57-98ED-4017-88FF-99D7D7D310D5}" destId="{ECBDCB7B-82DD-4ECA-AD58-FD0575585C05}" srcOrd="0" destOrd="0" presId="urn:microsoft.com/office/officeart/2008/layout/VerticalAccentList#1"/>
    <dgm:cxn modelId="{449A2CF1-2681-429F-871B-0F2F60B790DA}" type="presParOf" srcId="{2BA7DEB9-3467-4C32-B786-E2828064B372}" destId="{456764BB-3188-4FC7-9B90-A6A665C95136}" srcOrd="4" destOrd="0" presId="urn:microsoft.com/office/officeart/2008/layout/VerticalAccentList#1"/>
    <dgm:cxn modelId="{F867740C-2A2A-462E-98AA-FDC5A5C2B3B9}" type="presParOf" srcId="{456764BB-3188-4FC7-9B90-A6A665C95136}" destId="{25FDA2C0-B77E-4288-B83A-68EAC14ABEDE}" srcOrd="0" destOrd="0" presId="urn:microsoft.com/office/officeart/2008/layout/VerticalAccentList#1"/>
    <dgm:cxn modelId="{7ABC093A-0664-405B-A57A-77AD4EFE1636}" type="presParOf" srcId="{456764BB-3188-4FC7-9B90-A6A665C95136}" destId="{25971B4E-B761-494A-B5E3-3A44DCFBAB35}" srcOrd="1" destOrd="0" presId="urn:microsoft.com/office/officeart/2008/layout/VerticalAccentList#1"/>
    <dgm:cxn modelId="{233BFC1F-E6B7-4C83-B27B-3B23CB53A4E5}" type="presParOf" srcId="{456764BB-3188-4FC7-9B90-A6A665C95136}" destId="{FFAF5BF9-20F2-4767-9896-91BAE92A8276}" srcOrd="2" destOrd="0" presId="urn:microsoft.com/office/officeart/2008/layout/VerticalAccentList#1"/>
    <dgm:cxn modelId="{C60F47A5-1C45-4852-A732-822EC282997B}" type="presParOf" srcId="{456764BB-3188-4FC7-9B90-A6A665C95136}" destId="{A20BDA9E-357D-4BF2-B256-792DEDA2ADB6}" srcOrd="3" destOrd="0" presId="urn:microsoft.com/office/officeart/2008/layout/VerticalAccentList#1"/>
    <dgm:cxn modelId="{32BA2B21-BBA1-4235-AF4F-EB5E9A429BB8}" type="presParOf" srcId="{456764BB-3188-4FC7-9B90-A6A665C95136}" destId="{8B1AD124-CF4B-48A9-B90D-4A8B46AD6734}" srcOrd="4" destOrd="0" presId="urn:microsoft.com/office/officeart/2008/layout/VerticalAccentList#1"/>
    <dgm:cxn modelId="{F4652C77-2D94-47B8-99A6-33665D38343E}" type="presParOf" srcId="{456764BB-3188-4FC7-9B90-A6A665C95136}" destId="{0FA375AB-CE4A-49EC-90AA-F325E5A24946}" srcOrd="5" destOrd="0" presId="urn:microsoft.com/office/officeart/2008/layout/VerticalAccentList#1"/>
    <dgm:cxn modelId="{5CDF91FD-5DC8-441D-AE71-159EB986C5DA}" type="presParOf" srcId="{456764BB-3188-4FC7-9B90-A6A665C95136}" destId="{2524902B-8676-4AA8-90E1-2647F594105D}" srcOrd="6" destOrd="0" presId="urn:microsoft.com/office/officeart/2008/layout/VerticalAccentList#1"/>
    <dgm:cxn modelId="{A0F3C175-6C3D-4863-93D9-416F6792D51C}" type="presParOf" srcId="{456764BB-3188-4FC7-9B90-A6A665C95136}" destId="{213FADAB-EC19-4F99-A3D0-D54BD4D134E1}" srcOrd="7" destOrd="0" presId="urn:microsoft.com/office/officeart/2008/layout/VerticalAccentList#1"/>
    <dgm:cxn modelId="{285FDA24-3530-4B23-B43C-EEE4A4A945D8}" type="presParOf" srcId="{2BA7DEB9-3467-4C32-B786-E2828064B372}" destId="{6ADFB77F-929E-4382-80EA-619625856A99}" srcOrd="5" destOrd="0" presId="urn:microsoft.com/office/officeart/2008/layout/VerticalAccentList#1"/>
    <dgm:cxn modelId="{F8839600-61E5-4CCF-A1EE-35B4C004B63F}" type="presParOf" srcId="{2BA7DEB9-3467-4C32-B786-E2828064B372}" destId="{40339EB0-033B-45CE-8229-3091E782553B}" srcOrd="6" destOrd="0" presId="urn:microsoft.com/office/officeart/2008/layout/VerticalAccentList#1"/>
    <dgm:cxn modelId="{43F044DD-172C-4A2D-8FBC-97F80B605389}" type="presParOf" srcId="{40339EB0-033B-45CE-8229-3091E782553B}" destId="{F2973AB1-0BEC-4E5E-8DC4-DA0630507064}" srcOrd="0" destOrd="0" presId="urn:microsoft.com/office/officeart/2008/layout/VerticalAccentList#1"/>
    <dgm:cxn modelId="{1FB8D08E-6D9D-4563-988D-412DF33C60F2}" type="presParOf" srcId="{2BA7DEB9-3467-4C32-B786-E2828064B372}" destId="{71E9C39D-95B5-4102-A2E1-ADF51D4CA15E}" srcOrd="7" destOrd="0" presId="urn:microsoft.com/office/officeart/2008/layout/VerticalAccentList#1"/>
    <dgm:cxn modelId="{5A58E34C-203A-4052-B83D-6C57100A0E76}" type="presParOf" srcId="{71E9C39D-95B5-4102-A2E1-ADF51D4CA15E}" destId="{FA287C58-3E7D-4625-A824-F02FB29FB68B}" srcOrd="0" destOrd="0" presId="urn:microsoft.com/office/officeart/2008/layout/VerticalAccentList#1"/>
    <dgm:cxn modelId="{C9B4C076-0F02-4F50-BE62-6858E62DF2F9}" type="presParOf" srcId="{71E9C39D-95B5-4102-A2E1-ADF51D4CA15E}" destId="{AEE63FCF-5888-4077-8293-72B3A8CDA37E}" srcOrd="1" destOrd="0" presId="urn:microsoft.com/office/officeart/2008/layout/VerticalAccentList#1"/>
    <dgm:cxn modelId="{61AB507F-0C3E-462E-B602-A10857FBC757}" type="presParOf" srcId="{71E9C39D-95B5-4102-A2E1-ADF51D4CA15E}" destId="{333A7593-BFB2-4A05-9DF1-978D36453793}" srcOrd="2" destOrd="0" presId="urn:microsoft.com/office/officeart/2008/layout/VerticalAccentList#1"/>
    <dgm:cxn modelId="{C58E9147-3F51-4934-BF07-F2A869E955C1}" type="presParOf" srcId="{71E9C39D-95B5-4102-A2E1-ADF51D4CA15E}" destId="{8D3E7220-4891-4AA7-9FC9-2F2362056005}" srcOrd="3" destOrd="0" presId="urn:microsoft.com/office/officeart/2008/layout/VerticalAccentList#1"/>
    <dgm:cxn modelId="{FC41A93E-0814-4AEB-8A5B-41A200A422E0}" type="presParOf" srcId="{71E9C39D-95B5-4102-A2E1-ADF51D4CA15E}" destId="{D2D80E2C-ABDC-429E-A1A7-5192D2870DF9}" srcOrd="4" destOrd="0" presId="urn:microsoft.com/office/officeart/2008/layout/VerticalAccentList#1"/>
    <dgm:cxn modelId="{B3089BD9-4630-4AD8-B20D-C3C1E02CCE19}" type="presParOf" srcId="{71E9C39D-95B5-4102-A2E1-ADF51D4CA15E}" destId="{DBB59114-E576-472D-8EED-7D8B718BCEDA}" srcOrd="5" destOrd="0" presId="urn:microsoft.com/office/officeart/2008/layout/VerticalAccentList#1"/>
    <dgm:cxn modelId="{813F4766-235C-4861-BA75-C9C7925DA784}" type="presParOf" srcId="{71E9C39D-95B5-4102-A2E1-ADF51D4CA15E}" destId="{D6215EFB-1052-466D-B46D-E2129C0E4D8A}" srcOrd="6" destOrd="0" presId="urn:microsoft.com/office/officeart/2008/layout/VerticalAccentList#1"/>
    <dgm:cxn modelId="{F9AB720A-E8BB-4CEC-AC05-52866FACBBD2}" type="presParOf" srcId="{71E9C39D-95B5-4102-A2E1-ADF51D4CA15E}" destId="{0BEB8EB4-50CB-4A27-8248-59B689AF2DD1}" srcOrd="7" destOrd="0" presId="urn:microsoft.com/office/officeart/2008/layout/VerticalAccent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3F41B-49D9-4D1F-B387-5BD75D0C6DDF}" type="doc">
      <dgm:prSet loTypeId="urn:microsoft.com/office/officeart/2005/8/layout/chevron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0712DD8-4C18-4BDC-BA7B-5271A41B7F59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4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A93C314E-1EDE-4E3D-8703-068682A3468C}" type="parTrans" cxnId="{889B8B95-F7A1-4DC3-AB40-B3D8C90CADB3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A4229404-2964-419C-8B09-7DEA32D90322}" type="sibTrans" cxnId="{889B8B95-F7A1-4DC3-AB40-B3D8C90CADB3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A719F099-08FE-42F0-BB94-B068E3636F1F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با روشي منظم 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FB5D3942-279C-44F8-81D5-0255B39E5AC5}" type="parTrans" cxnId="{46448D26-6513-4A0C-99BC-438D4596F550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4B7DBD0-BB1E-4354-B7CE-B60BADA8DF77}" type="sibTrans" cxnId="{46448D26-6513-4A0C-99BC-438D4596F550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5864207-F482-40DD-A06B-2831637A8989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5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19C5EE3B-64CD-415B-855A-14C225B568B6}" type="parTrans" cxnId="{4FA1745F-6B6B-4A80-88F3-571F5109D5B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D37BAEE7-8186-451E-AD1D-6338C1E5992B}" type="sibTrans" cxnId="{4FA1745F-6B6B-4A80-88F3-571F5109D5B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24D48D7E-7CE0-42FB-BC0B-05D7F623D638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بصورتي تدريجي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C442BECA-A906-406B-82DA-10CBD37B4527}" type="parTrans" cxnId="{7E25F16B-37B5-46A4-8508-68D78F2DA91C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3E5AF60C-BFA7-43B9-BA8F-8064C6A6B612}" type="sibTrans" cxnId="{7E25F16B-37B5-46A4-8508-68D78F2DA91C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48EC9A8-B0FE-4172-900B-A3499CB14BAD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6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41EB94AC-1BDC-4D18-B141-CEDA589BF58B}" type="parTrans" cxnId="{19FF333C-257E-4382-938A-30125EAE4FE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6F43401E-5D44-4A01-994A-FC52EEBEF918}" type="sibTrans" cxnId="{19FF333C-257E-4382-938A-30125EAE4FE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E86AEEC0-A216-455E-B1EC-A82E697D773B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Mitra" pitchFamily="2" charset="-78"/>
            </a:rPr>
            <a:t>با حاکمیت اصول و مباني اسلامی</a:t>
          </a:r>
          <a:endParaRPr lang="en-US" sz="1800" b="1" dirty="0">
            <a:solidFill>
              <a:schemeClr val="tx1"/>
            </a:solidFill>
            <a:cs typeface="B Mitra" pitchFamily="2" charset="-78"/>
          </a:endParaRPr>
        </a:p>
      </dgm:t>
    </dgm:pt>
    <dgm:pt modelId="{2C0E5F99-766E-489E-821B-A5704DE5070A}" type="parTrans" cxnId="{5C0E5759-52A4-46F5-BAEF-01DAA925D416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DCD54C8E-D3D1-4F6C-A8C6-01F75F757F57}" type="sibTrans" cxnId="{5C0E5759-52A4-46F5-BAEF-01DAA925D416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B Mitra" pitchFamily="2" charset="-78"/>
          </a:endParaRPr>
        </a:p>
      </dgm:t>
    </dgm:pt>
    <dgm:pt modelId="{C01D404D-FE77-4364-BCBE-3EB77FAE0BF7}" type="pres">
      <dgm:prSet presAssocID="{EFD3F41B-49D9-4D1F-B387-5BD75D0C6DDF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49C1C-B3BD-4E0A-BDA0-04E5A8A37257}" type="pres">
      <dgm:prSet presAssocID="{50712DD8-4C18-4BDC-BA7B-5271A41B7F59}" presName="composite" presStyleCnt="0"/>
      <dgm:spPr/>
    </dgm:pt>
    <dgm:pt modelId="{21D7D454-4876-4FB0-90EB-A8552D9AE9FF}" type="pres">
      <dgm:prSet presAssocID="{50712DD8-4C18-4BDC-BA7B-5271A41B7F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40101-95C3-443A-9590-A849E9319E80}" type="pres">
      <dgm:prSet presAssocID="{50712DD8-4C18-4BDC-BA7B-5271A41B7F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DAF7B-3722-4798-98F6-971414E54A9E}" type="pres">
      <dgm:prSet presAssocID="{A4229404-2964-419C-8B09-7DEA32D90322}" presName="sp" presStyleCnt="0"/>
      <dgm:spPr/>
    </dgm:pt>
    <dgm:pt modelId="{081D5428-E7D6-4DCC-95AE-39B028EFE2C4}" type="pres">
      <dgm:prSet presAssocID="{E5864207-F482-40DD-A06B-2831637A8989}" presName="composite" presStyleCnt="0"/>
      <dgm:spPr/>
    </dgm:pt>
    <dgm:pt modelId="{740D8931-CDE9-41D9-86EB-6830E22E06B4}" type="pres">
      <dgm:prSet presAssocID="{E5864207-F482-40DD-A06B-2831637A89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A0F2D-826A-41A7-8036-6B4744C3505D}" type="pres">
      <dgm:prSet presAssocID="{E5864207-F482-40DD-A06B-2831637A89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C0A-1145-448A-92A1-70A60B1E366D}" type="pres">
      <dgm:prSet presAssocID="{D37BAEE7-8186-451E-AD1D-6338C1E5992B}" presName="sp" presStyleCnt="0"/>
      <dgm:spPr/>
    </dgm:pt>
    <dgm:pt modelId="{CDB0C33C-142A-4CC4-BEF7-A1F5FE7D3BD7}" type="pres">
      <dgm:prSet presAssocID="{E48EC9A8-B0FE-4172-900B-A3499CB14BAD}" presName="composite" presStyleCnt="0"/>
      <dgm:spPr/>
    </dgm:pt>
    <dgm:pt modelId="{CAF9E4C1-7FAE-4D9D-ADB0-A236C472C45F}" type="pres">
      <dgm:prSet presAssocID="{E48EC9A8-B0FE-4172-900B-A3499CB14B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6A174-8A5C-4237-97AE-1FF5392B59BF}" type="pres">
      <dgm:prSet presAssocID="{E48EC9A8-B0FE-4172-900B-A3499CB14B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4C00B-00EE-4660-8F0C-003EED2CDB47}" type="presOf" srcId="{50712DD8-4C18-4BDC-BA7B-5271A41B7F59}" destId="{21D7D454-4876-4FB0-90EB-A8552D9AE9FF}" srcOrd="0" destOrd="0" presId="urn:microsoft.com/office/officeart/2005/8/layout/chevron2"/>
    <dgm:cxn modelId="{03690104-AC01-42B4-A9AE-BBED0A343090}" type="presOf" srcId="{EFD3F41B-49D9-4D1F-B387-5BD75D0C6DDF}" destId="{C01D404D-FE77-4364-BCBE-3EB77FAE0BF7}" srcOrd="0" destOrd="0" presId="urn:microsoft.com/office/officeart/2005/8/layout/chevron2"/>
    <dgm:cxn modelId="{DC604BE0-184F-4911-96BB-59AB47BFBC1F}" type="presOf" srcId="{24D48D7E-7CE0-42FB-BC0B-05D7F623D638}" destId="{A3AA0F2D-826A-41A7-8036-6B4744C3505D}" srcOrd="0" destOrd="0" presId="urn:microsoft.com/office/officeart/2005/8/layout/chevron2"/>
    <dgm:cxn modelId="{19FF333C-257E-4382-938A-30125EAE4FE8}" srcId="{EFD3F41B-49D9-4D1F-B387-5BD75D0C6DDF}" destId="{E48EC9A8-B0FE-4172-900B-A3499CB14BAD}" srcOrd="2" destOrd="0" parTransId="{41EB94AC-1BDC-4D18-B141-CEDA589BF58B}" sibTransId="{6F43401E-5D44-4A01-994A-FC52EEBEF918}"/>
    <dgm:cxn modelId="{D047BA50-173F-4568-90FB-DA4D9B9D2CCD}" type="presOf" srcId="{A719F099-08FE-42F0-BB94-B068E3636F1F}" destId="{63640101-95C3-443A-9590-A849E9319E80}" srcOrd="0" destOrd="0" presId="urn:microsoft.com/office/officeart/2005/8/layout/chevron2"/>
    <dgm:cxn modelId="{889B8B95-F7A1-4DC3-AB40-B3D8C90CADB3}" srcId="{EFD3F41B-49D9-4D1F-B387-5BD75D0C6DDF}" destId="{50712DD8-4C18-4BDC-BA7B-5271A41B7F59}" srcOrd="0" destOrd="0" parTransId="{A93C314E-1EDE-4E3D-8703-068682A3468C}" sibTransId="{A4229404-2964-419C-8B09-7DEA32D90322}"/>
    <dgm:cxn modelId="{4FA1745F-6B6B-4A80-88F3-571F5109D5B7}" srcId="{EFD3F41B-49D9-4D1F-B387-5BD75D0C6DDF}" destId="{E5864207-F482-40DD-A06B-2831637A8989}" srcOrd="1" destOrd="0" parTransId="{19C5EE3B-64CD-415B-855A-14C225B568B6}" sibTransId="{D37BAEE7-8186-451E-AD1D-6338C1E5992B}"/>
    <dgm:cxn modelId="{2F5C30F1-9D3C-4265-AE95-40CF51BB331B}" type="presOf" srcId="{E48EC9A8-B0FE-4172-900B-A3499CB14BAD}" destId="{CAF9E4C1-7FAE-4D9D-ADB0-A236C472C45F}" srcOrd="0" destOrd="0" presId="urn:microsoft.com/office/officeart/2005/8/layout/chevron2"/>
    <dgm:cxn modelId="{7E25F16B-37B5-46A4-8508-68D78F2DA91C}" srcId="{E5864207-F482-40DD-A06B-2831637A8989}" destId="{24D48D7E-7CE0-42FB-BC0B-05D7F623D638}" srcOrd="0" destOrd="0" parTransId="{C442BECA-A906-406B-82DA-10CBD37B4527}" sibTransId="{3E5AF60C-BFA7-43B9-BA8F-8064C6A6B612}"/>
    <dgm:cxn modelId="{830C69DD-2122-4022-A23D-1A6DDB587B38}" type="presOf" srcId="{E86AEEC0-A216-455E-B1EC-A82E697D773B}" destId="{70E6A174-8A5C-4237-97AE-1FF5392B59BF}" srcOrd="0" destOrd="0" presId="urn:microsoft.com/office/officeart/2005/8/layout/chevron2"/>
    <dgm:cxn modelId="{5C0E5759-52A4-46F5-BAEF-01DAA925D416}" srcId="{E48EC9A8-B0FE-4172-900B-A3499CB14BAD}" destId="{E86AEEC0-A216-455E-B1EC-A82E697D773B}" srcOrd="0" destOrd="0" parTransId="{2C0E5F99-766E-489E-821B-A5704DE5070A}" sibTransId="{DCD54C8E-D3D1-4F6C-A8C6-01F75F757F57}"/>
    <dgm:cxn modelId="{46448D26-6513-4A0C-99BC-438D4596F550}" srcId="{50712DD8-4C18-4BDC-BA7B-5271A41B7F59}" destId="{A719F099-08FE-42F0-BB94-B068E3636F1F}" srcOrd="0" destOrd="0" parTransId="{FB5D3942-279C-44F8-81D5-0255B39E5AC5}" sibTransId="{E4B7DBD0-BB1E-4354-B7CE-B60BADA8DF77}"/>
    <dgm:cxn modelId="{06FC01EF-B03F-4E20-97BB-01E95773BCDD}" type="presOf" srcId="{E5864207-F482-40DD-A06B-2831637A8989}" destId="{740D8931-CDE9-41D9-86EB-6830E22E06B4}" srcOrd="0" destOrd="0" presId="urn:microsoft.com/office/officeart/2005/8/layout/chevron2"/>
    <dgm:cxn modelId="{788B3833-29E8-49A2-B396-BFAD4188B0CD}" type="presParOf" srcId="{C01D404D-FE77-4364-BCBE-3EB77FAE0BF7}" destId="{BCD49C1C-B3BD-4E0A-BDA0-04E5A8A37257}" srcOrd="0" destOrd="0" presId="urn:microsoft.com/office/officeart/2005/8/layout/chevron2"/>
    <dgm:cxn modelId="{E291071A-1EE3-4083-A58F-CB953ACD2D2F}" type="presParOf" srcId="{BCD49C1C-B3BD-4E0A-BDA0-04E5A8A37257}" destId="{21D7D454-4876-4FB0-90EB-A8552D9AE9FF}" srcOrd="0" destOrd="0" presId="urn:microsoft.com/office/officeart/2005/8/layout/chevron2"/>
    <dgm:cxn modelId="{CA2FFAA3-EBFA-44FA-87BA-37F124801142}" type="presParOf" srcId="{BCD49C1C-B3BD-4E0A-BDA0-04E5A8A37257}" destId="{63640101-95C3-443A-9590-A849E9319E80}" srcOrd="1" destOrd="0" presId="urn:microsoft.com/office/officeart/2005/8/layout/chevron2"/>
    <dgm:cxn modelId="{EF6BD67E-3D95-44F5-BEBF-7BFCEB84D572}" type="presParOf" srcId="{C01D404D-FE77-4364-BCBE-3EB77FAE0BF7}" destId="{66ADAF7B-3722-4798-98F6-971414E54A9E}" srcOrd="1" destOrd="0" presId="urn:microsoft.com/office/officeart/2005/8/layout/chevron2"/>
    <dgm:cxn modelId="{0E7A26B0-0DE1-49FD-B506-9D009FBA5983}" type="presParOf" srcId="{C01D404D-FE77-4364-BCBE-3EB77FAE0BF7}" destId="{081D5428-E7D6-4DCC-95AE-39B028EFE2C4}" srcOrd="2" destOrd="0" presId="urn:microsoft.com/office/officeart/2005/8/layout/chevron2"/>
    <dgm:cxn modelId="{05206762-E95E-41D8-B46D-818926CFCA5B}" type="presParOf" srcId="{081D5428-E7D6-4DCC-95AE-39B028EFE2C4}" destId="{740D8931-CDE9-41D9-86EB-6830E22E06B4}" srcOrd="0" destOrd="0" presId="urn:microsoft.com/office/officeart/2005/8/layout/chevron2"/>
    <dgm:cxn modelId="{BA6A9885-9169-475F-ADFB-DB3283977A15}" type="presParOf" srcId="{081D5428-E7D6-4DCC-95AE-39B028EFE2C4}" destId="{A3AA0F2D-826A-41A7-8036-6B4744C3505D}" srcOrd="1" destOrd="0" presId="urn:microsoft.com/office/officeart/2005/8/layout/chevron2"/>
    <dgm:cxn modelId="{B3511667-E274-4DB4-ADFA-9320E10A81A0}" type="presParOf" srcId="{C01D404D-FE77-4364-BCBE-3EB77FAE0BF7}" destId="{68FEDC0A-1145-448A-92A1-70A60B1E366D}" srcOrd="3" destOrd="0" presId="urn:microsoft.com/office/officeart/2005/8/layout/chevron2"/>
    <dgm:cxn modelId="{6A4D61C7-8005-4262-89DB-18846CCB2BA5}" type="presParOf" srcId="{C01D404D-FE77-4364-BCBE-3EB77FAE0BF7}" destId="{CDB0C33C-142A-4CC4-BEF7-A1F5FE7D3BD7}" srcOrd="4" destOrd="0" presId="urn:microsoft.com/office/officeart/2005/8/layout/chevron2"/>
    <dgm:cxn modelId="{01F4B754-15F2-42EB-BDB5-30EA5220E720}" type="presParOf" srcId="{CDB0C33C-142A-4CC4-BEF7-A1F5FE7D3BD7}" destId="{CAF9E4C1-7FAE-4D9D-ADB0-A236C472C45F}" srcOrd="0" destOrd="0" presId="urn:microsoft.com/office/officeart/2005/8/layout/chevron2"/>
    <dgm:cxn modelId="{4400871F-0ED6-4D93-AFC9-407259BC9F65}" type="presParOf" srcId="{CDB0C33C-142A-4CC4-BEF7-A1F5FE7D3BD7}" destId="{70E6A174-8A5C-4237-97AE-1FF5392B59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BA8AB11-2C97-4CF0-AB31-7677A291C2D5}" type="doc">
      <dgm:prSet loTypeId="urn:microsoft.com/office/officeart/2008/layout/VerticalCurvedList#1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pPr rtl="1"/>
          <a:endParaRPr lang="fa-IR"/>
        </a:p>
      </dgm:t>
    </dgm:pt>
    <dgm:pt modelId="{5D5C5774-BAF7-45AF-A1C4-DA93E10F4AFB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برنامه ریزی روزانه و کوتاه مدت</a:t>
          </a:r>
          <a:endParaRPr lang="fa-IR" sz="2800" b="1" dirty="0">
            <a:cs typeface="B Traffic" pitchFamily="2" charset="-78"/>
          </a:endParaRPr>
        </a:p>
      </dgm:t>
    </dgm:pt>
    <dgm:pt modelId="{63390904-9AD3-4613-B653-9A6E36030155}" type="parTrans" cxnId="{850C094A-97FC-4404-A672-DC639024A916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60C0021E-041D-4AEA-B616-EA3F956B0E33}" type="sibTrans" cxnId="{850C094A-97FC-4404-A672-DC639024A916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26FFE58A-0D87-4E63-8604-C29B94BC606B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تشخیص علاقه و  نیازها</a:t>
          </a:r>
          <a:endParaRPr lang="fa-IR" sz="2800" b="1" dirty="0">
            <a:cs typeface="B Traffic" pitchFamily="2" charset="-78"/>
          </a:endParaRPr>
        </a:p>
      </dgm:t>
    </dgm:pt>
    <dgm:pt modelId="{425DBDAF-B56A-406B-BA09-61E6DF6B090D}" type="parTrans" cxnId="{E0A0C0F9-9837-4C63-B312-143B6189A599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B52BD613-1F2F-484F-8BE3-C0922BC0E686}" type="sibTrans" cxnId="{E0A0C0F9-9837-4C63-B312-143B6189A599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A3FA92DD-5AA3-4A19-AAAC-FC083078895B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شدت و ضعف انگیزه ها</a:t>
          </a:r>
          <a:endParaRPr lang="fa-IR" sz="2800" b="1" dirty="0">
            <a:cs typeface="B Traffic" pitchFamily="2" charset="-78"/>
          </a:endParaRPr>
        </a:p>
      </dgm:t>
    </dgm:pt>
    <dgm:pt modelId="{B7F43489-9865-4410-A3BF-664864E0DA8D}" type="parTrans" cxnId="{6FBC2B1C-88A6-4E48-B026-570D178A0096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002CF6B9-03C0-4547-A580-35DEA6EB0BD0}" type="sibTrans" cxnId="{6FBC2B1C-88A6-4E48-B026-570D178A0096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30BB565A-E960-4F9C-9177-3DA7E206F48F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انتخاب موارد و  مصادیق</a:t>
          </a:r>
          <a:endParaRPr lang="fa-IR" sz="2800" b="1" dirty="0">
            <a:cs typeface="B Traffic" pitchFamily="2" charset="-78"/>
          </a:endParaRPr>
        </a:p>
      </dgm:t>
    </dgm:pt>
    <dgm:pt modelId="{C22D6CF6-5AD7-4D25-8118-5F47B2AFA484}" type="parTrans" cxnId="{9FCF59BE-3062-4EB2-B318-22216A0AEE63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A403790B-D7FA-4241-8C30-2E08B3E72297}" type="sibTrans" cxnId="{9FCF59BE-3062-4EB2-B318-22216A0AEE63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5891C444-3A58-471A-9F9B-1CEC6215AEB9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رفتارها و برخوردها</a:t>
          </a:r>
          <a:endParaRPr lang="fa-IR" sz="2800" b="1" dirty="0">
            <a:cs typeface="B Traffic" pitchFamily="2" charset="-78"/>
          </a:endParaRPr>
        </a:p>
      </dgm:t>
    </dgm:pt>
    <dgm:pt modelId="{836807A1-F371-4C97-836B-0AECA67D0F4E}" type="parTrans" cxnId="{C52AA023-CD5F-4290-9A40-CDDBDC25779D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FF49F0D6-42B4-435E-B608-5A4428E2EC5F}" type="sibTrans" cxnId="{C52AA023-CD5F-4290-9A40-CDDBDC25779D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C5B98A3F-67E6-491B-BF12-4A637AC01E54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انتخاب مسیر آینده </a:t>
          </a:r>
          <a:endParaRPr lang="fa-IR" sz="2800" b="1" dirty="0">
            <a:cs typeface="B Traffic" pitchFamily="2" charset="-78"/>
          </a:endParaRPr>
        </a:p>
      </dgm:t>
    </dgm:pt>
    <dgm:pt modelId="{FDEDF84B-9BC1-42C2-8C4F-0001DD6572B5}" type="parTrans" cxnId="{4E47B748-D898-4605-AD7D-424AAB18E8F0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9BDEF54B-BA37-46CC-94A5-7927CF66A132}" type="sibTrans" cxnId="{4E47B748-D898-4605-AD7D-424AAB18E8F0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13212838-50B5-47E8-B929-ADFD3A6A4C4B}">
      <dgm:prSet phldrT="[Text]" custT="1"/>
      <dgm:spPr/>
      <dgm:t>
        <a:bodyPr/>
        <a:lstStyle/>
        <a:p>
          <a:pPr algn="ctr" rtl="1"/>
          <a:r>
            <a:rPr lang="fa-IR" sz="2800" b="1" smtClean="0">
              <a:cs typeface="B Traffic" pitchFamily="2" charset="-78"/>
            </a:rPr>
            <a:t>انتخاب دوست و همراه</a:t>
          </a:r>
          <a:endParaRPr lang="fa-IR" sz="2800" b="1" dirty="0">
            <a:cs typeface="B Traffic" pitchFamily="2" charset="-78"/>
          </a:endParaRPr>
        </a:p>
      </dgm:t>
    </dgm:pt>
    <dgm:pt modelId="{A7E5225E-F9BB-4FBF-9620-A7A53111CD0E}" type="parTrans" cxnId="{5A69E933-1B73-40E0-B85E-777AA6CBB5F9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FFBCF4B0-1740-4728-9F06-A07C560304A2}" type="sibTrans" cxnId="{5A69E933-1B73-40E0-B85E-777AA6CBB5F9}">
      <dgm:prSet/>
      <dgm:spPr/>
      <dgm:t>
        <a:bodyPr/>
        <a:lstStyle/>
        <a:p>
          <a:pPr algn="ctr" rtl="1"/>
          <a:endParaRPr lang="fa-IR" sz="2800" b="1">
            <a:solidFill>
              <a:schemeClr val="bg1"/>
            </a:solidFill>
            <a:cs typeface="B Traffic" pitchFamily="2" charset="-78"/>
          </a:endParaRPr>
        </a:p>
      </dgm:t>
    </dgm:pt>
    <dgm:pt modelId="{2EEF250A-1B2D-48B2-B07D-925EB3D4D2D5}" type="pres">
      <dgm:prSet presAssocID="{2BA8AB11-2C97-4CF0-AB31-7677A291C2D5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435FC758-045C-4D79-8FA0-21E650F1ECA4}" type="pres">
      <dgm:prSet presAssocID="{2BA8AB11-2C97-4CF0-AB31-7677A291C2D5}" presName="Name1" presStyleCnt="0"/>
      <dgm:spPr/>
      <dgm:t>
        <a:bodyPr/>
        <a:lstStyle/>
        <a:p>
          <a:endParaRPr lang="en-US"/>
        </a:p>
      </dgm:t>
    </dgm:pt>
    <dgm:pt modelId="{D0C45E09-AC68-44C0-BBBD-89C934BF5C41}" type="pres">
      <dgm:prSet presAssocID="{2BA8AB11-2C97-4CF0-AB31-7677A291C2D5}" presName="cycle" presStyleCnt="0"/>
      <dgm:spPr/>
      <dgm:t>
        <a:bodyPr/>
        <a:lstStyle/>
        <a:p>
          <a:endParaRPr lang="en-US"/>
        </a:p>
      </dgm:t>
    </dgm:pt>
    <dgm:pt modelId="{D1B44A92-47B5-4427-AC5D-F0553F67E82B}" type="pres">
      <dgm:prSet presAssocID="{2BA8AB11-2C97-4CF0-AB31-7677A291C2D5}" presName="srcNode" presStyleLbl="node1" presStyleIdx="0" presStyleCnt="7"/>
      <dgm:spPr/>
      <dgm:t>
        <a:bodyPr/>
        <a:lstStyle/>
        <a:p>
          <a:endParaRPr lang="en-US"/>
        </a:p>
      </dgm:t>
    </dgm:pt>
    <dgm:pt modelId="{E0E36879-5B2A-43A8-B50A-A7EF935165A1}" type="pres">
      <dgm:prSet presAssocID="{2BA8AB11-2C97-4CF0-AB31-7677A291C2D5}" presName="conn" presStyleLbl="parChTrans1D2" presStyleIdx="0" presStyleCnt="1"/>
      <dgm:spPr/>
      <dgm:t>
        <a:bodyPr/>
        <a:lstStyle/>
        <a:p>
          <a:endParaRPr lang="en-US"/>
        </a:p>
      </dgm:t>
    </dgm:pt>
    <dgm:pt modelId="{CBEBF22D-DC6B-48A3-977A-511E12EE1FD9}" type="pres">
      <dgm:prSet presAssocID="{2BA8AB11-2C97-4CF0-AB31-7677A291C2D5}" presName="extraNode" presStyleLbl="node1" presStyleIdx="0" presStyleCnt="7"/>
      <dgm:spPr/>
      <dgm:t>
        <a:bodyPr/>
        <a:lstStyle/>
        <a:p>
          <a:endParaRPr lang="en-US"/>
        </a:p>
      </dgm:t>
    </dgm:pt>
    <dgm:pt modelId="{11E1A357-EB03-4E98-8C4A-306F5B912A1D}" type="pres">
      <dgm:prSet presAssocID="{2BA8AB11-2C97-4CF0-AB31-7677A291C2D5}" presName="dstNode" presStyleLbl="node1" presStyleIdx="0" presStyleCnt="7"/>
      <dgm:spPr/>
      <dgm:t>
        <a:bodyPr/>
        <a:lstStyle/>
        <a:p>
          <a:endParaRPr lang="en-US"/>
        </a:p>
      </dgm:t>
    </dgm:pt>
    <dgm:pt modelId="{CD783F62-B49F-44E7-B8DE-0D0C0C031468}" type="pres">
      <dgm:prSet presAssocID="{5D5C5774-BAF7-45AF-A1C4-DA93E10F4AF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9060C-1FC2-42A6-8959-5DCE7E66DF10}" type="pres">
      <dgm:prSet presAssocID="{60C0021E-041D-4AEA-B616-EA3F956B0E33}" presName="accent_1" presStyleCnt="0"/>
      <dgm:spPr/>
      <dgm:t>
        <a:bodyPr/>
        <a:lstStyle/>
        <a:p>
          <a:endParaRPr lang="en-US"/>
        </a:p>
      </dgm:t>
    </dgm:pt>
    <dgm:pt modelId="{C76D1716-1021-47E6-BBF6-12846CE0ED14}" type="pres">
      <dgm:prSet presAssocID="{60C0021E-041D-4AEA-B616-EA3F956B0E3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27553C15-3F65-4D13-A4FB-021117984712}" type="pres">
      <dgm:prSet presAssocID="{26FFE58A-0D87-4E63-8604-C29B94BC606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AE54E-8679-47BA-A3C8-3668B1A6895D}" type="pres">
      <dgm:prSet presAssocID="{B52BD613-1F2F-484F-8BE3-C0922BC0E686}" presName="accent_2" presStyleCnt="0"/>
      <dgm:spPr/>
      <dgm:t>
        <a:bodyPr/>
        <a:lstStyle/>
        <a:p>
          <a:endParaRPr lang="en-US"/>
        </a:p>
      </dgm:t>
    </dgm:pt>
    <dgm:pt modelId="{F9B08C5B-3713-46B0-8235-00AF224AC5E8}" type="pres">
      <dgm:prSet presAssocID="{B52BD613-1F2F-484F-8BE3-C0922BC0E686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4A937F5D-EDD5-4368-9353-359D2C041AD0}" type="pres">
      <dgm:prSet presAssocID="{A3FA92DD-5AA3-4A19-AAAC-FC08307889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316D8-DD14-424B-8193-1B33608B93A4}" type="pres">
      <dgm:prSet presAssocID="{002CF6B9-03C0-4547-A580-35DEA6EB0BD0}" presName="accent_3" presStyleCnt="0"/>
      <dgm:spPr/>
      <dgm:t>
        <a:bodyPr/>
        <a:lstStyle/>
        <a:p>
          <a:endParaRPr lang="en-US"/>
        </a:p>
      </dgm:t>
    </dgm:pt>
    <dgm:pt modelId="{B2845EFE-69D8-431A-98E8-97AF4DE5938D}" type="pres">
      <dgm:prSet presAssocID="{002CF6B9-03C0-4547-A580-35DEA6EB0BD0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97B71A14-16E2-45D9-A0D1-DF77233FB21A}" type="pres">
      <dgm:prSet presAssocID="{30BB565A-E960-4F9C-9177-3DA7E206F48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F3470-E4AB-43C2-829C-09035063A1A7}" type="pres">
      <dgm:prSet presAssocID="{A403790B-D7FA-4241-8C30-2E08B3E72297}" presName="accent_4" presStyleCnt="0"/>
      <dgm:spPr/>
      <dgm:t>
        <a:bodyPr/>
        <a:lstStyle/>
        <a:p>
          <a:endParaRPr lang="en-US"/>
        </a:p>
      </dgm:t>
    </dgm:pt>
    <dgm:pt modelId="{5B01CA25-5DC4-445F-9E26-C9B6B8806221}" type="pres">
      <dgm:prSet presAssocID="{A403790B-D7FA-4241-8C30-2E08B3E72297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74890D2F-4EAA-4E13-B5A9-93CC70AF8722}" type="pres">
      <dgm:prSet presAssocID="{5891C444-3A58-471A-9F9B-1CEC6215AEB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0C1C1-5AC3-442D-8355-6325220C1F40}" type="pres">
      <dgm:prSet presAssocID="{FF49F0D6-42B4-435E-B608-5A4428E2EC5F}" presName="accent_5" presStyleCnt="0"/>
      <dgm:spPr/>
      <dgm:t>
        <a:bodyPr/>
        <a:lstStyle/>
        <a:p>
          <a:endParaRPr lang="en-US"/>
        </a:p>
      </dgm:t>
    </dgm:pt>
    <dgm:pt modelId="{564A7203-6C03-410F-AE20-14BEDA63FA52}" type="pres">
      <dgm:prSet presAssocID="{FF49F0D6-42B4-435E-B608-5A4428E2EC5F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098DC466-81A4-4C22-8E03-4EABCD32C666}" type="pres">
      <dgm:prSet presAssocID="{C5B98A3F-67E6-491B-BF12-4A637AC01E5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1DA7-FABD-4345-9A55-982EEB9D3EEC}" type="pres">
      <dgm:prSet presAssocID="{9BDEF54B-BA37-46CC-94A5-7927CF66A132}" presName="accent_6" presStyleCnt="0"/>
      <dgm:spPr/>
      <dgm:t>
        <a:bodyPr/>
        <a:lstStyle/>
        <a:p>
          <a:endParaRPr lang="en-US"/>
        </a:p>
      </dgm:t>
    </dgm:pt>
    <dgm:pt modelId="{8949BA6A-CAC4-4E45-905A-4098918A154D}" type="pres">
      <dgm:prSet presAssocID="{9BDEF54B-BA37-46CC-94A5-7927CF66A132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1C48E506-392C-4AC6-8F80-3154A3B57B39}" type="pres">
      <dgm:prSet presAssocID="{13212838-50B5-47E8-B929-ADFD3A6A4C4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9C77D-4C5D-420C-B707-1D3B97523D6D}" type="pres">
      <dgm:prSet presAssocID="{FFBCF4B0-1740-4728-9F06-A07C560304A2}" presName="accent_7" presStyleCnt="0"/>
      <dgm:spPr/>
      <dgm:t>
        <a:bodyPr/>
        <a:lstStyle/>
        <a:p>
          <a:endParaRPr lang="en-US"/>
        </a:p>
      </dgm:t>
    </dgm:pt>
    <dgm:pt modelId="{411232D7-7F05-41AF-BA00-8BFB7C7ABA3B}" type="pres">
      <dgm:prSet presAssocID="{FFBCF4B0-1740-4728-9F06-A07C560304A2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E0A0C0F9-9837-4C63-B312-143B6189A599}" srcId="{2BA8AB11-2C97-4CF0-AB31-7677A291C2D5}" destId="{26FFE58A-0D87-4E63-8604-C29B94BC606B}" srcOrd="1" destOrd="0" parTransId="{425DBDAF-B56A-406B-BA09-61E6DF6B090D}" sibTransId="{B52BD613-1F2F-484F-8BE3-C0922BC0E686}"/>
    <dgm:cxn modelId="{9A5CD17E-4D92-4E85-AFAC-E8D3779B44AF}" type="presOf" srcId="{5891C444-3A58-471A-9F9B-1CEC6215AEB9}" destId="{74890D2F-4EAA-4E13-B5A9-93CC70AF8722}" srcOrd="0" destOrd="0" presId="urn:microsoft.com/office/officeart/2008/layout/VerticalCurvedList#1"/>
    <dgm:cxn modelId="{6EA25846-A69B-43CA-82BE-85868C35A39C}" type="presOf" srcId="{A3FA92DD-5AA3-4A19-AAAC-FC083078895B}" destId="{4A937F5D-EDD5-4368-9353-359D2C041AD0}" srcOrd="0" destOrd="0" presId="urn:microsoft.com/office/officeart/2008/layout/VerticalCurvedList#1"/>
    <dgm:cxn modelId="{4E47B748-D898-4605-AD7D-424AAB18E8F0}" srcId="{2BA8AB11-2C97-4CF0-AB31-7677A291C2D5}" destId="{C5B98A3F-67E6-491B-BF12-4A637AC01E54}" srcOrd="5" destOrd="0" parTransId="{FDEDF84B-9BC1-42C2-8C4F-0001DD6572B5}" sibTransId="{9BDEF54B-BA37-46CC-94A5-7927CF66A132}"/>
    <dgm:cxn modelId="{D7A583B0-3530-4EAD-B213-D7F562178AA8}" type="presOf" srcId="{13212838-50B5-47E8-B929-ADFD3A6A4C4B}" destId="{1C48E506-392C-4AC6-8F80-3154A3B57B39}" srcOrd="0" destOrd="0" presId="urn:microsoft.com/office/officeart/2008/layout/VerticalCurvedList#1"/>
    <dgm:cxn modelId="{5A69E933-1B73-40E0-B85E-777AA6CBB5F9}" srcId="{2BA8AB11-2C97-4CF0-AB31-7677A291C2D5}" destId="{13212838-50B5-47E8-B929-ADFD3A6A4C4B}" srcOrd="6" destOrd="0" parTransId="{A7E5225E-F9BB-4FBF-9620-A7A53111CD0E}" sibTransId="{FFBCF4B0-1740-4728-9F06-A07C560304A2}"/>
    <dgm:cxn modelId="{5650D958-21E3-4731-BE11-115650AA97D2}" type="presOf" srcId="{26FFE58A-0D87-4E63-8604-C29B94BC606B}" destId="{27553C15-3F65-4D13-A4FB-021117984712}" srcOrd="0" destOrd="0" presId="urn:microsoft.com/office/officeart/2008/layout/VerticalCurvedList#1"/>
    <dgm:cxn modelId="{5C604AAF-87C7-4627-8611-3A06A3A3C36F}" type="presOf" srcId="{5D5C5774-BAF7-45AF-A1C4-DA93E10F4AFB}" destId="{CD783F62-B49F-44E7-B8DE-0D0C0C031468}" srcOrd="0" destOrd="0" presId="urn:microsoft.com/office/officeart/2008/layout/VerticalCurvedList#1"/>
    <dgm:cxn modelId="{D73DBC97-FF3D-4AC9-95D3-665387D5EB8B}" type="presOf" srcId="{2BA8AB11-2C97-4CF0-AB31-7677A291C2D5}" destId="{2EEF250A-1B2D-48B2-B07D-925EB3D4D2D5}" srcOrd="0" destOrd="0" presId="urn:microsoft.com/office/officeart/2008/layout/VerticalCurvedList#1"/>
    <dgm:cxn modelId="{6FBC2B1C-88A6-4E48-B026-570D178A0096}" srcId="{2BA8AB11-2C97-4CF0-AB31-7677A291C2D5}" destId="{A3FA92DD-5AA3-4A19-AAAC-FC083078895B}" srcOrd="2" destOrd="0" parTransId="{B7F43489-9865-4410-A3BF-664864E0DA8D}" sibTransId="{002CF6B9-03C0-4547-A580-35DEA6EB0BD0}"/>
    <dgm:cxn modelId="{971A5258-B2FB-4BF6-AF74-BEC9EB026DEF}" type="presOf" srcId="{30BB565A-E960-4F9C-9177-3DA7E206F48F}" destId="{97B71A14-16E2-45D9-A0D1-DF77233FB21A}" srcOrd="0" destOrd="0" presId="urn:microsoft.com/office/officeart/2008/layout/VerticalCurvedList#1"/>
    <dgm:cxn modelId="{C52AA023-CD5F-4290-9A40-CDDBDC25779D}" srcId="{2BA8AB11-2C97-4CF0-AB31-7677A291C2D5}" destId="{5891C444-3A58-471A-9F9B-1CEC6215AEB9}" srcOrd="4" destOrd="0" parTransId="{836807A1-F371-4C97-836B-0AECA67D0F4E}" sibTransId="{FF49F0D6-42B4-435E-B608-5A4428E2EC5F}"/>
    <dgm:cxn modelId="{850C094A-97FC-4404-A672-DC639024A916}" srcId="{2BA8AB11-2C97-4CF0-AB31-7677A291C2D5}" destId="{5D5C5774-BAF7-45AF-A1C4-DA93E10F4AFB}" srcOrd="0" destOrd="0" parTransId="{63390904-9AD3-4613-B653-9A6E36030155}" sibTransId="{60C0021E-041D-4AEA-B616-EA3F956B0E33}"/>
    <dgm:cxn modelId="{DA19FA1D-FB43-4E7A-AA07-4F043B416A74}" type="presOf" srcId="{60C0021E-041D-4AEA-B616-EA3F956B0E33}" destId="{E0E36879-5B2A-43A8-B50A-A7EF935165A1}" srcOrd="0" destOrd="0" presId="urn:microsoft.com/office/officeart/2008/layout/VerticalCurvedList#1"/>
    <dgm:cxn modelId="{9FCF59BE-3062-4EB2-B318-22216A0AEE63}" srcId="{2BA8AB11-2C97-4CF0-AB31-7677A291C2D5}" destId="{30BB565A-E960-4F9C-9177-3DA7E206F48F}" srcOrd="3" destOrd="0" parTransId="{C22D6CF6-5AD7-4D25-8118-5F47B2AFA484}" sibTransId="{A403790B-D7FA-4241-8C30-2E08B3E72297}"/>
    <dgm:cxn modelId="{6B0943DE-8690-4873-B98F-7DB86BACFA67}" type="presOf" srcId="{C5B98A3F-67E6-491B-BF12-4A637AC01E54}" destId="{098DC466-81A4-4C22-8E03-4EABCD32C666}" srcOrd="0" destOrd="0" presId="urn:microsoft.com/office/officeart/2008/layout/VerticalCurvedList#1"/>
    <dgm:cxn modelId="{5FCE6B2F-CC12-442E-B81D-EADFAE011A49}" type="presParOf" srcId="{2EEF250A-1B2D-48B2-B07D-925EB3D4D2D5}" destId="{435FC758-045C-4D79-8FA0-21E650F1ECA4}" srcOrd="0" destOrd="0" presId="urn:microsoft.com/office/officeart/2008/layout/VerticalCurvedList#1"/>
    <dgm:cxn modelId="{B13B6A4D-1A02-4B0D-9FF7-4646446F14BC}" type="presParOf" srcId="{435FC758-045C-4D79-8FA0-21E650F1ECA4}" destId="{D0C45E09-AC68-44C0-BBBD-89C934BF5C41}" srcOrd="0" destOrd="0" presId="urn:microsoft.com/office/officeart/2008/layout/VerticalCurvedList#1"/>
    <dgm:cxn modelId="{E0C421A2-1F37-4A25-858A-E9ACFE87613E}" type="presParOf" srcId="{D0C45E09-AC68-44C0-BBBD-89C934BF5C41}" destId="{D1B44A92-47B5-4427-AC5D-F0553F67E82B}" srcOrd="0" destOrd="0" presId="urn:microsoft.com/office/officeart/2008/layout/VerticalCurvedList#1"/>
    <dgm:cxn modelId="{3DB66895-85C4-4166-9139-E031B55E6535}" type="presParOf" srcId="{D0C45E09-AC68-44C0-BBBD-89C934BF5C41}" destId="{E0E36879-5B2A-43A8-B50A-A7EF935165A1}" srcOrd="1" destOrd="0" presId="urn:microsoft.com/office/officeart/2008/layout/VerticalCurvedList#1"/>
    <dgm:cxn modelId="{85AE2373-55E6-4C01-8574-807A5C434123}" type="presParOf" srcId="{D0C45E09-AC68-44C0-BBBD-89C934BF5C41}" destId="{CBEBF22D-DC6B-48A3-977A-511E12EE1FD9}" srcOrd="2" destOrd="0" presId="urn:microsoft.com/office/officeart/2008/layout/VerticalCurvedList#1"/>
    <dgm:cxn modelId="{8221A032-7C72-40CF-80C5-B70037703A11}" type="presParOf" srcId="{D0C45E09-AC68-44C0-BBBD-89C934BF5C41}" destId="{11E1A357-EB03-4E98-8C4A-306F5B912A1D}" srcOrd="3" destOrd="0" presId="urn:microsoft.com/office/officeart/2008/layout/VerticalCurvedList#1"/>
    <dgm:cxn modelId="{9F6B7B4F-0639-48A7-8CA1-473484775155}" type="presParOf" srcId="{435FC758-045C-4D79-8FA0-21E650F1ECA4}" destId="{CD783F62-B49F-44E7-B8DE-0D0C0C031468}" srcOrd="1" destOrd="0" presId="urn:microsoft.com/office/officeart/2008/layout/VerticalCurvedList#1"/>
    <dgm:cxn modelId="{A0B44D07-77CF-4F93-85E8-53D5D106EBB0}" type="presParOf" srcId="{435FC758-045C-4D79-8FA0-21E650F1ECA4}" destId="{8C59060C-1FC2-42A6-8959-5DCE7E66DF10}" srcOrd="2" destOrd="0" presId="urn:microsoft.com/office/officeart/2008/layout/VerticalCurvedList#1"/>
    <dgm:cxn modelId="{C631541D-71D2-4B2E-93F9-8B2FD290BFF4}" type="presParOf" srcId="{8C59060C-1FC2-42A6-8959-5DCE7E66DF10}" destId="{C76D1716-1021-47E6-BBF6-12846CE0ED14}" srcOrd="0" destOrd="0" presId="urn:microsoft.com/office/officeart/2008/layout/VerticalCurvedList#1"/>
    <dgm:cxn modelId="{F9A39780-451A-4907-8EA7-31091555359E}" type="presParOf" srcId="{435FC758-045C-4D79-8FA0-21E650F1ECA4}" destId="{27553C15-3F65-4D13-A4FB-021117984712}" srcOrd="3" destOrd="0" presId="urn:microsoft.com/office/officeart/2008/layout/VerticalCurvedList#1"/>
    <dgm:cxn modelId="{1FB9DE45-7638-49A6-BD9A-8D9D4F8B5ACF}" type="presParOf" srcId="{435FC758-045C-4D79-8FA0-21E650F1ECA4}" destId="{D50AE54E-8679-47BA-A3C8-3668B1A6895D}" srcOrd="4" destOrd="0" presId="urn:microsoft.com/office/officeart/2008/layout/VerticalCurvedList#1"/>
    <dgm:cxn modelId="{BC860562-9DAA-42AE-BA3B-6EDA9249520B}" type="presParOf" srcId="{D50AE54E-8679-47BA-A3C8-3668B1A6895D}" destId="{F9B08C5B-3713-46B0-8235-00AF224AC5E8}" srcOrd="0" destOrd="0" presId="urn:microsoft.com/office/officeart/2008/layout/VerticalCurvedList#1"/>
    <dgm:cxn modelId="{A2477499-CD44-4DED-B2E1-C16384A8F8DA}" type="presParOf" srcId="{435FC758-045C-4D79-8FA0-21E650F1ECA4}" destId="{4A937F5D-EDD5-4368-9353-359D2C041AD0}" srcOrd="5" destOrd="0" presId="urn:microsoft.com/office/officeart/2008/layout/VerticalCurvedList#1"/>
    <dgm:cxn modelId="{2679F2E7-2491-4E4F-95E9-F65AF1A10926}" type="presParOf" srcId="{435FC758-045C-4D79-8FA0-21E650F1ECA4}" destId="{3C4316D8-DD14-424B-8193-1B33608B93A4}" srcOrd="6" destOrd="0" presId="urn:microsoft.com/office/officeart/2008/layout/VerticalCurvedList#1"/>
    <dgm:cxn modelId="{A57A35CD-38DD-42E4-8A73-FAD797ED9F1F}" type="presParOf" srcId="{3C4316D8-DD14-424B-8193-1B33608B93A4}" destId="{B2845EFE-69D8-431A-98E8-97AF4DE5938D}" srcOrd="0" destOrd="0" presId="urn:microsoft.com/office/officeart/2008/layout/VerticalCurvedList#1"/>
    <dgm:cxn modelId="{F014F58A-C36B-4BB1-9077-95766A6D7911}" type="presParOf" srcId="{435FC758-045C-4D79-8FA0-21E650F1ECA4}" destId="{97B71A14-16E2-45D9-A0D1-DF77233FB21A}" srcOrd="7" destOrd="0" presId="urn:microsoft.com/office/officeart/2008/layout/VerticalCurvedList#1"/>
    <dgm:cxn modelId="{09647708-A241-4B93-91B1-A759911BE67A}" type="presParOf" srcId="{435FC758-045C-4D79-8FA0-21E650F1ECA4}" destId="{DFCF3470-E4AB-43C2-829C-09035063A1A7}" srcOrd="8" destOrd="0" presId="urn:microsoft.com/office/officeart/2008/layout/VerticalCurvedList#1"/>
    <dgm:cxn modelId="{144E9C7D-F52C-40AB-AF42-57CC3593917E}" type="presParOf" srcId="{DFCF3470-E4AB-43C2-829C-09035063A1A7}" destId="{5B01CA25-5DC4-445F-9E26-C9B6B8806221}" srcOrd="0" destOrd="0" presId="urn:microsoft.com/office/officeart/2008/layout/VerticalCurvedList#1"/>
    <dgm:cxn modelId="{4732F03B-FB52-40AF-A013-364EEA53F86C}" type="presParOf" srcId="{435FC758-045C-4D79-8FA0-21E650F1ECA4}" destId="{74890D2F-4EAA-4E13-B5A9-93CC70AF8722}" srcOrd="9" destOrd="0" presId="urn:microsoft.com/office/officeart/2008/layout/VerticalCurvedList#1"/>
    <dgm:cxn modelId="{6D8AB17D-24B1-43B4-8EEF-BB70E478177B}" type="presParOf" srcId="{435FC758-045C-4D79-8FA0-21E650F1ECA4}" destId="{92A0C1C1-5AC3-442D-8355-6325220C1F40}" srcOrd="10" destOrd="0" presId="urn:microsoft.com/office/officeart/2008/layout/VerticalCurvedList#1"/>
    <dgm:cxn modelId="{8830138E-7718-4DEA-BB5D-90DBFD6459C0}" type="presParOf" srcId="{92A0C1C1-5AC3-442D-8355-6325220C1F40}" destId="{564A7203-6C03-410F-AE20-14BEDA63FA52}" srcOrd="0" destOrd="0" presId="urn:microsoft.com/office/officeart/2008/layout/VerticalCurvedList#1"/>
    <dgm:cxn modelId="{9022B1EB-BFC8-4DF0-8C90-66C432B8BE27}" type="presParOf" srcId="{435FC758-045C-4D79-8FA0-21E650F1ECA4}" destId="{098DC466-81A4-4C22-8E03-4EABCD32C666}" srcOrd="11" destOrd="0" presId="urn:microsoft.com/office/officeart/2008/layout/VerticalCurvedList#1"/>
    <dgm:cxn modelId="{985B31D9-4CD2-4A69-B705-6D96D971C069}" type="presParOf" srcId="{435FC758-045C-4D79-8FA0-21E650F1ECA4}" destId="{E7671DA7-FABD-4345-9A55-982EEB9D3EEC}" srcOrd="12" destOrd="0" presId="urn:microsoft.com/office/officeart/2008/layout/VerticalCurvedList#1"/>
    <dgm:cxn modelId="{77342C11-FB4F-4421-BE6C-CCE9B7119028}" type="presParOf" srcId="{E7671DA7-FABD-4345-9A55-982EEB9D3EEC}" destId="{8949BA6A-CAC4-4E45-905A-4098918A154D}" srcOrd="0" destOrd="0" presId="urn:microsoft.com/office/officeart/2008/layout/VerticalCurvedList#1"/>
    <dgm:cxn modelId="{8C35BDD9-C5C9-4726-9424-D1B36704D79F}" type="presParOf" srcId="{435FC758-045C-4D79-8FA0-21E650F1ECA4}" destId="{1C48E506-392C-4AC6-8F80-3154A3B57B39}" srcOrd="13" destOrd="0" presId="urn:microsoft.com/office/officeart/2008/layout/VerticalCurvedList#1"/>
    <dgm:cxn modelId="{969FB1B5-0E20-451E-87F1-FB52CF7EB12D}" type="presParOf" srcId="{435FC758-045C-4D79-8FA0-21E650F1ECA4}" destId="{4EA9C77D-4C5D-420C-B707-1D3B97523D6D}" srcOrd="14" destOrd="0" presId="urn:microsoft.com/office/officeart/2008/layout/VerticalCurvedList#1"/>
    <dgm:cxn modelId="{9C30538C-5F85-4AFE-B224-1E34F91C8EA0}" type="presParOf" srcId="{4EA9C77D-4C5D-420C-B707-1D3B97523D6D}" destId="{411232D7-7F05-41AF-BA00-8BFB7C7ABA3B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F2CD63-0591-4655-A88F-BA0899BAC19B}" type="doc">
      <dgm:prSet loTypeId="urn:microsoft.com/office/officeart/2009/3/layout/StepUpProcess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6543E665-1071-445F-B01C-3A95C5C3EC5A}">
      <dgm:prSet phldrT="[Text]" custT="1"/>
      <dgm:spPr/>
      <dgm:t>
        <a:bodyPr/>
        <a:lstStyle/>
        <a:p>
          <a:pPr rtl="1"/>
          <a:r>
            <a:rPr lang="fa-IR" sz="2400" smtClean="0">
              <a:cs typeface="B Titr" pitchFamily="2" charset="-78"/>
            </a:rPr>
            <a:t>مومنین</a:t>
          </a:r>
          <a:endParaRPr lang="fa-IR" sz="2400" dirty="0">
            <a:cs typeface="B Titr" pitchFamily="2" charset="-78"/>
          </a:endParaRPr>
        </a:p>
      </dgm:t>
    </dgm:pt>
    <dgm:pt modelId="{918EA62D-AE4E-4757-B576-38FA9EFEA49A}" type="parTrans" cxnId="{4E7E5795-AE0E-4284-86D3-9EF1B40C9EAE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902011FB-BACB-4A39-8867-4C392BFA8CE0}" type="sibTrans" cxnId="{4E7E5795-AE0E-4284-86D3-9EF1B40C9EAE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5E019EFF-18BA-4BE8-8858-EC50C846706F}">
      <dgm:prSet phldrT="[Text]" custT="1"/>
      <dgm:spPr/>
      <dgm:t>
        <a:bodyPr/>
        <a:lstStyle/>
        <a:p>
          <a:pPr rtl="1"/>
          <a:r>
            <a:rPr lang="fa-IR" sz="2400" smtClean="0">
              <a:cs typeface="B Titr" pitchFamily="2" charset="-78"/>
            </a:rPr>
            <a:t>صلحا</a:t>
          </a:r>
          <a:endParaRPr lang="fa-IR" sz="2400" dirty="0">
            <a:cs typeface="B Titr" pitchFamily="2" charset="-78"/>
          </a:endParaRPr>
        </a:p>
      </dgm:t>
    </dgm:pt>
    <dgm:pt modelId="{B2B35F7A-26BB-49B3-80EA-E94F2D27792C}" type="parTrans" cxnId="{976B380A-0762-4CA5-91D7-36C70319DBE0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78A246CA-1250-47DD-ADF9-65685725CC8C}" type="sibTrans" cxnId="{976B380A-0762-4CA5-91D7-36C70319DBE0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EACBE438-CBA9-417E-B00A-6734BE880034}">
      <dgm:prSet phldrT="[Text]" custT="1"/>
      <dgm:spPr/>
      <dgm:t>
        <a:bodyPr/>
        <a:lstStyle/>
        <a:p>
          <a:pPr rtl="1"/>
          <a:r>
            <a:rPr lang="fa-IR" sz="2400" smtClean="0">
              <a:cs typeface="B Titr" pitchFamily="2" charset="-78"/>
            </a:rPr>
            <a:t>شهدا</a:t>
          </a:r>
          <a:endParaRPr lang="fa-IR" sz="2400" dirty="0">
            <a:cs typeface="B Titr" pitchFamily="2" charset="-78"/>
          </a:endParaRPr>
        </a:p>
      </dgm:t>
    </dgm:pt>
    <dgm:pt modelId="{A5C8689E-0950-43EA-A8B3-2E84D911FE33}" type="parTrans" cxnId="{EE4ED06B-AAAA-4B9C-B05D-F9730BB740CC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B3552B09-E68D-491F-9C8D-257CAA466E5E}" type="sibTrans" cxnId="{EE4ED06B-AAAA-4B9C-B05D-F9730BB740CC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0D7C0C31-A148-4689-828B-D344FE4E7B56}">
      <dgm:prSet phldrT="[Text]" custT="1"/>
      <dgm:spPr/>
      <dgm:t>
        <a:bodyPr/>
        <a:lstStyle/>
        <a:p>
          <a:pPr rtl="1"/>
          <a:r>
            <a:rPr lang="fa-IR" sz="2400" smtClean="0">
              <a:cs typeface="B Titr" pitchFamily="2" charset="-78"/>
            </a:rPr>
            <a:t>علما</a:t>
          </a:r>
          <a:endParaRPr lang="fa-IR" sz="2400" dirty="0">
            <a:cs typeface="B Titr" pitchFamily="2" charset="-78"/>
          </a:endParaRPr>
        </a:p>
      </dgm:t>
    </dgm:pt>
    <dgm:pt modelId="{38EBD6E4-ED89-4DC8-9DDF-CF9EB41B6E17}" type="parTrans" cxnId="{44FC68E2-7581-4045-9DD4-E45AEB1F4A8B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1CC749B6-A758-4138-BAC5-644F60391F26}" type="sibTrans" cxnId="{44FC68E2-7581-4045-9DD4-E45AEB1F4A8B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6BD8F40F-6846-4F89-9905-801F03562262}">
      <dgm:prSet phldrT="[Text]" custT="1"/>
      <dgm:spPr/>
      <dgm:t>
        <a:bodyPr/>
        <a:lstStyle/>
        <a:p>
          <a:pPr rtl="1"/>
          <a:r>
            <a:rPr lang="fa-IR" sz="2400" smtClean="0">
              <a:cs typeface="B Titr" pitchFamily="2" charset="-78"/>
            </a:rPr>
            <a:t>پیامبران</a:t>
          </a:r>
          <a:endParaRPr lang="fa-IR" sz="2400" dirty="0">
            <a:cs typeface="B Titr" pitchFamily="2" charset="-78"/>
          </a:endParaRPr>
        </a:p>
      </dgm:t>
    </dgm:pt>
    <dgm:pt modelId="{409BF43F-309E-41FA-8915-981962F29A4D}" type="parTrans" cxnId="{320EDA75-8FE9-475F-B7A2-426152E9FA21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62845328-0DF0-42E7-A671-823170B572FB}" type="sibTrans" cxnId="{320EDA75-8FE9-475F-B7A2-426152E9FA21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845E4413-2BCC-4FC5-A343-2F25466115FE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ائمه اطهار</a:t>
          </a:r>
          <a:endParaRPr lang="fa-IR" sz="2800" dirty="0">
            <a:cs typeface="B Titr" pitchFamily="2" charset="-78"/>
          </a:endParaRPr>
        </a:p>
      </dgm:t>
    </dgm:pt>
    <dgm:pt modelId="{5AA2E0E8-9684-4E60-BA89-F05F69AA9859}" type="parTrans" cxnId="{526F0585-FD9A-468D-8D70-CC93E34CFB19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E3C4B274-3C66-4359-A4BC-FBCC9EDC200D}" type="sibTrans" cxnId="{526F0585-FD9A-468D-8D70-CC93E34CFB19}">
      <dgm:prSet/>
      <dgm:spPr/>
      <dgm:t>
        <a:bodyPr/>
        <a:lstStyle/>
        <a:p>
          <a:pPr rtl="1"/>
          <a:endParaRPr lang="fa-IR" sz="2000">
            <a:solidFill>
              <a:schemeClr val="tx1"/>
            </a:solidFill>
            <a:cs typeface="B Titr" pitchFamily="2" charset="-78"/>
          </a:endParaRPr>
        </a:p>
      </dgm:t>
    </dgm:pt>
    <dgm:pt modelId="{9F2AED2C-C978-4A23-BC29-5509360377C8}" type="pres">
      <dgm:prSet presAssocID="{89F2CD63-0591-4655-A88F-BA0899BAC1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2E288D-C06B-49DE-8E4B-D7EAE087753C}" type="pres">
      <dgm:prSet presAssocID="{6543E665-1071-445F-B01C-3A95C5C3EC5A}" presName="composite" presStyleCnt="0"/>
      <dgm:spPr/>
      <dgm:t>
        <a:bodyPr/>
        <a:lstStyle/>
        <a:p>
          <a:endParaRPr lang="en-US"/>
        </a:p>
      </dgm:t>
    </dgm:pt>
    <dgm:pt modelId="{6315CCBD-EE04-4B0F-A669-40472304C318}" type="pres">
      <dgm:prSet presAssocID="{6543E665-1071-445F-B01C-3A95C5C3EC5A}" presName="LShape" presStyleLbl="alignNode1" presStyleIdx="0" presStyleCnt="11"/>
      <dgm:spPr/>
      <dgm:t>
        <a:bodyPr/>
        <a:lstStyle/>
        <a:p>
          <a:endParaRPr lang="en-US"/>
        </a:p>
      </dgm:t>
    </dgm:pt>
    <dgm:pt modelId="{211C2E6F-235A-4348-92BB-CE580282CFA8}" type="pres">
      <dgm:prSet presAssocID="{6543E665-1071-445F-B01C-3A95C5C3EC5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1A48F1-4522-4D91-A6C8-46F15CCD3C73}" type="pres">
      <dgm:prSet presAssocID="{6543E665-1071-445F-B01C-3A95C5C3EC5A}" presName="Triangle" presStyleLbl="alignNode1" presStyleIdx="1" presStyleCnt="11"/>
      <dgm:spPr/>
      <dgm:t>
        <a:bodyPr/>
        <a:lstStyle/>
        <a:p>
          <a:endParaRPr lang="en-US"/>
        </a:p>
      </dgm:t>
    </dgm:pt>
    <dgm:pt modelId="{35ACF547-992D-4AF2-8B8C-A8A0F58BD9EC}" type="pres">
      <dgm:prSet presAssocID="{902011FB-BACB-4A39-8867-4C392BFA8CE0}" presName="sibTrans" presStyleCnt="0"/>
      <dgm:spPr/>
      <dgm:t>
        <a:bodyPr/>
        <a:lstStyle/>
        <a:p>
          <a:endParaRPr lang="en-US"/>
        </a:p>
      </dgm:t>
    </dgm:pt>
    <dgm:pt modelId="{BB9DA233-A92D-4240-81E2-4D86B5B50DB4}" type="pres">
      <dgm:prSet presAssocID="{902011FB-BACB-4A39-8867-4C392BFA8CE0}" presName="space" presStyleCnt="0"/>
      <dgm:spPr/>
      <dgm:t>
        <a:bodyPr/>
        <a:lstStyle/>
        <a:p>
          <a:endParaRPr lang="en-US"/>
        </a:p>
      </dgm:t>
    </dgm:pt>
    <dgm:pt modelId="{7DAB9935-4499-42DA-A1B4-21545AB5DCD1}" type="pres">
      <dgm:prSet presAssocID="{5E019EFF-18BA-4BE8-8858-EC50C846706F}" presName="composite" presStyleCnt="0"/>
      <dgm:spPr/>
      <dgm:t>
        <a:bodyPr/>
        <a:lstStyle/>
        <a:p>
          <a:endParaRPr lang="en-US"/>
        </a:p>
      </dgm:t>
    </dgm:pt>
    <dgm:pt modelId="{DDC39699-17D8-4A8E-9C65-4BB71839D619}" type="pres">
      <dgm:prSet presAssocID="{5E019EFF-18BA-4BE8-8858-EC50C846706F}" presName="LShape" presStyleLbl="alignNode1" presStyleIdx="2" presStyleCnt="11"/>
      <dgm:spPr/>
      <dgm:t>
        <a:bodyPr/>
        <a:lstStyle/>
        <a:p>
          <a:endParaRPr lang="en-US"/>
        </a:p>
      </dgm:t>
    </dgm:pt>
    <dgm:pt modelId="{C0528C18-EEAA-4DBD-81C9-1DFFFA06241D}" type="pres">
      <dgm:prSet presAssocID="{5E019EFF-18BA-4BE8-8858-EC50C846706F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0105E-8ABB-4256-945D-11A5665C2EAA}" type="pres">
      <dgm:prSet presAssocID="{5E019EFF-18BA-4BE8-8858-EC50C846706F}" presName="Triangle" presStyleLbl="alignNode1" presStyleIdx="3" presStyleCnt="11"/>
      <dgm:spPr/>
      <dgm:t>
        <a:bodyPr/>
        <a:lstStyle/>
        <a:p>
          <a:endParaRPr lang="en-US"/>
        </a:p>
      </dgm:t>
    </dgm:pt>
    <dgm:pt modelId="{6605D1B3-9E58-4E5A-870E-BB5698D525D7}" type="pres">
      <dgm:prSet presAssocID="{78A246CA-1250-47DD-ADF9-65685725CC8C}" presName="sibTrans" presStyleCnt="0"/>
      <dgm:spPr/>
      <dgm:t>
        <a:bodyPr/>
        <a:lstStyle/>
        <a:p>
          <a:endParaRPr lang="en-US"/>
        </a:p>
      </dgm:t>
    </dgm:pt>
    <dgm:pt modelId="{F3A0592A-ED16-4170-80B8-13449441E9FC}" type="pres">
      <dgm:prSet presAssocID="{78A246CA-1250-47DD-ADF9-65685725CC8C}" presName="space" presStyleCnt="0"/>
      <dgm:spPr/>
      <dgm:t>
        <a:bodyPr/>
        <a:lstStyle/>
        <a:p>
          <a:endParaRPr lang="en-US"/>
        </a:p>
      </dgm:t>
    </dgm:pt>
    <dgm:pt modelId="{53F91CE4-2BEF-490A-AD39-96761058A5BF}" type="pres">
      <dgm:prSet presAssocID="{EACBE438-CBA9-417E-B00A-6734BE880034}" presName="composite" presStyleCnt="0"/>
      <dgm:spPr/>
      <dgm:t>
        <a:bodyPr/>
        <a:lstStyle/>
        <a:p>
          <a:endParaRPr lang="en-US"/>
        </a:p>
      </dgm:t>
    </dgm:pt>
    <dgm:pt modelId="{7C9C3D85-363A-47F2-AEED-23D389E20753}" type="pres">
      <dgm:prSet presAssocID="{EACBE438-CBA9-417E-B00A-6734BE880034}" presName="LShape" presStyleLbl="alignNode1" presStyleIdx="4" presStyleCnt="11"/>
      <dgm:spPr/>
      <dgm:t>
        <a:bodyPr/>
        <a:lstStyle/>
        <a:p>
          <a:endParaRPr lang="en-US"/>
        </a:p>
      </dgm:t>
    </dgm:pt>
    <dgm:pt modelId="{C5AB23C2-A425-40F1-8254-85118A3B56FA}" type="pres">
      <dgm:prSet presAssocID="{EACBE438-CBA9-417E-B00A-6734BE880034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14B7-5A12-4493-BA28-260AFAA8E7B1}" type="pres">
      <dgm:prSet presAssocID="{EACBE438-CBA9-417E-B00A-6734BE880034}" presName="Triangle" presStyleLbl="alignNode1" presStyleIdx="5" presStyleCnt="11"/>
      <dgm:spPr/>
      <dgm:t>
        <a:bodyPr/>
        <a:lstStyle/>
        <a:p>
          <a:endParaRPr lang="en-US"/>
        </a:p>
      </dgm:t>
    </dgm:pt>
    <dgm:pt modelId="{FB96A51D-91FC-402C-8F87-8F2DF53F5241}" type="pres">
      <dgm:prSet presAssocID="{B3552B09-E68D-491F-9C8D-257CAA466E5E}" presName="sibTrans" presStyleCnt="0"/>
      <dgm:spPr/>
      <dgm:t>
        <a:bodyPr/>
        <a:lstStyle/>
        <a:p>
          <a:endParaRPr lang="en-US"/>
        </a:p>
      </dgm:t>
    </dgm:pt>
    <dgm:pt modelId="{0C88ECAC-F93E-4149-9EE8-6DC768CBFCD9}" type="pres">
      <dgm:prSet presAssocID="{B3552B09-E68D-491F-9C8D-257CAA466E5E}" presName="space" presStyleCnt="0"/>
      <dgm:spPr/>
      <dgm:t>
        <a:bodyPr/>
        <a:lstStyle/>
        <a:p>
          <a:endParaRPr lang="en-US"/>
        </a:p>
      </dgm:t>
    </dgm:pt>
    <dgm:pt modelId="{2DF40AD7-C52F-4C65-B5BA-8CC823FAC480}" type="pres">
      <dgm:prSet presAssocID="{0D7C0C31-A148-4689-828B-D344FE4E7B56}" presName="composite" presStyleCnt="0"/>
      <dgm:spPr/>
      <dgm:t>
        <a:bodyPr/>
        <a:lstStyle/>
        <a:p>
          <a:endParaRPr lang="en-US"/>
        </a:p>
      </dgm:t>
    </dgm:pt>
    <dgm:pt modelId="{26DD4D14-9B0E-43B7-A393-CD9265E9EE7A}" type="pres">
      <dgm:prSet presAssocID="{0D7C0C31-A148-4689-828B-D344FE4E7B56}" presName="LShape" presStyleLbl="alignNode1" presStyleIdx="6" presStyleCnt="11"/>
      <dgm:spPr/>
      <dgm:t>
        <a:bodyPr/>
        <a:lstStyle/>
        <a:p>
          <a:endParaRPr lang="en-US"/>
        </a:p>
      </dgm:t>
    </dgm:pt>
    <dgm:pt modelId="{8A9F313C-5CD5-4B35-ACF6-6ED8E8AD60AD}" type="pres">
      <dgm:prSet presAssocID="{0D7C0C31-A148-4689-828B-D344FE4E7B5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4D70B-0216-48ED-8FE8-9C8A7F37FD8E}" type="pres">
      <dgm:prSet presAssocID="{0D7C0C31-A148-4689-828B-D344FE4E7B56}" presName="Triangle" presStyleLbl="alignNode1" presStyleIdx="7" presStyleCnt="11"/>
      <dgm:spPr/>
      <dgm:t>
        <a:bodyPr/>
        <a:lstStyle/>
        <a:p>
          <a:endParaRPr lang="en-US"/>
        </a:p>
      </dgm:t>
    </dgm:pt>
    <dgm:pt modelId="{24AA6CF4-9295-4E64-BE0F-79B88E2869B4}" type="pres">
      <dgm:prSet presAssocID="{1CC749B6-A758-4138-BAC5-644F60391F26}" presName="sibTrans" presStyleCnt="0"/>
      <dgm:spPr/>
      <dgm:t>
        <a:bodyPr/>
        <a:lstStyle/>
        <a:p>
          <a:endParaRPr lang="en-US"/>
        </a:p>
      </dgm:t>
    </dgm:pt>
    <dgm:pt modelId="{B1F20882-224C-4E89-A13A-0C26C1423890}" type="pres">
      <dgm:prSet presAssocID="{1CC749B6-A758-4138-BAC5-644F60391F26}" presName="space" presStyleCnt="0"/>
      <dgm:spPr/>
      <dgm:t>
        <a:bodyPr/>
        <a:lstStyle/>
        <a:p>
          <a:endParaRPr lang="en-US"/>
        </a:p>
      </dgm:t>
    </dgm:pt>
    <dgm:pt modelId="{2767ADE0-953A-4339-BF1B-E3C02ECED5D5}" type="pres">
      <dgm:prSet presAssocID="{6BD8F40F-6846-4F89-9905-801F03562262}" presName="composite" presStyleCnt="0"/>
      <dgm:spPr/>
      <dgm:t>
        <a:bodyPr/>
        <a:lstStyle/>
        <a:p>
          <a:endParaRPr lang="en-US"/>
        </a:p>
      </dgm:t>
    </dgm:pt>
    <dgm:pt modelId="{21D90AB1-8DD7-4A97-A09F-9B7CD852826D}" type="pres">
      <dgm:prSet presAssocID="{6BD8F40F-6846-4F89-9905-801F03562262}" presName="LShape" presStyleLbl="alignNode1" presStyleIdx="8" presStyleCnt="11"/>
      <dgm:spPr/>
      <dgm:t>
        <a:bodyPr/>
        <a:lstStyle/>
        <a:p>
          <a:endParaRPr lang="en-US"/>
        </a:p>
      </dgm:t>
    </dgm:pt>
    <dgm:pt modelId="{708E9FDB-AAF1-4D68-9305-C91E16D48ED5}" type="pres">
      <dgm:prSet presAssocID="{6BD8F40F-6846-4F89-9905-801F0356226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79D22-991B-4125-B467-D415EFD19C8A}" type="pres">
      <dgm:prSet presAssocID="{6BD8F40F-6846-4F89-9905-801F03562262}" presName="Triangle" presStyleLbl="alignNode1" presStyleIdx="9" presStyleCnt="11"/>
      <dgm:spPr/>
      <dgm:t>
        <a:bodyPr/>
        <a:lstStyle/>
        <a:p>
          <a:endParaRPr lang="en-US"/>
        </a:p>
      </dgm:t>
    </dgm:pt>
    <dgm:pt modelId="{A8E51536-5524-4AFE-9710-3B97633C656D}" type="pres">
      <dgm:prSet presAssocID="{62845328-0DF0-42E7-A671-823170B572FB}" presName="sibTrans" presStyleCnt="0"/>
      <dgm:spPr/>
      <dgm:t>
        <a:bodyPr/>
        <a:lstStyle/>
        <a:p>
          <a:endParaRPr lang="en-US"/>
        </a:p>
      </dgm:t>
    </dgm:pt>
    <dgm:pt modelId="{FC82ED17-D151-4B73-A314-24E10CBCD9F4}" type="pres">
      <dgm:prSet presAssocID="{62845328-0DF0-42E7-A671-823170B572FB}" presName="space" presStyleCnt="0"/>
      <dgm:spPr/>
      <dgm:t>
        <a:bodyPr/>
        <a:lstStyle/>
        <a:p>
          <a:endParaRPr lang="en-US"/>
        </a:p>
      </dgm:t>
    </dgm:pt>
    <dgm:pt modelId="{6CFBE1D7-A83B-4DF6-90BE-FBAF0DF4BABD}" type="pres">
      <dgm:prSet presAssocID="{845E4413-2BCC-4FC5-A343-2F25466115FE}" presName="composite" presStyleCnt="0"/>
      <dgm:spPr/>
      <dgm:t>
        <a:bodyPr/>
        <a:lstStyle/>
        <a:p>
          <a:endParaRPr lang="en-US"/>
        </a:p>
      </dgm:t>
    </dgm:pt>
    <dgm:pt modelId="{F2416F67-A466-4BA9-BB87-18B950AB18F3}" type="pres">
      <dgm:prSet presAssocID="{845E4413-2BCC-4FC5-A343-2F25466115FE}" presName="LShape" presStyleLbl="alignNode1" presStyleIdx="10" presStyleCnt="11"/>
      <dgm:spPr/>
      <dgm:t>
        <a:bodyPr/>
        <a:lstStyle/>
        <a:p>
          <a:endParaRPr lang="en-US"/>
        </a:p>
      </dgm:t>
    </dgm:pt>
    <dgm:pt modelId="{AD9DC35F-86B3-454D-9554-A3049EE14A6B}" type="pres">
      <dgm:prSet presAssocID="{845E4413-2BCC-4FC5-A343-2F25466115FE}" presName="ParentText" presStyleLbl="revTx" presStyleIdx="5" presStyleCnt="6" custScaleX="134763" custLinFactNeighborX="6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00FCB-3F34-45A4-AFAB-45D30DEBD2BC}" type="presOf" srcId="{89F2CD63-0591-4655-A88F-BA0899BAC19B}" destId="{9F2AED2C-C978-4A23-BC29-5509360377C8}" srcOrd="0" destOrd="0" presId="urn:microsoft.com/office/officeart/2009/3/layout/StepUpProcess#1"/>
    <dgm:cxn modelId="{2BBC716F-91F5-45C2-AEDD-E0BD28F8646D}" type="presOf" srcId="{845E4413-2BCC-4FC5-A343-2F25466115FE}" destId="{AD9DC35F-86B3-454D-9554-A3049EE14A6B}" srcOrd="0" destOrd="0" presId="urn:microsoft.com/office/officeart/2009/3/layout/StepUpProcess#1"/>
    <dgm:cxn modelId="{320EDA75-8FE9-475F-B7A2-426152E9FA21}" srcId="{89F2CD63-0591-4655-A88F-BA0899BAC19B}" destId="{6BD8F40F-6846-4F89-9905-801F03562262}" srcOrd="4" destOrd="0" parTransId="{409BF43F-309E-41FA-8915-981962F29A4D}" sibTransId="{62845328-0DF0-42E7-A671-823170B572FB}"/>
    <dgm:cxn modelId="{EE4ED06B-AAAA-4B9C-B05D-F9730BB740CC}" srcId="{89F2CD63-0591-4655-A88F-BA0899BAC19B}" destId="{EACBE438-CBA9-417E-B00A-6734BE880034}" srcOrd="2" destOrd="0" parTransId="{A5C8689E-0950-43EA-A8B3-2E84D911FE33}" sibTransId="{B3552B09-E68D-491F-9C8D-257CAA466E5E}"/>
    <dgm:cxn modelId="{56B70368-D32C-4028-BB11-31826B8D35D3}" type="presOf" srcId="{6BD8F40F-6846-4F89-9905-801F03562262}" destId="{708E9FDB-AAF1-4D68-9305-C91E16D48ED5}" srcOrd="0" destOrd="0" presId="urn:microsoft.com/office/officeart/2009/3/layout/StepUpProcess#1"/>
    <dgm:cxn modelId="{44FC68E2-7581-4045-9DD4-E45AEB1F4A8B}" srcId="{89F2CD63-0591-4655-A88F-BA0899BAC19B}" destId="{0D7C0C31-A148-4689-828B-D344FE4E7B56}" srcOrd="3" destOrd="0" parTransId="{38EBD6E4-ED89-4DC8-9DDF-CF9EB41B6E17}" sibTransId="{1CC749B6-A758-4138-BAC5-644F60391F26}"/>
    <dgm:cxn modelId="{5F725C13-A64F-4456-A6E7-3B468A1B4DD6}" type="presOf" srcId="{5E019EFF-18BA-4BE8-8858-EC50C846706F}" destId="{C0528C18-EEAA-4DBD-81C9-1DFFFA06241D}" srcOrd="0" destOrd="0" presId="urn:microsoft.com/office/officeart/2009/3/layout/StepUpProcess#1"/>
    <dgm:cxn modelId="{FE315CE7-25B2-4144-9065-23F94D88A44F}" type="presOf" srcId="{EACBE438-CBA9-417E-B00A-6734BE880034}" destId="{C5AB23C2-A425-40F1-8254-85118A3B56FA}" srcOrd="0" destOrd="0" presId="urn:microsoft.com/office/officeart/2009/3/layout/StepUpProcess#1"/>
    <dgm:cxn modelId="{526F0585-FD9A-468D-8D70-CC93E34CFB19}" srcId="{89F2CD63-0591-4655-A88F-BA0899BAC19B}" destId="{845E4413-2BCC-4FC5-A343-2F25466115FE}" srcOrd="5" destOrd="0" parTransId="{5AA2E0E8-9684-4E60-BA89-F05F69AA9859}" sibTransId="{E3C4B274-3C66-4359-A4BC-FBCC9EDC200D}"/>
    <dgm:cxn modelId="{A48D5A15-31B2-4846-BDE7-4201362D8411}" type="presOf" srcId="{0D7C0C31-A148-4689-828B-D344FE4E7B56}" destId="{8A9F313C-5CD5-4B35-ACF6-6ED8E8AD60AD}" srcOrd="0" destOrd="0" presId="urn:microsoft.com/office/officeart/2009/3/layout/StepUpProcess#1"/>
    <dgm:cxn modelId="{4E7E5795-AE0E-4284-86D3-9EF1B40C9EAE}" srcId="{89F2CD63-0591-4655-A88F-BA0899BAC19B}" destId="{6543E665-1071-445F-B01C-3A95C5C3EC5A}" srcOrd="0" destOrd="0" parTransId="{918EA62D-AE4E-4757-B576-38FA9EFEA49A}" sibTransId="{902011FB-BACB-4A39-8867-4C392BFA8CE0}"/>
    <dgm:cxn modelId="{976B380A-0762-4CA5-91D7-36C70319DBE0}" srcId="{89F2CD63-0591-4655-A88F-BA0899BAC19B}" destId="{5E019EFF-18BA-4BE8-8858-EC50C846706F}" srcOrd="1" destOrd="0" parTransId="{B2B35F7A-26BB-49B3-80EA-E94F2D27792C}" sibTransId="{78A246CA-1250-47DD-ADF9-65685725CC8C}"/>
    <dgm:cxn modelId="{5585C02E-F55B-4C0A-A087-9E1E7A6826F7}" type="presOf" srcId="{6543E665-1071-445F-B01C-3A95C5C3EC5A}" destId="{211C2E6F-235A-4348-92BB-CE580282CFA8}" srcOrd="0" destOrd="0" presId="urn:microsoft.com/office/officeart/2009/3/layout/StepUpProcess#1"/>
    <dgm:cxn modelId="{C6A0C10D-AEA4-4EA2-953A-062E3FB57BF3}" type="presParOf" srcId="{9F2AED2C-C978-4A23-BC29-5509360377C8}" destId="{B22E288D-C06B-49DE-8E4B-D7EAE087753C}" srcOrd="0" destOrd="0" presId="urn:microsoft.com/office/officeart/2009/3/layout/StepUpProcess#1"/>
    <dgm:cxn modelId="{946B171A-9D63-469B-BB2A-B0B6B2E5E1BA}" type="presParOf" srcId="{B22E288D-C06B-49DE-8E4B-D7EAE087753C}" destId="{6315CCBD-EE04-4B0F-A669-40472304C318}" srcOrd="0" destOrd="0" presId="urn:microsoft.com/office/officeart/2009/3/layout/StepUpProcess#1"/>
    <dgm:cxn modelId="{2D3F1DD9-EBCE-4F80-8FEB-C3F6A0143637}" type="presParOf" srcId="{B22E288D-C06B-49DE-8E4B-D7EAE087753C}" destId="{211C2E6F-235A-4348-92BB-CE580282CFA8}" srcOrd="1" destOrd="0" presId="urn:microsoft.com/office/officeart/2009/3/layout/StepUpProcess#1"/>
    <dgm:cxn modelId="{122E6B99-6C32-4750-AFE9-D4A12BBFCAD7}" type="presParOf" srcId="{B22E288D-C06B-49DE-8E4B-D7EAE087753C}" destId="{E61A48F1-4522-4D91-A6C8-46F15CCD3C73}" srcOrd="2" destOrd="0" presId="urn:microsoft.com/office/officeart/2009/3/layout/StepUpProcess#1"/>
    <dgm:cxn modelId="{FC9901E5-179F-4F54-8B74-117EB04721CE}" type="presParOf" srcId="{9F2AED2C-C978-4A23-BC29-5509360377C8}" destId="{35ACF547-992D-4AF2-8B8C-A8A0F58BD9EC}" srcOrd="1" destOrd="0" presId="urn:microsoft.com/office/officeart/2009/3/layout/StepUpProcess#1"/>
    <dgm:cxn modelId="{1BE29F94-BC6B-4354-93B0-63551BE21113}" type="presParOf" srcId="{35ACF547-992D-4AF2-8B8C-A8A0F58BD9EC}" destId="{BB9DA233-A92D-4240-81E2-4D86B5B50DB4}" srcOrd="0" destOrd="0" presId="urn:microsoft.com/office/officeart/2009/3/layout/StepUpProcess#1"/>
    <dgm:cxn modelId="{BC15F845-9EF4-4935-B6B8-901A5353DAD3}" type="presParOf" srcId="{9F2AED2C-C978-4A23-BC29-5509360377C8}" destId="{7DAB9935-4499-42DA-A1B4-21545AB5DCD1}" srcOrd="2" destOrd="0" presId="urn:microsoft.com/office/officeart/2009/3/layout/StepUpProcess#1"/>
    <dgm:cxn modelId="{A806D9DA-9BE0-4C2F-8B38-BFC262EB9405}" type="presParOf" srcId="{7DAB9935-4499-42DA-A1B4-21545AB5DCD1}" destId="{DDC39699-17D8-4A8E-9C65-4BB71839D619}" srcOrd="0" destOrd="0" presId="urn:microsoft.com/office/officeart/2009/3/layout/StepUpProcess#1"/>
    <dgm:cxn modelId="{DC9A5472-544D-47AD-AE46-268BFF6B7564}" type="presParOf" srcId="{7DAB9935-4499-42DA-A1B4-21545AB5DCD1}" destId="{C0528C18-EEAA-4DBD-81C9-1DFFFA06241D}" srcOrd="1" destOrd="0" presId="urn:microsoft.com/office/officeart/2009/3/layout/StepUpProcess#1"/>
    <dgm:cxn modelId="{8A3EAC56-58DB-4917-B3BA-7ECD926F68FB}" type="presParOf" srcId="{7DAB9935-4499-42DA-A1B4-21545AB5DCD1}" destId="{4410105E-8ABB-4256-945D-11A5665C2EAA}" srcOrd="2" destOrd="0" presId="urn:microsoft.com/office/officeart/2009/3/layout/StepUpProcess#1"/>
    <dgm:cxn modelId="{D0A69FE1-C3DA-4ABC-85FD-CE73FE74925A}" type="presParOf" srcId="{9F2AED2C-C978-4A23-BC29-5509360377C8}" destId="{6605D1B3-9E58-4E5A-870E-BB5698D525D7}" srcOrd="3" destOrd="0" presId="urn:microsoft.com/office/officeart/2009/3/layout/StepUpProcess#1"/>
    <dgm:cxn modelId="{B7B51D12-DD3E-469A-AD55-3A9132A90BF5}" type="presParOf" srcId="{6605D1B3-9E58-4E5A-870E-BB5698D525D7}" destId="{F3A0592A-ED16-4170-80B8-13449441E9FC}" srcOrd="0" destOrd="0" presId="urn:microsoft.com/office/officeart/2009/3/layout/StepUpProcess#1"/>
    <dgm:cxn modelId="{9822C0D5-742E-4211-805E-4D9B8805D3CC}" type="presParOf" srcId="{9F2AED2C-C978-4A23-BC29-5509360377C8}" destId="{53F91CE4-2BEF-490A-AD39-96761058A5BF}" srcOrd="4" destOrd="0" presId="urn:microsoft.com/office/officeart/2009/3/layout/StepUpProcess#1"/>
    <dgm:cxn modelId="{0221501B-9EA9-4425-89E4-BEF1178CF17F}" type="presParOf" srcId="{53F91CE4-2BEF-490A-AD39-96761058A5BF}" destId="{7C9C3D85-363A-47F2-AEED-23D389E20753}" srcOrd="0" destOrd="0" presId="urn:microsoft.com/office/officeart/2009/3/layout/StepUpProcess#1"/>
    <dgm:cxn modelId="{5781F3B8-0DAB-446D-BD63-31862721905A}" type="presParOf" srcId="{53F91CE4-2BEF-490A-AD39-96761058A5BF}" destId="{C5AB23C2-A425-40F1-8254-85118A3B56FA}" srcOrd="1" destOrd="0" presId="urn:microsoft.com/office/officeart/2009/3/layout/StepUpProcess#1"/>
    <dgm:cxn modelId="{538F4624-F7E9-44FF-BC15-3681BF7F932F}" type="presParOf" srcId="{53F91CE4-2BEF-490A-AD39-96761058A5BF}" destId="{7E4B14B7-5A12-4493-BA28-260AFAA8E7B1}" srcOrd="2" destOrd="0" presId="urn:microsoft.com/office/officeart/2009/3/layout/StepUpProcess#1"/>
    <dgm:cxn modelId="{C5A0CD01-CF57-4E93-823D-6911289936DF}" type="presParOf" srcId="{9F2AED2C-C978-4A23-BC29-5509360377C8}" destId="{FB96A51D-91FC-402C-8F87-8F2DF53F5241}" srcOrd="5" destOrd="0" presId="urn:microsoft.com/office/officeart/2009/3/layout/StepUpProcess#1"/>
    <dgm:cxn modelId="{257BF170-EF8A-457F-95B4-2FFDDF0F0616}" type="presParOf" srcId="{FB96A51D-91FC-402C-8F87-8F2DF53F5241}" destId="{0C88ECAC-F93E-4149-9EE8-6DC768CBFCD9}" srcOrd="0" destOrd="0" presId="urn:microsoft.com/office/officeart/2009/3/layout/StepUpProcess#1"/>
    <dgm:cxn modelId="{853A8206-CC51-4214-8C86-2336FD8FC63F}" type="presParOf" srcId="{9F2AED2C-C978-4A23-BC29-5509360377C8}" destId="{2DF40AD7-C52F-4C65-B5BA-8CC823FAC480}" srcOrd="6" destOrd="0" presId="urn:microsoft.com/office/officeart/2009/3/layout/StepUpProcess#1"/>
    <dgm:cxn modelId="{A638F14E-4761-426A-9E75-D07AA592CB2D}" type="presParOf" srcId="{2DF40AD7-C52F-4C65-B5BA-8CC823FAC480}" destId="{26DD4D14-9B0E-43B7-A393-CD9265E9EE7A}" srcOrd="0" destOrd="0" presId="urn:microsoft.com/office/officeart/2009/3/layout/StepUpProcess#1"/>
    <dgm:cxn modelId="{92C21A38-8C5A-42D1-A98D-55F6E00D9BF1}" type="presParOf" srcId="{2DF40AD7-C52F-4C65-B5BA-8CC823FAC480}" destId="{8A9F313C-5CD5-4B35-ACF6-6ED8E8AD60AD}" srcOrd="1" destOrd="0" presId="urn:microsoft.com/office/officeart/2009/3/layout/StepUpProcess#1"/>
    <dgm:cxn modelId="{C4195A83-98E6-4E04-ACC5-BFFCBD8D4353}" type="presParOf" srcId="{2DF40AD7-C52F-4C65-B5BA-8CC823FAC480}" destId="{FC64D70B-0216-48ED-8FE8-9C8A7F37FD8E}" srcOrd="2" destOrd="0" presId="urn:microsoft.com/office/officeart/2009/3/layout/StepUpProcess#1"/>
    <dgm:cxn modelId="{B79A76B8-7349-4FC2-AC31-4818C8269FB6}" type="presParOf" srcId="{9F2AED2C-C978-4A23-BC29-5509360377C8}" destId="{24AA6CF4-9295-4E64-BE0F-79B88E2869B4}" srcOrd="7" destOrd="0" presId="urn:microsoft.com/office/officeart/2009/3/layout/StepUpProcess#1"/>
    <dgm:cxn modelId="{B8E6D7EA-1B0F-4B88-AC48-4C4E74362FFD}" type="presParOf" srcId="{24AA6CF4-9295-4E64-BE0F-79B88E2869B4}" destId="{B1F20882-224C-4E89-A13A-0C26C1423890}" srcOrd="0" destOrd="0" presId="urn:microsoft.com/office/officeart/2009/3/layout/StepUpProcess#1"/>
    <dgm:cxn modelId="{0DEFB65B-CFA5-4CF0-8EB2-BE97592103DF}" type="presParOf" srcId="{9F2AED2C-C978-4A23-BC29-5509360377C8}" destId="{2767ADE0-953A-4339-BF1B-E3C02ECED5D5}" srcOrd="8" destOrd="0" presId="urn:microsoft.com/office/officeart/2009/3/layout/StepUpProcess#1"/>
    <dgm:cxn modelId="{E16FEC2B-D646-418B-8CA9-A116E46F6E65}" type="presParOf" srcId="{2767ADE0-953A-4339-BF1B-E3C02ECED5D5}" destId="{21D90AB1-8DD7-4A97-A09F-9B7CD852826D}" srcOrd="0" destOrd="0" presId="urn:microsoft.com/office/officeart/2009/3/layout/StepUpProcess#1"/>
    <dgm:cxn modelId="{28DA7D09-AF19-483B-8F3F-4285383705C6}" type="presParOf" srcId="{2767ADE0-953A-4339-BF1B-E3C02ECED5D5}" destId="{708E9FDB-AAF1-4D68-9305-C91E16D48ED5}" srcOrd="1" destOrd="0" presId="urn:microsoft.com/office/officeart/2009/3/layout/StepUpProcess#1"/>
    <dgm:cxn modelId="{D0218960-D644-46E2-9725-622F5CCA91C0}" type="presParOf" srcId="{2767ADE0-953A-4339-BF1B-E3C02ECED5D5}" destId="{32179D22-991B-4125-B467-D415EFD19C8A}" srcOrd="2" destOrd="0" presId="urn:microsoft.com/office/officeart/2009/3/layout/StepUpProcess#1"/>
    <dgm:cxn modelId="{FA2A0D0E-A18C-418E-9602-4ED250717A30}" type="presParOf" srcId="{9F2AED2C-C978-4A23-BC29-5509360377C8}" destId="{A8E51536-5524-4AFE-9710-3B97633C656D}" srcOrd="9" destOrd="0" presId="urn:microsoft.com/office/officeart/2009/3/layout/StepUpProcess#1"/>
    <dgm:cxn modelId="{A198929A-1537-47BE-88CA-627D9AE25337}" type="presParOf" srcId="{A8E51536-5524-4AFE-9710-3B97633C656D}" destId="{FC82ED17-D151-4B73-A314-24E10CBCD9F4}" srcOrd="0" destOrd="0" presId="urn:microsoft.com/office/officeart/2009/3/layout/StepUpProcess#1"/>
    <dgm:cxn modelId="{5B8A8743-07B9-4B55-B529-5383A1ED2D9C}" type="presParOf" srcId="{9F2AED2C-C978-4A23-BC29-5509360377C8}" destId="{6CFBE1D7-A83B-4DF6-90BE-FBAF0DF4BABD}" srcOrd="10" destOrd="0" presId="urn:microsoft.com/office/officeart/2009/3/layout/StepUpProcess#1"/>
    <dgm:cxn modelId="{E40D9F29-B829-47A4-984A-2D60B4833BC7}" type="presParOf" srcId="{6CFBE1D7-A83B-4DF6-90BE-FBAF0DF4BABD}" destId="{F2416F67-A466-4BA9-BB87-18B950AB18F3}" srcOrd="0" destOrd="0" presId="urn:microsoft.com/office/officeart/2009/3/layout/StepUpProcess#1"/>
    <dgm:cxn modelId="{882516C7-678E-4C29-A818-AFC916732303}" type="presParOf" srcId="{6CFBE1D7-A83B-4DF6-90BE-FBAF0DF4BABD}" destId="{AD9DC35F-86B3-454D-9554-A3049EE14A6B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C9AE45-4ED7-4AE3-B970-485264462665}" type="doc">
      <dgm:prSet loTypeId="urn:microsoft.com/office/officeart/2008/layout/AlternatingPictureBlocks#1" loCatId="list" qsTypeId="urn:microsoft.com/office/officeart/2005/8/quickstyle/simple5" qsCatId="simple" csTypeId="urn:microsoft.com/office/officeart/2005/8/colors/colorful1#9" csCatId="colorful" phldr="1"/>
      <dgm:spPr/>
    </dgm:pt>
    <dgm:pt modelId="{414D76DD-5533-4F6E-A081-3384332E61BE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ارائه سیر مطالعاتی</a:t>
          </a:r>
          <a:endParaRPr lang="fa-IR" sz="2800" dirty="0">
            <a:cs typeface="B Titr" pitchFamily="2" charset="-78"/>
          </a:endParaRPr>
        </a:p>
      </dgm:t>
    </dgm:pt>
    <dgm:pt modelId="{EEE39698-A508-4607-862D-A89F79C60D30}" type="parTrans" cxnId="{8D18605F-6E52-43DA-848F-5C177F63CF45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3297C672-9AE1-4544-839F-3599D8C95CFF}" type="sibTrans" cxnId="{8D18605F-6E52-43DA-848F-5C177F63CF45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B0043B1C-F944-4451-92D0-294907844DD1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برپایی جلسات کتابخوانی</a:t>
          </a:r>
          <a:endParaRPr lang="fa-IR" sz="2800" dirty="0">
            <a:cs typeface="B Titr" pitchFamily="2" charset="-78"/>
          </a:endParaRPr>
        </a:p>
      </dgm:t>
    </dgm:pt>
    <dgm:pt modelId="{DE064B48-10CC-4194-A2DA-4B32F6BBCE54}" type="parTrans" cxnId="{13B858AA-19B1-440F-B1F3-29BAA1BEBF72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C43B56DF-0903-416F-BCD7-02E80190A72E}" type="sibTrans" cxnId="{13B858AA-19B1-440F-B1F3-29BAA1BEBF72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2035D79B-85E7-4E06-A741-E3A556399914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خلاصه نویسی کتاب</a:t>
          </a:r>
          <a:endParaRPr lang="fa-IR" sz="2800" dirty="0">
            <a:cs typeface="B Titr" pitchFamily="2" charset="-78"/>
          </a:endParaRPr>
        </a:p>
      </dgm:t>
    </dgm:pt>
    <dgm:pt modelId="{6E5F36A0-3B3D-4CE9-9866-79727764EFF9}" type="parTrans" cxnId="{B8CD08E6-4202-4E85-9972-6298311B6414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F66F1830-4EB6-49CA-B474-B8CDF4A4CF1C}" type="sibTrans" cxnId="{B8CD08E6-4202-4E85-9972-6298311B6414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A293BB38-696A-4622-AEF4-D8524079D603}">
      <dgm:prSet phldrT="[Text]" custT="1"/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شرط بودن مطالعه برای شرکت در برخی برنامه ها</a:t>
          </a:r>
          <a:endParaRPr lang="fa-IR" sz="2800" dirty="0">
            <a:cs typeface="B Titr" pitchFamily="2" charset="-78"/>
          </a:endParaRPr>
        </a:p>
      </dgm:t>
    </dgm:pt>
    <dgm:pt modelId="{F933708F-17C3-40C4-81BC-B3C9FC471851}" type="parTrans" cxnId="{2096D278-1942-4ACA-BC89-A123D46CD9F4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B606E424-A0C7-48B8-8709-CFCE336B1AAF}" type="sibTrans" cxnId="{2096D278-1942-4ACA-BC89-A123D46CD9F4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A195D370-EE90-4E15-937E-A641C5D7277E}" type="pres">
      <dgm:prSet presAssocID="{19C9AE45-4ED7-4AE3-B970-485264462665}" presName="linearFlow" presStyleCnt="0">
        <dgm:presLayoutVars>
          <dgm:dir/>
          <dgm:resizeHandles val="exact"/>
        </dgm:presLayoutVars>
      </dgm:prSet>
      <dgm:spPr/>
    </dgm:pt>
    <dgm:pt modelId="{F53B6744-2019-4438-A3CB-A49275EE1E23}" type="pres">
      <dgm:prSet presAssocID="{414D76DD-5533-4F6E-A081-3384332E61BE}" presName="comp" presStyleCnt="0"/>
      <dgm:spPr/>
    </dgm:pt>
    <dgm:pt modelId="{EEDACEE6-31B1-41F6-85EE-53D4C843CD45}" type="pres">
      <dgm:prSet presAssocID="{414D76DD-5533-4F6E-A081-3384332E61BE}" presName="rect2" presStyleLbl="node1" presStyleIdx="0" presStyleCnt="4" custScaleX="322965" custLinFactNeighborX="232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2FC921-0C63-4C76-B6AE-2CE419BB81B9}" type="pres">
      <dgm:prSet presAssocID="{414D76DD-5533-4F6E-A081-3384332E61BE}" presName="rect1" presStyleLbl="lnNode1" presStyleIdx="0" presStyleCnt="4" custScaleX="91349" custLinFactX="207348" custLinFactNeighborX="300000" custLinFactNeighborY="-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8096FF08-B4B8-42E7-943C-72C77E57AA6F}" type="pres">
      <dgm:prSet presAssocID="{3297C672-9AE1-4544-839F-3599D8C95CFF}" presName="sibTrans" presStyleCnt="0"/>
      <dgm:spPr/>
    </dgm:pt>
    <dgm:pt modelId="{423F0C9D-5C84-4E67-974B-B81BE3EB84AE}" type="pres">
      <dgm:prSet presAssocID="{B0043B1C-F944-4451-92D0-294907844DD1}" presName="comp" presStyleCnt="0"/>
      <dgm:spPr/>
    </dgm:pt>
    <dgm:pt modelId="{4473F956-60F7-4F2D-BCB3-586A26F34A84}" type="pres">
      <dgm:prSet presAssocID="{B0043B1C-F944-4451-92D0-294907844DD1}" presName="rect2" presStyleLbl="node1" presStyleIdx="1" presStyleCnt="4" custScaleX="320691" custLinFactNeighborX="3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FF26C-815C-4A9C-9523-E2A94F2F238E}" type="pres">
      <dgm:prSet presAssocID="{B0043B1C-F944-4451-92D0-294907844DD1}" presName="rect1" presStyleLbl="lnNode1" presStyleIdx="1" presStyleCnt="4" custScaleX="181140" custLinFactX="26358" custLinFactNeighborX="100000" custLinFactNeighborY="-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346374-8388-46F5-B13B-AC14A9B290F3}" type="pres">
      <dgm:prSet presAssocID="{C43B56DF-0903-416F-BCD7-02E80190A72E}" presName="sibTrans" presStyleCnt="0"/>
      <dgm:spPr/>
    </dgm:pt>
    <dgm:pt modelId="{F2E766C6-0D8D-4CEA-A8D4-A559580BA146}" type="pres">
      <dgm:prSet presAssocID="{2035D79B-85E7-4E06-A741-E3A556399914}" presName="comp" presStyleCnt="0"/>
      <dgm:spPr/>
    </dgm:pt>
    <dgm:pt modelId="{9D5DEAE4-4A58-4F38-8425-746CB53BD14D}" type="pres">
      <dgm:prSet presAssocID="{2035D79B-85E7-4E06-A741-E3A556399914}" presName="rect2" presStyleLbl="node1" presStyleIdx="2" presStyleCnt="4" custScaleX="322121" custLinFactNeighborX="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710C9-1092-470F-86F9-792A76C21821}" type="pres">
      <dgm:prSet presAssocID="{2035D79B-85E7-4E06-A741-E3A556399914}" presName="rect1" presStyleLbl="lnNode1" presStyleIdx="2" presStyleCnt="4" custScaleX="112325" custLinFactX="204077" custLinFactNeighborX="300000" custLinFactNeighborY="4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521BB5C-9C3C-4A6A-9356-AF65B2943D90}" type="pres">
      <dgm:prSet presAssocID="{F66F1830-4EB6-49CA-B474-B8CDF4A4CF1C}" presName="sibTrans" presStyleCnt="0"/>
      <dgm:spPr/>
    </dgm:pt>
    <dgm:pt modelId="{5677EB69-0D52-4473-9E97-9CAAEF455433}" type="pres">
      <dgm:prSet presAssocID="{A293BB38-696A-4622-AEF4-D8524079D603}" presName="comp" presStyleCnt="0"/>
      <dgm:spPr/>
    </dgm:pt>
    <dgm:pt modelId="{F7C9E690-0ACF-408A-B472-6B585BD0B689}" type="pres">
      <dgm:prSet presAssocID="{A293BB38-696A-4622-AEF4-D8524079D603}" presName="rect2" presStyleLbl="node1" presStyleIdx="3" presStyleCnt="4" custScaleX="324703" custLinFactNeighborX="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04A6-98AB-44D9-95A7-CF8883557E3E}" type="pres">
      <dgm:prSet presAssocID="{A293BB38-696A-4622-AEF4-D8524079D603}" presName="rect1" presStyleLbl="lnNode1" presStyleIdx="3" presStyleCnt="4" custScaleX="73323" custLinFactX="75640" custLinFactNeighborX="100000" custLinFactNeighborY="-2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</dgm:ptLst>
  <dgm:cxnLst>
    <dgm:cxn modelId="{13B858AA-19B1-440F-B1F3-29BAA1BEBF72}" srcId="{19C9AE45-4ED7-4AE3-B970-485264462665}" destId="{B0043B1C-F944-4451-92D0-294907844DD1}" srcOrd="1" destOrd="0" parTransId="{DE064B48-10CC-4194-A2DA-4B32F6BBCE54}" sibTransId="{C43B56DF-0903-416F-BCD7-02E80190A72E}"/>
    <dgm:cxn modelId="{E72F7135-171B-4119-882E-371E0A7C4B19}" type="presOf" srcId="{B0043B1C-F944-4451-92D0-294907844DD1}" destId="{4473F956-60F7-4F2D-BCB3-586A26F34A84}" srcOrd="0" destOrd="0" presId="urn:microsoft.com/office/officeart/2008/layout/AlternatingPictureBlocks#1"/>
    <dgm:cxn modelId="{B8CD08E6-4202-4E85-9972-6298311B6414}" srcId="{19C9AE45-4ED7-4AE3-B970-485264462665}" destId="{2035D79B-85E7-4E06-A741-E3A556399914}" srcOrd="2" destOrd="0" parTransId="{6E5F36A0-3B3D-4CE9-9866-79727764EFF9}" sibTransId="{F66F1830-4EB6-49CA-B474-B8CDF4A4CF1C}"/>
    <dgm:cxn modelId="{77717DCE-2863-43BC-9054-4A85DEFBD28D}" type="presOf" srcId="{414D76DD-5533-4F6E-A081-3384332E61BE}" destId="{EEDACEE6-31B1-41F6-85EE-53D4C843CD45}" srcOrd="0" destOrd="0" presId="urn:microsoft.com/office/officeart/2008/layout/AlternatingPictureBlocks#1"/>
    <dgm:cxn modelId="{2096D278-1942-4ACA-BC89-A123D46CD9F4}" srcId="{19C9AE45-4ED7-4AE3-B970-485264462665}" destId="{A293BB38-696A-4622-AEF4-D8524079D603}" srcOrd="3" destOrd="0" parTransId="{F933708F-17C3-40C4-81BC-B3C9FC471851}" sibTransId="{B606E424-A0C7-48B8-8709-CFCE336B1AAF}"/>
    <dgm:cxn modelId="{FE09D06B-C289-478C-B7E2-4E210D9183FD}" type="presOf" srcId="{A293BB38-696A-4622-AEF4-D8524079D603}" destId="{F7C9E690-0ACF-408A-B472-6B585BD0B689}" srcOrd="0" destOrd="0" presId="urn:microsoft.com/office/officeart/2008/layout/AlternatingPictureBlocks#1"/>
    <dgm:cxn modelId="{8D18605F-6E52-43DA-848F-5C177F63CF45}" srcId="{19C9AE45-4ED7-4AE3-B970-485264462665}" destId="{414D76DD-5533-4F6E-A081-3384332E61BE}" srcOrd="0" destOrd="0" parTransId="{EEE39698-A508-4607-862D-A89F79C60D30}" sibTransId="{3297C672-9AE1-4544-839F-3599D8C95CFF}"/>
    <dgm:cxn modelId="{460EBA95-F715-4E06-AB63-54DE1583BB91}" type="presOf" srcId="{2035D79B-85E7-4E06-A741-E3A556399914}" destId="{9D5DEAE4-4A58-4F38-8425-746CB53BD14D}" srcOrd="0" destOrd="0" presId="urn:microsoft.com/office/officeart/2008/layout/AlternatingPictureBlocks#1"/>
    <dgm:cxn modelId="{BF9E52B5-45AF-463F-81CD-0A731FE9F82B}" type="presOf" srcId="{19C9AE45-4ED7-4AE3-B970-485264462665}" destId="{A195D370-EE90-4E15-937E-A641C5D7277E}" srcOrd="0" destOrd="0" presId="urn:microsoft.com/office/officeart/2008/layout/AlternatingPictureBlocks#1"/>
    <dgm:cxn modelId="{3DE3E506-09AD-47AF-B980-D67B3EC5B842}" type="presParOf" srcId="{A195D370-EE90-4E15-937E-A641C5D7277E}" destId="{F53B6744-2019-4438-A3CB-A49275EE1E23}" srcOrd="0" destOrd="0" presId="urn:microsoft.com/office/officeart/2008/layout/AlternatingPictureBlocks#1"/>
    <dgm:cxn modelId="{364E7852-A4F4-42A7-AAA8-805E3484F7B3}" type="presParOf" srcId="{F53B6744-2019-4438-A3CB-A49275EE1E23}" destId="{EEDACEE6-31B1-41F6-85EE-53D4C843CD45}" srcOrd="0" destOrd="0" presId="urn:microsoft.com/office/officeart/2008/layout/AlternatingPictureBlocks#1"/>
    <dgm:cxn modelId="{66DBBDA6-57AD-4DE1-A813-3DE78AE01D3E}" type="presParOf" srcId="{F53B6744-2019-4438-A3CB-A49275EE1E23}" destId="{212FC921-0C63-4C76-B6AE-2CE419BB81B9}" srcOrd="1" destOrd="0" presId="urn:microsoft.com/office/officeart/2008/layout/AlternatingPictureBlocks#1"/>
    <dgm:cxn modelId="{F7EF6D17-3D43-4FAD-9899-3E3DDDEA942F}" type="presParOf" srcId="{A195D370-EE90-4E15-937E-A641C5D7277E}" destId="{8096FF08-B4B8-42E7-943C-72C77E57AA6F}" srcOrd="1" destOrd="0" presId="urn:microsoft.com/office/officeart/2008/layout/AlternatingPictureBlocks#1"/>
    <dgm:cxn modelId="{F9682111-60E1-4ECB-910B-8FE2A0010ABF}" type="presParOf" srcId="{A195D370-EE90-4E15-937E-A641C5D7277E}" destId="{423F0C9D-5C84-4E67-974B-B81BE3EB84AE}" srcOrd="2" destOrd="0" presId="urn:microsoft.com/office/officeart/2008/layout/AlternatingPictureBlocks#1"/>
    <dgm:cxn modelId="{D98FAB89-BD01-422C-8F6B-50C9B9DD8486}" type="presParOf" srcId="{423F0C9D-5C84-4E67-974B-B81BE3EB84AE}" destId="{4473F956-60F7-4F2D-BCB3-586A26F34A84}" srcOrd="0" destOrd="0" presId="urn:microsoft.com/office/officeart/2008/layout/AlternatingPictureBlocks#1"/>
    <dgm:cxn modelId="{53A4D55B-3554-4BAD-96C8-3F49A94710C3}" type="presParOf" srcId="{423F0C9D-5C84-4E67-974B-B81BE3EB84AE}" destId="{FA6FF26C-815C-4A9C-9523-E2A94F2F238E}" srcOrd="1" destOrd="0" presId="urn:microsoft.com/office/officeart/2008/layout/AlternatingPictureBlocks#1"/>
    <dgm:cxn modelId="{3471C915-9A0B-4ECE-8F30-063A4B282C9A}" type="presParOf" srcId="{A195D370-EE90-4E15-937E-A641C5D7277E}" destId="{2F346374-8388-46F5-B13B-AC14A9B290F3}" srcOrd="3" destOrd="0" presId="urn:microsoft.com/office/officeart/2008/layout/AlternatingPictureBlocks#1"/>
    <dgm:cxn modelId="{B6793CFD-6750-46A5-8F87-E12172A8070C}" type="presParOf" srcId="{A195D370-EE90-4E15-937E-A641C5D7277E}" destId="{F2E766C6-0D8D-4CEA-A8D4-A559580BA146}" srcOrd="4" destOrd="0" presId="urn:microsoft.com/office/officeart/2008/layout/AlternatingPictureBlocks#1"/>
    <dgm:cxn modelId="{A958E34C-B056-4CA8-973D-D0CE29E8AC90}" type="presParOf" srcId="{F2E766C6-0D8D-4CEA-A8D4-A559580BA146}" destId="{9D5DEAE4-4A58-4F38-8425-746CB53BD14D}" srcOrd="0" destOrd="0" presId="urn:microsoft.com/office/officeart/2008/layout/AlternatingPictureBlocks#1"/>
    <dgm:cxn modelId="{B3FE9591-9453-4F3D-BA9F-53C45FEA1D3A}" type="presParOf" srcId="{F2E766C6-0D8D-4CEA-A8D4-A559580BA146}" destId="{CC8710C9-1092-470F-86F9-792A76C21821}" srcOrd="1" destOrd="0" presId="urn:microsoft.com/office/officeart/2008/layout/AlternatingPictureBlocks#1"/>
    <dgm:cxn modelId="{CC4AC755-B540-4B3D-914F-E203927C678E}" type="presParOf" srcId="{A195D370-EE90-4E15-937E-A641C5D7277E}" destId="{D521BB5C-9C3C-4A6A-9356-AF65B2943D90}" srcOrd="5" destOrd="0" presId="urn:microsoft.com/office/officeart/2008/layout/AlternatingPictureBlocks#1"/>
    <dgm:cxn modelId="{279D97CD-B1C7-46AB-9384-F426BF9DAF51}" type="presParOf" srcId="{A195D370-EE90-4E15-937E-A641C5D7277E}" destId="{5677EB69-0D52-4473-9E97-9CAAEF455433}" srcOrd="6" destOrd="0" presId="urn:microsoft.com/office/officeart/2008/layout/AlternatingPictureBlocks#1"/>
    <dgm:cxn modelId="{1A0ED049-F00D-4365-A64C-5AA4B11CCD6C}" type="presParOf" srcId="{5677EB69-0D52-4473-9E97-9CAAEF455433}" destId="{F7C9E690-0ACF-408A-B472-6B585BD0B689}" srcOrd="0" destOrd="0" presId="urn:microsoft.com/office/officeart/2008/layout/AlternatingPictureBlocks#1"/>
    <dgm:cxn modelId="{77430AE0-4E56-4872-BE62-1C1B61C4AE00}" type="presParOf" srcId="{5677EB69-0D52-4473-9E97-9CAAEF455433}" destId="{F6A704A6-98AB-44D9-95A7-CF8883557E3E}" srcOrd="1" destOrd="0" presId="urn:microsoft.com/office/officeart/2008/layout/AlternatingPictureBlocks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5673AE-4FDC-424F-982E-EB98D5D31F74}" type="doc">
      <dgm:prSet loTypeId="urn:microsoft.com/office/officeart/2005/8/layout/venn3" loCatId="relationship" qsTypeId="urn:microsoft.com/office/officeart/2005/8/quickstyle/simple5" qsCatId="simple" csTypeId="urn:microsoft.com/office/officeart/2005/8/colors/colorful1#10" csCatId="colorful" phldr="1"/>
      <dgm:spPr/>
      <dgm:t>
        <a:bodyPr/>
        <a:lstStyle/>
        <a:p>
          <a:pPr rtl="1"/>
          <a:endParaRPr lang="fa-IR"/>
        </a:p>
      </dgm:t>
    </dgm:pt>
    <dgm:pt modelId="{93FA07AF-7C59-41F8-BA3E-6E3CBD25B69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جلسات دعا و اهل بیت</a:t>
          </a:r>
          <a:endParaRPr lang="fa-IR" sz="2800" dirty="0">
            <a:cs typeface="B Titr" pitchFamily="2" charset="-78"/>
          </a:endParaRPr>
        </a:p>
      </dgm:t>
    </dgm:pt>
    <dgm:pt modelId="{2FD9C598-F92D-4882-9B27-7F4AFB7868D2}" type="parTrans" cxnId="{457C9439-4160-45A0-A13D-ED871A4F0520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E1AD123B-19C7-4B67-8A95-01FC25C4CF7D}" type="sibTrans" cxnId="{457C9439-4160-45A0-A13D-ED871A4F0520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A21D63A0-21E1-49DC-A615-122FE75C5A0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برنامه های معنوی فردی</a:t>
          </a:r>
          <a:endParaRPr lang="fa-IR" sz="2800" dirty="0">
            <a:cs typeface="B Titr" pitchFamily="2" charset="-78"/>
          </a:endParaRPr>
        </a:p>
      </dgm:t>
    </dgm:pt>
    <dgm:pt modelId="{612216EE-ABA2-4AD2-B044-CC772A4B79B1}" type="parTrans" cxnId="{A3AD0CC1-54C8-433F-9654-878577FD7E6B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46467DCE-1BE5-4D2F-81D5-9B8F0C8F6C94}" type="sibTrans" cxnId="{A3AD0CC1-54C8-433F-9654-878577FD7E6B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F3E66C5C-15EE-4EA5-A8E4-1A05DB75722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برنامه های زیارتی</a:t>
          </a:r>
          <a:endParaRPr lang="fa-IR" sz="2800" dirty="0">
            <a:cs typeface="B Titr" pitchFamily="2" charset="-78"/>
          </a:endParaRPr>
        </a:p>
      </dgm:t>
    </dgm:pt>
    <dgm:pt modelId="{97F47521-C4D0-423A-A618-4C0C3DE3DEDC}" type="parTrans" cxnId="{2A14E337-1280-446D-887C-4F66BAA68971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F1C35692-E0F2-4257-BBEE-C50ADB1532E3}" type="sibTrans" cxnId="{2A14E337-1280-446D-887C-4F66BAA68971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C5164129-C765-422E-B761-CE01E8BC865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>
              <a:cs typeface="B Titr" pitchFamily="2" charset="-78"/>
            </a:rPr>
            <a:t>مطالعه و  تدبر</a:t>
          </a:r>
          <a:endParaRPr lang="fa-IR" sz="2800" dirty="0">
            <a:cs typeface="B Titr" pitchFamily="2" charset="-78"/>
          </a:endParaRPr>
        </a:p>
      </dgm:t>
    </dgm:pt>
    <dgm:pt modelId="{022777EC-9FB4-433B-B759-1E7761733259}" type="parTrans" cxnId="{FE2D44CD-C2B6-4986-826F-D9F88C480D60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C91C5316-87BC-49C1-B35E-4862FD9DC06F}" type="sibTrans" cxnId="{FE2D44CD-C2B6-4986-826F-D9F88C480D60}">
      <dgm:prSet/>
      <dgm:spPr/>
      <dgm:t>
        <a:bodyPr/>
        <a:lstStyle/>
        <a:p>
          <a:pPr rtl="1"/>
          <a:endParaRPr lang="fa-IR" sz="3600">
            <a:cs typeface="B Titr" pitchFamily="2" charset="-78"/>
          </a:endParaRPr>
        </a:p>
      </dgm:t>
    </dgm:pt>
    <dgm:pt modelId="{185BDC21-C67B-415B-A0E6-D37F435B5951}" type="pres">
      <dgm:prSet presAssocID="{B95673AE-4FDC-424F-982E-EB98D5D31F74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440CE5-D637-4FC0-8E99-C6CF1609659C}" type="pres">
      <dgm:prSet presAssocID="{93FA07AF-7C59-41F8-BA3E-6E3CBD25B69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E8D2C-C00A-4FBD-B713-5875C13963AA}" type="pres">
      <dgm:prSet presAssocID="{E1AD123B-19C7-4B67-8A95-01FC25C4CF7D}" presName="space" presStyleCnt="0"/>
      <dgm:spPr/>
      <dgm:t>
        <a:bodyPr/>
        <a:lstStyle/>
        <a:p>
          <a:endParaRPr lang="en-US"/>
        </a:p>
      </dgm:t>
    </dgm:pt>
    <dgm:pt modelId="{586E0BF0-20C6-4ACD-963B-E74115E883B0}" type="pres">
      <dgm:prSet presAssocID="{A21D63A0-21E1-49DC-A615-122FE75C5A0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689B-BBBA-42DE-872A-9BD5F76EEC8B}" type="pres">
      <dgm:prSet presAssocID="{46467DCE-1BE5-4D2F-81D5-9B8F0C8F6C94}" presName="space" presStyleCnt="0"/>
      <dgm:spPr/>
      <dgm:t>
        <a:bodyPr/>
        <a:lstStyle/>
        <a:p>
          <a:endParaRPr lang="en-US"/>
        </a:p>
      </dgm:t>
    </dgm:pt>
    <dgm:pt modelId="{F09E3ACD-4118-4870-A942-AF382DF4A601}" type="pres">
      <dgm:prSet presAssocID="{F3E66C5C-15EE-4EA5-A8E4-1A05DB75722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B1FD-B03B-45C5-BD0E-28631109AD93}" type="pres">
      <dgm:prSet presAssocID="{F1C35692-E0F2-4257-BBEE-C50ADB1532E3}" presName="space" presStyleCnt="0"/>
      <dgm:spPr/>
      <dgm:t>
        <a:bodyPr/>
        <a:lstStyle/>
        <a:p>
          <a:endParaRPr lang="en-US"/>
        </a:p>
      </dgm:t>
    </dgm:pt>
    <dgm:pt modelId="{BBE3B914-5539-4D55-88C9-C30E7245E794}" type="pres">
      <dgm:prSet presAssocID="{C5164129-C765-422E-B761-CE01E8BC865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66F84-B453-496F-B0AB-A6F8B19FFCB4}" type="presOf" srcId="{B95673AE-4FDC-424F-982E-EB98D5D31F74}" destId="{185BDC21-C67B-415B-A0E6-D37F435B5951}" srcOrd="0" destOrd="0" presId="urn:microsoft.com/office/officeart/2005/8/layout/venn3"/>
    <dgm:cxn modelId="{A3AD0CC1-54C8-433F-9654-878577FD7E6B}" srcId="{B95673AE-4FDC-424F-982E-EB98D5D31F74}" destId="{A21D63A0-21E1-49DC-A615-122FE75C5A0A}" srcOrd="1" destOrd="0" parTransId="{612216EE-ABA2-4AD2-B044-CC772A4B79B1}" sibTransId="{46467DCE-1BE5-4D2F-81D5-9B8F0C8F6C94}"/>
    <dgm:cxn modelId="{FE2D44CD-C2B6-4986-826F-D9F88C480D60}" srcId="{B95673AE-4FDC-424F-982E-EB98D5D31F74}" destId="{C5164129-C765-422E-B761-CE01E8BC8653}" srcOrd="3" destOrd="0" parTransId="{022777EC-9FB4-433B-B759-1E7761733259}" sibTransId="{C91C5316-87BC-49C1-B35E-4862FD9DC06F}"/>
    <dgm:cxn modelId="{B2D8DC45-77B0-42B0-ACC5-6C72058C3A80}" type="presOf" srcId="{A21D63A0-21E1-49DC-A615-122FE75C5A0A}" destId="{586E0BF0-20C6-4ACD-963B-E74115E883B0}" srcOrd="0" destOrd="0" presId="urn:microsoft.com/office/officeart/2005/8/layout/venn3"/>
    <dgm:cxn modelId="{42F66CC4-6CE1-42A0-8D75-A9981ABD28B1}" type="presOf" srcId="{93FA07AF-7C59-41F8-BA3E-6E3CBD25B697}" destId="{8F440CE5-D637-4FC0-8E99-C6CF1609659C}" srcOrd="0" destOrd="0" presId="urn:microsoft.com/office/officeart/2005/8/layout/venn3"/>
    <dgm:cxn modelId="{3C715C52-79D6-4662-B38D-940B540DE7DA}" type="presOf" srcId="{F3E66C5C-15EE-4EA5-A8E4-1A05DB75722D}" destId="{F09E3ACD-4118-4870-A942-AF382DF4A601}" srcOrd="0" destOrd="0" presId="urn:microsoft.com/office/officeart/2005/8/layout/venn3"/>
    <dgm:cxn modelId="{D2B5B110-43D1-46B9-9E5A-BCCE8902AE1D}" type="presOf" srcId="{C5164129-C765-422E-B761-CE01E8BC8653}" destId="{BBE3B914-5539-4D55-88C9-C30E7245E794}" srcOrd="0" destOrd="0" presId="urn:microsoft.com/office/officeart/2005/8/layout/venn3"/>
    <dgm:cxn modelId="{457C9439-4160-45A0-A13D-ED871A4F0520}" srcId="{B95673AE-4FDC-424F-982E-EB98D5D31F74}" destId="{93FA07AF-7C59-41F8-BA3E-6E3CBD25B697}" srcOrd="0" destOrd="0" parTransId="{2FD9C598-F92D-4882-9B27-7F4AFB7868D2}" sibTransId="{E1AD123B-19C7-4B67-8A95-01FC25C4CF7D}"/>
    <dgm:cxn modelId="{2A14E337-1280-446D-887C-4F66BAA68971}" srcId="{B95673AE-4FDC-424F-982E-EB98D5D31F74}" destId="{F3E66C5C-15EE-4EA5-A8E4-1A05DB75722D}" srcOrd="2" destOrd="0" parTransId="{97F47521-C4D0-423A-A618-4C0C3DE3DEDC}" sibTransId="{F1C35692-E0F2-4257-BBEE-C50ADB1532E3}"/>
    <dgm:cxn modelId="{C048ECE4-40BA-4BA9-AF04-8040A18AB023}" type="presParOf" srcId="{185BDC21-C67B-415B-A0E6-D37F435B5951}" destId="{8F440CE5-D637-4FC0-8E99-C6CF1609659C}" srcOrd="0" destOrd="0" presId="urn:microsoft.com/office/officeart/2005/8/layout/venn3"/>
    <dgm:cxn modelId="{BBDE1720-7CA3-4661-B375-E0D1AF535B47}" type="presParOf" srcId="{185BDC21-C67B-415B-A0E6-D37F435B5951}" destId="{EA8E8D2C-C00A-4FBD-B713-5875C13963AA}" srcOrd="1" destOrd="0" presId="urn:microsoft.com/office/officeart/2005/8/layout/venn3"/>
    <dgm:cxn modelId="{293EE3B3-9AA3-4A22-B1F2-80F507D73110}" type="presParOf" srcId="{185BDC21-C67B-415B-A0E6-D37F435B5951}" destId="{586E0BF0-20C6-4ACD-963B-E74115E883B0}" srcOrd="2" destOrd="0" presId="urn:microsoft.com/office/officeart/2005/8/layout/venn3"/>
    <dgm:cxn modelId="{623F0726-E284-4FE5-A144-69EBE17C56C4}" type="presParOf" srcId="{185BDC21-C67B-415B-A0E6-D37F435B5951}" destId="{ABA6689B-BBBA-42DE-872A-9BD5F76EEC8B}" srcOrd="3" destOrd="0" presId="urn:microsoft.com/office/officeart/2005/8/layout/venn3"/>
    <dgm:cxn modelId="{A6D467A1-F52E-48B1-9FDA-3EDA986EBC73}" type="presParOf" srcId="{185BDC21-C67B-415B-A0E6-D37F435B5951}" destId="{F09E3ACD-4118-4870-A942-AF382DF4A601}" srcOrd="4" destOrd="0" presId="urn:microsoft.com/office/officeart/2005/8/layout/venn3"/>
    <dgm:cxn modelId="{248DFA49-3F31-488D-AF7C-6E6B2259371E}" type="presParOf" srcId="{185BDC21-C67B-415B-A0E6-D37F435B5951}" destId="{1447B1FD-B03B-45C5-BD0E-28631109AD93}" srcOrd="5" destOrd="0" presId="urn:microsoft.com/office/officeart/2005/8/layout/venn3"/>
    <dgm:cxn modelId="{3F60F8D0-800E-4A9B-A00A-1C15C3EB4A90}" type="presParOf" srcId="{185BDC21-C67B-415B-A0E6-D37F435B5951}" destId="{BBE3B914-5539-4D55-88C9-C30E7245E79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1E6CE6-D7EA-4924-9B4F-FE7083A44D74}" type="doc">
      <dgm:prSet loTypeId="urn:microsoft.com/office/officeart/2005/8/layout/venn2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22DD502-7440-4ABB-AD50-E19D6CEEC989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جــامـعه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2B1A0E74-861C-44EA-B1A7-0BECE6F6911C}" type="parTrans" cxnId="{6CCB0B7D-FBCE-4A9B-8557-A8706BC725A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18B73E57-6E7E-4093-B83E-38F92347BF7B}" type="sibTrans" cxnId="{6CCB0B7D-FBCE-4A9B-8557-A8706BC725A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650BD9A2-5E8F-4D33-80D1-B6EC21657F12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خانـواده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49E34C52-4746-4349-9CA1-3BA4A41B06C8}" type="parTrans" cxnId="{D2E9588A-4C8E-435D-B3BF-D67720B4DC68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1E9009E6-2587-4471-8646-63ADCE5FEB25}" type="sibTrans" cxnId="{D2E9588A-4C8E-435D-B3BF-D67720B4DC68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62C4C809-864B-4DA4-8E8B-DF44D3238DAE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مسجد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AC8789B5-C339-4222-9CD7-74E1B0021C16}" type="parTrans" cxnId="{940DC453-F693-4D9A-84E8-B82C07A0EFBC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232EDA11-CE01-4685-B2AF-10D22E849AD0}" type="sibTrans" cxnId="{940DC453-F693-4D9A-84E8-B82C07A0EFBC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C8B3B6EE-DDA4-4C05-8087-A19F59B80F03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و ....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AEC95374-6F8F-4DB5-875D-034ABFC40AA4}" type="parTrans" cxnId="{1CAAFEA2-0D44-4A6B-ABBC-EFD3C5A24B1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F1E6FC0F-B96B-435F-BAF1-EECE645A3805}" type="sibTrans" cxnId="{1CAAFEA2-0D44-4A6B-ABBC-EFD3C5A24B1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92D902FC-4A69-47EF-898A-B4C94D66304B}">
      <dgm:prSet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خـــــــود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6DE67640-7F7E-4BFD-AD92-27A1B3164DF6}" type="parTrans" cxnId="{96ED67B6-919B-4434-BEB3-D3BCCED9827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5F461BF2-129E-4269-A066-B4BA672AA5AC}" type="sibTrans" cxnId="{96ED67B6-919B-4434-BEB3-D3BCCED9827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D054F214-6D6F-40A6-B775-7E258339FDDA}">
      <dgm:prSet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خـــــــدا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41FEABD7-FB6D-4626-9FE4-10E5870E5A18}" type="parTrans" cxnId="{B759B030-0510-40E3-B107-1E6A58C50B4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F4FC62AF-9381-411C-9EFD-A3333B2FE1C0}" type="sibTrans" cxnId="{B759B030-0510-40E3-B107-1E6A58C50B4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Traffic" pitchFamily="2" charset="-78"/>
          </a:endParaRPr>
        </a:p>
      </dgm:t>
    </dgm:pt>
    <dgm:pt modelId="{2C69B510-C023-4731-9E6B-0D2C508AA3B4}" type="pres">
      <dgm:prSet presAssocID="{221E6CE6-D7EA-4924-9B4F-FE7083A44D7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F496D-E3B0-46ED-BC9D-8B7F6E8C8DAF}" type="pres">
      <dgm:prSet presAssocID="{221E6CE6-D7EA-4924-9B4F-FE7083A44D74}" presName="comp1" presStyleCnt="0"/>
      <dgm:spPr/>
    </dgm:pt>
    <dgm:pt modelId="{B38BA15D-3CC2-4AE6-9558-53FB24381504}" type="pres">
      <dgm:prSet presAssocID="{221E6CE6-D7EA-4924-9B4F-FE7083A44D74}" presName="circle1" presStyleLbl="node1" presStyleIdx="0" presStyleCnt="6"/>
      <dgm:spPr/>
      <dgm:t>
        <a:bodyPr/>
        <a:lstStyle/>
        <a:p>
          <a:endParaRPr lang="en-US"/>
        </a:p>
      </dgm:t>
    </dgm:pt>
    <dgm:pt modelId="{A3F2936E-4237-4491-917E-614F1C7109C9}" type="pres">
      <dgm:prSet presAssocID="{221E6CE6-D7EA-4924-9B4F-FE7083A44D74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8ED1-3597-4518-A3FE-C753793C8221}" type="pres">
      <dgm:prSet presAssocID="{221E6CE6-D7EA-4924-9B4F-FE7083A44D74}" presName="comp2" presStyleCnt="0"/>
      <dgm:spPr/>
    </dgm:pt>
    <dgm:pt modelId="{20EBFC36-4293-4491-9379-492599133486}" type="pres">
      <dgm:prSet presAssocID="{221E6CE6-D7EA-4924-9B4F-FE7083A44D74}" presName="circle2" presStyleLbl="node1" presStyleIdx="1" presStyleCnt="6"/>
      <dgm:spPr/>
      <dgm:t>
        <a:bodyPr/>
        <a:lstStyle/>
        <a:p>
          <a:endParaRPr lang="en-US"/>
        </a:p>
      </dgm:t>
    </dgm:pt>
    <dgm:pt modelId="{EADFBDB9-CF4F-40E1-BCE7-D565E120C4EA}" type="pres">
      <dgm:prSet presAssocID="{221E6CE6-D7EA-4924-9B4F-FE7083A44D74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6EECF-D5D5-47EB-9508-1431F1114C1A}" type="pres">
      <dgm:prSet presAssocID="{221E6CE6-D7EA-4924-9B4F-FE7083A44D74}" presName="comp3" presStyleCnt="0"/>
      <dgm:spPr/>
    </dgm:pt>
    <dgm:pt modelId="{F4A4243B-2950-4976-BDFC-86F396442C96}" type="pres">
      <dgm:prSet presAssocID="{221E6CE6-D7EA-4924-9B4F-FE7083A44D74}" presName="circle3" presStyleLbl="node1" presStyleIdx="2" presStyleCnt="6"/>
      <dgm:spPr/>
      <dgm:t>
        <a:bodyPr/>
        <a:lstStyle/>
        <a:p>
          <a:endParaRPr lang="en-US"/>
        </a:p>
      </dgm:t>
    </dgm:pt>
    <dgm:pt modelId="{C8F6B2E8-8410-4F9C-B0DD-4BCCA06DA75D}" type="pres">
      <dgm:prSet presAssocID="{221E6CE6-D7EA-4924-9B4F-FE7083A44D74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C855C-B9FE-4834-9653-3753C8784B5B}" type="pres">
      <dgm:prSet presAssocID="{221E6CE6-D7EA-4924-9B4F-FE7083A44D74}" presName="comp4" presStyleCnt="0"/>
      <dgm:spPr/>
    </dgm:pt>
    <dgm:pt modelId="{CFD123D8-597A-4736-B920-5B2B4FA29BB5}" type="pres">
      <dgm:prSet presAssocID="{221E6CE6-D7EA-4924-9B4F-FE7083A44D74}" presName="circle4" presStyleLbl="node1" presStyleIdx="3" presStyleCnt="6"/>
      <dgm:spPr/>
      <dgm:t>
        <a:bodyPr/>
        <a:lstStyle/>
        <a:p>
          <a:endParaRPr lang="en-US"/>
        </a:p>
      </dgm:t>
    </dgm:pt>
    <dgm:pt modelId="{C965BBF0-3654-4FA9-8A91-948CAFCEC82A}" type="pres">
      <dgm:prSet presAssocID="{221E6CE6-D7EA-4924-9B4F-FE7083A44D74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3BFCD-CCA0-46A7-ADFB-FEBCDD2443A8}" type="pres">
      <dgm:prSet presAssocID="{221E6CE6-D7EA-4924-9B4F-FE7083A44D74}" presName="comp5" presStyleCnt="0"/>
      <dgm:spPr/>
    </dgm:pt>
    <dgm:pt modelId="{8421AFE0-B175-4FDE-928E-DAC1CE8A18EF}" type="pres">
      <dgm:prSet presAssocID="{221E6CE6-D7EA-4924-9B4F-FE7083A44D74}" presName="circle5" presStyleLbl="node1" presStyleIdx="4" presStyleCnt="6"/>
      <dgm:spPr/>
      <dgm:t>
        <a:bodyPr/>
        <a:lstStyle/>
        <a:p>
          <a:endParaRPr lang="en-US"/>
        </a:p>
      </dgm:t>
    </dgm:pt>
    <dgm:pt modelId="{1BB76401-850D-414E-86E7-5C965D55A7D5}" type="pres">
      <dgm:prSet presAssocID="{221E6CE6-D7EA-4924-9B4F-FE7083A44D74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258FA-F0D8-447F-834B-CD8B6F5FAF8E}" type="pres">
      <dgm:prSet presAssocID="{221E6CE6-D7EA-4924-9B4F-FE7083A44D74}" presName="comp6" presStyleCnt="0"/>
      <dgm:spPr/>
    </dgm:pt>
    <dgm:pt modelId="{EB5DA16A-CF15-4C0F-9166-D3745F1C51CB}" type="pres">
      <dgm:prSet presAssocID="{221E6CE6-D7EA-4924-9B4F-FE7083A44D74}" presName="circle6" presStyleLbl="node1" presStyleIdx="5" presStyleCnt="6"/>
      <dgm:spPr/>
      <dgm:t>
        <a:bodyPr/>
        <a:lstStyle/>
        <a:p>
          <a:endParaRPr lang="en-US"/>
        </a:p>
      </dgm:t>
    </dgm:pt>
    <dgm:pt modelId="{80F039D8-DAE5-4BD0-AB8C-6CC41AEDD401}" type="pres">
      <dgm:prSet presAssocID="{221E6CE6-D7EA-4924-9B4F-FE7083A44D74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A03D8-451F-46A9-A3D2-3D3007686AC7}" type="presOf" srcId="{62C4C809-864B-4DA4-8E8B-DF44D3238DAE}" destId="{8421AFE0-B175-4FDE-928E-DAC1CE8A18EF}" srcOrd="0" destOrd="0" presId="urn:microsoft.com/office/officeart/2005/8/layout/venn2"/>
    <dgm:cxn modelId="{B019A1FF-F33E-48AE-9881-790A37925EE4}" type="presOf" srcId="{922DD502-7440-4ABB-AD50-E19D6CEEC989}" destId="{F4A4243B-2950-4976-BDFC-86F396442C96}" srcOrd="0" destOrd="0" presId="urn:microsoft.com/office/officeart/2005/8/layout/venn2"/>
    <dgm:cxn modelId="{D836D7E1-2661-45C9-9B70-F85D4C06E4DF}" type="presOf" srcId="{D054F214-6D6F-40A6-B775-7E258339FDDA}" destId="{A3F2936E-4237-4491-917E-614F1C7109C9}" srcOrd="1" destOrd="0" presId="urn:microsoft.com/office/officeart/2005/8/layout/venn2"/>
    <dgm:cxn modelId="{B759B030-0510-40E3-B107-1E6A58C50B4E}" srcId="{221E6CE6-D7EA-4924-9B4F-FE7083A44D74}" destId="{D054F214-6D6F-40A6-B775-7E258339FDDA}" srcOrd="0" destOrd="0" parTransId="{41FEABD7-FB6D-4626-9FE4-10E5870E5A18}" sibTransId="{F4FC62AF-9381-411C-9EFD-A3333B2FE1C0}"/>
    <dgm:cxn modelId="{6CCB0B7D-FBCE-4A9B-8557-A8706BC725AA}" srcId="{221E6CE6-D7EA-4924-9B4F-FE7083A44D74}" destId="{922DD502-7440-4ABB-AD50-E19D6CEEC989}" srcOrd="2" destOrd="0" parTransId="{2B1A0E74-861C-44EA-B1A7-0BECE6F6911C}" sibTransId="{18B73E57-6E7E-4093-B83E-38F92347BF7B}"/>
    <dgm:cxn modelId="{68F811E6-C789-49EB-9803-0A9156F8F3F7}" type="presOf" srcId="{922DD502-7440-4ABB-AD50-E19D6CEEC989}" destId="{C8F6B2E8-8410-4F9C-B0DD-4BCCA06DA75D}" srcOrd="1" destOrd="0" presId="urn:microsoft.com/office/officeart/2005/8/layout/venn2"/>
    <dgm:cxn modelId="{74AF8420-1C49-44EA-B187-E46B712256BB}" type="presOf" srcId="{C8B3B6EE-DDA4-4C05-8087-A19F59B80F03}" destId="{80F039D8-DAE5-4BD0-AB8C-6CC41AEDD401}" srcOrd="1" destOrd="0" presId="urn:microsoft.com/office/officeart/2005/8/layout/venn2"/>
    <dgm:cxn modelId="{A4B74557-7B4D-4CA5-B994-DE7DE0112D9A}" type="presOf" srcId="{D054F214-6D6F-40A6-B775-7E258339FDDA}" destId="{B38BA15D-3CC2-4AE6-9558-53FB24381504}" srcOrd="0" destOrd="0" presId="urn:microsoft.com/office/officeart/2005/8/layout/venn2"/>
    <dgm:cxn modelId="{62AC6336-FD61-444D-B4F0-7CB8C66F6018}" type="presOf" srcId="{650BD9A2-5E8F-4D33-80D1-B6EC21657F12}" destId="{CFD123D8-597A-4736-B920-5B2B4FA29BB5}" srcOrd="0" destOrd="0" presId="urn:microsoft.com/office/officeart/2005/8/layout/venn2"/>
    <dgm:cxn modelId="{940DC453-F693-4D9A-84E8-B82C07A0EFBC}" srcId="{221E6CE6-D7EA-4924-9B4F-FE7083A44D74}" destId="{62C4C809-864B-4DA4-8E8B-DF44D3238DAE}" srcOrd="4" destOrd="0" parTransId="{AC8789B5-C339-4222-9CD7-74E1B0021C16}" sibTransId="{232EDA11-CE01-4685-B2AF-10D22E849AD0}"/>
    <dgm:cxn modelId="{23076B3A-8331-40B0-A921-843A500D6032}" type="presOf" srcId="{92D902FC-4A69-47EF-898A-B4C94D66304B}" destId="{EADFBDB9-CF4F-40E1-BCE7-D565E120C4EA}" srcOrd="1" destOrd="0" presId="urn:microsoft.com/office/officeart/2005/8/layout/venn2"/>
    <dgm:cxn modelId="{1CAAFEA2-0D44-4A6B-ABBC-EFD3C5A24B1A}" srcId="{221E6CE6-D7EA-4924-9B4F-FE7083A44D74}" destId="{C8B3B6EE-DDA4-4C05-8087-A19F59B80F03}" srcOrd="5" destOrd="0" parTransId="{AEC95374-6F8F-4DB5-875D-034ABFC40AA4}" sibTransId="{F1E6FC0F-B96B-435F-BAF1-EECE645A3805}"/>
    <dgm:cxn modelId="{32D0F527-3970-4EF4-B687-38D6D6DC0767}" type="presOf" srcId="{62C4C809-864B-4DA4-8E8B-DF44D3238DAE}" destId="{1BB76401-850D-414E-86E7-5C965D55A7D5}" srcOrd="1" destOrd="0" presId="urn:microsoft.com/office/officeart/2005/8/layout/venn2"/>
    <dgm:cxn modelId="{96ED67B6-919B-4434-BEB3-D3BCCED9827E}" srcId="{221E6CE6-D7EA-4924-9B4F-FE7083A44D74}" destId="{92D902FC-4A69-47EF-898A-B4C94D66304B}" srcOrd="1" destOrd="0" parTransId="{6DE67640-7F7E-4BFD-AD92-27A1B3164DF6}" sibTransId="{5F461BF2-129E-4269-A066-B4BA672AA5AC}"/>
    <dgm:cxn modelId="{33E6793D-5E10-4D3E-948A-0CCC85F5484F}" type="presOf" srcId="{92D902FC-4A69-47EF-898A-B4C94D66304B}" destId="{20EBFC36-4293-4491-9379-492599133486}" srcOrd="0" destOrd="0" presId="urn:microsoft.com/office/officeart/2005/8/layout/venn2"/>
    <dgm:cxn modelId="{D2E9588A-4C8E-435D-B3BF-D67720B4DC68}" srcId="{221E6CE6-D7EA-4924-9B4F-FE7083A44D74}" destId="{650BD9A2-5E8F-4D33-80D1-B6EC21657F12}" srcOrd="3" destOrd="0" parTransId="{49E34C52-4746-4349-9CA1-3BA4A41B06C8}" sibTransId="{1E9009E6-2587-4471-8646-63ADCE5FEB25}"/>
    <dgm:cxn modelId="{7200088E-A848-44E3-A421-B41A19862642}" type="presOf" srcId="{650BD9A2-5E8F-4D33-80D1-B6EC21657F12}" destId="{C965BBF0-3654-4FA9-8A91-948CAFCEC82A}" srcOrd="1" destOrd="0" presId="urn:microsoft.com/office/officeart/2005/8/layout/venn2"/>
    <dgm:cxn modelId="{03422125-5F74-451A-BED0-7A6E79BF1960}" type="presOf" srcId="{221E6CE6-D7EA-4924-9B4F-FE7083A44D74}" destId="{2C69B510-C023-4731-9E6B-0D2C508AA3B4}" srcOrd="0" destOrd="0" presId="urn:microsoft.com/office/officeart/2005/8/layout/venn2"/>
    <dgm:cxn modelId="{884B35A1-EF88-4AE8-A417-04794BD4E209}" type="presOf" srcId="{C8B3B6EE-DDA4-4C05-8087-A19F59B80F03}" destId="{EB5DA16A-CF15-4C0F-9166-D3745F1C51CB}" srcOrd="0" destOrd="0" presId="urn:microsoft.com/office/officeart/2005/8/layout/venn2"/>
    <dgm:cxn modelId="{5E76CE4F-9A25-4A8F-B76C-73273DDF03CC}" type="presParOf" srcId="{2C69B510-C023-4731-9E6B-0D2C508AA3B4}" destId="{D51F496D-E3B0-46ED-BC9D-8B7F6E8C8DAF}" srcOrd="0" destOrd="0" presId="urn:microsoft.com/office/officeart/2005/8/layout/venn2"/>
    <dgm:cxn modelId="{859209C0-4978-4DE0-8906-D6C3FFC4AA15}" type="presParOf" srcId="{D51F496D-E3B0-46ED-BC9D-8B7F6E8C8DAF}" destId="{B38BA15D-3CC2-4AE6-9558-53FB24381504}" srcOrd="0" destOrd="0" presId="urn:microsoft.com/office/officeart/2005/8/layout/venn2"/>
    <dgm:cxn modelId="{D43C406F-F0F0-4878-854A-85F54734376C}" type="presParOf" srcId="{D51F496D-E3B0-46ED-BC9D-8B7F6E8C8DAF}" destId="{A3F2936E-4237-4491-917E-614F1C7109C9}" srcOrd="1" destOrd="0" presId="urn:microsoft.com/office/officeart/2005/8/layout/venn2"/>
    <dgm:cxn modelId="{9414F8B4-0A06-4463-878A-55D8EC61DA77}" type="presParOf" srcId="{2C69B510-C023-4731-9E6B-0D2C508AA3B4}" destId="{1F258ED1-3597-4518-A3FE-C753793C8221}" srcOrd="1" destOrd="0" presId="urn:microsoft.com/office/officeart/2005/8/layout/venn2"/>
    <dgm:cxn modelId="{A4FA42B7-3C72-40A0-A730-EB76BC46AEDD}" type="presParOf" srcId="{1F258ED1-3597-4518-A3FE-C753793C8221}" destId="{20EBFC36-4293-4491-9379-492599133486}" srcOrd="0" destOrd="0" presId="urn:microsoft.com/office/officeart/2005/8/layout/venn2"/>
    <dgm:cxn modelId="{32A9C514-1341-4159-AA5A-85F61344DA00}" type="presParOf" srcId="{1F258ED1-3597-4518-A3FE-C753793C8221}" destId="{EADFBDB9-CF4F-40E1-BCE7-D565E120C4EA}" srcOrd="1" destOrd="0" presId="urn:microsoft.com/office/officeart/2005/8/layout/venn2"/>
    <dgm:cxn modelId="{B38891FC-B539-47F6-9A7C-9F99DADCBDF9}" type="presParOf" srcId="{2C69B510-C023-4731-9E6B-0D2C508AA3B4}" destId="{14B6EECF-D5D5-47EB-9508-1431F1114C1A}" srcOrd="2" destOrd="0" presId="urn:microsoft.com/office/officeart/2005/8/layout/venn2"/>
    <dgm:cxn modelId="{8B07D4A8-F27D-430C-89B7-49009A9A246F}" type="presParOf" srcId="{14B6EECF-D5D5-47EB-9508-1431F1114C1A}" destId="{F4A4243B-2950-4976-BDFC-86F396442C96}" srcOrd="0" destOrd="0" presId="urn:microsoft.com/office/officeart/2005/8/layout/venn2"/>
    <dgm:cxn modelId="{C59ADFFF-5887-46CC-B0E5-D3493C3A22FC}" type="presParOf" srcId="{14B6EECF-D5D5-47EB-9508-1431F1114C1A}" destId="{C8F6B2E8-8410-4F9C-B0DD-4BCCA06DA75D}" srcOrd="1" destOrd="0" presId="urn:microsoft.com/office/officeart/2005/8/layout/venn2"/>
    <dgm:cxn modelId="{8BC51055-756A-4884-9BAE-652A819AE33B}" type="presParOf" srcId="{2C69B510-C023-4731-9E6B-0D2C508AA3B4}" destId="{1DAC855C-B9FE-4834-9653-3753C8784B5B}" srcOrd="3" destOrd="0" presId="urn:microsoft.com/office/officeart/2005/8/layout/venn2"/>
    <dgm:cxn modelId="{F8B7C412-2ADA-4519-BCF8-6B83D59606B2}" type="presParOf" srcId="{1DAC855C-B9FE-4834-9653-3753C8784B5B}" destId="{CFD123D8-597A-4736-B920-5B2B4FA29BB5}" srcOrd="0" destOrd="0" presId="urn:microsoft.com/office/officeart/2005/8/layout/venn2"/>
    <dgm:cxn modelId="{41C2998E-245C-47BF-B779-DA2D19B4F2EE}" type="presParOf" srcId="{1DAC855C-B9FE-4834-9653-3753C8784B5B}" destId="{C965BBF0-3654-4FA9-8A91-948CAFCEC82A}" srcOrd="1" destOrd="0" presId="urn:microsoft.com/office/officeart/2005/8/layout/venn2"/>
    <dgm:cxn modelId="{3921F873-9266-4AFF-82D6-9D18CA840B98}" type="presParOf" srcId="{2C69B510-C023-4731-9E6B-0D2C508AA3B4}" destId="{9203BFCD-CCA0-46A7-ADFB-FEBCDD2443A8}" srcOrd="4" destOrd="0" presId="urn:microsoft.com/office/officeart/2005/8/layout/venn2"/>
    <dgm:cxn modelId="{0D84BBEE-1CB5-48E6-AC64-5E107015FBD6}" type="presParOf" srcId="{9203BFCD-CCA0-46A7-ADFB-FEBCDD2443A8}" destId="{8421AFE0-B175-4FDE-928E-DAC1CE8A18EF}" srcOrd="0" destOrd="0" presId="urn:microsoft.com/office/officeart/2005/8/layout/venn2"/>
    <dgm:cxn modelId="{DB1C36C8-B68E-4DF3-8B14-89FD327AB682}" type="presParOf" srcId="{9203BFCD-CCA0-46A7-ADFB-FEBCDD2443A8}" destId="{1BB76401-850D-414E-86E7-5C965D55A7D5}" srcOrd="1" destOrd="0" presId="urn:microsoft.com/office/officeart/2005/8/layout/venn2"/>
    <dgm:cxn modelId="{AB392793-F3A1-49A9-82BC-8B7E65F9FEE5}" type="presParOf" srcId="{2C69B510-C023-4731-9E6B-0D2C508AA3B4}" destId="{D38258FA-F0D8-447F-834B-CD8B6F5FAF8E}" srcOrd="5" destOrd="0" presId="urn:microsoft.com/office/officeart/2005/8/layout/venn2"/>
    <dgm:cxn modelId="{38252EBF-D2FC-4D78-9FE1-3FB5E09C3FE2}" type="presParOf" srcId="{D38258FA-F0D8-447F-834B-CD8B6F5FAF8E}" destId="{EB5DA16A-CF15-4C0F-9166-D3745F1C51CB}" srcOrd="0" destOrd="0" presId="urn:microsoft.com/office/officeart/2005/8/layout/venn2"/>
    <dgm:cxn modelId="{13E02CC6-DC18-41DF-8E19-9976B9427A2D}" type="presParOf" srcId="{D38258FA-F0D8-447F-834B-CD8B6F5FAF8E}" destId="{80F039D8-DAE5-4BD0-AB8C-6CC41AEDD4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CAA35F-BFE9-4054-9D41-FAADCE6D246C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1B7412-0960-477C-92CC-466225F08E0D}">
      <dgm:prSet phldrT="[Text]"/>
      <dgm:spPr/>
      <dgm:t>
        <a:bodyPr/>
        <a:lstStyle/>
        <a:p>
          <a:pPr algn="ctr"/>
          <a:r>
            <a:rPr lang="fa-IR" dirty="0" smtClean="0">
              <a:cs typeface="B Titr" pitchFamily="2" charset="-78"/>
            </a:rPr>
            <a:t>ایجاد و تقویت حس مسئولیت پذیری</a:t>
          </a:r>
          <a:endParaRPr lang="en-US" dirty="0">
            <a:cs typeface="B Titr" pitchFamily="2" charset="-78"/>
          </a:endParaRPr>
        </a:p>
      </dgm:t>
    </dgm:pt>
    <dgm:pt modelId="{C7D19B2C-EBE5-4EAD-B749-BECDCE6C8BBF}" type="parTrans" cxnId="{93B9186C-D3F1-4B2E-8176-C8F97F37396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A8181EF4-BA74-4841-8985-1C885CF8D8A3}" type="sibTrans" cxnId="{93B9186C-D3F1-4B2E-8176-C8F97F37396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599BE5F-5501-4A2C-A7F2-8B51BA71C254}" type="pres">
      <dgm:prSet presAssocID="{58CAA35F-BFE9-4054-9D41-FAADCE6D246C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852C9-917B-4F96-9919-C98185B8204F}" type="pres">
      <dgm:prSet presAssocID="{ED1B7412-0960-477C-92CC-466225F08E0D}" presName="parentLin" presStyleCnt="0"/>
      <dgm:spPr/>
    </dgm:pt>
    <dgm:pt modelId="{63E1418B-E2C9-4FE1-B87F-81553343AA86}" type="pres">
      <dgm:prSet presAssocID="{ED1B7412-0960-477C-92CC-466225F08E0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53B27AA-AB61-40D7-BF74-489B9AA580FC}" type="pres">
      <dgm:prSet presAssocID="{ED1B7412-0960-477C-92CC-466225F08E0D}" presName="parentText" presStyleLbl="node1" presStyleIdx="0" presStyleCnt="1" custScaleX="1327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DA157-2FD5-440D-9E61-283A6FC72833}" type="pres">
      <dgm:prSet presAssocID="{ED1B7412-0960-477C-92CC-466225F08E0D}" presName="negativeSpace" presStyleCnt="0"/>
      <dgm:spPr/>
    </dgm:pt>
    <dgm:pt modelId="{BF549D6F-9375-4553-A1CD-CA7FABFEA862}" type="pres">
      <dgm:prSet presAssocID="{ED1B7412-0960-477C-92CC-466225F08E0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3B9186C-D3F1-4B2E-8176-C8F97F373960}" srcId="{58CAA35F-BFE9-4054-9D41-FAADCE6D246C}" destId="{ED1B7412-0960-477C-92CC-466225F08E0D}" srcOrd="0" destOrd="0" parTransId="{C7D19B2C-EBE5-4EAD-B749-BECDCE6C8BBF}" sibTransId="{A8181EF4-BA74-4841-8985-1C885CF8D8A3}"/>
    <dgm:cxn modelId="{627842EE-4C81-4ADA-8BB2-B8F114DA39B3}" type="presOf" srcId="{ED1B7412-0960-477C-92CC-466225F08E0D}" destId="{63E1418B-E2C9-4FE1-B87F-81553343AA86}" srcOrd="0" destOrd="0" presId="urn:microsoft.com/office/officeart/2005/8/layout/list1"/>
    <dgm:cxn modelId="{8A90DA87-85E7-43FC-B103-0FBA00299FAD}" type="presOf" srcId="{ED1B7412-0960-477C-92CC-466225F08E0D}" destId="{D53B27AA-AB61-40D7-BF74-489B9AA580FC}" srcOrd="1" destOrd="0" presId="urn:microsoft.com/office/officeart/2005/8/layout/list1"/>
    <dgm:cxn modelId="{93348975-A7CA-4C20-9720-45C7C2697EA0}" type="presOf" srcId="{58CAA35F-BFE9-4054-9D41-FAADCE6D246C}" destId="{7599BE5F-5501-4A2C-A7F2-8B51BA71C254}" srcOrd="0" destOrd="0" presId="urn:microsoft.com/office/officeart/2005/8/layout/list1"/>
    <dgm:cxn modelId="{B475A44C-F2FF-4607-AA53-7B83128034CC}" type="presParOf" srcId="{7599BE5F-5501-4A2C-A7F2-8B51BA71C254}" destId="{243852C9-917B-4F96-9919-C98185B8204F}" srcOrd="0" destOrd="0" presId="urn:microsoft.com/office/officeart/2005/8/layout/list1"/>
    <dgm:cxn modelId="{BC24D2BA-FC4A-4BA9-9A44-AD276F7F9CB8}" type="presParOf" srcId="{243852C9-917B-4F96-9919-C98185B8204F}" destId="{63E1418B-E2C9-4FE1-B87F-81553343AA86}" srcOrd="0" destOrd="0" presId="urn:microsoft.com/office/officeart/2005/8/layout/list1"/>
    <dgm:cxn modelId="{76637FE8-8AB6-4E6D-8D98-BDA22D3516C4}" type="presParOf" srcId="{243852C9-917B-4F96-9919-C98185B8204F}" destId="{D53B27AA-AB61-40D7-BF74-489B9AA580FC}" srcOrd="1" destOrd="0" presId="urn:microsoft.com/office/officeart/2005/8/layout/list1"/>
    <dgm:cxn modelId="{9F3597DD-5BEF-4644-ABDB-494F29A6D350}" type="presParOf" srcId="{7599BE5F-5501-4A2C-A7F2-8B51BA71C254}" destId="{1D2DA157-2FD5-440D-9E61-283A6FC72833}" srcOrd="1" destOrd="0" presId="urn:microsoft.com/office/officeart/2005/8/layout/list1"/>
    <dgm:cxn modelId="{3867146D-65C8-48DD-9C00-15D5DCB35D7F}" type="presParOf" srcId="{7599BE5F-5501-4A2C-A7F2-8B51BA71C254}" destId="{BF549D6F-9375-4553-A1CD-CA7FABFEA86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7D3C631-9798-40C1-84BE-48691BCD407C}" type="doc">
      <dgm:prSet loTypeId="urn:microsoft.com/office/officeart/2008/layout/TimelinePipe" loCatId="process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8D691132-CDFA-436A-95AA-C138DC5E7963}">
      <dgm:prSet phldrT="[Text]" custT="1"/>
      <dgm:spPr/>
      <dgm:t>
        <a:bodyPr anchor="b" anchorCtr="0"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fa-IR" sz="1800" b="1" dirty="0" smtClean="0">
              <a:cs typeface="B Traffic" pitchFamily="2" charset="-78"/>
            </a:rPr>
            <a:t>فعالیت در محل تحصیل و یا اشتغال</a:t>
          </a:r>
          <a:endParaRPr lang="fa-IR" sz="1800" b="1" dirty="0">
            <a:ln/>
            <a:effectLst/>
            <a:cs typeface="B Traffic" pitchFamily="2" charset="-78"/>
          </a:endParaRPr>
        </a:p>
      </dgm:t>
    </dgm:pt>
    <dgm:pt modelId="{31FFD489-C3AC-4F68-88AF-230A4758FB08}" type="parTrans" cxnId="{AC5B9092-54F8-4BB0-B462-7A6A9DB4AD34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0CCFDB70-CEEC-4F13-BB1D-CE025F794959}" type="sibTrans" cxnId="{AC5B9092-54F8-4BB0-B462-7A6A9DB4AD34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78E98CA5-ABBF-439F-80FA-4D787609CBCB}">
      <dgm:prSet phldrT="[Text]" custT="1"/>
      <dgm:spPr/>
      <dgm:t>
        <a:bodyPr anchor="b" anchorCtr="0"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fa-IR" sz="1800" b="1" dirty="0" smtClean="0">
              <a:cs typeface="B Traffic" pitchFamily="2" charset="-78"/>
            </a:rPr>
            <a:t>ارائه مسئولیت های درون گروهی</a:t>
          </a:r>
          <a:endParaRPr lang="fa-IR" sz="1800" b="1" dirty="0">
            <a:ln/>
            <a:effectLst/>
            <a:cs typeface="B Traffic" pitchFamily="2" charset="-78"/>
          </a:endParaRPr>
        </a:p>
      </dgm:t>
    </dgm:pt>
    <dgm:pt modelId="{CE9FBC5B-9947-447D-93B0-F4D7BE83FA24}" type="parTrans" cxnId="{5D8F7FB5-2D13-4998-B694-198F6AF51B2D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48E69B14-1C2D-45E4-B3BE-6C12F4D0B55E}" type="sibTrans" cxnId="{5D8F7FB5-2D13-4998-B694-198F6AF51B2D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CC731BD3-1E61-440D-BB55-B04FA253A54E}">
      <dgm:prSet phldrT="[Text]" custT="1"/>
      <dgm:spPr/>
      <dgm:t>
        <a:bodyPr anchor="b" anchorCtr="0"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fa-IR" sz="1800" b="1" dirty="0" smtClean="0">
              <a:cs typeface="B Traffic" pitchFamily="2" charset="-78"/>
            </a:rPr>
            <a:t>نظارت و تذکر در اجرای کارها</a:t>
          </a:r>
          <a:endParaRPr lang="fa-IR" sz="1800" b="1" dirty="0">
            <a:ln/>
            <a:effectLst/>
            <a:cs typeface="B Traffic" pitchFamily="2" charset="-78"/>
          </a:endParaRPr>
        </a:p>
      </dgm:t>
    </dgm:pt>
    <dgm:pt modelId="{D39F288A-FE94-4BC1-B390-D6A1C096F619}" type="parTrans" cxnId="{1172F449-8FAF-4E1D-8590-D2FE7B5CFBE9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FEF16E4D-5ED4-450F-BA01-586FC44DFF41}" type="sibTrans" cxnId="{1172F449-8FAF-4E1D-8590-D2FE7B5CFBE9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BE00DD85-CF09-4C16-A974-58C2E4344117}">
      <dgm:prSet phldrT="[Text]" custT="1"/>
      <dgm:spPr/>
      <dgm:t>
        <a:bodyPr anchor="b" anchorCtr="0"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fa-IR" sz="1800" b="1" dirty="0" smtClean="0">
              <a:ln/>
              <a:effectLst/>
              <a:cs typeface="B Traffic" pitchFamily="2" charset="-78"/>
            </a:rPr>
            <a:t>تبیین در جلسات</a:t>
          </a:r>
          <a:endParaRPr lang="fa-IR" sz="1800" b="1" dirty="0">
            <a:ln/>
            <a:effectLst/>
            <a:cs typeface="B Traffic" pitchFamily="2" charset="-78"/>
          </a:endParaRPr>
        </a:p>
      </dgm:t>
    </dgm:pt>
    <dgm:pt modelId="{F7DE9433-7BA7-4907-B5C1-E2530A1CACC1}" type="parTrans" cxnId="{FE242324-9682-4B46-99CF-6441621DBFC9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1FEA7A20-DB84-4F8A-AD96-70359DA1A15E}" type="sibTrans" cxnId="{FE242324-9682-4B46-99CF-6441621DBFC9}">
      <dgm:prSet/>
      <dgm:spPr/>
      <dgm:t>
        <a:bodyPr/>
        <a:lstStyle/>
        <a:p>
          <a:pPr rtl="1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fa-IR" sz="1800" b="1">
            <a:ln>
              <a:noFill/>
            </a:ln>
            <a:solidFill>
              <a:schemeClr val="tx1"/>
            </a:solidFill>
            <a:effectLst/>
            <a:cs typeface="B Traffic" pitchFamily="2" charset="-78"/>
          </a:endParaRPr>
        </a:p>
      </dgm:t>
    </dgm:pt>
    <dgm:pt modelId="{1818B23C-CE5F-4B47-B8D5-366102D7F41D}" type="pres">
      <dgm:prSet presAssocID="{97D3C631-9798-40C1-84BE-48691BCD407C}" presName="Name0" presStyleCnt="0">
        <dgm:presLayoutVars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9642B574-DAB4-444A-9329-D4CD725D1E16}" type="pres">
      <dgm:prSet presAssocID="{8D691132-CDFA-436A-95AA-C138DC5E7963}" presName="parComposite" presStyleCnt="0"/>
      <dgm:spPr/>
      <dgm:t>
        <a:bodyPr/>
        <a:lstStyle/>
        <a:p>
          <a:pPr rtl="1"/>
          <a:endParaRPr lang="fa-IR"/>
        </a:p>
      </dgm:t>
    </dgm:pt>
    <dgm:pt modelId="{69958B57-7115-404D-9CBE-F4CAE6F57ACE}" type="pres">
      <dgm:prSet presAssocID="{8D691132-CDFA-436A-95AA-C138DC5E7963}" presName="parPipe" presStyleLbl="node1" presStyleIdx="0" presStyleCnt="4"/>
      <dgm:spPr/>
      <dgm:t>
        <a:bodyPr/>
        <a:lstStyle/>
        <a:p>
          <a:pPr rtl="1"/>
          <a:endParaRPr lang="fa-IR"/>
        </a:p>
      </dgm:t>
    </dgm:pt>
    <dgm:pt modelId="{0A38450B-D28A-4E93-86BC-34304460BC93}" type="pres">
      <dgm:prSet presAssocID="{8D691132-CDFA-436A-95AA-C138DC5E7963}" presName="parLine" presStyleLbl="parChTrans1D1" presStyleIdx="0" presStyleCnt="4"/>
      <dgm:spPr/>
      <dgm:t>
        <a:bodyPr/>
        <a:lstStyle/>
        <a:p>
          <a:pPr rtl="1"/>
          <a:endParaRPr lang="fa-IR"/>
        </a:p>
      </dgm:t>
    </dgm:pt>
    <dgm:pt modelId="{785BEE42-74E3-4DEC-A50F-233EE7DBF31B}" type="pres">
      <dgm:prSet presAssocID="{8D691132-CDFA-436A-95AA-C138DC5E7963}" presName="parTx" presStyleLbl="revTx" presStyleIdx="0" presStyleCnt="4"/>
      <dgm:spPr/>
      <dgm:t>
        <a:bodyPr/>
        <a:lstStyle/>
        <a:p>
          <a:pPr rtl="1"/>
          <a:endParaRPr lang="fa-IR"/>
        </a:p>
      </dgm:t>
    </dgm:pt>
    <dgm:pt modelId="{40917920-8ABC-497B-89EC-52EB4070FB11}" type="pres">
      <dgm:prSet presAssocID="{0CCFDB70-CEEC-4F13-BB1D-CE025F794959}" presName="parSpaceRev" presStyleCnt="0"/>
      <dgm:spPr/>
      <dgm:t>
        <a:bodyPr/>
        <a:lstStyle/>
        <a:p>
          <a:endParaRPr lang="en-US"/>
        </a:p>
      </dgm:t>
    </dgm:pt>
    <dgm:pt modelId="{01955820-2EAC-4727-8891-628CA1EA72E9}" type="pres">
      <dgm:prSet presAssocID="{8D691132-CDFA-436A-95AA-C138DC5E7963}" presName="parBackupRev" presStyleCnt="0"/>
      <dgm:spPr/>
      <dgm:t>
        <a:bodyPr/>
        <a:lstStyle/>
        <a:p>
          <a:endParaRPr lang="en-US"/>
        </a:p>
      </dgm:t>
    </dgm:pt>
    <dgm:pt modelId="{A22BE4D2-D4AD-4347-ADB6-B1EFFDF3E29E}" type="pres">
      <dgm:prSet presAssocID="{78E98CA5-ABBF-439F-80FA-4D787609CBCB}" presName="parComposite" presStyleCnt="0"/>
      <dgm:spPr/>
      <dgm:t>
        <a:bodyPr/>
        <a:lstStyle/>
        <a:p>
          <a:pPr rtl="1"/>
          <a:endParaRPr lang="fa-IR"/>
        </a:p>
      </dgm:t>
    </dgm:pt>
    <dgm:pt modelId="{CB2C4895-A6CD-400F-8B8C-B7B9A8E6A2B9}" type="pres">
      <dgm:prSet presAssocID="{78E98CA5-ABBF-439F-80FA-4D787609CBCB}" presName="parPipe" presStyleLbl="node1" presStyleIdx="1" presStyleCnt="4"/>
      <dgm:spPr/>
      <dgm:t>
        <a:bodyPr/>
        <a:lstStyle/>
        <a:p>
          <a:pPr rtl="1"/>
          <a:endParaRPr lang="fa-IR"/>
        </a:p>
      </dgm:t>
    </dgm:pt>
    <dgm:pt modelId="{977F1D79-01AE-4E9D-8D25-939262A90A07}" type="pres">
      <dgm:prSet presAssocID="{78E98CA5-ABBF-439F-80FA-4D787609CBCB}" presName="parLine" presStyleLbl="parChTrans1D1" presStyleIdx="1" presStyleCnt="4"/>
      <dgm:spPr/>
      <dgm:t>
        <a:bodyPr/>
        <a:lstStyle/>
        <a:p>
          <a:pPr rtl="1"/>
          <a:endParaRPr lang="fa-IR"/>
        </a:p>
      </dgm:t>
    </dgm:pt>
    <dgm:pt modelId="{6E0EE775-A736-43D8-9E6A-D0A69BBB8F99}" type="pres">
      <dgm:prSet presAssocID="{78E98CA5-ABBF-439F-80FA-4D787609CBCB}" presName="parTx" presStyleLbl="revTx" presStyleIdx="1" presStyleCnt="4"/>
      <dgm:spPr/>
      <dgm:t>
        <a:bodyPr/>
        <a:lstStyle/>
        <a:p>
          <a:pPr rtl="1"/>
          <a:endParaRPr lang="fa-IR"/>
        </a:p>
      </dgm:t>
    </dgm:pt>
    <dgm:pt modelId="{68B76218-FACB-4D07-A449-FA63B9F70D9F}" type="pres">
      <dgm:prSet presAssocID="{48E69B14-1C2D-45E4-B3BE-6C12F4D0B55E}" presName="parSpaceRev" presStyleCnt="0"/>
      <dgm:spPr/>
      <dgm:t>
        <a:bodyPr/>
        <a:lstStyle/>
        <a:p>
          <a:endParaRPr lang="en-US"/>
        </a:p>
      </dgm:t>
    </dgm:pt>
    <dgm:pt modelId="{A256E1BC-C408-4F32-91C7-642F55971380}" type="pres">
      <dgm:prSet presAssocID="{78E98CA5-ABBF-439F-80FA-4D787609CBCB}" presName="parBackupRev" presStyleCnt="0"/>
      <dgm:spPr/>
      <dgm:t>
        <a:bodyPr/>
        <a:lstStyle/>
        <a:p>
          <a:endParaRPr lang="en-US"/>
        </a:p>
      </dgm:t>
    </dgm:pt>
    <dgm:pt modelId="{46F5BE2E-1C90-4859-8C47-69B2A24C473E}" type="pres">
      <dgm:prSet presAssocID="{CC731BD3-1E61-440D-BB55-B04FA253A54E}" presName="parComposite" presStyleCnt="0"/>
      <dgm:spPr/>
      <dgm:t>
        <a:bodyPr/>
        <a:lstStyle/>
        <a:p>
          <a:pPr rtl="1"/>
          <a:endParaRPr lang="fa-IR"/>
        </a:p>
      </dgm:t>
    </dgm:pt>
    <dgm:pt modelId="{9DF1E972-6C47-4E21-8D8E-88B0AE8E3CB4}" type="pres">
      <dgm:prSet presAssocID="{CC731BD3-1E61-440D-BB55-B04FA253A54E}" presName="parPipe" presStyleLbl="node1" presStyleIdx="2" presStyleCnt="4"/>
      <dgm:spPr/>
      <dgm:t>
        <a:bodyPr/>
        <a:lstStyle/>
        <a:p>
          <a:pPr rtl="1"/>
          <a:endParaRPr lang="fa-IR"/>
        </a:p>
      </dgm:t>
    </dgm:pt>
    <dgm:pt modelId="{1236CD39-4E8A-4426-ABA5-4C1B378B8B93}" type="pres">
      <dgm:prSet presAssocID="{CC731BD3-1E61-440D-BB55-B04FA253A54E}" presName="parLine" presStyleLbl="parChTrans1D1" presStyleIdx="2" presStyleCnt="4"/>
      <dgm:spPr/>
      <dgm:t>
        <a:bodyPr/>
        <a:lstStyle/>
        <a:p>
          <a:pPr rtl="1"/>
          <a:endParaRPr lang="fa-IR"/>
        </a:p>
      </dgm:t>
    </dgm:pt>
    <dgm:pt modelId="{D540D243-F22D-403A-9E03-85EB78299E5E}" type="pres">
      <dgm:prSet presAssocID="{CC731BD3-1E61-440D-BB55-B04FA253A54E}" presName="parTx" presStyleLbl="revTx" presStyleIdx="2" presStyleCnt="4"/>
      <dgm:spPr/>
      <dgm:t>
        <a:bodyPr/>
        <a:lstStyle/>
        <a:p>
          <a:pPr rtl="1"/>
          <a:endParaRPr lang="fa-IR"/>
        </a:p>
      </dgm:t>
    </dgm:pt>
    <dgm:pt modelId="{188A6530-0C0F-4BF5-8F22-021A83330F6D}" type="pres">
      <dgm:prSet presAssocID="{FEF16E4D-5ED4-450F-BA01-586FC44DFF41}" presName="parSpaceRev" presStyleCnt="0"/>
      <dgm:spPr/>
      <dgm:t>
        <a:bodyPr/>
        <a:lstStyle/>
        <a:p>
          <a:endParaRPr lang="en-US"/>
        </a:p>
      </dgm:t>
    </dgm:pt>
    <dgm:pt modelId="{6D435665-0C1F-42B2-8A79-C33658E3DD48}" type="pres">
      <dgm:prSet presAssocID="{CC731BD3-1E61-440D-BB55-B04FA253A54E}" presName="parBackupRev" presStyleCnt="0"/>
      <dgm:spPr/>
      <dgm:t>
        <a:bodyPr/>
        <a:lstStyle/>
        <a:p>
          <a:endParaRPr lang="en-US"/>
        </a:p>
      </dgm:t>
    </dgm:pt>
    <dgm:pt modelId="{9BA78CBE-685B-4449-813A-7587F51B85E8}" type="pres">
      <dgm:prSet presAssocID="{BE00DD85-CF09-4C16-A974-58C2E4344117}" presName="parComposite" presStyleCnt="0"/>
      <dgm:spPr/>
      <dgm:t>
        <a:bodyPr/>
        <a:lstStyle/>
        <a:p>
          <a:pPr rtl="1"/>
          <a:endParaRPr lang="fa-IR"/>
        </a:p>
      </dgm:t>
    </dgm:pt>
    <dgm:pt modelId="{98E427FF-3EEC-4C15-BD64-AB332E57FF82}" type="pres">
      <dgm:prSet presAssocID="{BE00DD85-CF09-4C16-A974-58C2E4344117}" presName="parPipe" presStyleLbl="node1" presStyleIdx="3" presStyleCnt="4"/>
      <dgm:spPr/>
      <dgm:t>
        <a:bodyPr/>
        <a:lstStyle/>
        <a:p>
          <a:pPr rtl="1"/>
          <a:endParaRPr lang="fa-IR"/>
        </a:p>
      </dgm:t>
    </dgm:pt>
    <dgm:pt modelId="{6DCAC97E-BE0F-457A-B975-D350DC2473A7}" type="pres">
      <dgm:prSet presAssocID="{BE00DD85-CF09-4C16-A974-58C2E4344117}" presName="parLine" presStyleLbl="parChTrans1D1" presStyleIdx="3" presStyleCnt="4"/>
      <dgm:spPr/>
      <dgm:t>
        <a:bodyPr/>
        <a:lstStyle/>
        <a:p>
          <a:pPr rtl="1"/>
          <a:endParaRPr lang="fa-IR"/>
        </a:p>
      </dgm:t>
    </dgm:pt>
    <dgm:pt modelId="{69B26030-DD6D-4160-80E8-1C89D9FC505D}" type="pres">
      <dgm:prSet presAssocID="{BE00DD85-CF09-4C16-A974-58C2E4344117}" presName="parTx" presStyleLbl="revTx" presStyleIdx="3" presStyleCnt="4"/>
      <dgm:spPr/>
      <dgm:t>
        <a:bodyPr/>
        <a:lstStyle/>
        <a:p>
          <a:pPr rtl="1"/>
          <a:endParaRPr lang="fa-IR"/>
        </a:p>
      </dgm:t>
    </dgm:pt>
    <dgm:pt modelId="{7AD35AE7-624E-4494-A270-9C2D32268AE4}" type="pres">
      <dgm:prSet presAssocID="{1FEA7A20-DB84-4F8A-AD96-70359DA1A15E}" presName="parSpaceRev" presStyleCnt="0"/>
      <dgm:spPr/>
      <dgm:t>
        <a:bodyPr/>
        <a:lstStyle/>
        <a:p>
          <a:endParaRPr lang="en-US"/>
        </a:p>
      </dgm:t>
    </dgm:pt>
    <dgm:pt modelId="{A2F61F41-0C60-4C53-864A-8A0D025513A8}" type="pres">
      <dgm:prSet presAssocID="{BE00DD85-CF09-4C16-A974-58C2E4344117}" presName="parBackupRev" presStyleCnt="0"/>
      <dgm:spPr/>
      <dgm:t>
        <a:bodyPr/>
        <a:lstStyle/>
        <a:p>
          <a:endParaRPr lang="en-US"/>
        </a:p>
      </dgm:t>
    </dgm:pt>
  </dgm:ptLst>
  <dgm:cxnLst>
    <dgm:cxn modelId="{AC5B9092-54F8-4BB0-B462-7A6A9DB4AD34}" srcId="{97D3C631-9798-40C1-84BE-48691BCD407C}" destId="{8D691132-CDFA-436A-95AA-C138DC5E7963}" srcOrd="0" destOrd="0" parTransId="{31FFD489-C3AC-4F68-88AF-230A4758FB08}" sibTransId="{0CCFDB70-CEEC-4F13-BB1D-CE025F794959}"/>
    <dgm:cxn modelId="{F8D25272-B4D3-430D-949D-98403AC473DD}" type="presOf" srcId="{78E98CA5-ABBF-439F-80FA-4D787609CBCB}" destId="{6E0EE775-A736-43D8-9E6A-D0A69BBB8F99}" srcOrd="0" destOrd="0" presId="urn:microsoft.com/office/officeart/2008/layout/TimelinePipe"/>
    <dgm:cxn modelId="{E2ED980F-B0C7-4ACC-BBF3-0A76D412F5A1}" type="presOf" srcId="{8D691132-CDFA-436A-95AA-C138DC5E7963}" destId="{785BEE42-74E3-4DEC-A50F-233EE7DBF31B}" srcOrd="0" destOrd="0" presId="urn:microsoft.com/office/officeart/2008/layout/TimelinePipe"/>
    <dgm:cxn modelId="{FE242324-9682-4B46-99CF-6441621DBFC9}" srcId="{97D3C631-9798-40C1-84BE-48691BCD407C}" destId="{BE00DD85-CF09-4C16-A974-58C2E4344117}" srcOrd="3" destOrd="0" parTransId="{F7DE9433-7BA7-4907-B5C1-E2530A1CACC1}" sibTransId="{1FEA7A20-DB84-4F8A-AD96-70359DA1A15E}"/>
    <dgm:cxn modelId="{5D8F7FB5-2D13-4998-B694-198F6AF51B2D}" srcId="{97D3C631-9798-40C1-84BE-48691BCD407C}" destId="{78E98CA5-ABBF-439F-80FA-4D787609CBCB}" srcOrd="1" destOrd="0" parTransId="{CE9FBC5B-9947-447D-93B0-F4D7BE83FA24}" sibTransId="{48E69B14-1C2D-45E4-B3BE-6C12F4D0B55E}"/>
    <dgm:cxn modelId="{59E2C637-1D9A-4CED-8A0C-1BC2CAF176C6}" type="presOf" srcId="{CC731BD3-1E61-440D-BB55-B04FA253A54E}" destId="{D540D243-F22D-403A-9E03-85EB78299E5E}" srcOrd="0" destOrd="0" presId="urn:microsoft.com/office/officeart/2008/layout/TimelinePipe"/>
    <dgm:cxn modelId="{046A3A0B-DE84-431F-A312-3E52256033AA}" type="presOf" srcId="{BE00DD85-CF09-4C16-A974-58C2E4344117}" destId="{69B26030-DD6D-4160-80E8-1C89D9FC505D}" srcOrd="0" destOrd="0" presId="urn:microsoft.com/office/officeart/2008/layout/TimelinePipe"/>
    <dgm:cxn modelId="{B82E2EFB-A45B-4483-99C7-6D77CC8A927D}" type="presOf" srcId="{97D3C631-9798-40C1-84BE-48691BCD407C}" destId="{1818B23C-CE5F-4B47-B8D5-366102D7F41D}" srcOrd="0" destOrd="0" presId="urn:microsoft.com/office/officeart/2008/layout/TimelinePipe"/>
    <dgm:cxn modelId="{1172F449-8FAF-4E1D-8590-D2FE7B5CFBE9}" srcId="{97D3C631-9798-40C1-84BE-48691BCD407C}" destId="{CC731BD3-1E61-440D-BB55-B04FA253A54E}" srcOrd="2" destOrd="0" parTransId="{D39F288A-FE94-4BC1-B390-D6A1C096F619}" sibTransId="{FEF16E4D-5ED4-450F-BA01-586FC44DFF41}"/>
    <dgm:cxn modelId="{EB0F896A-BA7F-4FA1-8FBD-3A0A79FA38C0}" type="presParOf" srcId="{1818B23C-CE5F-4B47-B8D5-366102D7F41D}" destId="{9642B574-DAB4-444A-9329-D4CD725D1E16}" srcOrd="0" destOrd="0" presId="urn:microsoft.com/office/officeart/2008/layout/TimelinePipe"/>
    <dgm:cxn modelId="{D51DB1D0-723F-4B50-BAFC-1C3A531EADD5}" type="presParOf" srcId="{9642B574-DAB4-444A-9329-D4CD725D1E16}" destId="{69958B57-7115-404D-9CBE-F4CAE6F57ACE}" srcOrd="0" destOrd="0" presId="urn:microsoft.com/office/officeart/2008/layout/TimelinePipe"/>
    <dgm:cxn modelId="{FF34AF6B-CEAF-4291-9CB8-F9D17D386A7C}" type="presParOf" srcId="{9642B574-DAB4-444A-9329-D4CD725D1E16}" destId="{0A38450B-D28A-4E93-86BC-34304460BC93}" srcOrd="1" destOrd="0" presId="urn:microsoft.com/office/officeart/2008/layout/TimelinePipe"/>
    <dgm:cxn modelId="{994FA6FE-B170-4E02-A255-434D0451E009}" type="presParOf" srcId="{9642B574-DAB4-444A-9329-D4CD725D1E16}" destId="{785BEE42-74E3-4DEC-A50F-233EE7DBF31B}" srcOrd="2" destOrd="0" presId="urn:microsoft.com/office/officeart/2008/layout/TimelinePipe"/>
    <dgm:cxn modelId="{D5427132-31E3-4619-BBC6-0F063F4AC64D}" type="presParOf" srcId="{1818B23C-CE5F-4B47-B8D5-366102D7F41D}" destId="{40917920-8ABC-497B-89EC-52EB4070FB11}" srcOrd="1" destOrd="0" presId="urn:microsoft.com/office/officeart/2008/layout/TimelinePipe"/>
    <dgm:cxn modelId="{34A3DEFD-A77D-4BC3-B8A6-719EEF858B54}" type="presParOf" srcId="{1818B23C-CE5F-4B47-B8D5-366102D7F41D}" destId="{01955820-2EAC-4727-8891-628CA1EA72E9}" srcOrd="2" destOrd="0" presId="urn:microsoft.com/office/officeart/2008/layout/TimelinePipe"/>
    <dgm:cxn modelId="{F9E1EF62-52BD-4896-8D16-EAD64F9F3BF4}" type="presParOf" srcId="{1818B23C-CE5F-4B47-B8D5-366102D7F41D}" destId="{A22BE4D2-D4AD-4347-ADB6-B1EFFDF3E29E}" srcOrd="3" destOrd="0" presId="urn:microsoft.com/office/officeart/2008/layout/TimelinePipe"/>
    <dgm:cxn modelId="{95583C23-4DB8-43AA-8A1B-C4569CE676F2}" type="presParOf" srcId="{A22BE4D2-D4AD-4347-ADB6-B1EFFDF3E29E}" destId="{CB2C4895-A6CD-400F-8B8C-B7B9A8E6A2B9}" srcOrd="0" destOrd="0" presId="urn:microsoft.com/office/officeart/2008/layout/TimelinePipe"/>
    <dgm:cxn modelId="{5F82A626-1871-4F20-85F0-21EBA529FADE}" type="presParOf" srcId="{A22BE4D2-D4AD-4347-ADB6-B1EFFDF3E29E}" destId="{977F1D79-01AE-4E9D-8D25-939262A90A07}" srcOrd="1" destOrd="0" presId="urn:microsoft.com/office/officeart/2008/layout/TimelinePipe"/>
    <dgm:cxn modelId="{2DF5BBB9-C654-48CD-B67C-4E97DF932994}" type="presParOf" srcId="{A22BE4D2-D4AD-4347-ADB6-B1EFFDF3E29E}" destId="{6E0EE775-A736-43D8-9E6A-D0A69BBB8F99}" srcOrd="2" destOrd="0" presId="urn:microsoft.com/office/officeart/2008/layout/TimelinePipe"/>
    <dgm:cxn modelId="{7279C849-7AF9-47C5-8BA0-5EB6206878A8}" type="presParOf" srcId="{1818B23C-CE5F-4B47-B8D5-366102D7F41D}" destId="{68B76218-FACB-4D07-A449-FA63B9F70D9F}" srcOrd="4" destOrd="0" presId="urn:microsoft.com/office/officeart/2008/layout/TimelinePipe"/>
    <dgm:cxn modelId="{C7D00A83-E421-4B15-AD29-F0AE6B216E79}" type="presParOf" srcId="{1818B23C-CE5F-4B47-B8D5-366102D7F41D}" destId="{A256E1BC-C408-4F32-91C7-642F55971380}" srcOrd="5" destOrd="0" presId="urn:microsoft.com/office/officeart/2008/layout/TimelinePipe"/>
    <dgm:cxn modelId="{3B3ED52D-E48C-43AA-9CCF-B2081B3EC789}" type="presParOf" srcId="{1818B23C-CE5F-4B47-B8D5-366102D7F41D}" destId="{46F5BE2E-1C90-4859-8C47-69B2A24C473E}" srcOrd="6" destOrd="0" presId="urn:microsoft.com/office/officeart/2008/layout/TimelinePipe"/>
    <dgm:cxn modelId="{95F6106E-24C4-4927-9190-B4D241A7EB2F}" type="presParOf" srcId="{46F5BE2E-1C90-4859-8C47-69B2A24C473E}" destId="{9DF1E972-6C47-4E21-8D8E-88B0AE8E3CB4}" srcOrd="0" destOrd="0" presId="urn:microsoft.com/office/officeart/2008/layout/TimelinePipe"/>
    <dgm:cxn modelId="{C3FE6814-4611-49D0-8C7F-AA2767C4E629}" type="presParOf" srcId="{46F5BE2E-1C90-4859-8C47-69B2A24C473E}" destId="{1236CD39-4E8A-4426-ABA5-4C1B378B8B93}" srcOrd="1" destOrd="0" presId="urn:microsoft.com/office/officeart/2008/layout/TimelinePipe"/>
    <dgm:cxn modelId="{F4321848-9D17-4C58-8977-09F98B0BCDCC}" type="presParOf" srcId="{46F5BE2E-1C90-4859-8C47-69B2A24C473E}" destId="{D540D243-F22D-403A-9E03-85EB78299E5E}" srcOrd="2" destOrd="0" presId="urn:microsoft.com/office/officeart/2008/layout/TimelinePipe"/>
    <dgm:cxn modelId="{FC2876BE-D8B5-4FB5-A54F-F0844F59EF94}" type="presParOf" srcId="{1818B23C-CE5F-4B47-B8D5-366102D7F41D}" destId="{188A6530-0C0F-4BF5-8F22-021A83330F6D}" srcOrd="7" destOrd="0" presId="urn:microsoft.com/office/officeart/2008/layout/TimelinePipe"/>
    <dgm:cxn modelId="{6CFA4635-E090-4C1D-BC97-698D5265C107}" type="presParOf" srcId="{1818B23C-CE5F-4B47-B8D5-366102D7F41D}" destId="{6D435665-0C1F-42B2-8A79-C33658E3DD48}" srcOrd="8" destOrd="0" presId="urn:microsoft.com/office/officeart/2008/layout/TimelinePipe"/>
    <dgm:cxn modelId="{FF7C21CF-2B47-43C6-9249-CE68D136F21E}" type="presParOf" srcId="{1818B23C-CE5F-4B47-B8D5-366102D7F41D}" destId="{9BA78CBE-685B-4449-813A-7587F51B85E8}" srcOrd="9" destOrd="0" presId="urn:microsoft.com/office/officeart/2008/layout/TimelinePipe"/>
    <dgm:cxn modelId="{E305D89A-966C-430B-B579-C4AD92A285CA}" type="presParOf" srcId="{9BA78CBE-685B-4449-813A-7587F51B85E8}" destId="{98E427FF-3EEC-4C15-BD64-AB332E57FF82}" srcOrd="0" destOrd="0" presId="urn:microsoft.com/office/officeart/2008/layout/TimelinePipe"/>
    <dgm:cxn modelId="{0E563B0A-E802-4D0C-ACDC-1EDE56F685F4}" type="presParOf" srcId="{9BA78CBE-685B-4449-813A-7587F51B85E8}" destId="{6DCAC97E-BE0F-457A-B975-D350DC2473A7}" srcOrd="1" destOrd="0" presId="urn:microsoft.com/office/officeart/2008/layout/TimelinePipe"/>
    <dgm:cxn modelId="{47058519-A40A-43A7-8867-FF26874F6608}" type="presParOf" srcId="{9BA78CBE-685B-4449-813A-7587F51B85E8}" destId="{69B26030-DD6D-4160-80E8-1C89D9FC505D}" srcOrd="2" destOrd="0" presId="urn:microsoft.com/office/officeart/2008/layout/TimelinePipe"/>
    <dgm:cxn modelId="{66658FEB-2E17-4CC0-B9EF-64ACAA9C0F97}" type="presParOf" srcId="{1818B23C-CE5F-4B47-B8D5-366102D7F41D}" destId="{7AD35AE7-624E-4494-A270-9C2D32268AE4}" srcOrd="10" destOrd="0" presId="urn:microsoft.com/office/officeart/2008/layout/TimelinePipe"/>
    <dgm:cxn modelId="{AD4716C8-7BC0-4A38-95B8-71576E68A891}" type="presParOf" srcId="{1818B23C-CE5F-4B47-B8D5-366102D7F41D}" destId="{A2F61F41-0C60-4C53-864A-8A0D025513A8}" srcOrd="11" destOrd="0" presId="urn:microsoft.com/office/officeart/2008/layout/TimelinePipe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B4991A-8E42-4D5B-B935-0D4719B6BA68}" type="doc">
      <dgm:prSet loTypeId="urn:microsoft.com/office/officeart/2005/8/layout/vList3#1" loCatId="list" qsTypeId="urn:microsoft.com/office/officeart/2005/8/quickstyle/simple3" qsCatId="simple" csTypeId="urn:microsoft.com/office/officeart/2005/8/colors/colorful1#11" csCatId="colorful" phldr="1"/>
      <dgm:spPr/>
    </dgm:pt>
    <dgm:pt modelId="{3AD64662-5806-4315-B7E2-EEEAE6C002B4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برپایی جلسات درون گروهی</a:t>
          </a:r>
          <a:endParaRPr lang="fa-IR" sz="2800" b="1" dirty="0">
            <a:cs typeface="B Traffic" pitchFamily="2" charset="-78"/>
          </a:endParaRPr>
        </a:p>
      </dgm:t>
    </dgm:pt>
    <dgm:pt modelId="{86958900-22DF-48E3-A7D3-DEF7F50F8B54}" type="parTrans" cxnId="{F8E21982-F9BB-4B44-89C1-77D7CC02B264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F5ACBAE7-6A08-4D5F-B2D1-D52A15879FDB}" type="sibTrans" cxnId="{F8E21982-F9BB-4B44-89C1-77D7CC02B264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2F9D9FAD-3BBC-4FF7-BCAC-84D5EF5DF63D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دوره های معرفتی برون گروهی</a:t>
          </a:r>
          <a:endParaRPr lang="fa-IR" sz="2800" b="1" dirty="0">
            <a:cs typeface="B Traffic" pitchFamily="2" charset="-78"/>
          </a:endParaRPr>
        </a:p>
      </dgm:t>
    </dgm:pt>
    <dgm:pt modelId="{FB6D1909-7C5B-474D-91CB-7039A6128ABA}" type="parTrans" cxnId="{7C3E60FE-3D4B-4456-939C-1BBA13C09DED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E1A1DA76-28E0-4A98-8E0E-891CBC67C0CB}" type="sibTrans" cxnId="{7C3E60FE-3D4B-4456-939C-1BBA13C09DED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32D96304-AC07-4F3A-8C5C-AF40C6DEBEA6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ارائه سیر مطالعاتی</a:t>
          </a:r>
          <a:endParaRPr lang="fa-IR" sz="2800" b="1" dirty="0">
            <a:cs typeface="B Traffic" pitchFamily="2" charset="-78"/>
          </a:endParaRPr>
        </a:p>
      </dgm:t>
    </dgm:pt>
    <dgm:pt modelId="{BDAA4EDB-2A00-492C-B79F-7D0FB82A5F0D}" type="parTrans" cxnId="{B16D5E29-9F30-4060-891C-E4E1816FC5E9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D768A44A-88FC-47A7-BB2A-A8E939BDB07D}" type="sibTrans" cxnId="{B16D5E29-9F30-4060-891C-E4E1816FC5E9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6831042B-2EAD-449E-BB86-E67739D8D3BC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تحقیق و پژوهش</a:t>
          </a:r>
          <a:endParaRPr lang="fa-IR" sz="2800" b="1" dirty="0">
            <a:cs typeface="B Traffic" pitchFamily="2" charset="-78"/>
          </a:endParaRPr>
        </a:p>
      </dgm:t>
    </dgm:pt>
    <dgm:pt modelId="{F022B89C-A5D0-4A80-B0A3-E415E7E4583E}" type="parTrans" cxnId="{DC75A6F0-46F3-411F-B592-27A77979B28A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0C30EF68-A3ED-44D7-BCAF-A7C850996D0B}" type="sibTrans" cxnId="{DC75A6F0-46F3-411F-B592-27A77979B28A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6E6415CE-E310-46D3-BB60-3E15E1E32062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همایش های تخصصی</a:t>
          </a:r>
          <a:endParaRPr lang="fa-IR" sz="2800" b="1" dirty="0">
            <a:cs typeface="B Traffic" pitchFamily="2" charset="-78"/>
          </a:endParaRPr>
        </a:p>
      </dgm:t>
    </dgm:pt>
    <dgm:pt modelId="{93C33322-3FB8-4E8C-A6E8-AB14D26F57C4}" type="parTrans" cxnId="{A583FEC4-F4C2-44D6-ACE3-6916F5F1AF5A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2C6E3567-5411-4C13-89BC-570EF35AE652}" type="sibTrans" cxnId="{A583FEC4-F4C2-44D6-ACE3-6916F5F1AF5A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D6A9E5E8-4E0C-40BA-A128-1E8434F17788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Traffic" pitchFamily="2" charset="-78"/>
            </a:rPr>
            <a:t>مسابقات کتابخوانی</a:t>
          </a:r>
          <a:endParaRPr lang="fa-IR" sz="2800" b="1" dirty="0">
            <a:cs typeface="B Traffic" pitchFamily="2" charset="-78"/>
          </a:endParaRPr>
        </a:p>
      </dgm:t>
    </dgm:pt>
    <dgm:pt modelId="{4E852FAF-26B9-4C2E-92EF-19E85DA5D366}" type="parTrans" cxnId="{4EF3C91B-EE9D-40F4-A95B-92667057BBBD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F80FB616-8A34-4A7A-899B-460ACBFD0579}" type="sibTrans" cxnId="{4EF3C91B-EE9D-40F4-A95B-92667057BBBD}">
      <dgm:prSet/>
      <dgm:spPr/>
      <dgm:t>
        <a:bodyPr/>
        <a:lstStyle/>
        <a:p>
          <a:pPr rtl="1"/>
          <a:endParaRPr lang="fa-IR" sz="2800" b="1">
            <a:cs typeface="B Traffic" pitchFamily="2" charset="-78"/>
          </a:endParaRPr>
        </a:p>
      </dgm:t>
    </dgm:pt>
    <dgm:pt modelId="{4E50F6C6-63C2-4E63-AE35-77A536B3B346}" type="pres">
      <dgm:prSet presAssocID="{2EB4991A-8E42-4D5B-B935-0D4719B6BA68}" presName="linearFlow" presStyleCnt="0">
        <dgm:presLayoutVars>
          <dgm:dir val="rev"/>
          <dgm:resizeHandles val="exact"/>
        </dgm:presLayoutVars>
      </dgm:prSet>
      <dgm:spPr/>
    </dgm:pt>
    <dgm:pt modelId="{39F0C607-F421-40AF-9669-DC64E6C99B07}" type="pres">
      <dgm:prSet presAssocID="{3AD64662-5806-4315-B7E2-EEEAE6C002B4}" presName="composite" presStyleCnt="0"/>
      <dgm:spPr/>
    </dgm:pt>
    <dgm:pt modelId="{934A8099-73A7-4C0B-827B-9AB4CFFBEA80}" type="pres">
      <dgm:prSet presAssocID="{3AD64662-5806-4315-B7E2-EEEAE6C002B4}" presName="imgShp" presStyleLbl="fgImgPlace1" presStyleIdx="0" presStyleCnt="6" custLinFactNeighborX="930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BF83CEAA-35F0-4327-82C7-2EBA454D43F1}" type="pres">
      <dgm:prSet presAssocID="{3AD64662-5806-4315-B7E2-EEEAE6C002B4}" presName="txShp" presStyleLbl="node1" presStyleIdx="0" presStyleCnt="6" custScaleX="13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D3097-0D31-4086-A19D-4FCE6EB58071}" type="pres">
      <dgm:prSet presAssocID="{F5ACBAE7-6A08-4D5F-B2D1-D52A15879FDB}" presName="spacing" presStyleCnt="0"/>
      <dgm:spPr/>
    </dgm:pt>
    <dgm:pt modelId="{3CE857BE-D72E-483A-BFCD-F4FE0CB27D6E}" type="pres">
      <dgm:prSet presAssocID="{2F9D9FAD-3BBC-4FF7-BCAC-84D5EF5DF63D}" presName="composite" presStyleCnt="0"/>
      <dgm:spPr/>
    </dgm:pt>
    <dgm:pt modelId="{1F97B571-8FA5-46AB-8CFC-1264D99DCB3A}" type="pres">
      <dgm:prSet presAssocID="{2F9D9FAD-3BBC-4FF7-BCAC-84D5EF5DF63D}" presName="imgShp" presStyleLbl="fgImgPlace1" presStyleIdx="1" presStyleCnt="6" custLinFactNeighborX="9304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/>
          </a:solidFill>
        </a:ln>
      </dgm:spPr>
    </dgm:pt>
    <dgm:pt modelId="{172F220F-28C5-48B0-B8A2-56997ABB1620}" type="pres">
      <dgm:prSet presAssocID="{2F9D9FAD-3BBC-4FF7-BCAC-84D5EF5DF63D}" presName="txShp" presStyleLbl="node1" presStyleIdx="1" presStyleCnt="6" custScaleX="13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2D689-E27A-4C5D-83D0-6328E17C04E5}" type="pres">
      <dgm:prSet presAssocID="{E1A1DA76-28E0-4A98-8E0E-891CBC67C0CB}" presName="spacing" presStyleCnt="0"/>
      <dgm:spPr/>
    </dgm:pt>
    <dgm:pt modelId="{EFC9E660-B8AD-410F-82E1-3292D2A8E7F8}" type="pres">
      <dgm:prSet presAssocID="{32D96304-AC07-4F3A-8C5C-AF40C6DEBEA6}" presName="composite" presStyleCnt="0"/>
      <dgm:spPr/>
    </dgm:pt>
    <dgm:pt modelId="{B2DAE03A-6F11-4857-8B16-3F835930F49E}" type="pres">
      <dgm:prSet presAssocID="{32D96304-AC07-4F3A-8C5C-AF40C6DEBEA6}" presName="imgShp" presStyleLbl="fgImgPlace1" presStyleIdx="2" presStyleCnt="6" custLinFactNeighborX="9304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/>
          </a:solidFill>
        </a:ln>
      </dgm:spPr>
    </dgm:pt>
    <dgm:pt modelId="{74639E3F-8164-4FEE-AA1E-8C5BBB92147B}" type="pres">
      <dgm:prSet presAssocID="{32D96304-AC07-4F3A-8C5C-AF40C6DEBEA6}" presName="txShp" presStyleLbl="node1" presStyleIdx="2" presStyleCnt="6" custScaleX="1321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C77881-B5D5-4E86-A8FF-061F73A69442}" type="pres">
      <dgm:prSet presAssocID="{D768A44A-88FC-47A7-BB2A-A8E939BDB07D}" presName="spacing" presStyleCnt="0"/>
      <dgm:spPr/>
    </dgm:pt>
    <dgm:pt modelId="{527D2454-D75E-4CE7-996C-E722D3CE4D3A}" type="pres">
      <dgm:prSet presAssocID="{6831042B-2EAD-449E-BB86-E67739D8D3BC}" presName="composite" presStyleCnt="0"/>
      <dgm:spPr/>
    </dgm:pt>
    <dgm:pt modelId="{A435C254-F12A-468C-935A-78880CBD5959}" type="pres">
      <dgm:prSet presAssocID="{6831042B-2EAD-449E-BB86-E67739D8D3BC}" presName="imgShp" presStyleLbl="fgImgPlace1" presStyleIdx="3" presStyleCnt="6" custLinFactNeighborX="930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</dgm:pt>
    <dgm:pt modelId="{60585A6E-9F8D-469C-9974-5E765871B44F}" type="pres">
      <dgm:prSet presAssocID="{6831042B-2EAD-449E-BB86-E67739D8D3BC}" presName="txShp" presStyleLbl="node1" presStyleIdx="3" presStyleCnt="6" custScaleX="1321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DBDDE7-0637-45F8-B8B8-9FE707568D44}" type="pres">
      <dgm:prSet presAssocID="{0C30EF68-A3ED-44D7-BCAF-A7C850996D0B}" presName="spacing" presStyleCnt="0"/>
      <dgm:spPr/>
    </dgm:pt>
    <dgm:pt modelId="{CFA9FF2B-A4D6-44D2-ADFC-9636593CE64E}" type="pres">
      <dgm:prSet presAssocID="{6E6415CE-E310-46D3-BB60-3E15E1E32062}" presName="composite" presStyleCnt="0"/>
      <dgm:spPr/>
    </dgm:pt>
    <dgm:pt modelId="{362F29F9-77EF-4D80-AC1A-C5B71701A075}" type="pres">
      <dgm:prSet presAssocID="{6E6415CE-E310-46D3-BB60-3E15E1E32062}" presName="imgShp" presStyleLbl="fgImgPlace1" presStyleIdx="4" presStyleCnt="6" custLinFactNeighborX="9304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F1F2ABB9-69DD-445D-98E4-FECD93455E6E}" type="pres">
      <dgm:prSet presAssocID="{6E6415CE-E310-46D3-BB60-3E15E1E32062}" presName="txShp" presStyleLbl="node1" presStyleIdx="4" presStyleCnt="6" custScaleX="132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BD018-C05F-41F5-ADF8-DC3F7E3B58C1}" type="pres">
      <dgm:prSet presAssocID="{2C6E3567-5411-4C13-89BC-570EF35AE652}" presName="spacing" presStyleCnt="0"/>
      <dgm:spPr/>
    </dgm:pt>
    <dgm:pt modelId="{FEAD02BA-0E32-429E-BDE0-498811BB0DCB}" type="pres">
      <dgm:prSet presAssocID="{D6A9E5E8-4E0C-40BA-A128-1E8434F17788}" presName="composite" presStyleCnt="0"/>
      <dgm:spPr/>
    </dgm:pt>
    <dgm:pt modelId="{21224DC5-0583-4FA7-923B-AA11C0462F7D}" type="pres">
      <dgm:prSet presAssocID="{D6A9E5E8-4E0C-40BA-A128-1E8434F17788}" presName="imgShp" presStyleLbl="fgImgPlace1" presStyleIdx="5" presStyleCnt="6" custLinFactNeighborX="9304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</dgm:pt>
    <dgm:pt modelId="{1ED19B5F-BB00-43C4-BD18-C8C5094E8382}" type="pres">
      <dgm:prSet presAssocID="{D6A9E5E8-4E0C-40BA-A128-1E8434F17788}" presName="txShp" presStyleLbl="node1" presStyleIdx="5" presStyleCnt="6" custScaleX="1321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160C0AF-9269-47D8-BE1F-3917648DC828}" type="presOf" srcId="{2EB4991A-8E42-4D5B-B935-0D4719B6BA68}" destId="{4E50F6C6-63C2-4E63-AE35-77A536B3B346}" srcOrd="0" destOrd="0" presId="urn:microsoft.com/office/officeart/2005/8/layout/vList3#1"/>
    <dgm:cxn modelId="{7C3E60FE-3D4B-4456-939C-1BBA13C09DED}" srcId="{2EB4991A-8E42-4D5B-B935-0D4719B6BA68}" destId="{2F9D9FAD-3BBC-4FF7-BCAC-84D5EF5DF63D}" srcOrd="1" destOrd="0" parTransId="{FB6D1909-7C5B-474D-91CB-7039A6128ABA}" sibTransId="{E1A1DA76-28E0-4A98-8E0E-891CBC67C0CB}"/>
    <dgm:cxn modelId="{A583FEC4-F4C2-44D6-ACE3-6916F5F1AF5A}" srcId="{2EB4991A-8E42-4D5B-B935-0D4719B6BA68}" destId="{6E6415CE-E310-46D3-BB60-3E15E1E32062}" srcOrd="4" destOrd="0" parTransId="{93C33322-3FB8-4E8C-A6E8-AB14D26F57C4}" sibTransId="{2C6E3567-5411-4C13-89BC-570EF35AE652}"/>
    <dgm:cxn modelId="{477BA0C3-FF7A-45FD-BE52-E295589F13C2}" type="presOf" srcId="{6E6415CE-E310-46D3-BB60-3E15E1E32062}" destId="{F1F2ABB9-69DD-445D-98E4-FECD93455E6E}" srcOrd="0" destOrd="0" presId="urn:microsoft.com/office/officeart/2005/8/layout/vList3#1"/>
    <dgm:cxn modelId="{4EF3C91B-EE9D-40F4-A95B-92667057BBBD}" srcId="{2EB4991A-8E42-4D5B-B935-0D4719B6BA68}" destId="{D6A9E5E8-4E0C-40BA-A128-1E8434F17788}" srcOrd="5" destOrd="0" parTransId="{4E852FAF-26B9-4C2E-92EF-19E85DA5D366}" sibTransId="{F80FB616-8A34-4A7A-899B-460ACBFD0579}"/>
    <dgm:cxn modelId="{38BE8592-45A5-4184-8A6C-9F5C1FAA1B13}" type="presOf" srcId="{3AD64662-5806-4315-B7E2-EEEAE6C002B4}" destId="{BF83CEAA-35F0-4327-82C7-2EBA454D43F1}" srcOrd="0" destOrd="0" presId="urn:microsoft.com/office/officeart/2005/8/layout/vList3#1"/>
    <dgm:cxn modelId="{3A98CF55-1845-4566-921F-37FE4A773A59}" type="presOf" srcId="{6831042B-2EAD-449E-BB86-E67739D8D3BC}" destId="{60585A6E-9F8D-469C-9974-5E765871B44F}" srcOrd="0" destOrd="0" presId="urn:microsoft.com/office/officeart/2005/8/layout/vList3#1"/>
    <dgm:cxn modelId="{B031ECA6-C606-4E27-925B-B8F601CA7451}" type="presOf" srcId="{32D96304-AC07-4F3A-8C5C-AF40C6DEBEA6}" destId="{74639E3F-8164-4FEE-AA1E-8C5BBB92147B}" srcOrd="0" destOrd="0" presId="urn:microsoft.com/office/officeart/2005/8/layout/vList3#1"/>
    <dgm:cxn modelId="{F8E21982-F9BB-4B44-89C1-77D7CC02B264}" srcId="{2EB4991A-8E42-4D5B-B935-0D4719B6BA68}" destId="{3AD64662-5806-4315-B7E2-EEEAE6C002B4}" srcOrd="0" destOrd="0" parTransId="{86958900-22DF-48E3-A7D3-DEF7F50F8B54}" sibTransId="{F5ACBAE7-6A08-4D5F-B2D1-D52A15879FDB}"/>
    <dgm:cxn modelId="{3723F357-0997-4716-B611-F0EF3D495949}" type="presOf" srcId="{2F9D9FAD-3BBC-4FF7-BCAC-84D5EF5DF63D}" destId="{172F220F-28C5-48B0-B8A2-56997ABB1620}" srcOrd="0" destOrd="0" presId="urn:microsoft.com/office/officeart/2005/8/layout/vList3#1"/>
    <dgm:cxn modelId="{B16D5E29-9F30-4060-891C-E4E1816FC5E9}" srcId="{2EB4991A-8E42-4D5B-B935-0D4719B6BA68}" destId="{32D96304-AC07-4F3A-8C5C-AF40C6DEBEA6}" srcOrd="2" destOrd="0" parTransId="{BDAA4EDB-2A00-492C-B79F-7D0FB82A5F0D}" sibTransId="{D768A44A-88FC-47A7-BB2A-A8E939BDB07D}"/>
    <dgm:cxn modelId="{DC75A6F0-46F3-411F-B592-27A77979B28A}" srcId="{2EB4991A-8E42-4D5B-B935-0D4719B6BA68}" destId="{6831042B-2EAD-449E-BB86-E67739D8D3BC}" srcOrd="3" destOrd="0" parTransId="{F022B89C-A5D0-4A80-B0A3-E415E7E4583E}" sibTransId="{0C30EF68-A3ED-44D7-BCAF-A7C850996D0B}"/>
    <dgm:cxn modelId="{9CA118B0-FC13-4636-844E-F6A1CCA83C6B}" type="presOf" srcId="{D6A9E5E8-4E0C-40BA-A128-1E8434F17788}" destId="{1ED19B5F-BB00-43C4-BD18-C8C5094E8382}" srcOrd="0" destOrd="0" presId="urn:microsoft.com/office/officeart/2005/8/layout/vList3#1"/>
    <dgm:cxn modelId="{A30E6D55-8417-4C16-A8E9-AEA7B9072AD3}" type="presParOf" srcId="{4E50F6C6-63C2-4E63-AE35-77A536B3B346}" destId="{39F0C607-F421-40AF-9669-DC64E6C99B07}" srcOrd="0" destOrd="0" presId="urn:microsoft.com/office/officeart/2005/8/layout/vList3#1"/>
    <dgm:cxn modelId="{8A86CCDF-45F8-4C5C-9326-32D33FE8EB27}" type="presParOf" srcId="{39F0C607-F421-40AF-9669-DC64E6C99B07}" destId="{934A8099-73A7-4C0B-827B-9AB4CFFBEA80}" srcOrd="0" destOrd="0" presId="urn:microsoft.com/office/officeart/2005/8/layout/vList3#1"/>
    <dgm:cxn modelId="{A3C2093E-80A6-480C-A593-778D6B1DD70A}" type="presParOf" srcId="{39F0C607-F421-40AF-9669-DC64E6C99B07}" destId="{BF83CEAA-35F0-4327-82C7-2EBA454D43F1}" srcOrd="1" destOrd="0" presId="urn:microsoft.com/office/officeart/2005/8/layout/vList3#1"/>
    <dgm:cxn modelId="{180F6175-6915-41A2-9636-07504E8BCD71}" type="presParOf" srcId="{4E50F6C6-63C2-4E63-AE35-77A536B3B346}" destId="{DC7D3097-0D31-4086-A19D-4FCE6EB58071}" srcOrd="1" destOrd="0" presId="urn:microsoft.com/office/officeart/2005/8/layout/vList3#1"/>
    <dgm:cxn modelId="{2494E74B-5E57-49B0-B20B-ABBC47C3D2E5}" type="presParOf" srcId="{4E50F6C6-63C2-4E63-AE35-77A536B3B346}" destId="{3CE857BE-D72E-483A-BFCD-F4FE0CB27D6E}" srcOrd="2" destOrd="0" presId="urn:microsoft.com/office/officeart/2005/8/layout/vList3#1"/>
    <dgm:cxn modelId="{F98C57F4-30E6-4D5E-86EF-05D990A5D7E9}" type="presParOf" srcId="{3CE857BE-D72E-483A-BFCD-F4FE0CB27D6E}" destId="{1F97B571-8FA5-46AB-8CFC-1264D99DCB3A}" srcOrd="0" destOrd="0" presId="urn:microsoft.com/office/officeart/2005/8/layout/vList3#1"/>
    <dgm:cxn modelId="{6ED3C5D1-F6AA-4DB5-B6BD-9D4AF71A4824}" type="presParOf" srcId="{3CE857BE-D72E-483A-BFCD-F4FE0CB27D6E}" destId="{172F220F-28C5-48B0-B8A2-56997ABB1620}" srcOrd="1" destOrd="0" presId="urn:microsoft.com/office/officeart/2005/8/layout/vList3#1"/>
    <dgm:cxn modelId="{3BA09367-D831-486C-A380-A887ACF61474}" type="presParOf" srcId="{4E50F6C6-63C2-4E63-AE35-77A536B3B346}" destId="{0522D689-E27A-4C5D-83D0-6328E17C04E5}" srcOrd="3" destOrd="0" presId="urn:microsoft.com/office/officeart/2005/8/layout/vList3#1"/>
    <dgm:cxn modelId="{6B37FEEB-D4E1-4C94-82EB-68B9C0F45A9C}" type="presParOf" srcId="{4E50F6C6-63C2-4E63-AE35-77A536B3B346}" destId="{EFC9E660-B8AD-410F-82E1-3292D2A8E7F8}" srcOrd="4" destOrd="0" presId="urn:microsoft.com/office/officeart/2005/8/layout/vList3#1"/>
    <dgm:cxn modelId="{C8A0155C-0DAD-4404-937E-C5A85FA2766C}" type="presParOf" srcId="{EFC9E660-B8AD-410F-82E1-3292D2A8E7F8}" destId="{B2DAE03A-6F11-4857-8B16-3F835930F49E}" srcOrd="0" destOrd="0" presId="urn:microsoft.com/office/officeart/2005/8/layout/vList3#1"/>
    <dgm:cxn modelId="{BDCDC168-B90E-4252-9011-C678410ED9E7}" type="presParOf" srcId="{EFC9E660-B8AD-410F-82E1-3292D2A8E7F8}" destId="{74639E3F-8164-4FEE-AA1E-8C5BBB92147B}" srcOrd="1" destOrd="0" presId="urn:microsoft.com/office/officeart/2005/8/layout/vList3#1"/>
    <dgm:cxn modelId="{0877330C-BEA5-4A21-8DE9-B7538CA14E33}" type="presParOf" srcId="{4E50F6C6-63C2-4E63-AE35-77A536B3B346}" destId="{B4C77881-B5D5-4E86-A8FF-061F73A69442}" srcOrd="5" destOrd="0" presId="urn:microsoft.com/office/officeart/2005/8/layout/vList3#1"/>
    <dgm:cxn modelId="{7F6FBFCD-5870-448F-ABED-041C4216B4CA}" type="presParOf" srcId="{4E50F6C6-63C2-4E63-AE35-77A536B3B346}" destId="{527D2454-D75E-4CE7-996C-E722D3CE4D3A}" srcOrd="6" destOrd="0" presId="urn:microsoft.com/office/officeart/2005/8/layout/vList3#1"/>
    <dgm:cxn modelId="{90614F63-E850-4EB0-A30A-C6430F4D4FC7}" type="presParOf" srcId="{527D2454-D75E-4CE7-996C-E722D3CE4D3A}" destId="{A435C254-F12A-468C-935A-78880CBD5959}" srcOrd="0" destOrd="0" presId="urn:microsoft.com/office/officeart/2005/8/layout/vList3#1"/>
    <dgm:cxn modelId="{B67C0B5D-32A0-4CF8-A32C-1C7609FBE353}" type="presParOf" srcId="{527D2454-D75E-4CE7-996C-E722D3CE4D3A}" destId="{60585A6E-9F8D-469C-9974-5E765871B44F}" srcOrd="1" destOrd="0" presId="urn:microsoft.com/office/officeart/2005/8/layout/vList3#1"/>
    <dgm:cxn modelId="{27ED1E01-6161-47BC-9AEB-FBAD8E136052}" type="presParOf" srcId="{4E50F6C6-63C2-4E63-AE35-77A536B3B346}" destId="{9ADBDDE7-0637-45F8-B8B8-9FE707568D44}" srcOrd="7" destOrd="0" presId="urn:microsoft.com/office/officeart/2005/8/layout/vList3#1"/>
    <dgm:cxn modelId="{29C8D67C-F059-40E6-BFF6-33C22E9BAF59}" type="presParOf" srcId="{4E50F6C6-63C2-4E63-AE35-77A536B3B346}" destId="{CFA9FF2B-A4D6-44D2-ADFC-9636593CE64E}" srcOrd="8" destOrd="0" presId="urn:microsoft.com/office/officeart/2005/8/layout/vList3#1"/>
    <dgm:cxn modelId="{9E78DE9F-3DD9-4FFC-B431-67D27C1163C7}" type="presParOf" srcId="{CFA9FF2B-A4D6-44D2-ADFC-9636593CE64E}" destId="{362F29F9-77EF-4D80-AC1A-C5B71701A075}" srcOrd="0" destOrd="0" presId="urn:microsoft.com/office/officeart/2005/8/layout/vList3#1"/>
    <dgm:cxn modelId="{C3C1064F-0DD3-427D-91D6-4A1BF477197F}" type="presParOf" srcId="{CFA9FF2B-A4D6-44D2-ADFC-9636593CE64E}" destId="{F1F2ABB9-69DD-445D-98E4-FECD93455E6E}" srcOrd="1" destOrd="0" presId="urn:microsoft.com/office/officeart/2005/8/layout/vList3#1"/>
    <dgm:cxn modelId="{ACD0466C-326A-4479-8CE0-F32FD10F3674}" type="presParOf" srcId="{4E50F6C6-63C2-4E63-AE35-77A536B3B346}" destId="{E9FBD018-C05F-41F5-ADF8-DC3F7E3B58C1}" srcOrd="9" destOrd="0" presId="urn:microsoft.com/office/officeart/2005/8/layout/vList3#1"/>
    <dgm:cxn modelId="{782E81B5-57F9-46DF-B494-0A3DD4573E0B}" type="presParOf" srcId="{4E50F6C6-63C2-4E63-AE35-77A536B3B346}" destId="{FEAD02BA-0E32-429E-BDE0-498811BB0DCB}" srcOrd="10" destOrd="0" presId="urn:microsoft.com/office/officeart/2005/8/layout/vList3#1"/>
    <dgm:cxn modelId="{94E93FD5-9A8A-4222-8FB9-92160A0A66F6}" type="presParOf" srcId="{FEAD02BA-0E32-429E-BDE0-498811BB0DCB}" destId="{21224DC5-0583-4FA7-923B-AA11C0462F7D}" srcOrd="0" destOrd="0" presId="urn:microsoft.com/office/officeart/2005/8/layout/vList3#1"/>
    <dgm:cxn modelId="{E8F6ABA9-19DD-4127-8465-4C4C08D8ADE6}" type="presParOf" srcId="{FEAD02BA-0E32-429E-BDE0-498811BB0DCB}" destId="{1ED19B5F-BB00-43C4-BD18-C8C5094E838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F3F6C83-4E81-4202-BFB0-E949D055A25B}" type="doc">
      <dgm:prSet loTypeId="urn:microsoft.com/office/officeart/2005/8/layout/vProcess5" loCatId="process" qsTypeId="urn:microsoft.com/office/officeart/2005/8/quickstyle/simple5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2F122C31-E68F-494E-A856-6B1D8BD0CE78}">
      <dgm:prSet phldrT="[Text]" custT="1"/>
      <dgm:spPr/>
      <dgm:t>
        <a:bodyPr/>
        <a:lstStyle/>
        <a:p>
          <a:pPr algn="r"/>
          <a:r>
            <a:rPr lang="fa-IR" sz="2400" b="1" dirty="0" smtClean="0">
              <a:cs typeface="B Traffic" pitchFamily="2" charset="-78"/>
            </a:rPr>
            <a:t>تبیین بیانات مقام معظم رهبری </a:t>
          </a:r>
          <a:endParaRPr lang="en-US" sz="2400" b="1" dirty="0">
            <a:cs typeface="B Traffic" pitchFamily="2" charset="-78"/>
          </a:endParaRPr>
        </a:p>
      </dgm:t>
    </dgm:pt>
    <dgm:pt modelId="{E748849C-F09A-47B4-A6B9-DB792049CB01}" type="parTrans" cxnId="{83A144BE-E60F-4024-992A-2B5980BEF503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98CE0158-4EEA-4D52-9020-3E6D3C2CFBC8}" type="sibTrans" cxnId="{83A144BE-E60F-4024-992A-2B5980BEF503}">
      <dgm:prSet custT="1"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37E14CE5-8066-4937-9F01-F61A2C987382}">
      <dgm:prSet phldrT="[Text]" custT="1"/>
      <dgm:spPr/>
      <dgm:t>
        <a:bodyPr/>
        <a:lstStyle/>
        <a:p>
          <a:pPr algn="r"/>
          <a:r>
            <a:rPr lang="fa-IR" sz="2400" b="1" dirty="0" smtClean="0">
              <a:cs typeface="B Traffic" pitchFamily="2" charset="-78"/>
            </a:rPr>
            <a:t>بررسی روزنامه ها و مجلات و نشریات </a:t>
          </a:r>
          <a:endParaRPr lang="en-US" sz="2400" b="1" dirty="0">
            <a:cs typeface="B Traffic" pitchFamily="2" charset="-78"/>
          </a:endParaRPr>
        </a:p>
      </dgm:t>
    </dgm:pt>
    <dgm:pt modelId="{ADD52327-B9B2-4C9F-8FBA-659E7B9B6C6D}" type="parTrans" cxnId="{92DD7B03-653F-410C-844F-CEEBA824E3B4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C3D60A09-5EAE-4AAA-9E66-5B51E46A97B3}" type="sibTrans" cxnId="{92DD7B03-653F-410C-844F-CEEBA824E3B4}">
      <dgm:prSet custT="1"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6C8113E8-5D7A-4DA4-B8E1-995753879BAF}">
      <dgm:prSet phldrT="[Text]" custT="1"/>
      <dgm:spPr/>
      <dgm:t>
        <a:bodyPr/>
        <a:lstStyle/>
        <a:p>
          <a:pPr algn="r"/>
          <a:r>
            <a:rPr lang="fa-IR" sz="2400" b="1" dirty="0" smtClean="0">
              <a:cs typeface="B Traffic" pitchFamily="2" charset="-78"/>
            </a:rPr>
            <a:t>شرکت در همایش ها و جلسات سیاسی</a:t>
          </a:r>
          <a:endParaRPr lang="en-US" sz="2400" b="1" dirty="0">
            <a:cs typeface="B Traffic" pitchFamily="2" charset="-78"/>
          </a:endParaRPr>
        </a:p>
      </dgm:t>
    </dgm:pt>
    <dgm:pt modelId="{76BD9825-67F1-4AFC-AEE6-4BE505CDE654}" type="parTrans" cxnId="{5E52B459-7BB6-4D20-AA5B-BBE28DA24990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F04C81EA-359E-44D6-80BF-457BC7E68668}" type="sibTrans" cxnId="{5E52B459-7BB6-4D20-AA5B-BBE28DA24990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182570F0-A43C-4282-B4DA-80388B6D845F}">
      <dgm:prSet custT="1"/>
      <dgm:spPr/>
      <dgm:t>
        <a:bodyPr/>
        <a:lstStyle/>
        <a:p>
          <a:pPr algn="r"/>
          <a:r>
            <a:rPr lang="fa-IR" sz="2400" b="1" dirty="0" smtClean="0">
              <a:cs typeface="B Traffic" pitchFamily="2" charset="-78"/>
            </a:rPr>
            <a:t>نقد و بررسی جریانات سیاسی </a:t>
          </a:r>
          <a:endParaRPr lang="en-US" sz="2400" b="1" dirty="0">
            <a:cs typeface="B Traffic" pitchFamily="2" charset="-78"/>
          </a:endParaRPr>
        </a:p>
      </dgm:t>
    </dgm:pt>
    <dgm:pt modelId="{C3DF8F7F-0AD1-47B8-8E32-151373C2284C}" type="parTrans" cxnId="{FC96B019-5230-4512-8A0F-B99CAFB54B20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7C4BBF44-29A7-4FDD-9E10-8C042881B670}" type="sibTrans" cxnId="{FC96B019-5230-4512-8A0F-B99CAFB54B20}">
      <dgm:prSet custT="1"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EC27238F-6BD3-4D21-9195-3B44CDCDFB6F}">
      <dgm:prSet phldrT="[Text]" custT="1"/>
      <dgm:spPr/>
      <dgm:t>
        <a:bodyPr/>
        <a:lstStyle/>
        <a:p>
          <a:pPr algn="r"/>
          <a:r>
            <a:rPr lang="fa-IR" sz="2400" b="1" dirty="0" smtClean="0">
              <a:cs typeface="B Traffic" pitchFamily="2" charset="-78"/>
            </a:rPr>
            <a:t>مطالعه و تحقیق </a:t>
          </a:r>
          <a:endParaRPr lang="en-US" sz="2400" b="1" dirty="0">
            <a:cs typeface="B Traffic" pitchFamily="2" charset="-78"/>
          </a:endParaRPr>
        </a:p>
      </dgm:t>
    </dgm:pt>
    <dgm:pt modelId="{1C6FD9C6-F56C-4BEC-8932-BE5487A9A581}" type="parTrans" cxnId="{4B0C2991-17E0-458F-A75E-CB0BB6E47739}">
      <dgm:prSet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B7E44927-6FBD-40C6-B661-B59858A593EC}" type="sibTrans" cxnId="{4B0C2991-17E0-458F-A75E-CB0BB6E47739}">
      <dgm:prSet custT="1"/>
      <dgm:spPr/>
      <dgm:t>
        <a:bodyPr/>
        <a:lstStyle/>
        <a:p>
          <a:pPr algn="r"/>
          <a:endParaRPr lang="en-US" sz="2400" b="1">
            <a:cs typeface="B Traffic" pitchFamily="2" charset="-78"/>
          </a:endParaRPr>
        </a:p>
      </dgm:t>
    </dgm:pt>
    <dgm:pt modelId="{88236BF0-EF16-42E2-B1C5-160C021E1C41}" type="pres">
      <dgm:prSet presAssocID="{BF3F6C83-4E81-4202-BFB0-E949D055A25B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3E8A8-03CE-4C5C-AFF9-94E9828125D4}" type="pres">
      <dgm:prSet presAssocID="{BF3F6C83-4E81-4202-BFB0-E949D055A25B}" presName="dummyMaxCanvas" presStyleCnt="0">
        <dgm:presLayoutVars/>
      </dgm:prSet>
      <dgm:spPr/>
    </dgm:pt>
    <dgm:pt modelId="{10F2EC24-3BD5-4C89-88CB-81F1FCED5478}" type="pres">
      <dgm:prSet presAssocID="{BF3F6C83-4E81-4202-BFB0-E949D055A25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3B4F3-F4FF-4546-8962-45B12D5AE66F}" type="pres">
      <dgm:prSet presAssocID="{BF3F6C83-4E81-4202-BFB0-E949D055A25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4600A-CF9B-40DB-8970-332332DC7EE8}" type="pres">
      <dgm:prSet presAssocID="{BF3F6C83-4E81-4202-BFB0-E949D055A25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7FA83-6F76-4679-A476-7963AD75856E}" type="pres">
      <dgm:prSet presAssocID="{BF3F6C83-4E81-4202-BFB0-E949D055A25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177FC-BE64-4065-B98D-DC6EC4CEDE7E}" type="pres">
      <dgm:prSet presAssocID="{BF3F6C83-4E81-4202-BFB0-E949D055A25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87BFE-C4FC-4FA8-B884-B307E36A3B33}" type="pres">
      <dgm:prSet presAssocID="{BF3F6C83-4E81-4202-BFB0-E949D055A25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E972F-31FC-41C2-BA9E-ACC693DAA6FB}" type="pres">
      <dgm:prSet presAssocID="{BF3F6C83-4E81-4202-BFB0-E949D055A25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D4FD8-B531-4AAA-A1EF-43A082ACADE8}" type="pres">
      <dgm:prSet presAssocID="{BF3F6C83-4E81-4202-BFB0-E949D055A25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92F65-8866-4A68-B04A-A80F60653FBB}" type="pres">
      <dgm:prSet presAssocID="{BF3F6C83-4E81-4202-BFB0-E949D055A25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D761-FD06-42B8-AFB6-A886C55A6322}" type="pres">
      <dgm:prSet presAssocID="{BF3F6C83-4E81-4202-BFB0-E949D055A25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E4CD-5009-477E-A96C-D6C6CDD64516}" type="pres">
      <dgm:prSet presAssocID="{BF3F6C83-4E81-4202-BFB0-E949D055A25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24BBD-BAF3-4FD2-9F6A-D4FFD74ACCD2}" type="pres">
      <dgm:prSet presAssocID="{BF3F6C83-4E81-4202-BFB0-E949D055A25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BC358-448C-41C8-9F0F-DBE411B66752}" type="pres">
      <dgm:prSet presAssocID="{BF3F6C83-4E81-4202-BFB0-E949D055A25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559D0-8B7D-4822-8358-1BDAB3FE0571}" type="pres">
      <dgm:prSet presAssocID="{BF3F6C83-4E81-4202-BFB0-E949D055A25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32F86-2FC2-4A64-9135-D53368FEA5E8}" type="presOf" srcId="{182570F0-A43C-4282-B4DA-80388B6D845F}" destId="{8C424BBD-BAF3-4FD2-9F6A-D4FFD74ACCD2}" srcOrd="1" destOrd="0" presId="urn:microsoft.com/office/officeart/2005/8/layout/vProcess5"/>
    <dgm:cxn modelId="{16B2B5AC-CC27-436D-B1CA-855BEB557D22}" type="presOf" srcId="{7C4BBF44-29A7-4FDD-9E10-8C042881B670}" destId="{BE5D4FD8-B531-4AAA-A1EF-43A082ACADE8}" srcOrd="0" destOrd="0" presId="urn:microsoft.com/office/officeart/2005/8/layout/vProcess5"/>
    <dgm:cxn modelId="{2ED25F6B-1328-4E24-90AF-134E6F7C53EB}" type="presOf" srcId="{6C8113E8-5D7A-4DA4-B8E1-995753879BAF}" destId="{2A1559D0-8B7D-4822-8358-1BDAB3FE0571}" srcOrd="1" destOrd="0" presId="urn:microsoft.com/office/officeart/2005/8/layout/vProcess5"/>
    <dgm:cxn modelId="{398D3EEA-0E5C-46B7-881C-A334C9969A29}" type="presOf" srcId="{2F122C31-E68F-494E-A856-6B1D8BD0CE78}" destId="{10F2EC24-3BD5-4C89-88CB-81F1FCED5478}" srcOrd="0" destOrd="0" presId="urn:microsoft.com/office/officeart/2005/8/layout/vProcess5"/>
    <dgm:cxn modelId="{2CF5586F-E5F4-4D97-A436-CA6D0F025B88}" type="presOf" srcId="{C3D60A09-5EAE-4AAA-9E66-5B51E46A97B3}" destId="{D22E972F-31FC-41C2-BA9E-ACC693DAA6FB}" srcOrd="0" destOrd="0" presId="urn:microsoft.com/office/officeart/2005/8/layout/vProcess5"/>
    <dgm:cxn modelId="{025D256F-A0B1-45BB-BDB9-1B074F792D76}" type="presOf" srcId="{98CE0158-4EEA-4D52-9020-3E6D3C2CFBC8}" destId="{2E587BFE-C4FC-4FA8-B884-B307E36A3B33}" srcOrd="0" destOrd="0" presId="urn:microsoft.com/office/officeart/2005/8/layout/vProcess5"/>
    <dgm:cxn modelId="{B03D79A9-08AA-4ED6-A7D7-52AF0408C4D0}" type="presOf" srcId="{2F122C31-E68F-494E-A856-6B1D8BD0CE78}" destId="{130FD761-FD06-42B8-AFB6-A886C55A6322}" srcOrd="1" destOrd="0" presId="urn:microsoft.com/office/officeart/2005/8/layout/vProcess5"/>
    <dgm:cxn modelId="{7C5D3E42-BABB-4CAC-BC88-5DD9CCF032A5}" type="presOf" srcId="{BF3F6C83-4E81-4202-BFB0-E949D055A25B}" destId="{88236BF0-EF16-42E2-B1C5-160C021E1C41}" srcOrd="0" destOrd="0" presId="urn:microsoft.com/office/officeart/2005/8/layout/vProcess5"/>
    <dgm:cxn modelId="{D8E2E4AE-2C19-4D17-A99D-0C5E63548B37}" type="presOf" srcId="{182570F0-A43C-4282-B4DA-80388B6D845F}" destId="{4614600A-CF9B-40DB-8970-332332DC7EE8}" srcOrd="0" destOrd="0" presId="urn:microsoft.com/office/officeart/2005/8/layout/vProcess5"/>
    <dgm:cxn modelId="{3DE57854-BFAE-45E3-9A9B-9D26762F8BFD}" type="presOf" srcId="{6C8113E8-5D7A-4DA4-B8E1-995753879BAF}" destId="{A8D177FC-BE64-4065-B98D-DC6EC4CEDE7E}" srcOrd="0" destOrd="0" presId="urn:microsoft.com/office/officeart/2005/8/layout/vProcess5"/>
    <dgm:cxn modelId="{3C2FA19C-2D40-4FCC-841F-87CBD958B38C}" type="presOf" srcId="{37E14CE5-8066-4937-9F01-F61A2C987382}" destId="{2C53B4F3-F4FF-4546-8962-45B12D5AE66F}" srcOrd="0" destOrd="0" presId="urn:microsoft.com/office/officeart/2005/8/layout/vProcess5"/>
    <dgm:cxn modelId="{9A7AEED0-F24A-4822-B365-5CF685115BD0}" type="presOf" srcId="{37E14CE5-8066-4937-9F01-F61A2C987382}" destId="{5477E4CD-5009-477E-A96C-D6C6CDD64516}" srcOrd="1" destOrd="0" presId="urn:microsoft.com/office/officeart/2005/8/layout/vProcess5"/>
    <dgm:cxn modelId="{FC96B019-5230-4512-8A0F-B99CAFB54B20}" srcId="{BF3F6C83-4E81-4202-BFB0-E949D055A25B}" destId="{182570F0-A43C-4282-B4DA-80388B6D845F}" srcOrd="2" destOrd="0" parTransId="{C3DF8F7F-0AD1-47B8-8E32-151373C2284C}" sibTransId="{7C4BBF44-29A7-4FDD-9E10-8C042881B670}"/>
    <dgm:cxn modelId="{64F401C1-A629-457A-9025-8AE57E41337B}" type="presOf" srcId="{B7E44927-6FBD-40C6-B661-B59858A593EC}" destId="{11C92F65-8866-4A68-B04A-A80F60653FBB}" srcOrd="0" destOrd="0" presId="urn:microsoft.com/office/officeart/2005/8/layout/vProcess5"/>
    <dgm:cxn modelId="{4B0C2991-17E0-458F-A75E-CB0BB6E47739}" srcId="{BF3F6C83-4E81-4202-BFB0-E949D055A25B}" destId="{EC27238F-6BD3-4D21-9195-3B44CDCDFB6F}" srcOrd="3" destOrd="0" parTransId="{1C6FD9C6-F56C-4BEC-8932-BE5487A9A581}" sibTransId="{B7E44927-6FBD-40C6-B661-B59858A593EC}"/>
    <dgm:cxn modelId="{19C9FA8B-81C1-4C58-934C-A62269C3C62D}" type="presOf" srcId="{EC27238F-6BD3-4D21-9195-3B44CDCDFB6F}" destId="{F817FA83-6F76-4679-A476-7963AD75856E}" srcOrd="0" destOrd="0" presId="urn:microsoft.com/office/officeart/2005/8/layout/vProcess5"/>
    <dgm:cxn modelId="{92DD7B03-653F-410C-844F-CEEBA824E3B4}" srcId="{BF3F6C83-4E81-4202-BFB0-E949D055A25B}" destId="{37E14CE5-8066-4937-9F01-F61A2C987382}" srcOrd="1" destOrd="0" parTransId="{ADD52327-B9B2-4C9F-8FBA-659E7B9B6C6D}" sibTransId="{C3D60A09-5EAE-4AAA-9E66-5B51E46A97B3}"/>
    <dgm:cxn modelId="{5E52B459-7BB6-4D20-AA5B-BBE28DA24990}" srcId="{BF3F6C83-4E81-4202-BFB0-E949D055A25B}" destId="{6C8113E8-5D7A-4DA4-B8E1-995753879BAF}" srcOrd="4" destOrd="0" parTransId="{76BD9825-67F1-4AFC-AEE6-4BE505CDE654}" sibTransId="{F04C81EA-359E-44D6-80BF-457BC7E68668}"/>
    <dgm:cxn modelId="{83A144BE-E60F-4024-992A-2B5980BEF503}" srcId="{BF3F6C83-4E81-4202-BFB0-E949D055A25B}" destId="{2F122C31-E68F-494E-A856-6B1D8BD0CE78}" srcOrd="0" destOrd="0" parTransId="{E748849C-F09A-47B4-A6B9-DB792049CB01}" sibTransId="{98CE0158-4EEA-4D52-9020-3E6D3C2CFBC8}"/>
    <dgm:cxn modelId="{600684BE-CED9-4E3B-A92C-51FFC7B5FA12}" type="presOf" srcId="{EC27238F-6BD3-4D21-9195-3B44CDCDFB6F}" destId="{097BC358-448C-41C8-9F0F-DBE411B66752}" srcOrd="1" destOrd="0" presId="urn:microsoft.com/office/officeart/2005/8/layout/vProcess5"/>
    <dgm:cxn modelId="{6391F4B9-C2F7-4D9A-91CC-EEFC85D4F6B6}" type="presParOf" srcId="{88236BF0-EF16-42E2-B1C5-160C021E1C41}" destId="{47C3E8A8-03CE-4C5C-AFF9-94E9828125D4}" srcOrd="0" destOrd="0" presId="urn:microsoft.com/office/officeart/2005/8/layout/vProcess5"/>
    <dgm:cxn modelId="{3BA46AC6-7A14-4ADB-A4DC-1EBD71F1F0EF}" type="presParOf" srcId="{88236BF0-EF16-42E2-B1C5-160C021E1C41}" destId="{10F2EC24-3BD5-4C89-88CB-81F1FCED5478}" srcOrd="1" destOrd="0" presId="urn:microsoft.com/office/officeart/2005/8/layout/vProcess5"/>
    <dgm:cxn modelId="{D61D5E0D-5539-4569-8676-FD2124476DCD}" type="presParOf" srcId="{88236BF0-EF16-42E2-B1C5-160C021E1C41}" destId="{2C53B4F3-F4FF-4546-8962-45B12D5AE66F}" srcOrd="2" destOrd="0" presId="urn:microsoft.com/office/officeart/2005/8/layout/vProcess5"/>
    <dgm:cxn modelId="{B88336E5-3CFA-444E-A9B2-5CFF2CA881D6}" type="presParOf" srcId="{88236BF0-EF16-42E2-B1C5-160C021E1C41}" destId="{4614600A-CF9B-40DB-8970-332332DC7EE8}" srcOrd="3" destOrd="0" presId="urn:microsoft.com/office/officeart/2005/8/layout/vProcess5"/>
    <dgm:cxn modelId="{4D5D979B-2B47-48F3-9F75-ABD9AB95A0A5}" type="presParOf" srcId="{88236BF0-EF16-42E2-B1C5-160C021E1C41}" destId="{F817FA83-6F76-4679-A476-7963AD75856E}" srcOrd="4" destOrd="0" presId="urn:microsoft.com/office/officeart/2005/8/layout/vProcess5"/>
    <dgm:cxn modelId="{EF2EC182-27C2-40C2-AD56-7E29452548DF}" type="presParOf" srcId="{88236BF0-EF16-42E2-B1C5-160C021E1C41}" destId="{A8D177FC-BE64-4065-B98D-DC6EC4CEDE7E}" srcOrd="5" destOrd="0" presId="urn:microsoft.com/office/officeart/2005/8/layout/vProcess5"/>
    <dgm:cxn modelId="{0C5FBA6E-A8B9-454E-9202-BD19961A1D93}" type="presParOf" srcId="{88236BF0-EF16-42E2-B1C5-160C021E1C41}" destId="{2E587BFE-C4FC-4FA8-B884-B307E36A3B33}" srcOrd="6" destOrd="0" presId="urn:microsoft.com/office/officeart/2005/8/layout/vProcess5"/>
    <dgm:cxn modelId="{04E61218-B329-4EB9-8FF5-789933173014}" type="presParOf" srcId="{88236BF0-EF16-42E2-B1C5-160C021E1C41}" destId="{D22E972F-31FC-41C2-BA9E-ACC693DAA6FB}" srcOrd="7" destOrd="0" presId="urn:microsoft.com/office/officeart/2005/8/layout/vProcess5"/>
    <dgm:cxn modelId="{01B33C58-D5EE-48CA-ACE8-369B65DABC7D}" type="presParOf" srcId="{88236BF0-EF16-42E2-B1C5-160C021E1C41}" destId="{BE5D4FD8-B531-4AAA-A1EF-43A082ACADE8}" srcOrd="8" destOrd="0" presId="urn:microsoft.com/office/officeart/2005/8/layout/vProcess5"/>
    <dgm:cxn modelId="{FBF65DDB-79AD-4FCB-97AA-0DAE65911AB2}" type="presParOf" srcId="{88236BF0-EF16-42E2-B1C5-160C021E1C41}" destId="{11C92F65-8866-4A68-B04A-A80F60653FBB}" srcOrd="9" destOrd="0" presId="urn:microsoft.com/office/officeart/2005/8/layout/vProcess5"/>
    <dgm:cxn modelId="{883C219C-FE29-4AEC-8B28-F50744F34DFF}" type="presParOf" srcId="{88236BF0-EF16-42E2-B1C5-160C021E1C41}" destId="{130FD761-FD06-42B8-AFB6-A886C55A6322}" srcOrd="10" destOrd="0" presId="urn:microsoft.com/office/officeart/2005/8/layout/vProcess5"/>
    <dgm:cxn modelId="{4BBBD639-2665-46DD-96AC-38D3D988E999}" type="presParOf" srcId="{88236BF0-EF16-42E2-B1C5-160C021E1C41}" destId="{5477E4CD-5009-477E-A96C-D6C6CDD64516}" srcOrd="11" destOrd="0" presId="urn:microsoft.com/office/officeart/2005/8/layout/vProcess5"/>
    <dgm:cxn modelId="{F5DAA1D4-AECB-449F-84C6-611AC9B75ECA}" type="presParOf" srcId="{88236BF0-EF16-42E2-B1C5-160C021E1C41}" destId="{8C424BBD-BAF3-4FD2-9F6A-D4FFD74ACCD2}" srcOrd="12" destOrd="0" presId="urn:microsoft.com/office/officeart/2005/8/layout/vProcess5"/>
    <dgm:cxn modelId="{94B22307-5344-4592-B2D6-C92B15B0C4C4}" type="presParOf" srcId="{88236BF0-EF16-42E2-B1C5-160C021E1C41}" destId="{097BC358-448C-41C8-9F0F-DBE411B66752}" srcOrd="13" destOrd="0" presId="urn:microsoft.com/office/officeart/2005/8/layout/vProcess5"/>
    <dgm:cxn modelId="{C946B516-07AC-43BD-8508-440A95C9124C}" type="presParOf" srcId="{88236BF0-EF16-42E2-B1C5-160C021E1C41}" destId="{2A1559D0-8B7D-4822-8358-1BDAB3FE05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7D3C631-9798-40C1-84BE-48691BCD407C}" type="doc">
      <dgm:prSet loTypeId="urn:microsoft.com/office/officeart/2008/layout/TimelinePipe" loCatId="process" qsTypeId="urn:microsoft.com/office/officeart/2005/8/quickstyle/simple2" qsCatId="simple" csTypeId="urn:microsoft.com/office/officeart/2005/8/colors/colorful1#13" csCatId="colorful" phldr="1"/>
      <dgm:spPr/>
      <dgm:t>
        <a:bodyPr/>
        <a:lstStyle/>
        <a:p>
          <a:pPr rtl="1"/>
          <a:endParaRPr lang="fa-IR"/>
        </a:p>
      </dgm:t>
    </dgm:pt>
    <dgm:pt modelId="{B82282C3-5613-4140-9E9E-44A368C267FB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عرصه گسترده خدمت</a:t>
          </a:r>
          <a:endParaRPr lang="fa-IR" sz="1800" b="1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gm:t>
    </dgm:pt>
    <dgm:pt modelId="{BDDBFE5A-D558-42B5-96FA-BAD0FE2F1C31}" type="parTrans" cxnId="{E85F1E23-B1D7-4BDE-8714-D45472421F1C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4D433782-D11B-4D42-98B7-77760BED75FC}" type="sibTrans" cxnId="{E85F1E23-B1D7-4BDE-8714-D45472421F1C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67F3402F-9DC0-4E96-84BE-66B8CBA1AF23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تعیین اهداف غایی و میانی</a:t>
          </a:r>
          <a:endParaRPr lang="fa-IR" sz="1800" b="1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2A4DD254-10DE-455D-851E-3283D271BF68}" type="parTrans" cxnId="{9CE8D8AD-BFAB-4EAC-B654-F42D4993C1E6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98662FD-36F1-47CE-913E-29049ADDC828}" type="sibTrans" cxnId="{9CE8D8AD-BFAB-4EAC-B654-F42D4993C1E6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14A1F4AE-6A0E-49DE-AC34-0D90ADF70DC5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تکلیف مداری</a:t>
          </a:r>
          <a:endParaRPr lang="fa-IR" sz="1800" b="1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9CA9F176-5ECB-4C6B-874D-CCBC66CF0AB1}" type="parTrans" cxnId="{44EEED7D-8816-4D5C-832D-689F5BD974A6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AAE8D997-3738-4398-8778-550FE618171A}" type="sibTrans" cxnId="{44EEED7D-8816-4D5C-832D-689F5BD974A6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D691132-CDFA-436A-95AA-C138DC5E7963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B Titr" pitchFamily="2" charset="-78"/>
            </a:rPr>
            <a:t>خودسازی برای سختی ها</a:t>
          </a:r>
          <a:endParaRPr lang="fa-IR" sz="1800" b="1" dirty="0">
            <a:ln>
              <a:noFill/>
            </a:ln>
            <a:solidFill>
              <a:schemeClr val="accent6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31FFD489-C3AC-4F68-88AF-230A4758FB08}" type="parTrans" cxnId="{AC5B9092-54F8-4BB0-B462-7A6A9DB4AD34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0CCFDB70-CEEC-4F13-BB1D-CE025F794959}" type="sibTrans" cxnId="{AC5B9092-54F8-4BB0-B462-7A6A9DB4AD34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78E98CA5-ABBF-439F-80FA-4D787609CBCB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استعداد فرد</a:t>
          </a:r>
          <a:endParaRPr lang="fa-IR" sz="1800" b="1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gm:t>
    </dgm:pt>
    <dgm:pt modelId="{CE9FBC5B-9947-447D-93B0-F4D7BE83FA24}" type="parTrans" cxnId="{5D8F7FB5-2D13-4998-B694-198F6AF51B2D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48E69B14-1C2D-45E4-B3BE-6C12F4D0B55E}" type="sibTrans" cxnId="{5D8F7FB5-2D13-4998-B694-198F6AF51B2D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CC731BD3-1E61-440D-BB55-B04FA253A54E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علائق فرد</a:t>
          </a:r>
          <a:endParaRPr lang="fa-IR" sz="1800" b="1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D39F288A-FE94-4BC1-B390-D6A1C096F619}" type="parTrans" cxnId="{1172F449-8FAF-4E1D-8590-D2FE7B5CFBE9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FEF16E4D-5ED4-450F-BA01-586FC44DFF41}" type="sibTrans" cxnId="{1172F449-8FAF-4E1D-8590-D2FE7B5CFBE9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F522BB1-C485-4191-A96E-493AA2F19C80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مجاهده همیشگی</a:t>
          </a:r>
          <a:endParaRPr lang="fa-IR" sz="1800" b="1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4849E6B5-BF95-4AA7-B513-7E845759B026}" type="parTrans" cxnId="{DC22AB91-945F-479F-A060-F83A299A57CC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5F049534-4FE0-49F4-9480-3ACAFE249313}" type="sibTrans" cxnId="{DC22AB91-945F-479F-A060-F83A299A57CC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BE00DD85-CF09-4C16-A974-58C2E4344117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نیازهای فرد</a:t>
          </a:r>
          <a:endParaRPr lang="fa-IR" sz="1800" b="1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F7DE9433-7BA7-4907-B5C1-E2530A1CACC1}" type="parTrans" cxnId="{FE242324-9682-4B46-99CF-6441621DBFC9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1FEA7A20-DB84-4F8A-AD96-70359DA1A15E}" type="sibTrans" cxnId="{FE242324-9682-4B46-99CF-6441621DBFC9}">
      <dgm:prSet/>
      <dgm:spPr/>
      <dgm:t>
        <a:bodyPr/>
        <a:lstStyle/>
        <a:p>
          <a:pPr rtl="1"/>
          <a:endParaRPr lang="fa-IR" sz="18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46C7B293-D9EB-4322-A9F9-93AFFFF4D21E}">
      <dgm:prSet phldrT="[Text]" custT="1"/>
      <dgm:spPr/>
      <dgm:t>
        <a:bodyPr anchor="b" anchorCtr="0"/>
        <a:lstStyle/>
        <a:p>
          <a:pPr rtl="1"/>
          <a:r>
            <a:rPr lang="fa-IR" sz="1800" b="1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شرایط محیطی و زمانی</a:t>
          </a:r>
          <a:endParaRPr lang="fa-IR" sz="1800" b="1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1AE3D2C1-AFDD-4F2F-A533-6C53E1A61406}" type="parTrans" cxnId="{99A400EB-17BB-4ACF-8F0A-0DEAD11AE8EF}">
      <dgm:prSet/>
      <dgm:spPr/>
      <dgm:t>
        <a:bodyPr/>
        <a:lstStyle/>
        <a:p>
          <a:endParaRPr lang="en-US" sz="1800">
            <a:ln>
              <a:noFill/>
            </a:ln>
            <a:cs typeface="B Titr" pitchFamily="2" charset="-78"/>
          </a:endParaRPr>
        </a:p>
      </dgm:t>
    </dgm:pt>
    <dgm:pt modelId="{93E173A4-12D0-4255-872E-A88479AA500E}" type="sibTrans" cxnId="{99A400EB-17BB-4ACF-8F0A-0DEAD11AE8EF}">
      <dgm:prSet/>
      <dgm:spPr/>
      <dgm:t>
        <a:bodyPr/>
        <a:lstStyle/>
        <a:p>
          <a:endParaRPr lang="en-US" sz="1800">
            <a:ln>
              <a:noFill/>
            </a:ln>
            <a:cs typeface="B Titr" pitchFamily="2" charset="-78"/>
          </a:endParaRPr>
        </a:p>
      </dgm:t>
    </dgm:pt>
    <dgm:pt modelId="{1818B23C-CE5F-4B47-B8D5-366102D7F41D}" type="pres">
      <dgm:prSet presAssocID="{97D3C631-9798-40C1-84BE-48691BCD407C}" presName="Name0" presStyleCnt="0">
        <dgm:presLayoutVars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4818A22E-6E82-48A8-9C2C-D8EEE60C56F7}" type="pres">
      <dgm:prSet presAssocID="{B82282C3-5613-4140-9E9E-44A368C267FB}" presName="parComposite" presStyleCnt="0"/>
      <dgm:spPr/>
      <dgm:t>
        <a:bodyPr/>
        <a:lstStyle/>
        <a:p>
          <a:pPr rtl="1"/>
          <a:endParaRPr lang="fa-IR"/>
        </a:p>
      </dgm:t>
    </dgm:pt>
    <dgm:pt modelId="{832C778C-2600-4C1F-98AE-281C6F40E8D7}" type="pres">
      <dgm:prSet presAssocID="{B82282C3-5613-4140-9E9E-44A368C267FB}" presName="parPipe" presStyleLbl="node1" presStyleIdx="0" presStyleCnt="9"/>
      <dgm:spPr/>
      <dgm:t>
        <a:bodyPr/>
        <a:lstStyle/>
        <a:p>
          <a:pPr rtl="1"/>
          <a:endParaRPr lang="fa-IR"/>
        </a:p>
      </dgm:t>
    </dgm:pt>
    <dgm:pt modelId="{21DA591B-1643-4B16-A172-555DD1CBCD6A}" type="pres">
      <dgm:prSet presAssocID="{B82282C3-5613-4140-9E9E-44A368C267FB}" presName="parLine" presStyleLbl="parChTrans1D1" presStyleIdx="0" presStyleCnt="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F018EC6A-F4E0-4534-ABCB-FB8A83871667}" type="pres">
      <dgm:prSet presAssocID="{B82282C3-5613-4140-9E9E-44A368C267FB}" presName="parTx" presStyleLbl="revTx" presStyleIdx="0" presStyleCnt="9"/>
      <dgm:spPr/>
      <dgm:t>
        <a:bodyPr/>
        <a:lstStyle/>
        <a:p>
          <a:pPr rtl="1"/>
          <a:endParaRPr lang="fa-IR"/>
        </a:p>
      </dgm:t>
    </dgm:pt>
    <dgm:pt modelId="{EF3E56F2-FADF-4FA8-8608-B2FA4470DEFD}" type="pres">
      <dgm:prSet presAssocID="{4D433782-D11B-4D42-98B7-77760BED75FC}" presName="parSpaceRev" presStyleCnt="0"/>
      <dgm:spPr/>
    </dgm:pt>
    <dgm:pt modelId="{08BBFE74-7A24-443C-AC07-F7114022CE60}" type="pres">
      <dgm:prSet presAssocID="{B82282C3-5613-4140-9E9E-44A368C267FB}" presName="parBackupRev" presStyleCnt="0"/>
      <dgm:spPr/>
    </dgm:pt>
    <dgm:pt modelId="{18B019B2-D757-4A3E-9794-9127C6FEB7A0}" type="pres">
      <dgm:prSet presAssocID="{67F3402F-9DC0-4E96-84BE-66B8CBA1AF23}" presName="parComposite" presStyleCnt="0"/>
      <dgm:spPr/>
      <dgm:t>
        <a:bodyPr/>
        <a:lstStyle/>
        <a:p>
          <a:pPr rtl="1"/>
          <a:endParaRPr lang="fa-IR"/>
        </a:p>
      </dgm:t>
    </dgm:pt>
    <dgm:pt modelId="{D072A411-5909-4893-8B1F-F9EA4242D727}" type="pres">
      <dgm:prSet presAssocID="{67F3402F-9DC0-4E96-84BE-66B8CBA1AF23}" presName="parPipe" presStyleLbl="node1" presStyleIdx="1" presStyleCnt="9"/>
      <dgm:spPr/>
      <dgm:t>
        <a:bodyPr/>
        <a:lstStyle/>
        <a:p>
          <a:pPr rtl="1"/>
          <a:endParaRPr lang="fa-IR"/>
        </a:p>
      </dgm:t>
    </dgm:pt>
    <dgm:pt modelId="{B4AA8614-4763-4DE9-92CB-7DC26090524B}" type="pres">
      <dgm:prSet presAssocID="{67F3402F-9DC0-4E96-84BE-66B8CBA1AF23}" presName="parLine" presStyleLbl="parChTrans1D1" presStyleIdx="1" presStyleCnt="9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92680B23-E487-4A44-A010-BA520BDC101C}" type="pres">
      <dgm:prSet presAssocID="{67F3402F-9DC0-4E96-84BE-66B8CBA1AF23}" presName="parTx" presStyleLbl="revTx" presStyleIdx="1" presStyleCnt="9"/>
      <dgm:spPr/>
      <dgm:t>
        <a:bodyPr/>
        <a:lstStyle/>
        <a:p>
          <a:pPr rtl="1"/>
          <a:endParaRPr lang="fa-IR"/>
        </a:p>
      </dgm:t>
    </dgm:pt>
    <dgm:pt modelId="{7FD5508F-FC5F-4FFB-BBA1-B61D3A92EA72}" type="pres">
      <dgm:prSet presAssocID="{898662FD-36F1-47CE-913E-29049ADDC828}" presName="parSpaceRev" presStyleCnt="0"/>
      <dgm:spPr/>
    </dgm:pt>
    <dgm:pt modelId="{B6C0F243-0064-449D-B18F-FB55BB021184}" type="pres">
      <dgm:prSet presAssocID="{67F3402F-9DC0-4E96-84BE-66B8CBA1AF23}" presName="parBackupRev" presStyleCnt="0"/>
      <dgm:spPr/>
    </dgm:pt>
    <dgm:pt modelId="{BC6521CE-C659-4A26-BB0C-184B3376E730}" type="pres">
      <dgm:prSet presAssocID="{14A1F4AE-6A0E-49DE-AC34-0D90ADF70DC5}" presName="parComposite" presStyleCnt="0"/>
      <dgm:spPr/>
      <dgm:t>
        <a:bodyPr/>
        <a:lstStyle/>
        <a:p>
          <a:pPr rtl="1"/>
          <a:endParaRPr lang="fa-IR"/>
        </a:p>
      </dgm:t>
    </dgm:pt>
    <dgm:pt modelId="{CCA8D4AB-AB0A-4E71-A658-7488974AB749}" type="pres">
      <dgm:prSet presAssocID="{14A1F4AE-6A0E-49DE-AC34-0D90ADF70DC5}" presName="parPipe" presStyleLbl="node1" presStyleIdx="2" presStyleCnt="9"/>
      <dgm:spPr/>
      <dgm:t>
        <a:bodyPr/>
        <a:lstStyle/>
        <a:p>
          <a:pPr rtl="1"/>
          <a:endParaRPr lang="fa-IR"/>
        </a:p>
      </dgm:t>
    </dgm:pt>
    <dgm:pt modelId="{1A4BE59A-6859-4B41-B12E-FBF823BBBD59}" type="pres">
      <dgm:prSet presAssocID="{14A1F4AE-6A0E-49DE-AC34-0D90ADF70DC5}" presName="parLine" presStyleLbl="parChTrans1D1" presStyleIdx="2" presStyleCnt="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C1DF907D-674A-4BA7-9C00-7AA3F8253E0A}" type="pres">
      <dgm:prSet presAssocID="{14A1F4AE-6A0E-49DE-AC34-0D90ADF70DC5}" presName="parTx" presStyleLbl="revTx" presStyleIdx="2" presStyleCnt="9"/>
      <dgm:spPr/>
      <dgm:t>
        <a:bodyPr/>
        <a:lstStyle/>
        <a:p>
          <a:pPr rtl="1"/>
          <a:endParaRPr lang="fa-IR"/>
        </a:p>
      </dgm:t>
    </dgm:pt>
    <dgm:pt modelId="{8D56F082-AA45-49F4-BDCD-61A1721A0E44}" type="pres">
      <dgm:prSet presAssocID="{AAE8D997-3738-4398-8778-550FE618171A}" presName="parSpaceRev" presStyleCnt="0"/>
      <dgm:spPr/>
    </dgm:pt>
    <dgm:pt modelId="{9C5BB83B-D992-4454-8D62-BE60B219ABCA}" type="pres">
      <dgm:prSet presAssocID="{14A1F4AE-6A0E-49DE-AC34-0D90ADF70DC5}" presName="parBackupRev" presStyleCnt="0"/>
      <dgm:spPr/>
    </dgm:pt>
    <dgm:pt modelId="{92D2426B-D14A-492A-BAB3-EE441C6F4826}" type="pres">
      <dgm:prSet presAssocID="{8F522BB1-C485-4191-A96E-493AA2F19C80}" presName="parComposite" presStyleCnt="0"/>
      <dgm:spPr/>
      <dgm:t>
        <a:bodyPr/>
        <a:lstStyle/>
        <a:p>
          <a:pPr rtl="1"/>
          <a:endParaRPr lang="fa-IR"/>
        </a:p>
      </dgm:t>
    </dgm:pt>
    <dgm:pt modelId="{0A2E9725-1015-4849-8431-09E9DDFADC28}" type="pres">
      <dgm:prSet presAssocID="{8F522BB1-C485-4191-A96E-493AA2F19C80}" presName="parPipe" presStyleLbl="node1" presStyleIdx="3" presStyleCnt="9"/>
      <dgm:spPr/>
      <dgm:t>
        <a:bodyPr/>
        <a:lstStyle/>
        <a:p>
          <a:pPr rtl="1"/>
          <a:endParaRPr lang="fa-IR"/>
        </a:p>
      </dgm:t>
    </dgm:pt>
    <dgm:pt modelId="{8BDA862E-4E55-43A4-88C3-F7B3DF1C18F1}" type="pres">
      <dgm:prSet presAssocID="{8F522BB1-C485-4191-A96E-493AA2F19C80}" presName="parLine" presStyleLbl="parChTrans1D1" presStyleIdx="3" presStyleCnt="9"/>
      <dgm:spPr/>
      <dgm:t>
        <a:bodyPr/>
        <a:lstStyle/>
        <a:p>
          <a:pPr rtl="1"/>
          <a:endParaRPr lang="fa-IR"/>
        </a:p>
      </dgm:t>
    </dgm:pt>
    <dgm:pt modelId="{003B0079-3D1D-4CA9-A187-5AC22538CD44}" type="pres">
      <dgm:prSet presAssocID="{8F522BB1-C485-4191-A96E-493AA2F19C80}" presName="parTx" presStyleLbl="revTx" presStyleIdx="3" presStyleCnt="9"/>
      <dgm:spPr/>
      <dgm:t>
        <a:bodyPr/>
        <a:lstStyle/>
        <a:p>
          <a:pPr rtl="1"/>
          <a:endParaRPr lang="fa-IR"/>
        </a:p>
      </dgm:t>
    </dgm:pt>
    <dgm:pt modelId="{27D2AC45-70B7-4C7E-8854-F61C938C75BC}" type="pres">
      <dgm:prSet presAssocID="{5F049534-4FE0-49F4-9480-3ACAFE249313}" presName="parSpaceRev" presStyleCnt="0"/>
      <dgm:spPr/>
    </dgm:pt>
    <dgm:pt modelId="{0E5CC620-1B78-4A52-8ACA-D5A52F3AC494}" type="pres">
      <dgm:prSet presAssocID="{8F522BB1-C485-4191-A96E-493AA2F19C80}" presName="parBackupRev" presStyleCnt="0"/>
      <dgm:spPr/>
    </dgm:pt>
    <dgm:pt modelId="{9642B574-DAB4-444A-9329-D4CD725D1E16}" type="pres">
      <dgm:prSet presAssocID="{8D691132-CDFA-436A-95AA-C138DC5E7963}" presName="parComposite" presStyleCnt="0"/>
      <dgm:spPr/>
      <dgm:t>
        <a:bodyPr/>
        <a:lstStyle/>
        <a:p>
          <a:pPr rtl="1"/>
          <a:endParaRPr lang="fa-IR"/>
        </a:p>
      </dgm:t>
    </dgm:pt>
    <dgm:pt modelId="{69958B57-7115-404D-9CBE-F4CAE6F57ACE}" type="pres">
      <dgm:prSet presAssocID="{8D691132-CDFA-436A-95AA-C138DC5E7963}" presName="parPipe" presStyleLbl="node1" presStyleIdx="4" presStyleCnt="9"/>
      <dgm:spPr/>
      <dgm:t>
        <a:bodyPr/>
        <a:lstStyle/>
        <a:p>
          <a:pPr rtl="1"/>
          <a:endParaRPr lang="fa-IR"/>
        </a:p>
      </dgm:t>
    </dgm:pt>
    <dgm:pt modelId="{0A38450B-D28A-4E93-86BC-34304460BC93}" type="pres">
      <dgm:prSet presAssocID="{8D691132-CDFA-436A-95AA-C138DC5E7963}" presName="parLine" presStyleLbl="parChTrans1D1" presStyleIdx="4" presStyleCnt="9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785BEE42-74E3-4DEC-A50F-233EE7DBF31B}" type="pres">
      <dgm:prSet presAssocID="{8D691132-CDFA-436A-95AA-C138DC5E7963}" presName="parTx" presStyleLbl="revTx" presStyleIdx="4" presStyleCnt="9"/>
      <dgm:spPr/>
      <dgm:t>
        <a:bodyPr/>
        <a:lstStyle/>
        <a:p>
          <a:pPr rtl="1"/>
          <a:endParaRPr lang="fa-IR"/>
        </a:p>
      </dgm:t>
    </dgm:pt>
    <dgm:pt modelId="{40917920-8ABC-497B-89EC-52EB4070FB11}" type="pres">
      <dgm:prSet presAssocID="{0CCFDB70-CEEC-4F13-BB1D-CE025F794959}" presName="parSpaceRev" presStyleCnt="0"/>
      <dgm:spPr/>
    </dgm:pt>
    <dgm:pt modelId="{01955820-2EAC-4727-8891-628CA1EA72E9}" type="pres">
      <dgm:prSet presAssocID="{8D691132-CDFA-436A-95AA-C138DC5E7963}" presName="parBackupRev" presStyleCnt="0"/>
      <dgm:spPr/>
    </dgm:pt>
    <dgm:pt modelId="{A22BE4D2-D4AD-4347-ADB6-B1EFFDF3E29E}" type="pres">
      <dgm:prSet presAssocID="{78E98CA5-ABBF-439F-80FA-4D787609CBCB}" presName="parComposite" presStyleCnt="0"/>
      <dgm:spPr/>
      <dgm:t>
        <a:bodyPr/>
        <a:lstStyle/>
        <a:p>
          <a:pPr rtl="1"/>
          <a:endParaRPr lang="fa-IR"/>
        </a:p>
      </dgm:t>
    </dgm:pt>
    <dgm:pt modelId="{CB2C4895-A6CD-400F-8B8C-B7B9A8E6A2B9}" type="pres">
      <dgm:prSet presAssocID="{78E98CA5-ABBF-439F-80FA-4D787609CBCB}" presName="parPipe" presStyleLbl="node1" presStyleIdx="5" presStyleCnt="9"/>
      <dgm:spPr/>
      <dgm:t>
        <a:bodyPr/>
        <a:lstStyle/>
        <a:p>
          <a:pPr rtl="1"/>
          <a:endParaRPr lang="fa-IR"/>
        </a:p>
      </dgm:t>
    </dgm:pt>
    <dgm:pt modelId="{977F1D79-01AE-4E9D-8D25-939262A90A07}" type="pres">
      <dgm:prSet presAssocID="{78E98CA5-ABBF-439F-80FA-4D787609CBCB}" presName="parLine" presStyleLbl="parChTrans1D1" presStyleIdx="5" presStyleCnt="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6E0EE775-A736-43D8-9E6A-D0A69BBB8F99}" type="pres">
      <dgm:prSet presAssocID="{78E98CA5-ABBF-439F-80FA-4D787609CBCB}" presName="parTx" presStyleLbl="revTx" presStyleIdx="5" presStyleCnt="9"/>
      <dgm:spPr/>
      <dgm:t>
        <a:bodyPr/>
        <a:lstStyle/>
        <a:p>
          <a:pPr rtl="1"/>
          <a:endParaRPr lang="fa-IR"/>
        </a:p>
      </dgm:t>
    </dgm:pt>
    <dgm:pt modelId="{68B76218-FACB-4D07-A449-FA63B9F70D9F}" type="pres">
      <dgm:prSet presAssocID="{48E69B14-1C2D-45E4-B3BE-6C12F4D0B55E}" presName="parSpaceRev" presStyleCnt="0"/>
      <dgm:spPr/>
    </dgm:pt>
    <dgm:pt modelId="{A256E1BC-C408-4F32-91C7-642F55971380}" type="pres">
      <dgm:prSet presAssocID="{78E98CA5-ABBF-439F-80FA-4D787609CBCB}" presName="parBackupRev" presStyleCnt="0"/>
      <dgm:spPr/>
    </dgm:pt>
    <dgm:pt modelId="{46F5BE2E-1C90-4859-8C47-69B2A24C473E}" type="pres">
      <dgm:prSet presAssocID="{CC731BD3-1E61-440D-BB55-B04FA253A54E}" presName="parComposite" presStyleCnt="0"/>
      <dgm:spPr/>
      <dgm:t>
        <a:bodyPr/>
        <a:lstStyle/>
        <a:p>
          <a:pPr rtl="1"/>
          <a:endParaRPr lang="fa-IR"/>
        </a:p>
      </dgm:t>
    </dgm:pt>
    <dgm:pt modelId="{9DF1E972-6C47-4E21-8D8E-88B0AE8E3CB4}" type="pres">
      <dgm:prSet presAssocID="{CC731BD3-1E61-440D-BB55-B04FA253A54E}" presName="parPipe" presStyleLbl="node1" presStyleIdx="6" presStyleCnt="9"/>
      <dgm:spPr/>
      <dgm:t>
        <a:bodyPr/>
        <a:lstStyle/>
        <a:p>
          <a:pPr rtl="1"/>
          <a:endParaRPr lang="fa-IR"/>
        </a:p>
      </dgm:t>
    </dgm:pt>
    <dgm:pt modelId="{1236CD39-4E8A-4426-ABA5-4C1B378B8B93}" type="pres">
      <dgm:prSet presAssocID="{CC731BD3-1E61-440D-BB55-B04FA253A54E}" presName="parLine" presStyleLbl="parChTrans1D1" presStyleIdx="6" presStyleCnt="9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D540D243-F22D-403A-9E03-85EB78299E5E}" type="pres">
      <dgm:prSet presAssocID="{CC731BD3-1E61-440D-BB55-B04FA253A54E}" presName="parTx" presStyleLbl="revTx" presStyleIdx="6" presStyleCnt="9"/>
      <dgm:spPr/>
      <dgm:t>
        <a:bodyPr/>
        <a:lstStyle/>
        <a:p>
          <a:pPr rtl="1"/>
          <a:endParaRPr lang="fa-IR"/>
        </a:p>
      </dgm:t>
    </dgm:pt>
    <dgm:pt modelId="{188A6530-0C0F-4BF5-8F22-021A83330F6D}" type="pres">
      <dgm:prSet presAssocID="{FEF16E4D-5ED4-450F-BA01-586FC44DFF41}" presName="parSpaceRev" presStyleCnt="0"/>
      <dgm:spPr/>
    </dgm:pt>
    <dgm:pt modelId="{6D435665-0C1F-42B2-8A79-C33658E3DD48}" type="pres">
      <dgm:prSet presAssocID="{CC731BD3-1E61-440D-BB55-B04FA253A54E}" presName="parBackupRev" presStyleCnt="0"/>
      <dgm:spPr/>
    </dgm:pt>
    <dgm:pt modelId="{9BA78CBE-685B-4449-813A-7587F51B85E8}" type="pres">
      <dgm:prSet presAssocID="{BE00DD85-CF09-4C16-A974-58C2E4344117}" presName="parComposite" presStyleCnt="0"/>
      <dgm:spPr/>
      <dgm:t>
        <a:bodyPr/>
        <a:lstStyle/>
        <a:p>
          <a:pPr rtl="1"/>
          <a:endParaRPr lang="fa-IR"/>
        </a:p>
      </dgm:t>
    </dgm:pt>
    <dgm:pt modelId="{98E427FF-3EEC-4C15-BD64-AB332E57FF82}" type="pres">
      <dgm:prSet presAssocID="{BE00DD85-CF09-4C16-A974-58C2E4344117}" presName="parPipe" presStyleLbl="node1" presStyleIdx="7" presStyleCnt="9"/>
      <dgm:spPr/>
      <dgm:t>
        <a:bodyPr/>
        <a:lstStyle/>
        <a:p>
          <a:pPr rtl="1"/>
          <a:endParaRPr lang="fa-IR"/>
        </a:p>
      </dgm:t>
    </dgm:pt>
    <dgm:pt modelId="{6DCAC97E-BE0F-457A-B975-D350DC2473A7}" type="pres">
      <dgm:prSet presAssocID="{BE00DD85-CF09-4C16-A974-58C2E4344117}" presName="parLine" presStyleLbl="parChTrans1D1" presStyleIdx="7" presStyleCnt="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69B26030-DD6D-4160-80E8-1C89D9FC505D}" type="pres">
      <dgm:prSet presAssocID="{BE00DD85-CF09-4C16-A974-58C2E4344117}" presName="parTx" presStyleLbl="revTx" presStyleIdx="7" presStyleCnt="9"/>
      <dgm:spPr/>
      <dgm:t>
        <a:bodyPr/>
        <a:lstStyle/>
        <a:p>
          <a:pPr rtl="1"/>
          <a:endParaRPr lang="fa-IR"/>
        </a:p>
      </dgm:t>
    </dgm:pt>
    <dgm:pt modelId="{7AD35AE7-624E-4494-A270-9C2D32268AE4}" type="pres">
      <dgm:prSet presAssocID="{1FEA7A20-DB84-4F8A-AD96-70359DA1A15E}" presName="parSpaceRev" presStyleCnt="0"/>
      <dgm:spPr/>
    </dgm:pt>
    <dgm:pt modelId="{A2F61F41-0C60-4C53-864A-8A0D025513A8}" type="pres">
      <dgm:prSet presAssocID="{BE00DD85-CF09-4C16-A974-58C2E4344117}" presName="parBackupRev" presStyleCnt="0"/>
      <dgm:spPr/>
    </dgm:pt>
    <dgm:pt modelId="{5038ECAE-93E9-4C50-880E-D3914A977A49}" type="pres">
      <dgm:prSet presAssocID="{46C7B293-D9EB-4322-A9F9-93AFFFF4D21E}" presName="parComposite" presStyleCnt="0"/>
      <dgm:spPr/>
    </dgm:pt>
    <dgm:pt modelId="{862AA7CE-63D4-4344-A41B-0410CB9CA303}" type="pres">
      <dgm:prSet presAssocID="{46C7B293-D9EB-4322-A9F9-93AFFFF4D21E}" presName="parPipe" presStyleLbl="node1" presStyleIdx="8" presStyleCnt="9"/>
      <dgm:spPr/>
    </dgm:pt>
    <dgm:pt modelId="{F2E4096E-100C-4168-9509-7CB2A1478A89}" type="pres">
      <dgm:prSet presAssocID="{46C7B293-D9EB-4322-A9F9-93AFFFF4D21E}" presName="parLine" presStyleLbl="parChTrans1D1" presStyleIdx="8" presStyleCnt="9"/>
      <dgm:spPr/>
    </dgm:pt>
    <dgm:pt modelId="{9898F013-E521-4C32-87FD-096314AAFD3C}" type="pres">
      <dgm:prSet presAssocID="{46C7B293-D9EB-4322-A9F9-93AFFFF4D21E}" presName="parTx" presStyleLbl="revTx" presStyleIdx="8" presStyleCnt="9"/>
      <dgm:spPr/>
      <dgm:t>
        <a:bodyPr/>
        <a:lstStyle/>
        <a:p>
          <a:endParaRPr lang="en-US"/>
        </a:p>
      </dgm:t>
    </dgm:pt>
    <dgm:pt modelId="{7701BD58-872E-4707-AEEC-9AE59F1B73E0}" type="pres">
      <dgm:prSet presAssocID="{93E173A4-12D0-4255-872E-A88479AA500E}" presName="parSpaceRev" presStyleCnt="0"/>
      <dgm:spPr/>
    </dgm:pt>
    <dgm:pt modelId="{4DD626C5-1BF0-4AED-9E85-ED0E8E6C15E1}" type="pres">
      <dgm:prSet presAssocID="{46C7B293-D9EB-4322-A9F9-93AFFFF4D21E}" presName="parBackupRev" presStyleCnt="0"/>
      <dgm:spPr/>
    </dgm:pt>
  </dgm:ptLst>
  <dgm:cxnLst>
    <dgm:cxn modelId="{FE242324-9682-4B46-99CF-6441621DBFC9}" srcId="{97D3C631-9798-40C1-84BE-48691BCD407C}" destId="{BE00DD85-CF09-4C16-A974-58C2E4344117}" srcOrd="7" destOrd="0" parTransId="{F7DE9433-7BA7-4907-B5C1-E2530A1CACC1}" sibTransId="{1FEA7A20-DB84-4F8A-AD96-70359DA1A15E}"/>
    <dgm:cxn modelId="{C4ED9769-5C25-4D6B-AE92-1E79A0DB0AE5}" type="presOf" srcId="{CC731BD3-1E61-440D-BB55-B04FA253A54E}" destId="{D540D243-F22D-403A-9E03-85EB78299E5E}" srcOrd="0" destOrd="0" presId="urn:microsoft.com/office/officeart/2008/layout/TimelinePipe"/>
    <dgm:cxn modelId="{4769C249-A4EE-41D7-9BE2-8D54C1C6C3A8}" type="presOf" srcId="{8F522BB1-C485-4191-A96E-493AA2F19C80}" destId="{003B0079-3D1D-4CA9-A187-5AC22538CD44}" srcOrd="0" destOrd="0" presId="urn:microsoft.com/office/officeart/2008/layout/TimelinePipe"/>
    <dgm:cxn modelId="{E3F80805-AB67-48CD-8FC1-77DE488F68A4}" type="presOf" srcId="{97D3C631-9798-40C1-84BE-48691BCD407C}" destId="{1818B23C-CE5F-4B47-B8D5-366102D7F41D}" srcOrd="0" destOrd="0" presId="urn:microsoft.com/office/officeart/2008/layout/TimelinePipe"/>
    <dgm:cxn modelId="{C8BFFE95-4777-4328-BFD0-24DB509A9095}" type="presOf" srcId="{78E98CA5-ABBF-439F-80FA-4D787609CBCB}" destId="{6E0EE775-A736-43D8-9E6A-D0A69BBB8F99}" srcOrd="0" destOrd="0" presId="urn:microsoft.com/office/officeart/2008/layout/TimelinePipe"/>
    <dgm:cxn modelId="{E392F4E0-28E0-40D0-BE3B-AF0EBC09C79F}" type="presOf" srcId="{67F3402F-9DC0-4E96-84BE-66B8CBA1AF23}" destId="{92680B23-E487-4A44-A010-BA520BDC101C}" srcOrd="0" destOrd="0" presId="urn:microsoft.com/office/officeart/2008/layout/TimelinePipe"/>
    <dgm:cxn modelId="{2B7CA8FB-34D9-45AE-BF12-5E8D1258D439}" type="presOf" srcId="{B82282C3-5613-4140-9E9E-44A368C267FB}" destId="{F018EC6A-F4E0-4534-ABCB-FB8A83871667}" srcOrd="0" destOrd="0" presId="urn:microsoft.com/office/officeart/2008/layout/TimelinePipe"/>
    <dgm:cxn modelId="{CC7598C4-F026-4526-8573-99D8EA87317F}" type="presOf" srcId="{BE00DD85-CF09-4C16-A974-58C2E4344117}" destId="{69B26030-DD6D-4160-80E8-1C89D9FC505D}" srcOrd="0" destOrd="0" presId="urn:microsoft.com/office/officeart/2008/layout/TimelinePipe"/>
    <dgm:cxn modelId="{5D8F7FB5-2D13-4998-B694-198F6AF51B2D}" srcId="{97D3C631-9798-40C1-84BE-48691BCD407C}" destId="{78E98CA5-ABBF-439F-80FA-4D787609CBCB}" srcOrd="5" destOrd="0" parTransId="{CE9FBC5B-9947-447D-93B0-F4D7BE83FA24}" sibTransId="{48E69B14-1C2D-45E4-B3BE-6C12F4D0B55E}"/>
    <dgm:cxn modelId="{9CE8D8AD-BFAB-4EAC-B654-F42D4993C1E6}" srcId="{97D3C631-9798-40C1-84BE-48691BCD407C}" destId="{67F3402F-9DC0-4E96-84BE-66B8CBA1AF23}" srcOrd="1" destOrd="0" parTransId="{2A4DD254-10DE-455D-851E-3283D271BF68}" sibTransId="{898662FD-36F1-47CE-913E-29049ADDC828}"/>
    <dgm:cxn modelId="{4A7CED4B-0042-45E3-99D0-29DCAB0A9F22}" type="presOf" srcId="{46C7B293-D9EB-4322-A9F9-93AFFFF4D21E}" destId="{9898F013-E521-4C32-87FD-096314AAFD3C}" srcOrd="0" destOrd="0" presId="urn:microsoft.com/office/officeart/2008/layout/TimelinePipe"/>
    <dgm:cxn modelId="{DC22AB91-945F-479F-A060-F83A299A57CC}" srcId="{97D3C631-9798-40C1-84BE-48691BCD407C}" destId="{8F522BB1-C485-4191-A96E-493AA2F19C80}" srcOrd="3" destOrd="0" parTransId="{4849E6B5-BF95-4AA7-B513-7E845759B026}" sibTransId="{5F049534-4FE0-49F4-9480-3ACAFE249313}"/>
    <dgm:cxn modelId="{E85F1E23-B1D7-4BDE-8714-D45472421F1C}" srcId="{97D3C631-9798-40C1-84BE-48691BCD407C}" destId="{B82282C3-5613-4140-9E9E-44A368C267FB}" srcOrd="0" destOrd="0" parTransId="{BDDBFE5A-D558-42B5-96FA-BAD0FE2F1C31}" sibTransId="{4D433782-D11B-4D42-98B7-77760BED75FC}"/>
    <dgm:cxn modelId="{99A400EB-17BB-4ACF-8F0A-0DEAD11AE8EF}" srcId="{97D3C631-9798-40C1-84BE-48691BCD407C}" destId="{46C7B293-D9EB-4322-A9F9-93AFFFF4D21E}" srcOrd="8" destOrd="0" parTransId="{1AE3D2C1-AFDD-4F2F-A533-6C53E1A61406}" sibTransId="{93E173A4-12D0-4255-872E-A88479AA500E}"/>
    <dgm:cxn modelId="{C0E371EB-2B13-4569-BCD1-CFB8C16A1F00}" type="presOf" srcId="{14A1F4AE-6A0E-49DE-AC34-0D90ADF70DC5}" destId="{C1DF907D-674A-4BA7-9C00-7AA3F8253E0A}" srcOrd="0" destOrd="0" presId="urn:microsoft.com/office/officeart/2008/layout/TimelinePipe"/>
    <dgm:cxn modelId="{44EEED7D-8816-4D5C-832D-689F5BD974A6}" srcId="{97D3C631-9798-40C1-84BE-48691BCD407C}" destId="{14A1F4AE-6A0E-49DE-AC34-0D90ADF70DC5}" srcOrd="2" destOrd="0" parTransId="{9CA9F176-5ECB-4C6B-874D-CCBC66CF0AB1}" sibTransId="{AAE8D997-3738-4398-8778-550FE618171A}"/>
    <dgm:cxn modelId="{AC5B9092-54F8-4BB0-B462-7A6A9DB4AD34}" srcId="{97D3C631-9798-40C1-84BE-48691BCD407C}" destId="{8D691132-CDFA-436A-95AA-C138DC5E7963}" srcOrd="4" destOrd="0" parTransId="{31FFD489-C3AC-4F68-88AF-230A4758FB08}" sibTransId="{0CCFDB70-CEEC-4F13-BB1D-CE025F794959}"/>
    <dgm:cxn modelId="{1172F449-8FAF-4E1D-8590-D2FE7B5CFBE9}" srcId="{97D3C631-9798-40C1-84BE-48691BCD407C}" destId="{CC731BD3-1E61-440D-BB55-B04FA253A54E}" srcOrd="6" destOrd="0" parTransId="{D39F288A-FE94-4BC1-B390-D6A1C096F619}" sibTransId="{FEF16E4D-5ED4-450F-BA01-586FC44DFF41}"/>
    <dgm:cxn modelId="{64ED18E6-DB81-4E9D-9C99-F82F7A9ECFD6}" type="presOf" srcId="{8D691132-CDFA-436A-95AA-C138DC5E7963}" destId="{785BEE42-74E3-4DEC-A50F-233EE7DBF31B}" srcOrd="0" destOrd="0" presId="urn:microsoft.com/office/officeart/2008/layout/TimelinePipe"/>
    <dgm:cxn modelId="{C973B221-8F19-4448-920B-2A57FA4C2503}" type="presParOf" srcId="{1818B23C-CE5F-4B47-B8D5-366102D7F41D}" destId="{4818A22E-6E82-48A8-9C2C-D8EEE60C56F7}" srcOrd="0" destOrd="0" presId="urn:microsoft.com/office/officeart/2008/layout/TimelinePipe"/>
    <dgm:cxn modelId="{C3A4265D-E328-4F8B-A357-B84588075BDC}" type="presParOf" srcId="{4818A22E-6E82-48A8-9C2C-D8EEE60C56F7}" destId="{832C778C-2600-4C1F-98AE-281C6F40E8D7}" srcOrd="0" destOrd="0" presId="urn:microsoft.com/office/officeart/2008/layout/TimelinePipe"/>
    <dgm:cxn modelId="{A575BED9-B3EE-4FF1-96F4-E59397F9DE8E}" type="presParOf" srcId="{4818A22E-6E82-48A8-9C2C-D8EEE60C56F7}" destId="{21DA591B-1643-4B16-A172-555DD1CBCD6A}" srcOrd="1" destOrd="0" presId="urn:microsoft.com/office/officeart/2008/layout/TimelinePipe"/>
    <dgm:cxn modelId="{B0878ACF-2FD9-4C9F-B49D-BBD31BA8E9AF}" type="presParOf" srcId="{4818A22E-6E82-48A8-9C2C-D8EEE60C56F7}" destId="{F018EC6A-F4E0-4534-ABCB-FB8A83871667}" srcOrd="2" destOrd="0" presId="urn:microsoft.com/office/officeart/2008/layout/TimelinePipe"/>
    <dgm:cxn modelId="{73D04722-BF16-4D89-96C6-BBA8381B2C27}" type="presParOf" srcId="{1818B23C-CE5F-4B47-B8D5-366102D7F41D}" destId="{EF3E56F2-FADF-4FA8-8608-B2FA4470DEFD}" srcOrd="1" destOrd="0" presId="urn:microsoft.com/office/officeart/2008/layout/TimelinePipe"/>
    <dgm:cxn modelId="{FD59BE48-7E70-4A1D-9736-72BF6A7DC077}" type="presParOf" srcId="{1818B23C-CE5F-4B47-B8D5-366102D7F41D}" destId="{08BBFE74-7A24-443C-AC07-F7114022CE60}" srcOrd="2" destOrd="0" presId="urn:microsoft.com/office/officeart/2008/layout/TimelinePipe"/>
    <dgm:cxn modelId="{8C9F3F8E-0653-46D1-8BC1-5E447DD7BF60}" type="presParOf" srcId="{1818B23C-CE5F-4B47-B8D5-366102D7F41D}" destId="{18B019B2-D757-4A3E-9794-9127C6FEB7A0}" srcOrd="3" destOrd="0" presId="urn:microsoft.com/office/officeart/2008/layout/TimelinePipe"/>
    <dgm:cxn modelId="{0A926AF3-3EB3-4DAE-877F-DE88030DF387}" type="presParOf" srcId="{18B019B2-D757-4A3E-9794-9127C6FEB7A0}" destId="{D072A411-5909-4893-8B1F-F9EA4242D727}" srcOrd="0" destOrd="0" presId="urn:microsoft.com/office/officeart/2008/layout/TimelinePipe"/>
    <dgm:cxn modelId="{A9EBC41F-BD7E-461D-8F1F-AF9A50AD20F6}" type="presParOf" srcId="{18B019B2-D757-4A3E-9794-9127C6FEB7A0}" destId="{B4AA8614-4763-4DE9-92CB-7DC26090524B}" srcOrd="1" destOrd="0" presId="urn:microsoft.com/office/officeart/2008/layout/TimelinePipe"/>
    <dgm:cxn modelId="{9D0B12E0-56AF-4CD0-8DA7-CCFE51E0ACC7}" type="presParOf" srcId="{18B019B2-D757-4A3E-9794-9127C6FEB7A0}" destId="{92680B23-E487-4A44-A010-BA520BDC101C}" srcOrd="2" destOrd="0" presId="urn:microsoft.com/office/officeart/2008/layout/TimelinePipe"/>
    <dgm:cxn modelId="{B0ED7952-E92B-4C42-867E-2440DD81FD3E}" type="presParOf" srcId="{1818B23C-CE5F-4B47-B8D5-366102D7F41D}" destId="{7FD5508F-FC5F-4FFB-BBA1-B61D3A92EA72}" srcOrd="4" destOrd="0" presId="urn:microsoft.com/office/officeart/2008/layout/TimelinePipe"/>
    <dgm:cxn modelId="{C924939C-FC55-4623-B87D-ABD3706C9311}" type="presParOf" srcId="{1818B23C-CE5F-4B47-B8D5-366102D7F41D}" destId="{B6C0F243-0064-449D-B18F-FB55BB021184}" srcOrd="5" destOrd="0" presId="urn:microsoft.com/office/officeart/2008/layout/TimelinePipe"/>
    <dgm:cxn modelId="{77521708-4BEA-4DAB-8532-0FA4BBB317FC}" type="presParOf" srcId="{1818B23C-CE5F-4B47-B8D5-366102D7F41D}" destId="{BC6521CE-C659-4A26-BB0C-184B3376E730}" srcOrd="6" destOrd="0" presId="urn:microsoft.com/office/officeart/2008/layout/TimelinePipe"/>
    <dgm:cxn modelId="{4CEA3D0F-0B4E-4F4F-A28D-4287A22D65E1}" type="presParOf" srcId="{BC6521CE-C659-4A26-BB0C-184B3376E730}" destId="{CCA8D4AB-AB0A-4E71-A658-7488974AB749}" srcOrd="0" destOrd="0" presId="urn:microsoft.com/office/officeart/2008/layout/TimelinePipe"/>
    <dgm:cxn modelId="{CE854C5B-7B5C-4FA8-80EB-B0B12FCF3A48}" type="presParOf" srcId="{BC6521CE-C659-4A26-BB0C-184B3376E730}" destId="{1A4BE59A-6859-4B41-B12E-FBF823BBBD59}" srcOrd="1" destOrd="0" presId="urn:microsoft.com/office/officeart/2008/layout/TimelinePipe"/>
    <dgm:cxn modelId="{8D1EA1BE-EBAC-4D12-8387-068BBE10B683}" type="presParOf" srcId="{BC6521CE-C659-4A26-BB0C-184B3376E730}" destId="{C1DF907D-674A-4BA7-9C00-7AA3F8253E0A}" srcOrd="2" destOrd="0" presId="urn:microsoft.com/office/officeart/2008/layout/TimelinePipe"/>
    <dgm:cxn modelId="{69C16F1F-481A-4CBE-9FAC-B3603EE50A97}" type="presParOf" srcId="{1818B23C-CE5F-4B47-B8D5-366102D7F41D}" destId="{8D56F082-AA45-49F4-BDCD-61A1721A0E44}" srcOrd="7" destOrd="0" presId="urn:microsoft.com/office/officeart/2008/layout/TimelinePipe"/>
    <dgm:cxn modelId="{F8D9A0A0-5ACD-4D70-A491-9907EE34D4DA}" type="presParOf" srcId="{1818B23C-CE5F-4B47-B8D5-366102D7F41D}" destId="{9C5BB83B-D992-4454-8D62-BE60B219ABCA}" srcOrd="8" destOrd="0" presId="urn:microsoft.com/office/officeart/2008/layout/TimelinePipe"/>
    <dgm:cxn modelId="{D3EB288A-7E84-4324-9B8D-49ECF5F3C299}" type="presParOf" srcId="{1818B23C-CE5F-4B47-B8D5-366102D7F41D}" destId="{92D2426B-D14A-492A-BAB3-EE441C6F4826}" srcOrd="9" destOrd="0" presId="urn:microsoft.com/office/officeart/2008/layout/TimelinePipe"/>
    <dgm:cxn modelId="{504FA5B8-10E0-426B-A581-AADD3313712C}" type="presParOf" srcId="{92D2426B-D14A-492A-BAB3-EE441C6F4826}" destId="{0A2E9725-1015-4849-8431-09E9DDFADC28}" srcOrd="0" destOrd="0" presId="urn:microsoft.com/office/officeart/2008/layout/TimelinePipe"/>
    <dgm:cxn modelId="{9338C09E-9A6B-4BA7-A975-878FD33BE838}" type="presParOf" srcId="{92D2426B-D14A-492A-BAB3-EE441C6F4826}" destId="{8BDA862E-4E55-43A4-88C3-F7B3DF1C18F1}" srcOrd="1" destOrd="0" presId="urn:microsoft.com/office/officeart/2008/layout/TimelinePipe"/>
    <dgm:cxn modelId="{68F59F9F-0803-4E95-BB1D-9FFDAE3DC963}" type="presParOf" srcId="{92D2426B-D14A-492A-BAB3-EE441C6F4826}" destId="{003B0079-3D1D-4CA9-A187-5AC22538CD44}" srcOrd="2" destOrd="0" presId="urn:microsoft.com/office/officeart/2008/layout/TimelinePipe"/>
    <dgm:cxn modelId="{4DFDA154-8ABE-4F1B-864C-8AA1E37B8A7A}" type="presParOf" srcId="{1818B23C-CE5F-4B47-B8D5-366102D7F41D}" destId="{27D2AC45-70B7-4C7E-8854-F61C938C75BC}" srcOrd="10" destOrd="0" presId="urn:microsoft.com/office/officeart/2008/layout/TimelinePipe"/>
    <dgm:cxn modelId="{11B5B373-5B99-4265-9298-A5494735FCEB}" type="presParOf" srcId="{1818B23C-CE5F-4B47-B8D5-366102D7F41D}" destId="{0E5CC620-1B78-4A52-8ACA-D5A52F3AC494}" srcOrd="11" destOrd="0" presId="urn:microsoft.com/office/officeart/2008/layout/TimelinePipe"/>
    <dgm:cxn modelId="{EEB96F4D-CA4E-4B31-A5FF-56C9CA1595D8}" type="presParOf" srcId="{1818B23C-CE5F-4B47-B8D5-366102D7F41D}" destId="{9642B574-DAB4-444A-9329-D4CD725D1E16}" srcOrd="12" destOrd="0" presId="urn:microsoft.com/office/officeart/2008/layout/TimelinePipe"/>
    <dgm:cxn modelId="{83037349-84E5-4ECB-8CF4-7F6DB8BE4F01}" type="presParOf" srcId="{9642B574-DAB4-444A-9329-D4CD725D1E16}" destId="{69958B57-7115-404D-9CBE-F4CAE6F57ACE}" srcOrd="0" destOrd="0" presId="urn:microsoft.com/office/officeart/2008/layout/TimelinePipe"/>
    <dgm:cxn modelId="{92F91508-53B0-4C5B-90F9-F46C9136662E}" type="presParOf" srcId="{9642B574-DAB4-444A-9329-D4CD725D1E16}" destId="{0A38450B-D28A-4E93-86BC-34304460BC93}" srcOrd="1" destOrd="0" presId="urn:microsoft.com/office/officeart/2008/layout/TimelinePipe"/>
    <dgm:cxn modelId="{9DAC6810-88B7-4971-A90E-DCF8A35200CD}" type="presParOf" srcId="{9642B574-DAB4-444A-9329-D4CD725D1E16}" destId="{785BEE42-74E3-4DEC-A50F-233EE7DBF31B}" srcOrd="2" destOrd="0" presId="urn:microsoft.com/office/officeart/2008/layout/TimelinePipe"/>
    <dgm:cxn modelId="{47AAD0ED-8798-401B-A2D3-276E3FE87635}" type="presParOf" srcId="{1818B23C-CE5F-4B47-B8D5-366102D7F41D}" destId="{40917920-8ABC-497B-89EC-52EB4070FB11}" srcOrd="13" destOrd="0" presId="urn:microsoft.com/office/officeart/2008/layout/TimelinePipe"/>
    <dgm:cxn modelId="{CE1228F0-9FA5-4C5E-9279-9167445C2F43}" type="presParOf" srcId="{1818B23C-CE5F-4B47-B8D5-366102D7F41D}" destId="{01955820-2EAC-4727-8891-628CA1EA72E9}" srcOrd="14" destOrd="0" presId="urn:microsoft.com/office/officeart/2008/layout/TimelinePipe"/>
    <dgm:cxn modelId="{8988079C-09B6-4171-AF0B-7F2AE77F8D4E}" type="presParOf" srcId="{1818B23C-CE5F-4B47-B8D5-366102D7F41D}" destId="{A22BE4D2-D4AD-4347-ADB6-B1EFFDF3E29E}" srcOrd="15" destOrd="0" presId="urn:microsoft.com/office/officeart/2008/layout/TimelinePipe"/>
    <dgm:cxn modelId="{6D1EDCCA-E067-489B-A0BD-55A362A883B3}" type="presParOf" srcId="{A22BE4D2-D4AD-4347-ADB6-B1EFFDF3E29E}" destId="{CB2C4895-A6CD-400F-8B8C-B7B9A8E6A2B9}" srcOrd="0" destOrd="0" presId="urn:microsoft.com/office/officeart/2008/layout/TimelinePipe"/>
    <dgm:cxn modelId="{DB70BAB9-727C-4E42-A095-66598C9B2EC2}" type="presParOf" srcId="{A22BE4D2-D4AD-4347-ADB6-B1EFFDF3E29E}" destId="{977F1D79-01AE-4E9D-8D25-939262A90A07}" srcOrd="1" destOrd="0" presId="urn:microsoft.com/office/officeart/2008/layout/TimelinePipe"/>
    <dgm:cxn modelId="{8F48329B-D6A8-4573-9551-41980918C592}" type="presParOf" srcId="{A22BE4D2-D4AD-4347-ADB6-B1EFFDF3E29E}" destId="{6E0EE775-A736-43D8-9E6A-D0A69BBB8F99}" srcOrd="2" destOrd="0" presId="urn:microsoft.com/office/officeart/2008/layout/TimelinePipe"/>
    <dgm:cxn modelId="{7659C36B-04F3-4D3E-8D41-3B53ACF49A9B}" type="presParOf" srcId="{1818B23C-CE5F-4B47-B8D5-366102D7F41D}" destId="{68B76218-FACB-4D07-A449-FA63B9F70D9F}" srcOrd="16" destOrd="0" presId="urn:microsoft.com/office/officeart/2008/layout/TimelinePipe"/>
    <dgm:cxn modelId="{B1CA48F7-B4BC-4C96-9DB7-EB5A88CB8CBC}" type="presParOf" srcId="{1818B23C-CE5F-4B47-B8D5-366102D7F41D}" destId="{A256E1BC-C408-4F32-91C7-642F55971380}" srcOrd="17" destOrd="0" presId="urn:microsoft.com/office/officeart/2008/layout/TimelinePipe"/>
    <dgm:cxn modelId="{C503EEB0-8633-4983-A3B5-33BDB19EF663}" type="presParOf" srcId="{1818B23C-CE5F-4B47-B8D5-366102D7F41D}" destId="{46F5BE2E-1C90-4859-8C47-69B2A24C473E}" srcOrd="18" destOrd="0" presId="urn:microsoft.com/office/officeart/2008/layout/TimelinePipe"/>
    <dgm:cxn modelId="{E95FD2AA-F710-4F30-8AB1-1075203BED39}" type="presParOf" srcId="{46F5BE2E-1C90-4859-8C47-69B2A24C473E}" destId="{9DF1E972-6C47-4E21-8D8E-88B0AE8E3CB4}" srcOrd="0" destOrd="0" presId="urn:microsoft.com/office/officeart/2008/layout/TimelinePipe"/>
    <dgm:cxn modelId="{66F583ED-21D9-41F0-93CA-71E36AA4CC86}" type="presParOf" srcId="{46F5BE2E-1C90-4859-8C47-69B2A24C473E}" destId="{1236CD39-4E8A-4426-ABA5-4C1B378B8B93}" srcOrd="1" destOrd="0" presId="urn:microsoft.com/office/officeart/2008/layout/TimelinePipe"/>
    <dgm:cxn modelId="{96D3D063-62CC-43B4-B1D9-7A5A2AC2B1BF}" type="presParOf" srcId="{46F5BE2E-1C90-4859-8C47-69B2A24C473E}" destId="{D540D243-F22D-403A-9E03-85EB78299E5E}" srcOrd="2" destOrd="0" presId="urn:microsoft.com/office/officeart/2008/layout/TimelinePipe"/>
    <dgm:cxn modelId="{C9AEF060-57E4-438B-BE7F-5F3F6364C256}" type="presParOf" srcId="{1818B23C-CE5F-4B47-B8D5-366102D7F41D}" destId="{188A6530-0C0F-4BF5-8F22-021A83330F6D}" srcOrd="19" destOrd="0" presId="urn:microsoft.com/office/officeart/2008/layout/TimelinePipe"/>
    <dgm:cxn modelId="{20E3BB35-8A49-496C-B1A9-E098DC1EF77B}" type="presParOf" srcId="{1818B23C-CE5F-4B47-B8D5-366102D7F41D}" destId="{6D435665-0C1F-42B2-8A79-C33658E3DD48}" srcOrd="20" destOrd="0" presId="urn:microsoft.com/office/officeart/2008/layout/TimelinePipe"/>
    <dgm:cxn modelId="{60D91575-5F03-425C-A75C-665790BF09A7}" type="presParOf" srcId="{1818B23C-CE5F-4B47-B8D5-366102D7F41D}" destId="{9BA78CBE-685B-4449-813A-7587F51B85E8}" srcOrd="21" destOrd="0" presId="urn:microsoft.com/office/officeart/2008/layout/TimelinePipe"/>
    <dgm:cxn modelId="{65AAC813-5989-43D3-8EDA-8CA8660236C8}" type="presParOf" srcId="{9BA78CBE-685B-4449-813A-7587F51B85E8}" destId="{98E427FF-3EEC-4C15-BD64-AB332E57FF82}" srcOrd="0" destOrd="0" presId="urn:microsoft.com/office/officeart/2008/layout/TimelinePipe"/>
    <dgm:cxn modelId="{1C2B9159-ABC3-47C7-BCB6-6471606B21C8}" type="presParOf" srcId="{9BA78CBE-685B-4449-813A-7587F51B85E8}" destId="{6DCAC97E-BE0F-457A-B975-D350DC2473A7}" srcOrd="1" destOrd="0" presId="urn:microsoft.com/office/officeart/2008/layout/TimelinePipe"/>
    <dgm:cxn modelId="{57BC7456-F48C-44CD-9BBD-84607D283835}" type="presParOf" srcId="{9BA78CBE-685B-4449-813A-7587F51B85E8}" destId="{69B26030-DD6D-4160-80E8-1C89D9FC505D}" srcOrd="2" destOrd="0" presId="urn:microsoft.com/office/officeart/2008/layout/TimelinePipe"/>
    <dgm:cxn modelId="{E818A8D7-99C9-464D-B45A-7376D3AA3D6E}" type="presParOf" srcId="{1818B23C-CE5F-4B47-B8D5-366102D7F41D}" destId="{7AD35AE7-624E-4494-A270-9C2D32268AE4}" srcOrd="22" destOrd="0" presId="urn:microsoft.com/office/officeart/2008/layout/TimelinePipe"/>
    <dgm:cxn modelId="{34700C88-634A-4742-AD92-12895DF415A0}" type="presParOf" srcId="{1818B23C-CE5F-4B47-B8D5-366102D7F41D}" destId="{A2F61F41-0C60-4C53-864A-8A0D025513A8}" srcOrd="23" destOrd="0" presId="urn:microsoft.com/office/officeart/2008/layout/TimelinePipe"/>
    <dgm:cxn modelId="{F50DEC8A-0519-4591-AE66-3A715B0910D3}" type="presParOf" srcId="{1818B23C-CE5F-4B47-B8D5-366102D7F41D}" destId="{5038ECAE-93E9-4C50-880E-D3914A977A49}" srcOrd="24" destOrd="0" presId="urn:microsoft.com/office/officeart/2008/layout/TimelinePipe"/>
    <dgm:cxn modelId="{ED018CED-50A5-46B6-AC4B-EEEA6CC6D3D8}" type="presParOf" srcId="{5038ECAE-93E9-4C50-880E-D3914A977A49}" destId="{862AA7CE-63D4-4344-A41B-0410CB9CA303}" srcOrd="0" destOrd="0" presId="urn:microsoft.com/office/officeart/2008/layout/TimelinePipe"/>
    <dgm:cxn modelId="{3EAED358-6CDB-42C4-B3E4-B918298504B2}" type="presParOf" srcId="{5038ECAE-93E9-4C50-880E-D3914A977A49}" destId="{F2E4096E-100C-4168-9509-7CB2A1478A89}" srcOrd="1" destOrd="0" presId="urn:microsoft.com/office/officeart/2008/layout/TimelinePipe"/>
    <dgm:cxn modelId="{C75A7629-1259-421C-9BB9-AC08D0CD38F5}" type="presParOf" srcId="{5038ECAE-93E9-4C50-880E-D3914A977A49}" destId="{9898F013-E521-4C32-87FD-096314AAFD3C}" srcOrd="2" destOrd="0" presId="urn:microsoft.com/office/officeart/2008/layout/TimelinePipe"/>
    <dgm:cxn modelId="{B7B81CC2-CA9A-4565-AB53-310F3751C56F}" type="presParOf" srcId="{1818B23C-CE5F-4B47-B8D5-366102D7F41D}" destId="{7701BD58-872E-4707-AEEC-9AE59F1B73E0}" srcOrd="25" destOrd="0" presId="urn:microsoft.com/office/officeart/2008/layout/TimelinePipe"/>
    <dgm:cxn modelId="{BA480973-DC21-4FEE-8533-6403FA5ED9C9}" type="presParOf" srcId="{1818B23C-CE5F-4B47-B8D5-366102D7F41D}" destId="{4DD626C5-1BF0-4AED-9E85-ED0E8E6C15E1}" srcOrd="26" destOrd="0" presId="urn:microsoft.com/office/officeart/2008/layout/TimelinePipe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2BFE2-4F1C-4095-8D4C-07BBEC1FE240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AC6661-B4F9-4D91-BE4B-1A9C3DEEE07C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الف) اعــتقــادي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E2D52FE9-A934-4501-9DE0-2D3C8AD00A7F}" type="parTrans" cxnId="{E3A8BBB3-B837-4DB9-90E5-BF5DDD79662B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7A71DDF1-954D-4B33-B185-C261BFFD897E}" type="sibTrans" cxnId="{E3A8BBB3-B837-4DB9-90E5-BF5DDD79662B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53E420F-A7B9-4378-BCE7-DD01DD1E3D99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تقويت ايمان و اعتقاد به مباني اسلامي و بسط بينش الهي بر اساس قرآن كريم، سنت پيامبر(ص) و ائمه‌ي معصومين(ع)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13F9F21-09B5-4D47-AEB5-2C9FBD91AF71}" type="parTrans" cxnId="{7BBA1021-7C10-42EE-86B2-C211D9CB7AF8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EE0A5CEE-2731-41EA-BE57-39D33D6B0C5F}" type="sibTrans" cxnId="{7BBA1021-7C10-42EE-86B2-C211D9CB7AF8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41311E7-729E-444B-BC32-1D3E5847702E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ب) اخـــلاقـــي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95FA6A25-CE51-41F1-A9EB-1B8BC888C20B}" type="parTrans" cxnId="{605C8993-ED6F-468F-9A15-D41DDE5028A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306549D6-281C-4DE9-A4F1-F43BDBA70725}" type="sibTrans" cxnId="{605C8993-ED6F-468F-9A15-D41DDE5028A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69ED2D4-8701-4B6B-8CC9-D771625F14ED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شناخت ، پرورش و هدايت استعداد‌هاي افراد در جهت اعتلاي فرد و جامعه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DEF04FB-4AFF-4492-BC5E-47B0B29D8713}" type="parTrans" cxnId="{9A03B788-C05A-4EF6-B487-34ED1399D8DA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78BBD419-9760-4DF8-9627-C68355BE2597}" type="sibTrans" cxnId="{9A03B788-C05A-4EF6-B487-34ED1399D8DA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BAE1FD4-B688-4FDE-AC5B-D17776CC6810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ج) علـمي و آموزشي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36CB3CFA-0FC6-4DBF-A5E9-57C1B640DC1C}" type="parTrans" cxnId="{D8991F6B-51F6-4D53-8629-D3A365ADF36D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B2F3BA71-AB35-4114-AE69-FC7DA18DF18B}" type="sibTrans" cxnId="{D8991F6B-51F6-4D53-8629-D3A365ADF36D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420E7EA9-2F66-4AEE-AEE3-38F8E63B0906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تقويت روحيه‌ي حقيقت جويي ، تعقل و تفكر ، مطالعه ، بررسي ، تعمق ، تحقيق ، نقادي و ابتكار در تمام زمينه‌هاي اسلامي ، فرهنگي ، علمي و فني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B5A9E3CE-8473-4EC1-94DE-B672B8E84D17}" type="parTrans" cxnId="{3598348C-F216-4A8F-9610-3BDE151A8086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06CFD24C-E7BF-41E3-B0C1-8631C8C3BCF9}" type="sibTrans" cxnId="{3598348C-F216-4A8F-9610-3BDE151A8086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AC19F283-EE36-48D7-AC11-D894A7AB8878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د) فرهنـگي و هنري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B4D85EEC-5831-468D-8D0F-DAF0F316B3E4}" type="parTrans" cxnId="{2D785B1E-51C3-4036-AC69-F16D967A4CBC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4D81088D-23C9-42F5-8E29-1A993E8C9914}" type="sibTrans" cxnId="{2D785B1E-51C3-4036-AC69-F16D967A4CBC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C51BB85-1767-4171-85E6-BF409BF9AA4D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شناخت ، پرورش و هدايت ذوق و استعداد هنري و زيبايي شناسي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2D715745-EA0F-457E-AF84-8CA65963FC9D}" type="parTrans" cxnId="{E975E42F-40D4-49FE-A533-D5BDE18FE076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9E4B67C-3E9C-484D-9698-4E745AF1DC9B}" type="sibTrans" cxnId="{E975E42F-40D4-49FE-A533-D5BDE18FE076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6CBE9197-684B-483C-AE2A-4297A85A9D12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هـ) اجــتمــاعي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BBF1F060-E8C4-4032-A128-79539322EA70}" type="parTrans" cxnId="{09229BDE-D0DB-4318-BBC1-B4D28C30B86F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47CC38E5-D936-4037-9208-BF0881839819}" type="sibTrans" cxnId="{09229BDE-D0DB-4318-BBC1-B4D28C30B86F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00E92618-9D49-46C2-A95E-8F0D855EAA26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پرورش روحيه‌ي پاسداري از قداست ، استواري بنيان خانواده وجامعه بر پايه‌ي حقوق و اخلاق اسلامي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BDEEB79-552C-4CD6-A079-666BFDA8AC87}" type="parTrans" cxnId="{08E65852-55B5-4BF3-974D-95E987C34E5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33F808B2-6843-4434-A4C2-E59FDAE27FB2}" type="sibTrans" cxnId="{08E65852-55B5-4BF3-974D-95E987C34E5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7348E59A-A620-431F-8832-9961E965E873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و) بــصیــرتــی 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9AE4DEE8-FD10-40B7-964F-02EAA8BAC838}" type="parTrans" cxnId="{8F2CCDE5-4DE4-482F-974E-B6E69A7598BE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DE1A427-F029-4D19-88E8-452A8C365623}" type="sibTrans" cxnId="{8F2CCDE5-4DE4-482F-974E-B6E69A7598BE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FFFB91F6-507B-4039-BB6C-CCE45FC2AD85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تربيت روحيه‌ي پذيرش حاكميت مطلق خداوند بر جهان و انسان و آشنايي با روش‌ها و شيوه‌هاي اعمال اين حاكميت در جامعه براساس اصل مترقی ولايت فقيه ولزوم حرکت بر محور ولایت .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5C80371-75F6-4886-AE5A-AF03486BD8A3}" type="parTrans" cxnId="{5FB90AEF-9E8D-4667-B02C-C0B114C5344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EE366BD-A687-4209-9248-CD838B3FCC42}" type="sibTrans" cxnId="{5FB90AEF-9E8D-4667-B02C-C0B114C5344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EDBF4458-A06B-4679-91D6-FCA63DB26214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ر) آمـادگی، دفاعی 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ECFEEFE9-98F2-4482-A4E7-7C9E2251FA5B}" type="parTrans" cxnId="{F83C803D-1A47-4B8B-A280-2EF7FC829B2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C8888E85-B2A6-4A7C-A01A-B16F32876A58}" type="sibTrans" cxnId="{F83C803D-1A47-4B8B-A280-2EF7FC829B2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994C8AA-C6FC-4C57-922F-7DB7D3567B72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پرورش و تقویت بعد جسمانی و دفاعی برای پیشبرد اهداف انقلاب اسلامی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F6178048-A5FE-4B55-8385-36C3E41C7287}" type="parTrans" cxnId="{8CF939C9-46D8-4C11-8AFA-0E9E049CE89C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C986F4D0-8EAF-41AD-AEDA-025422D8DCDE}" type="sibTrans" cxnId="{8CF939C9-46D8-4C11-8AFA-0E9E049CE89C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AA873CD-429A-49E8-844D-E6E86315D4DF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ز) اقـــتصــادي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563C7354-1615-40D1-8F3E-89EDBBB9DF80}" type="parTrans" cxnId="{E78CB923-D9F9-445A-A832-2070C6F1EEC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26265DD6-B084-49D9-9B10-771E3A4A6918}" type="sibTrans" cxnId="{E78CB923-D9F9-445A-A832-2070C6F1EEC2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2D5195EA-8222-4BE3-BC6B-787FACA8AF11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توجه به اهميت رشد اقتصادي به عنوان وسيله‌اي براي رسيدن به رشد و تكامل معنوي انسان .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28B87C46-481E-4752-B6DF-34761B2CDEAA}" type="parTrans" cxnId="{66A6423D-2910-4E6B-895C-2D1319C6846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857D3885-9416-417A-8C0E-C1EE6CF4F2A2}" type="sibTrans" cxnId="{66A6423D-2910-4E6B-895C-2D1319C6846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F242B19-45F0-4FAD-8D95-FF4A95094657}">
      <dgm:prSet phldrT="[Text]" custT="1"/>
      <dgm:spPr/>
      <dgm:t>
        <a:bodyPr/>
        <a:lstStyle/>
        <a:p>
          <a:pPr algn="r" rtl="1"/>
          <a:r>
            <a:rPr lang="fa-IR" sz="1800" b="1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ح) زيـــستـــي</a:t>
          </a:r>
          <a:endParaRPr lang="en-US" sz="1800" b="1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gm:t>
    </dgm:pt>
    <dgm:pt modelId="{A6F7A358-BE39-4E7B-926E-B2EFA4FE16B5}" type="parTrans" cxnId="{D233D163-6AF7-453A-B608-CF6D89BCF4E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509D4DA7-F77B-4906-98E5-E021E15AC0BE}" type="sibTrans" cxnId="{D233D163-6AF7-453A-B608-CF6D89BCF4E9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1623160A-2AA1-4071-9415-2D329B882FFA}">
      <dgm:prSet phldrT="[Text]" custT="1"/>
      <dgm:spPr/>
      <dgm:t>
        <a:bodyPr anchor="ctr" anchorCtr="0"/>
        <a:lstStyle/>
        <a:p>
          <a:pPr algn="r" rtl="1"/>
          <a:r>
            <a:rPr lang="fa-IR" sz="1200" b="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تأمين سلامت جسمي و رواني از طريق فراهم ساختن لوازم ، شرايط و محيط مناسب براي تربيت بدني ، ورزش و تفريحات سالم </a:t>
          </a:r>
          <a:endParaRPr lang="en-US" sz="1200" b="0" dirty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D2BAEBA4-24DD-4FD7-AAFC-A3237AB21EA4}" type="parTrans" cxnId="{B504CB7B-D8B1-4D27-874D-ABF420B8D03A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836F4FA7-E852-4E4A-B358-5FC8F592822A}" type="sibTrans" cxnId="{B504CB7B-D8B1-4D27-874D-ABF420B8D03A}">
      <dgm:prSet/>
      <dgm:spPr/>
      <dgm:t>
        <a:bodyPr/>
        <a:lstStyle/>
        <a:p>
          <a:pPr algn="r" rtl="1"/>
          <a:endParaRPr lang="en-US" sz="1200" b="0">
            <a:solidFill>
              <a:schemeClr val="tx1"/>
            </a:solidFill>
            <a:latin typeface="B Trafi"/>
            <a:cs typeface="B Traffic" pitchFamily="2" charset="-78"/>
          </a:endParaRPr>
        </a:p>
      </dgm:t>
    </dgm:pt>
    <dgm:pt modelId="{9A182F42-52B8-4630-9D48-D4450A328C63}" type="pres">
      <dgm:prSet presAssocID="{D3F2BFE2-4F1C-4095-8D4C-07BBEC1FE24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2A2923-FA3E-4A7B-B614-AFE9F5303481}" type="pres">
      <dgm:prSet presAssocID="{4DAC6661-B4F9-4D91-BE4B-1A9C3DEEE07C}" presName="linNode" presStyleCnt="0"/>
      <dgm:spPr/>
    </dgm:pt>
    <dgm:pt modelId="{FFB59A2A-7A74-4E29-8574-798CE6DC2CD6}" type="pres">
      <dgm:prSet presAssocID="{4DAC6661-B4F9-4D91-BE4B-1A9C3DEEE07C}" presName="parentShp" presStyleLbl="node1" presStyleIdx="0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0D038-116F-45C3-9439-4FD45D2AE991}" type="pres">
      <dgm:prSet presAssocID="{4DAC6661-B4F9-4D91-BE4B-1A9C3DEEE07C}" presName="childShp" presStyleLbl="bgAccFollowNode1" presStyleIdx="0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76010-A59B-41BC-A97F-B2AB0F0C32D0}" type="pres">
      <dgm:prSet presAssocID="{7A71DDF1-954D-4B33-B185-C261BFFD897E}" presName="spacing" presStyleCnt="0"/>
      <dgm:spPr/>
    </dgm:pt>
    <dgm:pt modelId="{7CFD3F74-57CB-4E2E-8DA1-6E7D01EA926A}" type="pres">
      <dgm:prSet presAssocID="{D41311E7-729E-444B-BC32-1D3E5847702E}" presName="linNode" presStyleCnt="0"/>
      <dgm:spPr/>
    </dgm:pt>
    <dgm:pt modelId="{C5A96C40-8218-4A28-B7ED-DEEB53C7032A}" type="pres">
      <dgm:prSet presAssocID="{D41311E7-729E-444B-BC32-1D3E5847702E}" presName="parentShp" presStyleLbl="node1" presStyleIdx="1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700E6-9EE9-4001-82AB-C6DF9186B251}" type="pres">
      <dgm:prSet presAssocID="{D41311E7-729E-444B-BC32-1D3E5847702E}" presName="childShp" presStyleLbl="bgAccFollowNode1" presStyleIdx="1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6295-D196-4518-8ADE-C981858988E0}" type="pres">
      <dgm:prSet presAssocID="{306549D6-281C-4DE9-A4F1-F43BDBA70725}" presName="spacing" presStyleCnt="0"/>
      <dgm:spPr/>
    </dgm:pt>
    <dgm:pt modelId="{49881775-C1AA-4A45-B220-D4B5F572681C}" type="pres">
      <dgm:prSet presAssocID="{5BAE1FD4-B688-4FDE-AC5B-D17776CC6810}" presName="linNode" presStyleCnt="0"/>
      <dgm:spPr/>
    </dgm:pt>
    <dgm:pt modelId="{0BF71AA7-04FF-465F-BBBA-66E6C6BD4A0F}" type="pres">
      <dgm:prSet presAssocID="{5BAE1FD4-B688-4FDE-AC5B-D17776CC6810}" presName="parentShp" presStyleLbl="node1" presStyleIdx="2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C8FC-A280-45E9-A690-06481690F8CB}" type="pres">
      <dgm:prSet presAssocID="{5BAE1FD4-B688-4FDE-AC5B-D17776CC6810}" presName="childShp" presStyleLbl="bgAccFollowNode1" presStyleIdx="2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8462-5FEF-4753-BEB0-7EDDE24A9EB8}" type="pres">
      <dgm:prSet presAssocID="{B2F3BA71-AB35-4114-AE69-FC7DA18DF18B}" presName="spacing" presStyleCnt="0"/>
      <dgm:spPr/>
    </dgm:pt>
    <dgm:pt modelId="{E5038FA0-9547-47F3-BC76-E8754EA3E68A}" type="pres">
      <dgm:prSet presAssocID="{AC19F283-EE36-48D7-AC11-D894A7AB8878}" presName="linNode" presStyleCnt="0"/>
      <dgm:spPr/>
    </dgm:pt>
    <dgm:pt modelId="{103B72F2-E165-476C-8B1C-F6FD777D2684}" type="pres">
      <dgm:prSet presAssocID="{AC19F283-EE36-48D7-AC11-D894A7AB8878}" presName="parentShp" presStyleLbl="node1" presStyleIdx="3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73343-6BA3-427B-982E-58FB5BE7DF8B}" type="pres">
      <dgm:prSet presAssocID="{AC19F283-EE36-48D7-AC11-D894A7AB8878}" presName="childShp" presStyleLbl="bgAccFollowNode1" presStyleIdx="3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2A270-1DD0-4F7D-A901-CDC92220309B}" type="pres">
      <dgm:prSet presAssocID="{4D81088D-23C9-42F5-8E29-1A993E8C9914}" presName="spacing" presStyleCnt="0"/>
      <dgm:spPr/>
    </dgm:pt>
    <dgm:pt modelId="{8B68FF1F-4C30-4F7D-A3A9-9684D1693024}" type="pres">
      <dgm:prSet presAssocID="{6CBE9197-684B-483C-AE2A-4297A85A9D12}" presName="linNode" presStyleCnt="0"/>
      <dgm:spPr/>
    </dgm:pt>
    <dgm:pt modelId="{A114C938-E707-416B-834B-5D03EB2D69A3}" type="pres">
      <dgm:prSet presAssocID="{6CBE9197-684B-483C-AE2A-4297A85A9D12}" presName="parentShp" presStyleLbl="node1" presStyleIdx="4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DAD9B-44BD-46BE-847C-EBD89343B67A}" type="pres">
      <dgm:prSet presAssocID="{6CBE9197-684B-483C-AE2A-4297A85A9D12}" presName="childShp" presStyleLbl="bgAccFollowNode1" presStyleIdx="4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4712F-9E64-4787-BD75-E79FCFC06FE4}" type="pres">
      <dgm:prSet presAssocID="{47CC38E5-D936-4037-9208-BF0881839819}" presName="spacing" presStyleCnt="0"/>
      <dgm:spPr/>
    </dgm:pt>
    <dgm:pt modelId="{97428946-4136-4BA7-BD43-7D08C8EAD248}" type="pres">
      <dgm:prSet presAssocID="{7348E59A-A620-431F-8832-9961E965E873}" presName="linNode" presStyleCnt="0"/>
      <dgm:spPr/>
    </dgm:pt>
    <dgm:pt modelId="{168A4020-EA3B-428D-8ECD-CD3B43F5438C}" type="pres">
      <dgm:prSet presAssocID="{7348E59A-A620-431F-8832-9961E965E873}" presName="parentShp" presStyleLbl="node1" presStyleIdx="5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B1BF9-A92E-4FAA-99AF-3910836EA295}" type="pres">
      <dgm:prSet presAssocID="{7348E59A-A620-431F-8832-9961E965E873}" presName="childShp" presStyleLbl="bgAccFollowNode1" presStyleIdx="5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9A8DD-480F-4AF0-A3EE-E8E11433C35F}" type="pres">
      <dgm:prSet presAssocID="{9DE1A427-F029-4D19-88E8-452A8C365623}" presName="spacing" presStyleCnt="0"/>
      <dgm:spPr/>
    </dgm:pt>
    <dgm:pt modelId="{889A7E47-DED3-474C-9CE4-3A67D09363F4}" type="pres">
      <dgm:prSet presAssocID="{EDBF4458-A06B-4679-91D6-FCA63DB26214}" presName="linNode" presStyleCnt="0"/>
      <dgm:spPr/>
    </dgm:pt>
    <dgm:pt modelId="{6974CBC4-9C06-49CA-B856-94F773E06186}" type="pres">
      <dgm:prSet presAssocID="{EDBF4458-A06B-4679-91D6-FCA63DB26214}" presName="parentShp" presStyleLbl="node1" presStyleIdx="6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AE2BD-F398-479C-ABF7-306679A2D899}" type="pres">
      <dgm:prSet presAssocID="{EDBF4458-A06B-4679-91D6-FCA63DB26214}" presName="childShp" presStyleLbl="bgAccFollowNode1" presStyleIdx="6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EC87E-EE3E-44B0-B4C2-CD2CF5A82889}" type="pres">
      <dgm:prSet presAssocID="{C8888E85-B2A6-4A7C-A01A-B16F32876A58}" presName="spacing" presStyleCnt="0"/>
      <dgm:spPr/>
    </dgm:pt>
    <dgm:pt modelId="{FA7825EC-7A52-4F8F-AF85-C9158FE324C1}" type="pres">
      <dgm:prSet presAssocID="{5AA873CD-429A-49E8-844D-E6E86315D4DF}" presName="linNode" presStyleCnt="0"/>
      <dgm:spPr/>
    </dgm:pt>
    <dgm:pt modelId="{D4B7FA74-8818-479F-8BB9-B7FCC300CD48}" type="pres">
      <dgm:prSet presAssocID="{5AA873CD-429A-49E8-844D-E6E86315D4DF}" presName="parentShp" presStyleLbl="node1" presStyleIdx="7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A923E-7E4B-43DC-9094-A181D4A65EDB}" type="pres">
      <dgm:prSet presAssocID="{5AA873CD-429A-49E8-844D-E6E86315D4DF}" presName="childShp" presStyleLbl="bgAccFollowNode1" presStyleIdx="7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33D28-3B39-4170-A281-8810C0C37360}" type="pres">
      <dgm:prSet presAssocID="{26265DD6-B084-49D9-9B10-771E3A4A6918}" presName="spacing" presStyleCnt="0"/>
      <dgm:spPr/>
    </dgm:pt>
    <dgm:pt modelId="{4BBF54FD-3FDF-451F-91A8-1C7DB9B1BE5A}" type="pres">
      <dgm:prSet presAssocID="{9F242B19-45F0-4FAD-8D95-FF4A95094657}" presName="linNode" presStyleCnt="0"/>
      <dgm:spPr/>
    </dgm:pt>
    <dgm:pt modelId="{3472D5FB-FF6D-43F9-B9EA-7F1618C3A779}" type="pres">
      <dgm:prSet presAssocID="{9F242B19-45F0-4FAD-8D95-FF4A95094657}" presName="parentShp" presStyleLbl="node1" presStyleIdx="8" presStyleCnt="9" custScaleX="57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06FEA-6C72-4559-81E0-2B7E16FB4F7D}" type="pres">
      <dgm:prSet presAssocID="{9F242B19-45F0-4FAD-8D95-FF4A95094657}" presName="childShp" presStyleLbl="bgAccFollowNode1" presStyleIdx="8" presStyleCnt="9" custScaleX="12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3EE92-83E0-41C6-A575-D15534583D18}" type="presOf" srcId="{5BAE1FD4-B688-4FDE-AC5B-D17776CC6810}" destId="{0BF71AA7-04FF-465F-BBBA-66E6C6BD4A0F}" srcOrd="0" destOrd="0" presId="urn:microsoft.com/office/officeart/2005/8/layout/vList6"/>
    <dgm:cxn modelId="{E0F6C2F1-DBD2-4826-914C-352B2917B0EC}" type="presOf" srcId="{1623160A-2AA1-4071-9415-2D329B882FFA}" destId="{D5A06FEA-6C72-4559-81E0-2B7E16FB4F7D}" srcOrd="0" destOrd="0" presId="urn:microsoft.com/office/officeart/2005/8/layout/vList6"/>
    <dgm:cxn modelId="{E3A8BBB3-B837-4DB9-90E5-BF5DDD79662B}" srcId="{D3F2BFE2-4F1C-4095-8D4C-07BBEC1FE240}" destId="{4DAC6661-B4F9-4D91-BE4B-1A9C3DEEE07C}" srcOrd="0" destOrd="0" parTransId="{E2D52FE9-A934-4501-9DE0-2D3C8AD00A7F}" sibTransId="{7A71DDF1-954D-4B33-B185-C261BFFD897E}"/>
    <dgm:cxn modelId="{66A6423D-2910-4E6B-895C-2D1319C68469}" srcId="{5AA873CD-429A-49E8-844D-E6E86315D4DF}" destId="{2D5195EA-8222-4BE3-BC6B-787FACA8AF11}" srcOrd="0" destOrd="0" parTransId="{28B87C46-481E-4752-B6DF-34761B2CDEAA}" sibTransId="{857D3885-9416-417A-8C0E-C1EE6CF4F2A2}"/>
    <dgm:cxn modelId="{D233D163-6AF7-453A-B608-CF6D89BCF4E9}" srcId="{D3F2BFE2-4F1C-4095-8D4C-07BBEC1FE240}" destId="{9F242B19-45F0-4FAD-8D95-FF4A95094657}" srcOrd="8" destOrd="0" parTransId="{A6F7A358-BE39-4E7B-926E-B2EFA4FE16B5}" sibTransId="{509D4DA7-F77B-4906-98E5-E021E15AC0BE}"/>
    <dgm:cxn modelId="{5FB90AEF-9E8D-4667-B02C-C0B114C53449}" srcId="{7348E59A-A620-431F-8832-9961E965E873}" destId="{FFFB91F6-507B-4039-BB6C-CCE45FC2AD85}" srcOrd="0" destOrd="0" parTransId="{95C80371-75F6-4886-AE5A-AF03486BD8A3}" sibTransId="{5EE366BD-A687-4209-9248-CD838B3FCC42}"/>
    <dgm:cxn modelId="{09229BDE-D0DB-4318-BBC1-B4D28C30B86F}" srcId="{D3F2BFE2-4F1C-4095-8D4C-07BBEC1FE240}" destId="{6CBE9197-684B-483C-AE2A-4297A85A9D12}" srcOrd="4" destOrd="0" parTransId="{BBF1F060-E8C4-4032-A128-79539322EA70}" sibTransId="{47CC38E5-D936-4037-9208-BF0881839819}"/>
    <dgm:cxn modelId="{D90CC3A8-7A8C-4E4F-A840-20C511FDA99D}" type="presOf" srcId="{9C51BB85-1767-4171-85E6-BF409BF9AA4D}" destId="{59A73343-6BA3-427B-982E-58FB5BE7DF8B}" srcOrd="0" destOrd="0" presId="urn:microsoft.com/office/officeart/2005/8/layout/vList6"/>
    <dgm:cxn modelId="{B504CB7B-D8B1-4D27-874D-ABF420B8D03A}" srcId="{9F242B19-45F0-4FAD-8D95-FF4A95094657}" destId="{1623160A-2AA1-4071-9415-2D329B882FFA}" srcOrd="0" destOrd="0" parTransId="{D2BAEBA4-24DD-4FD7-AAFC-A3237AB21EA4}" sibTransId="{836F4FA7-E852-4E4A-B358-5FC8F592822A}"/>
    <dgm:cxn modelId="{62893F43-2B92-4D43-933C-95AE1C5CC1EC}" type="presOf" srcId="{7348E59A-A620-431F-8832-9961E965E873}" destId="{168A4020-EA3B-428D-8ECD-CD3B43F5438C}" srcOrd="0" destOrd="0" presId="urn:microsoft.com/office/officeart/2005/8/layout/vList6"/>
    <dgm:cxn modelId="{2FF6248E-AEF6-4152-BFDD-70C21438F142}" type="presOf" srcId="{D69ED2D4-8701-4B6B-8CC9-D771625F14ED}" destId="{E3F700E6-9EE9-4001-82AB-C6DF9186B251}" srcOrd="0" destOrd="0" presId="urn:microsoft.com/office/officeart/2005/8/layout/vList6"/>
    <dgm:cxn modelId="{605C8993-ED6F-468F-9A15-D41DDE5028A2}" srcId="{D3F2BFE2-4F1C-4095-8D4C-07BBEC1FE240}" destId="{D41311E7-729E-444B-BC32-1D3E5847702E}" srcOrd="1" destOrd="0" parTransId="{95FA6A25-CE51-41F1-A9EB-1B8BC888C20B}" sibTransId="{306549D6-281C-4DE9-A4F1-F43BDBA70725}"/>
    <dgm:cxn modelId="{D8991F6B-51F6-4D53-8629-D3A365ADF36D}" srcId="{D3F2BFE2-4F1C-4095-8D4C-07BBEC1FE240}" destId="{5BAE1FD4-B688-4FDE-AC5B-D17776CC6810}" srcOrd="2" destOrd="0" parTransId="{36CB3CFA-0FC6-4DBF-A5E9-57C1B640DC1C}" sibTransId="{B2F3BA71-AB35-4114-AE69-FC7DA18DF18B}"/>
    <dgm:cxn modelId="{08E65852-55B5-4BF3-974D-95E987C34E59}" srcId="{6CBE9197-684B-483C-AE2A-4297A85A9D12}" destId="{00E92618-9D49-46C2-A95E-8F0D855EAA26}" srcOrd="0" destOrd="0" parTransId="{DBDEEB79-552C-4CD6-A079-666BFDA8AC87}" sibTransId="{33F808B2-6843-4434-A4C2-E59FDAE27FB2}"/>
    <dgm:cxn modelId="{3598348C-F216-4A8F-9610-3BDE151A8086}" srcId="{5BAE1FD4-B688-4FDE-AC5B-D17776CC6810}" destId="{420E7EA9-2F66-4AEE-AEE3-38F8E63B0906}" srcOrd="0" destOrd="0" parTransId="{B5A9E3CE-8473-4EC1-94DE-B672B8E84D17}" sibTransId="{06CFD24C-E7BF-41E3-B0C1-8631C8C3BCF9}"/>
    <dgm:cxn modelId="{B35792EF-82BE-4FE4-9E3C-72F04F6A9F0F}" type="presOf" srcId="{9F242B19-45F0-4FAD-8D95-FF4A95094657}" destId="{3472D5FB-FF6D-43F9-B9EA-7F1618C3A779}" srcOrd="0" destOrd="0" presId="urn:microsoft.com/office/officeart/2005/8/layout/vList6"/>
    <dgm:cxn modelId="{E3904B4D-0A13-4FC1-89C4-167BC3007410}" type="presOf" srcId="{D53E420F-A7B9-4378-BCE7-DD01DD1E3D99}" destId="{89F0D038-116F-45C3-9439-4FD45D2AE991}" srcOrd="0" destOrd="0" presId="urn:microsoft.com/office/officeart/2005/8/layout/vList6"/>
    <dgm:cxn modelId="{7BBA1021-7C10-42EE-86B2-C211D9CB7AF8}" srcId="{4DAC6661-B4F9-4D91-BE4B-1A9C3DEEE07C}" destId="{D53E420F-A7B9-4378-BCE7-DD01DD1E3D99}" srcOrd="0" destOrd="0" parTransId="{513F9F21-09B5-4D47-AEB5-2C9FBD91AF71}" sibTransId="{EE0A5CEE-2731-41EA-BE57-39D33D6B0C5F}"/>
    <dgm:cxn modelId="{8926BB91-3798-4ADD-A8B3-E76583C1E62C}" type="presOf" srcId="{4DAC6661-B4F9-4D91-BE4B-1A9C3DEEE07C}" destId="{FFB59A2A-7A74-4E29-8574-798CE6DC2CD6}" srcOrd="0" destOrd="0" presId="urn:microsoft.com/office/officeart/2005/8/layout/vList6"/>
    <dgm:cxn modelId="{6E7B7182-7825-441A-B9F3-B4213EB14FCF}" type="presOf" srcId="{9994C8AA-C6FC-4C57-922F-7DB7D3567B72}" destId="{04AAE2BD-F398-479C-ABF7-306679A2D899}" srcOrd="0" destOrd="0" presId="urn:microsoft.com/office/officeart/2005/8/layout/vList6"/>
    <dgm:cxn modelId="{E975E42F-40D4-49FE-A533-D5BDE18FE076}" srcId="{AC19F283-EE36-48D7-AC11-D894A7AB8878}" destId="{9C51BB85-1767-4171-85E6-BF409BF9AA4D}" srcOrd="0" destOrd="0" parTransId="{2D715745-EA0F-457E-AF84-8CA65963FC9D}" sibTransId="{D9E4B67C-3E9C-484D-9698-4E745AF1DC9B}"/>
    <dgm:cxn modelId="{5DA20D39-73C2-444B-9A51-48C0107FB915}" type="presOf" srcId="{2D5195EA-8222-4BE3-BC6B-787FACA8AF11}" destId="{ADBA923E-7E4B-43DC-9094-A181D4A65EDB}" srcOrd="0" destOrd="0" presId="urn:microsoft.com/office/officeart/2005/8/layout/vList6"/>
    <dgm:cxn modelId="{30735A48-95D7-4093-B861-C9F2AAA9E9BC}" type="presOf" srcId="{FFFB91F6-507B-4039-BB6C-CCE45FC2AD85}" destId="{42EB1BF9-A92E-4FAA-99AF-3910836EA295}" srcOrd="0" destOrd="0" presId="urn:microsoft.com/office/officeart/2005/8/layout/vList6"/>
    <dgm:cxn modelId="{75A13B7B-5DFF-42A6-A6D0-486E37A3E1C8}" type="presOf" srcId="{00E92618-9D49-46C2-A95E-8F0D855EAA26}" destId="{DEEDAD9B-44BD-46BE-847C-EBD89343B67A}" srcOrd="0" destOrd="0" presId="urn:microsoft.com/office/officeart/2005/8/layout/vList6"/>
    <dgm:cxn modelId="{872A958A-C84F-4FDD-AC18-2EFA8A3B4FC9}" type="presOf" srcId="{EDBF4458-A06B-4679-91D6-FCA63DB26214}" destId="{6974CBC4-9C06-49CA-B856-94F773E06186}" srcOrd="0" destOrd="0" presId="urn:microsoft.com/office/officeart/2005/8/layout/vList6"/>
    <dgm:cxn modelId="{0754427F-B7FA-4B7D-8829-E7C6EFBB9D03}" type="presOf" srcId="{420E7EA9-2F66-4AEE-AEE3-38F8E63B0906}" destId="{2C5FC8FC-A280-45E9-A690-06481690F8CB}" srcOrd="0" destOrd="0" presId="urn:microsoft.com/office/officeart/2005/8/layout/vList6"/>
    <dgm:cxn modelId="{8F2CCDE5-4DE4-482F-974E-B6E69A7598BE}" srcId="{D3F2BFE2-4F1C-4095-8D4C-07BBEC1FE240}" destId="{7348E59A-A620-431F-8832-9961E965E873}" srcOrd="5" destOrd="0" parTransId="{9AE4DEE8-FD10-40B7-964F-02EAA8BAC838}" sibTransId="{9DE1A427-F029-4D19-88E8-452A8C365623}"/>
    <dgm:cxn modelId="{2D785B1E-51C3-4036-AC69-F16D967A4CBC}" srcId="{D3F2BFE2-4F1C-4095-8D4C-07BBEC1FE240}" destId="{AC19F283-EE36-48D7-AC11-D894A7AB8878}" srcOrd="3" destOrd="0" parTransId="{B4D85EEC-5831-468D-8D0F-DAF0F316B3E4}" sibTransId="{4D81088D-23C9-42F5-8E29-1A993E8C9914}"/>
    <dgm:cxn modelId="{D4CBC834-69FB-4FFD-9FAC-57F5A33AA1CD}" type="presOf" srcId="{AC19F283-EE36-48D7-AC11-D894A7AB8878}" destId="{103B72F2-E165-476C-8B1C-F6FD777D2684}" srcOrd="0" destOrd="0" presId="urn:microsoft.com/office/officeart/2005/8/layout/vList6"/>
    <dgm:cxn modelId="{8CF939C9-46D8-4C11-8AFA-0E9E049CE89C}" srcId="{EDBF4458-A06B-4679-91D6-FCA63DB26214}" destId="{9994C8AA-C6FC-4C57-922F-7DB7D3567B72}" srcOrd="0" destOrd="0" parTransId="{F6178048-A5FE-4B55-8385-36C3E41C7287}" sibTransId="{C986F4D0-8EAF-41AD-AEDA-025422D8DCDE}"/>
    <dgm:cxn modelId="{9A03B788-C05A-4EF6-B487-34ED1399D8DA}" srcId="{D41311E7-729E-444B-BC32-1D3E5847702E}" destId="{D69ED2D4-8701-4B6B-8CC9-D771625F14ED}" srcOrd="0" destOrd="0" parTransId="{5DEF04FB-4AFF-4492-BC5E-47B0B29D8713}" sibTransId="{78BBD419-9760-4DF8-9627-C68355BE2597}"/>
    <dgm:cxn modelId="{07F91EEE-9DA3-499F-9D28-E97DB0F62158}" type="presOf" srcId="{D3F2BFE2-4F1C-4095-8D4C-07BBEC1FE240}" destId="{9A182F42-52B8-4630-9D48-D4450A328C63}" srcOrd="0" destOrd="0" presId="urn:microsoft.com/office/officeart/2005/8/layout/vList6"/>
    <dgm:cxn modelId="{F83C803D-1A47-4B8B-A280-2EF7FC829B22}" srcId="{D3F2BFE2-4F1C-4095-8D4C-07BBEC1FE240}" destId="{EDBF4458-A06B-4679-91D6-FCA63DB26214}" srcOrd="6" destOrd="0" parTransId="{ECFEEFE9-98F2-4482-A4E7-7C9E2251FA5B}" sibTransId="{C8888E85-B2A6-4A7C-A01A-B16F32876A58}"/>
    <dgm:cxn modelId="{C98BDEAD-2DC7-45B0-8894-F729D1AB2E7E}" type="presOf" srcId="{6CBE9197-684B-483C-AE2A-4297A85A9D12}" destId="{A114C938-E707-416B-834B-5D03EB2D69A3}" srcOrd="0" destOrd="0" presId="urn:microsoft.com/office/officeart/2005/8/layout/vList6"/>
    <dgm:cxn modelId="{38AC89A9-810A-4453-92E1-B20A389C622A}" type="presOf" srcId="{D41311E7-729E-444B-BC32-1D3E5847702E}" destId="{C5A96C40-8218-4A28-B7ED-DEEB53C7032A}" srcOrd="0" destOrd="0" presId="urn:microsoft.com/office/officeart/2005/8/layout/vList6"/>
    <dgm:cxn modelId="{E78CB923-D9F9-445A-A832-2070C6F1EEC2}" srcId="{D3F2BFE2-4F1C-4095-8D4C-07BBEC1FE240}" destId="{5AA873CD-429A-49E8-844D-E6E86315D4DF}" srcOrd="7" destOrd="0" parTransId="{563C7354-1615-40D1-8F3E-89EDBBB9DF80}" sibTransId="{26265DD6-B084-49D9-9B10-771E3A4A6918}"/>
    <dgm:cxn modelId="{5AB2F80D-7D74-4E8D-8A5D-DB3529BE33B9}" type="presOf" srcId="{5AA873CD-429A-49E8-844D-E6E86315D4DF}" destId="{D4B7FA74-8818-479F-8BB9-B7FCC300CD48}" srcOrd="0" destOrd="0" presId="urn:microsoft.com/office/officeart/2005/8/layout/vList6"/>
    <dgm:cxn modelId="{E47E1C7B-768B-4029-B035-720B81A438D3}" type="presParOf" srcId="{9A182F42-52B8-4630-9D48-D4450A328C63}" destId="{4B2A2923-FA3E-4A7B-B614-AFE9F5303481}" srcOrd="0" destOrd="0" presId="urn:microsoft.com/office/officeart/2005/8/layout/vList6"/>
    <dgm:cxn modelId="{5D03A8AC-49F5-4F12-AA3F-A7FBBAAF0CEE}" type="presParOf" srcId="{4B2A2923-FA3E-4A7B-B614-AFE9F5303481}" destId="{FFB59A2A-7A74-4E29-8574-798CE6DC2CD6}" srcOrd="0" destOrd="0" presId="urn:microsoft.com/office/officeart/2005/8/layout/vList6"/>
    <dgm:cxn modelId="{6107AB05-C632-4367-8004-8F03477BA54C}" type="presParOf" srcId="{4B2A2923-FA3E-4A7B-B614-AFE9F5303481}" destId="{89F0D038-116F-45C3-9439-4FD45D2AE991}" srcOrd="1" destOrd="0" presId="urn:microsoft.com/office/officeart/2005/8/layout/vList6"/>
    <dgm:cxn modelId="{7BB83515-69D9-460C-A7D9-BEB6CDCAE58B}" type="presParOf" srcId="{9A182F42-52B8-4630-9D48-D4450A328C63}" destId="{0B676010-A59B-41BC-A97F-B2AB0F0C32D0}" srcOrd="1" destOrd="0" presId="urn:microsoft.com/office/officeart/2005/8/layout/vList6"/>
    <dgm:cxn modelId="{4DF33D44-14D3-4215-BA9C-14B718DE8EBB}" type="presParOf" srcId="{9A182F42-52B8-4630-9D48-D4450A328C63}" destId="{7CFD3F74-57CB-4E2E-8DA1-6E7D01EA926A}" srcOrd="2" destOrd="0" presId="urn:microsoft.com/office/officeart/2005/8/layout/vList6"/>
    <dgm:cxn modelId="{46498709-03A9-4D96-B844-1D4086A367D5}" type="presParOf" srcId="{7CFD3F74-57CB-4E2E-8DA1-6E7D01EA926A}" destId="{C5A96C40-8218-4A28-B7ED-DEEB53C7032A}" srcOrd="0" destOrd="0" presId="urn:microsoft.com/office/officeart/2005/8/layout/vList6"/>
    <dgm:cxn modelId="{7F5F6B89-13C2-48A1-B4DE-DD32A6B06DCA}" type="presParOf" srcId="{7CFD3F74-57CB-4E2E-8DA1-6E7D01EA926A}" destId="{E3F700E6-9EE9-4001-82AB-C6DF9186B251}" srcOrd="1" destOrd="0" presId="urn:microsoft.com/office/officeart/2005/8/layout/vList6"/>
    <dgm:cxn modelId="{316FFD81-75E1-4EDD-AA39-F75F41395403}" type="presParOf" srcId="{9A182F42-52B8-4630-9D48-D4450A328C63}" destId="{AF0E6295-D196-4518-8ADE-C981858988E0}" srcOrd="3" destOrd="0" presId="urn:microsoft.com/office/officeart/2005/8/layout/vList6"/>
    <dgm:cxn modelId="{512BB63F-D6D7-463F-9A76-4B00BD6A0C7D}" type="presParOf" srcId="{9A182F42-52B8-4630-9D48-D4450A328C63}" destId="{49881775-C1AA-4A45-B220-D4B5F572681C}" srcOrd="4" destOrd="0" presId="urn:microsoft.com/office/officeart/2005/8/layout/vList6"/>
    <dgm:cxn modelId="{E5A2CA1F-F218-4CD5-AAE0-5628338A8BE3}" type="presParOf" srcId="{49881775-C1AA-4A45-B220-D4B5F572681C}" destId="{0BF71AA7-04FF-465F-BBBA-66E6C6BD4A0F}" srcOrd="0" destOrd="0" presId="urn:microsoft.com/office/officeart/2005/8/layout/vList6"/>
    <dgm:cxn modelId="{F36CC39D-6A4E-49D8-BB08-677FD8B7F55F}" type="presParOf" srcId="{49881775-C1AA-4A45-B220-D4B5F572681C}" destId="{2C5FC8FC-A280-45E9-A690-06481690F8CB}" srcOrd="1" destOrd="0" presId="urn:microsoft.com/office/officeart/2005/8/layout/vList6"/>
    <dgm:cxn modelId="{71899AF2-D708-4758-8B2B-3573360D9B73}" type="presParOf" srcId="{9A182F42-52B8-4630-9D48-D4450A328C63}" destId="{34628462-5FEF-4753-BEB0-7EDDE24A9EB8}" srcOrd="5" destOrd="0" presId="urn:microsoft.com/office/officeart/2005/8/layout/vList6"/>
    <dgm:cxn modelId="{30A2FF2C-6BD4-4826-BFDF-87534003F225}" type="presParOf" srcId="{9A182F42-52B8-4630-9D48-D4450A328C63}" destId="{E5038FA0-9547-47F3-BC76-E8754EA3E68A}" srcOrd="6" destOrd="0" presId="urn:microsoft.com/office/officeart/2005/8/layout/vList6"/>
    <dgm:cxn modelId="{4B33FC87-F3AB-4B68-9131-D9BA9BA2F17F}" type="presParOf" srcId="{E5038FA0-9547-47F3-BC76-E8754EA3E68A}" destId="{103B72F2-E165-476C-8B1C-F6FD777D2684}" srcOrd="0" destOrd="0" presId="urn:microsoft.com/office/officeart/2005/8/layout/vList6"/>
    <dgm:cxn modelId="{115E0941-BB39-467B-8CE9-7D9073028C7B}" type="presParOf" srcId="{E5038FA0-9547-47F3-BC76-E8754EA3E68A}" destId="{59A73343-6BA3-427B-982E-58FB5BE7DF8B}" srcOrd="1" destOrd="0" presId="urn:microsoft.com/office/officeart/2005/8/layout/vList6"/>
    <dgm:cxn modelId="{D372FED5-6E0D-4BAC-B756-2A90D83B89E7}" type="presParOf" srcId="{9A182F42-52B8-4630-9D48-D4450A328C63}" destId="{3BC2A270-1DD0-4F7D-A901-CDC92220309B}" srcOrd="7" destOrd="0" presId="urn:microsoft.com/office/officeart/2005/8/layout/vList6"/>
    <dgm:cxn modelId="{1888D237-3325-445F-B7BD-6B2D5021486F}" type="presParOf" srcId="{9A182F42-52B8-4630-9D48-D4450A328C63}" destId="{8B68FF1F-4C30-4F7D-A3A9-9684D1693024}" srcOrd="8" destOrd="0" presId="urn:microsoft.com/office/officeart/2005/8/layout/vList6"/>
    <dgm:cxn modelId="{DC81751B-560B-4CC3-8626-38FFF8F49C11}" type="presParOf" srcId="{8B68FF1F-4C30-4F7D-A3A9-9684D1693024}" destId="{A114C938-E707-416B-834B-5D03EB2D69A3}" srcOrd="0" destOrd="0" presId="urn:microsoft.com/office/officeart/2005/8/layout/vList6"/>
    <dgm:cxn modelId="{1205468B-4CA6-4CE3-837A-45AA2A478A63}" type="presParOf" srcId="{8B68FF1F-4C30-4F7D-A3A9-9684D1693024}" destId="{DEEDAD9B-44BD-46BE-847C-EBD89343B67A}" srcOrd="1" destOrd="0" presId="urn:microsoft.com/office/officeart/2005/8/layout/vList6"/>
    <dgm:cxn modelId="{282D6505-5008-49BC-B0F7-BE6785A7A7DF}" type="presParOf" srcId="{9A182F42-52B8-4630-9D48-D4450A328C63}" destId="{F874712F-9E64-4787-BD75-E79FCFC06FE4}" srcOrd="9" destOrd="0" presId="urn:microsoft.com/office/officeart/2005/8/layout/vList6"/>
    <dgm:cxn modelId="{77E36908-6372-4670-9AA3-F597C7E4F806}" type="presParOf" srcId="{9A182F42-52B8-4630-9D48-D4450A328C63}" destId="{97428946-4136-4BA7-BD43-7D08C8EAD248}" srcOrd="10" destOrd="0" presId="urn:microsoft.com/office/officeart/2005/8/layout/vList6"/>
    <dgm:cxn modelId="{1CFF80B5-1BA6-40A1-993D-A52F629C0F60}" type="presParOf" srcId="{97428946-4136-4BA7-BD43-7D08C8EAD248}" destId="{168A4020-EA3B-428D-8ECD-CD3B43F5438C}" srcOrd="0" destOrd="0" presId="urn:microsoft.com/office/officeart/2005/8/layout/vList6"/>
    <dgm:cxn modelId="{0394FC56-9948-4FE0-AA8B-0DE3560F997A}" type="presParOf" srcId="{97428946-4136-4BA7-BD43-7D08C8EAD248}" destId="{42EB1BF9-A92E-4FAA-99AF-3910836EA295}" srcOrd="1" destOrd="0" presId="urn:microsoft.com/office/officeart/2005/8/layout/vList6"/>
    <dgm:cxn modelId="{F26B02F4-84CB-4936-A3D4-4C2BCF87AC06}" type="presParOf" srcId="{9A182F42-52B8-4630-9D48-D4450A328C63}" destId="{7249A8DD-480F-4AF0-A3EE-E8E11433C35F}" srcOrd="11" destOrd="0" presId="urn:microsoft.com/office/officeart/2005/8/layout/vList6"/>
    <dgm:cxn modelId="{7103D256-E196-49AA-87CC-78B9E9011758}" type="presParOf" srcId="{9A182F42-52B8-4630-9D48-D4450A328C63}" destId="{889A7E47-DED3-474C-9CE4-3A67D09363F4}" srcOrd="12" destOrd="0" presId="urn:microsoft.com/office/officeart/2005/8/layout/vList6"/>
    <dgm:cxn modelId="{1E2C9EF2-4274-48C1-A48E-B2B5195BC39B}" type="presParOf" srcId="{889A7E47-DED3-474C-9CE4-3A67D09363F4}" destId="{6974CBC4-9C06-49CA-B856-94F773E06186}" srcOrd="0" destOrd="0" presId="urn:microsoft.com/office/officeart/2005/8/layout/vList6"/>
    <dgm:cxn modelId="{7BB38B5A-0AF6-45F0-B8AF-A034EA16B6B4}" type="presParOf" srcId="{889A7E47-DED3-474C-9CE4-3A67D09363F4}" destId="{04AAE2BD-F398-479C-ABF7-306679A2D899}" srcOrd="1" destOrd="0" presId="urn:microsoft.com/office/officeart/2005/8/layout/vList6"/>
    <dgm:cxn modelId="{19100674-7547-4C4C-9FD8-63E760E462B0}" type="presParOf" srcId="{9A182F42-52B8-4630-9D48-D4450A328C63}" destId="{CA3EC87E-EE3E-44B0-B4C2-CD2CF5A82889}" srcOrd="13" destOrd="0" presId="urn:microsoft.com/office/officeart/2005/8/layout/vList6"/>
    <dgm:cxn modelId="{99DF7300-CA26-4AD2-AE4B-EE825D765882}" type="presParOf" srcId="{9A182F42-52B8-4630-9D48-D4450A328C63}" destId="{FA7825EC-7A52-4F8F-AF85-C9158FE324C1}" srcOrd="14" destOrd="0" presId="urn:microsoft.com/office/officeart/2005/8/layout/vList6"/>
    <dgm:cxn modelId="{66182899-BCFE-4680-B35A-3E1355268D3C}" type="presParOf" srcId="{FA7825EC-7A52-4F8F-AF85-C9158FE324C1}" destId="{D4B7FA74-8818-479F-8BB9-B7FCC300CD48}" srcOrd="0" destOrd="0" presId="urn:microsoft.com/office/officeart/2005/8/layout/vList6"/>
    <dgm:cxn modelId="{8C487476-D245-4463-AAD3-DE6AB10F6218}" type="presParOf" srcId="{FA7825EC-7A52-4F8F-AF85-C9158FE324C1}" destId="{ADBA923E-7E4B-43DC-9094-A181D4A65EDB}" srcOrd="1" destOrd="0" presId="urn:microsoft.com/office/officeart/2005/8/layout/vList6"/>
    <dgm:cxn modelId="{02C74BE6-4360-41F8-A8EA-889F2BFB0E7A}" type="presParOf" srcId="{9A182F42-52B8-4630-9D48-D4450A328C63}" destId="{0F733D28-3B39-4170-A281-8810C0C37360}" srcOrd="15" destOrd="0" presId="urn:microsoft.com/office/officeart/2005/8/layout/vList6"/>
    <dgm:cxn modelId="{51FF2B63-3AAC-4555-AF8F-85B61C0F7836}" type="presParOf" srcId="{9A182F42-52B8-4630-9D48-D4450A328C63}" destId="{4BBF54FD-3FDF-451F-91A8-1C7DB9B1BE5A}" srcOrd="16" destOrd="0" presId="urn:microsoft.com/office/officeart/2005/8/layout/vList6"/>
    <dgm:cxn modelId="{F62BBF71-694D-452F-95D1-F85AA58E2FF8}" type="presParOf" srcId="{4BBF54FD-3FDF-451F-91A8-1C7DB9B1BE5A}" destId="{3472D5FB-FF6D-43F9-B9EA-7F1618C3A779}" srcOrd="0" destOrd="0" presId="urn:microsoft.com/office/officeart/2005/8/layout/vList6"/>
    <dgm:cxn modelId="{F65EEAED-A051-4E14-B1B6-829874DE9813}" type="presParOf" srcId="{4BBF54FD-3FDF-451F-91A8-1C7DB9B1BE5A}" destId="{D5A06FEA-6C72-4559-81E0-2B7E16FB4F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318215B-FB9F-4AC9-92F1-49500C612895}" type="doc">
      <dgm:prSet loTypeId="urn:microsoft.com/office/officeart/2005/8/layout/gear1" loCatId="process" qsTypeId="urn:microsoft.com/office/officeart/2005/8/quickstyle/simple5" qsCatId="simple" csTypeId="urn:microsoft.com/office/officeart/2005/8/colors/colorful1#14" csCatId="colorful" phldr="1"/>
      <dgm:spPr/>
    </dgm:pt>
    <dgm:pt modelId="{DEBF85DB-3D5E-4389-A072-6FC6B3EB27D5}">
      <dgm:prSet phldrT="[Text]"/>
      <dgm:spPr/>
      <dgm:t>
        <a:bodyPr/>
        <a:lstStyle/>
        <a:p>
          <a:r>
            <a:rPr lang="fa-IR" b="1" dirty="0" smtClean="0">
              <a:cs typeface="B Traffic" pitchFamily="2" charset="-78"/>
            </a:rPr>
            <a:t>ترغیب به </a:t>
          </a:r>
          <a:r>
            <a:rPr lang="fa-IR" b="1" smtClean="0">
              <a:cs typeface="B Traffic" pitchFamily="2" charset="-78"/>
            </a:rPr>
            <a:t>تدبر و تفکر </a:t>
          </a:r>
          <a:r>
            <a:rPr lang="fa-IR" b="1" dirty="0" smtClean="0">
              <a:cs typeface="B Traffic" pitchFamily="2" charset="-78"/>
            </a:rPr>
            <a:t>در تاریخ </a:t>
          </a:r>
          <a:endParaRPr lang="en-US" b="1" dirty="0">
            <a:cs typeface="B Traffic" pitchFamily="2" charset="-78"/>
          </a:endParaRPr>
        </a:p>
      </dgm:t>
    </dgm:pt>
    <dgm:pt modelId="{E7DB0EFE-0570-47B4-B0D2-9A9121D4B0EC}" type="parTrans" cxnId="{E784C2D3-F316-4C15-A999-CFD22AACD73D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1FDCD2A9-2B73-4669-BFF6-FE3BF8D544CF}" type="sibTrans" cxnId="{E784C2D3-F316-4C15-A999-CFD22AACD73D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716A16F1-CAAF-4F5A-91C1-C23E5C891696}">
      <dgm:prSet phldrT="[Text]"/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Traffic" pitchFamily="2" charset="-78"/>
            </a:rPr>
            <a:t>تحلیل عبرت های گذشتگان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cs typeface="B Traffic" pitchFamily="2" charset="-78"/>
          </a:endParaRPr>
        </a:p>
      </dgm:t>
    </dgm:pt>
    <dgm:pt modelId="{B5094529-1B94-4E08-A02D-221AD555EB4B}" type="parTrans" cxnId="{57BA82B8-B0D2-4E48-AE46-72FCD5B342E3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F9F23289-1B23-4AB8-8575-94DAFF564128}" type="sibTrans" cxnId="{57BA82B8-B0D2-4E48-AE46-72FCD5B342E3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186A9632-3EA4-4AA9-8AC1-4D20A467F800}">
      <dgm:prSet phldrT="[Text]"/>
      <dgm:spPr/>
      <dgm:t>
        <a:bodyPr/>
        <a:lstStyle/>
        <a:p>
          <a:r>
            <a:rPr lang="fa-IR" b="1" dirty="0" smtClean="0">
              <a:cs typeface="B Traffic" pitchFamily="2" charset="-78"/>
            </a:rPr>
            <a:t>معرفی کتب تاریخی </a:t>
          </a:r>
          <a:endParaRPr lang="en-US" b="1" dirty="0">
            <a:cs typeface="B Traffic" pitchFamily="2" charset="-78"/>
          </a:endParaRPr>
        </a:p>
      </dgm:t>
    </dgm:pt>
    <dgm:pt modelId="{B171A3F5-139A-48E8-B3C9-8BBC9E89EFA3}" type="parTrans" cxnId="{6F2D0D7C-5BF8-4670-92D8-9D2774C243BF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1126E528-0832-4DBD-82BE-B4865B8F5887}" type="sibTrans" cxnId="{6F2D0D7C-5BF8-4670-92D8-9D2774C243BF}">
      <dgm:prSet/>
      <dgm:spPr/>
      <dgm:t>
        <a:bodyPr/>
        <a:lstStyle/>
        <a:p>
          <a:endParaRPr lang="en-US" b="1">
            <a:cs typeface="B Traffic" pitchFamily="2" charset="-78"/>
          </a:endParaRPr>
        </a:p>
      </dgm:t>
    </dgm:pt>
    <dgm:pt modelId="{911C96E5-91EF-49C5-B358-D7F3A526CBB8}" type="pres">
      <dgm:prSet presAssocID="{B318215B-FB9F-4AC9-92F1-49500C6128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EA07A3-873A-4D97-AE99-5BA39F2689FC}" type="pres">
      <dgm:prSet presAssocID="{DEBF85DB-3D5E-4389-A072-6FC6B3EB27D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46D33-4449-4E9F-8B15-3E020FA72EDE}" type="pres">
      <dgm:prSet presAssocID="{DEBF85DB-3D5E-4389-A072-6FC6B3EB27D5}" presName="gear1srcNode" presStyleLbl="node1" presStyleIdx="0" presStyleCnt="3"/>
      <dgm:spPr/>
      <dgm:t>
        <a:bodyPr/>
        <a:lstStyle/>
        <a:p>
          <a:endParaRPr lang="en-US"/>
        </a:p>
      </dgm:t>
    </dgm:pt>
    <dgm:pt modelId="{700098E4-5596-4E71-B705-1838739C6F7C}" type="pres">
      <dgm:prSet presAssocID="{DEBF85DB-3D5E-4389-A072-6FC6B3EB27D5}" presName="gear1dstNode" presStyleLbl="node1" presStyleIdx="0" presStyleCnt="3"/>
      <dgm:spPr/>
      <dgm:t>
        <a:bodyPr/>
        <a:lstStyle/>
        <a:p>
          <a:endParaRPr lang="en-US"/>
        </a:p>
      </dgm:t>
    </dgm:pt>
    <dgm:pt modelId="{122FF525-78B2-4A00-A160-3B6EBD308D29}" type="pres">
      <dgm:prSet presAssocID="{716A16F1-CAAF-4F5A-91C1-C23E5C89169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5AD5E-1288-424D-A040-4DDE02D510F3}" type="pres">
      <dgm:prSet presAssocID="{716A16F1-CAAF-4F5A-91C1-C23E5C891696}" presName="gear2srcNode" presStyleLbl="node1" presStyleIdx="1" presStyleCnt="3"/>
      <dgm:spPr/>
      <dgm:t>
        <a:bodyPr/>
        <a:lstStyle/>
        <a:p>
          <a:endParaRPr lang="en-US"/>
        </a:p>
      </dgm:t>
    </dgm:pt>
    <dgm:pt modelId="{40C152DE-EC0F-45AE-A67F-4D4369CE096C}" type="pres">
      <dgm:prSet presAssocID="{716A16F1-CAAF-4F5A-91C1-C23E5C891696}" presName="gear2dstNode" presStyleLbl="node1" presStyleIdx="1" presStyleCnt="3"/>
      <dgm:spPr/>
      <dgm:t>
        <a:bodyPr/>
        <a:lstStyle/>
        <a:p>
          <a:endParaRPr lang="en-US"/>
        </a:p>
      </dgm:t>
    </dgm:pt>
    <dgm:pt modelId="{A1A50DAE-BDF0-4AF9-99B6-EA8E032F394F}" type="pres">
      <dgm:prSet presAssocID="{186A9632-3EA4-4AA9-8AC1-4D20A467F800}" presName="gear3" presStyleLbl="node1" presStyleIdx="2" presStyleCnt="3"/>
      <dgm:spPr/>
      <dgm:t>
        <a:bodyPr/>
        <a:lstStyle/>
        <a:p>
          <a:endParaRPr lang="en-US"/>
        </a:p>
      </dgm:t>
    </dgm:pt>
    <dgm:pt modelId="{7B8CEF8D-EB72-4D23-96FF-F1B3AC0E70B6}" type="pres">
      <dgm:prSet presAssocID="{186A9632-3EA4-4AA9-8AC1-4D20A467F8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1FB74-21D1-438A-8012-1E9E8686570D}" type="pres">
      <dgm:prSet presAssocID="{186A9632-3EA4-4AA9-8AC1-4D20A467F800}" presName="gear3srcNode" presStyleLbl="node1" presStyleIdx="2" presStyleCnt="3"/>
      <dgm:spPr/>
      <dgm:t>
        <a:bodyPr/>
        <a:lstStyle/>
        <a:p>
          <a:endParaRPr lang="en-US"/>
        </a:p>
      </dgm:t>
    </dgm:pt>
    <dgm:pt modelId="{60BCA930-BDBC-434D-816A-6676647C8DFD}" type="pres">
      <dgm:prSet presAssocID="{186A9632-3EA4-4AA9-8AC1-4D20A467F800}" presName="gear3dstNode" presStyleLbl="node1" presStyleIdx="2" presStyleCnt="3"/>
      <dgm:spPr/>
      <dgm:t>
        <a:bodyPr/>
        <a:lstStyle/>
        <a:p>
          <a:endParaRPr lang="en-US"/>
        </a:p>
      </dgm:t>
    </dgm:pt>
    <dgm:pt modelId="{3014AB6C-A680-4BD7-9959-18D2267B5A5E}" type="pres">
      <dgm:prSet presAssocID="{1FDCD2A9-2B73-4669-BFF6-FE3BF8D544C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C713503-8D30-400E-B3D6-CE361ED3D6C1}" type="pres">
      <dgm:prSet presAssocID="{F9F23289-1B23-4AB8-8575-94DAFF56412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151F343-DD0D-40AC-913A-CE725EB38153}" type="pres">
      <dgm:prSet presAssocID="{1126E528-0832-4DBD-82BE-B4865B8F588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BA82B8-B0D2-4E48-AE46-72FCD5B342E3}" srcId="{B318215B-FB9F-4AC9-92F1-49500C612895}" destId="{716A16F1-CAAF-4F5A-91C1-C23E5C891696}" srcOrd="1" destOrd="0" parTransId="{B5094529-1B94-4E08-A02D-221AD555EB4B}" sibTransId="{F9F23289-1B23-4AB8-8575-94DAFF564128}"/>
    <dgm:cxn modelId="{01584A67-E11C-49FB-828F-B5FCE13E2A78}" type="presOf" srcId="{F9F23289-1B23-4AB8-8575-94DAFF564128}" destId="{3C713503-8D30-400E-B3D6-CE361ED3D6C1}" srcOrd="0" destOrd="0" presId="urn:microsoft.com/office/officeart/2005/8/layout/gear1"/>
    <dgm:cxn modelId="{6F2D0D7C-5BF8-4670-92D8-9D2774C243BF}" srcId="{B318215B-FB9F-4AC9-92F1-49500C612895}" destId="{186A9632-3EA4-4AA9-8AC1-4D20A467F800}" srcOrd="2" destOrd="0" parTransId="{B171A3F5-139A-48E8-B3C9-8BBC9E89EFA3}" sibTransId="{1126E528-0832-4DBD-82BE-B4865B8F5887}"/>
    <dgm:cxn modelId="{1F3DA6F7-B251-45CE-8145-4A07FCD02C3D}" type="presOf" srcId="{1126E528-0832-4DBD-82BE-B4865B8F5887}" destId="{1151F343-DD0D-40AC-913A-CE725EB38153}" srcOrd="0" destOrd="0" presId="urn:microsoft.com/office/officeart/2005/8/layout/gear1"/>
    <dgm:cxn modelId="{425973C4-42E7-4085-B578-3F1071DB1E15}" type="presOf" srcId="{186A9632-3EA4-4AA9-8AC1-4D20A467F800}" destId="{60BCA930-BDBC-434D-816A-6676647C8DFD}" srcOrd="3" destOrd="0" presId="urn:microsoft.com/office/officeart/2005/8/layout/gear1"/>
    <dgm:cxn modelId="{A5FA7A55-537B-4B67-BF7D-CA237CEF954C}" type="presOf" srcId="{DEBF85DB-3D5E-4389-A072-6FC6B3EB27D5}" destId="{E9EA07A3-873A-4D97-AE99-5BA39F2689FC}" srcOrd="0" destOrd="0" presId="urn:microsoft.com/office/officeart/2005/8/layout/gear1"/>
    <dgm:cxn modelId="{E784C2D3-F316-4C15-A999-CFD22AACD73D}" srcId="{B318215B-FB9F-4AC9-92F1-49500C612895}" destId="{DEBF85DB-3D5E-4389-A072-6FC6B3EB27D5}" srcOrd="0" destOrd="0" parTransId="{E7DB0EFE-0570-47B4-B0D2-9A9121D4B0EC}" sibTransId="{1FDCD2A9-2B73-4669-BFF6-FE3BF8D544CF}"/>
    <dgm:cxn modelId="{1575BF9A-9269-463A-8B76-51919B8C3136}" type="presOf" srcId="{186A9632-3EA4-4AA9-8AC1-4D20A467F800}" destId="{7B8CEF8D-EB72-4D23-96FF-F1B3AC0E70B6}" srcOrd="1" destOrd="0" presId="urn:microsoft.com/office/officeart/2005/8/layout/gear1"/>
    <dgm:cxn modelId="{CFF5194F-9A17-42E1-992C-5928BF346F68}" type="presOf" srcId="{716A16F1-CAAF-4F5A-91C1-C23E5C891696}" destId="{CC85AD5E-1288-424D-A040-4DDE02D510F3}" srcOrd="1" destOrd="0" presId="urn:microsoft.com/office/officeart/2005/8/layout/gear1"/>
    <dgm:cxn modelId="{A75997DD-C34E-46E0-A27D-8D5D1AD51929}" type="presOf" srcId="{716A16F1-CAAF-4F5A-91C1-C23E5C891696}" destId="{40C152DE-EC0F-45AE-A67F-4D4369CE096C}" srcOrd="2" destOrd="0" presId="urn:microsoft.com/office/officeart/2005/8/layout/gear1"/>
    <dgm:cxn modelId="{BCDB7C29-261C-42D9-85C4-0EDEAAEBDFF6}" type="presOf" srcId="{B318215B-FB9F-4AC9-92F1-49500C612895}" destId="{911C96E5-91EF-49C5-B358-D7F3A526CBB8}" srcOrd="0" destOrd="0" presId="urn:microsoft.com/office/officeart/2005/8/layout/gear1"/>
    <dgm:cxn modelId="{852D24B4-C86F-4B5C-B4FB-ED4CE6E66EBC}" type="presOf" srcId="{186A9632-3EA4-4AA9-8AC1-4D20A467F800}" destId="{2A71FB74-21D1-438A-8012-1E9E8686570D}" srcOrd="2" destOrd="0" presId="urn:microsoft.com/office/officeart/2005/8/layout/gear1"/>
    <dgm:cxn modelId="{91EF37AD-93F5-4AF0-AA45-163C06A53E39}" type="presOf" srcId="{716A16F1-CAAF-4F5A-91C1-C23E5C891696}" destId="{122FF525-78B2-4A00-A160-3B6EBD308D29}" srcOrd="0" destOrd="0" presId="urn:microsoft.com/office/officeart/2005/8/layout/gear1"/>
    <dgm:cxn modelId="{39CE68F8-9FE4-423D-A636-C57A3D1804FC}" type="presOf" srcId="{DEBF85DB-3D5E-4389-A072-6FC6B3EB27D5}" destId="{75946D33-4449-4E9F-8B15-3E020FA72EDE}" srcOrd="1" destOrd="0" presId="urn:microsoft.com/office/officeart/2005/8/layout/gear1"/>
    <dgm:cxn modelId="{51FBB0AC-530B-4C08-AB36-CA25582183F1}" type="presOf" srcId="{186A9632-3EA4-4AA9-8AC1-4D20A467F800}" destId="{A1A50DAE-BDF0-4AF9-99B6-EA8E032F394F}" srcOrd="0" destOrd="0" presId="urn:microsoft.com/office/officeart/2005/8/layout/gear1"/>
    <dgm:cxn modelId="{5871D594-8F7A-4E16-B0F6-634D93100E42}" type="presOf" srcId="{1FDCD2A9-2B73-4669-BFF6-FE3BF8D544CF}" destId="{3014AB6C-A680-4BD7-9959-18D2267B5A5E}" srcOrd="0" destOrd="0" presId="urn:microsoft.com/office/officeart/2005/8/layout/gear1"/>
    <dgm:cxn modelId="{ABDA5544-DC8C-4119-8AB3-496F200DC17A}" type="presOf" srcId="{DEBF85DB-3D5E-4389-A072-6FC6B3EB27D5}" destId="{700098E4-5596-4E71-B705-1838739C6F7C}" srcOrd="2" destOrd="0" presId="urn:microsoft.com/office/officeart/2005/8/layout/gear1"/>
    <dgm:cxn modelId="{7960977B-ACA4-4165-BAF5-A90D96EC2CA6}" type="presParOf" srcId="{911C96E5-91EF-49C5-B358-D7F3A526CBB8}" destId="{E9EA07A3-873A-4D97-AE99-5BA39F2689FC}" srcOrd="0" destOrd="0" presId="urn:microsoft.com/office/officeart/2005/8/layout/gear1"/>
    <dgm:cxn modelId="{E7331CAE-8FAB-47C2-8D79-35B02F9ECA0E}" type="presParOf" srcId="{911C96E5-91EF-49C5-B358-D7F3A526CBB8}" destId="{75946D33-4449-4E9F-8B15-3E020FA72EDE}" srcOrd="1" destOrd="0" presId="urn:microsoft.com/office/officeart/2005/8/layout/gear1"/>
    <dgm:cxn modelId="{CC589B28-D87D-4EFA-A791-A17638B492B2}" type="presParOf" srcId="{911C96E5-91EF-49C5-B358-D7F3A526CBB8}" destId="{700098E4-5596-4E71-B705-1838739C6F7C}" srcOrd="2" destOrd="0" presId="urn:microsoft.com/office/officeart/2005/8/layout/gear1"/>
    <dgm:cxn modelId="{E4D50958-33F9-4126-A172-22BFCF6EEE8E}" type="presParOf" srcId="{911C96E5-91EF-49C5-B358-D7F3A526CBB8}" destId="{122FF525-78B2-4A00-A160-3B6EBD308D29}" srcOrd="3" destOrd="0" presId="urn:microsoft.com/office/officeart/2005/8/layout/gear1"/>
    <dgm:cxn modelId="{AF10530B-6477-4B16-B906-48CF69E86631}" type="presParOf" srcId="{911C96E5-91EF-49C5-B358-D7F3A526CBB8}" destId="{CC85AD5E-1288-424D-A040-4DDE02D510F3}" srcOrd="4" destOrd="0" presId="urn:microsoft.com/office/officeart/2005/8/layout/gear1"/>
    <dgm:cxn modelId="{CFCB1B8A-54ED-41EF-8595-80CFCFC3951B}" type="presParOf" srcId="{911C96E5-91EF-49C5-B358-D7F3A526CBB8}" destId="{40C152DE-EC0F-45AE-A67F-4D4369CE096C}" srcOrd="5" destOrd="0" presId="urn:microsoft.com/office/officeart/2005/8/layout/gear1"/>
    <dgm:cxn modelId="{0E2B37EE-7E02-4D1A-8605-F430EFBB0BF5}" type="presParOf" srcId="{911C96E5-91EF-49C5-B358-D7F3A526CBB8}" destId="{A1A50DAE-BDF0-4AF9-99B6-EA8E032F394F}" srcOrd="6" destOrd="0" presId="urn:microsoft.com/office/officeart/2005/8/layout/gear1"/>
    <dgm:cxn modelId="{2CCFB390-D9D0-4A7C-A425-66E08D9F776A}" type="presParOf" srcId="{911C96E5-91EF-49C5-B358-D7F3A526CBB8}" destId="{7B8CEF8D-EB72-4D23-96FF-F1B3AC0E70B6}" srcOrd="7" destOrd="0" presId="urn:microsoft.com/office/officeart/2005/8/layout/gear1"/>
    <dgm:cxn modelId="{BF16D03E-C7DD-479A-B2B0-2B17B240A92F}" type="presParOf" srcId="{911C96E5-91EF-49C5-B358-D7F3A526CBB8}" destId="{2A71FB74-21D1-438A-8012-1E9E8686570D}" srcOrd="8" destOrd="0" presId="urn:microsoft.com/office/officeart/2005/8/layout/gear1"/>
    <dgm:cxn modelId="{46A40562-25DA-46E8-BB42-468E75CE3C56}" type="presParOf" srcId="{911C96E5-91EF-49C5-B358-D7F3A526CBB8}" destId="{60BCA930-BDBC-434D-816A-6676647C8DFD}" srcOrd="9" destOrd="0" presId="urn:microsoft.com/office/officeart/2005/8/layout/gear1"/>
    <dgm:cxn modelId="{A7195F1A-9591-40B3-B5DA-7C93A2A34018}" type="presParOf" srcId="{911C96E5-91EF-49C5-B358-D7F3A526CBB8}" destId="{3014AB6C-A680-4BD7-9959-18D2267B5A5E}" srcOrd="10" destOrd="0" presId="urn:microsoft.com/office/officeart/2005/8/layout/gear1"/>
    <dgm:cxn modelId="{3C4C76AC-AA94-488B-8D2F-84F31A40BA1F}" type="presParOf" srcId="{911C96E5-91EF-49C5-B358-D7F3A526CBB8}" destId="{3C713503-8D30-400E-B3D6-CE361ED3D6C1}" srcOrd="11" destOrd="0" presId="urn:microsoft.com/office/officeart/2005/8/layout/gear1"/>
    <dgm:cxn modelId="{94C2711B-3403-48E1-B7C3-FF6DEF8FE753}" type="presParOf" srcId="{911C96E5-91EF-49C5-B358-D7F3A526CBB8}" destId="{1151F343-DD0D-40AC-913A-CE725EB381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DB48A9-D7E5-45B2-9754-96C7D240C55D}" type="doc">
      <dgm:prSet loTypeId="urn:microsoft.com/office/officeart/2005/8/layout/cycle8" loCatId="cycle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pPr rtl="1"/>
          <a:endParaRPr lang="fa-IR"/>
        </a:p>
      </dgm:t>
    </dgm:pt>
    <dgm:pt modelId="{A76B50CD-EB82-461E-92CE-08D26046AA5F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جلسات تفسیر</a:t>
          </a:r>
          <a:endParaRPr lang="fa-IR" sz="2400" dirty="0">
            <a:cs typeface="B Titr" pitchFamily="2" charset="-78"/>
          </a:endParaRPr>
        </a:p>
      </dgm:t>
    </dgm:pt>
    <dgm:pt modelId="{A3A64390-FD51-40EA-A3B2-04D4FCDE8434}" type="parTrans" cxnId="{F160113B-DDE5-4270-A670-CE8A7AEA3E83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E34F270F-AAB2-45BE-B6E4-123339F0FC64}" type="sibTrans" cxnId="{F160113B-DDE5-4270-A670-CE8A7AEA3E83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771F5B73-A19C-4982-9F7E-A129ADF62598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دوره های آموزشی</a:t>
          </a:r>
          <a:endParaRPr lang="fa-IR" sz="2400" dirty="0">
            <a:cs typeface="B Titr" pitchFamily="2" charset="-78"/>
          </a:endParaRPr>
        </a:p>
      </dgm:t>
    </dgm:pt>
    <dgm:pt modelId="{8DCFEAAF-4D7D-479A-A120-A8DF9C8A7726}" type="parTrans" cxnId="{4BB557A7-3861-425C-8F69-A4383EFE0367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95E1C405-AAEC-4037-B286-511CE38E5A40}" type="sibTrans" cxnId="{4BB557A7-3861-425C-8F69-A4383EFE0367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4E1989E2-D834-4A2B-99F1-21B08AD6E534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برپایی مسابقات</a:t>
          </a:r>
          <a:endParaRPr lang="fa-IR" sz="2400" dirty="0">
            <a:cs typeface="B Titr" pitchFamily="2" charset="-78"/>
          </a:endParaRPr>
        </a:p>
      </dgm:t>
    </dgm:pt>
    <dgm:pt modelId="{54E178FF-46A5-4A74-9C06-3FAA0BE5DE3C}" type="parTrans" cxnId="{88B73825-566C-40F2-B99E-8FA894D75290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D82DD5EB-076F-466D-92C3-2495B308FE95}" type="sibTrans" cxnId="{88B73825-566C-40F2-B99E-8FA894D75290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98B74D8A-9ED2-46F8-B7B3-1BB993C79174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حفظ قرآن</a:t>
          </a:r>
          <a:endParaRPr lang="fa-IR" sz="2400" dirty="0">
            <a:cs typeface="B Titr" pitchFamily="2" charset="-78"/>
          </a:endParaRPr>
        </a:p>
      </dgm:t>
    </dgm:pt>
    <dgm:pt modelId="{25896268-D844-49F4-93F3-CF9F0A29CC57}" type="parTrans" cxnId="{B10A065D-77FE-4297-9A59-C4CF5C7D07E7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8082A451-1F36-4AD1-96BF-1876AC22A4B2}" type="sibTrans" cxnId="{B10A065D-77FE-4297-9A59-C4CF5C7D07E7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3160C8D7-2B00-4F2D-9533-D59303B40503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فضاسازی</a:t>
          </a:r>
          <a:endParaRPr lang="fa-IR" sz="2400" dirty="0">
            <a:cs typeface="B Titr" pitchFamily="2" charset="-78"/>
          </a:endParaRPr>
        </a:p>
      </dgm:t>
    </dgm:pt>
    <dgm:pt modelId="{11BCA9E0-2B62-44AB-AA77-DB5BCD047FBB}" type="parTrans" cxnId="{C9C90D7B-9517-4722-B3D0-6F28E787CDE2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3323DCE2-1756-4E08-BD1E-0F0DB03083EA}" type="sibTrans" cxnId="{C9C90D7B-9517-4722-B3D0-6F28E787CDE2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1B33F359-EB79-4D2D-B82B-24E58BAE486E}">
      <dgm:prSet phldrT="[Text]" custT="1"/>
      <dgm:spPr/>
      <dgm:t>
        <a:bodyPr/>
        <a:lstStyle/>
        <a:p>
          <a:pPr rtl="1"/>
          <a:r>
            <a:rPr lang="fa-IR" sz="2400" dirty="0" smtClean="0">
              <a:cs typeface="B Titr" pitchFamily="2" charset="-78"/>
            </a:rPr>
            <a:t>تحقیق و پژوهش</a:t>
          </a:r>
          <a:endParaRPr lang="fa-IR" sz="2400" dirty="0">
            <a:cs typeface="B Titr" pitchFamily="2" charset="-78"/>
          </a:endParaRPr>
        </a:p>
      </dgm:t>
    </dgm:pt>
    <dgm:pt modelId="{AAEFCB76-97F0-4653-B88F-7BB98D3151A4}" type="parTrans" cxnId="{FCF89866-978D-4BA5-8529-1CB3DDA8405C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C229DAE2-3F92-4A0C-9D8C-F6CE644F69F1}" type="sibTrans" cxnId="{FCF89866-978D-4BA5-8529-1CB3DDA8405C}">
      <dgm:prSet/>
      <dgm:spPr/>
      <dgm:t>
        <a:bodyPr/>
        <a:lstStyle/>
        <a:p>
          <a:pPr rtl="1"/>
          <a:endParaRPr lang="fa-IR" sz="2400">
            <a:cs typeface="B Titr" pitchFamily="2" charset="-78"/>
          </a:endParaRPr>
        </a:p>
      </dgm:t>
    </dgm:pt>
    <dgm:pt modelId="{F9FDE011-2B79-492D-8A98-C9CF094B3F95}" type="pres">
      <dgm:prSet presAssocID="{2FDB48A9-D7E5-45B2-9754-96C7D240C5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C0A27-31E8-4097-A8EA-21137CB24E3A}" type="pres">
      <dgm:prSet presAssocID="{2FDB48A9-D7E5-45B2-9754-96C7D240C55D}" presName="wedge1" presStyleLbl="node1" presStyleIdx="0" presStyleCnt="6"/>
      <dgm:spPr/>
      <dgm:t>
        <a:bodyPr/>
        <a:lstStyle/>
        <a:p>
          <a:pPr rtl="1"/>
          <a:endParaRPr lang="fa-IR"/>
        </a:p>
      </dgm:t>
    </dgm:pt>
    <dgm:pt modelId="{11AFE461-8AE8-4DC6-A1B8-807CE860FD70}" type="pres">
      <dgm:prSet presAssocID="{2FDB48A9-D7E5-45B2-9754-96C7D240C55D}" presName="dummy1a" presStyleCnt="0"/>
      <dgm:spPr/>
      <dgm:t>
        <a:bodyPr/>
        <a:lstStyle/>
        <a:p>
          <a:endParaRPr lang="en-US"/>
        </a:p>
      </dgm:t>
    </dgm:pt>
    <dgm:pt modelId="{79621A0F-7778-4EA5-ABF8-0D584BBA582A}" type="pres">
      <dgm:prSet presAssocID="{2FDB48A9-D7E5-45B2-9754-96C7D240C55D}" presName="dummy1b" presStyleCnt="0"/>
      <dgm:spPr/>
      <dgm:t>
        <a:bodyPr/>
        <a:lstStyle/>
        <a:p>
          <a:endParaRPr lang="en-US"/>
        </a:p>
      </dgm:t>
    </dgm:pt>
    <dgm:pt modelId="{F09A9236-8B5A-4DB2-8798-FE29241A180A}" type="pres">
      <dgm:prSet presAssocID="{2FDB48A9-D7E5-45B2-9754-96C7D240C55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330457-700B-4E96-8B8D-853E82F9232C}" type="pres">
      <dgm:prSet presAssocID="{2FDB48A9-D7E5-45B2-9754-96C7D240C55D}" presName="wedge2" presStyleLbl="node1" presStyleIdx="1" presStyleCnt="6"/>
      <dgm:spPr/>
      <dgm:t>
        <a:bodyPr/>
        <a:lstStyle/>
        <a:p>
          <a:endParaRPr lang="en-US"/>
        </a:p>
      </dgm:t>
    </dgm:pt>
    <dgm:pt modelId="{74F3FC9F-00B3-4DAB-BABB-C3E98D425BFC}" type="pres">
      <dgm:prSet presAssocID="{2FDB48A9-D7E5-45B2-9754-96C7D240C55D}" presName="dummy2a" presStyleCnt="0"/>
      <dgm:spPr/>
      <dgm:t>
        <a:bodyPr/>
        <a:lstStyle/>
        <a:p>
          <a:endParaRPr lang="en-US"/>
        </a:p>
      </dgm:t>
    </dgm:pt>
    <dgm:pt modelId="{205F85EE-80EE-4D63-911C-8A49A4804BEE}" type="pres">
      <dgm:prSet presAssocID="{2FDB48A9-D7E5-45B2-9754-96C7D240C55D}" presName="dummy2b" presStyleCnt="0"/>
      <dgm:spPr/>
      <dgm:t>
        <a:bodyPr/>
        <a:lstStyle/>
        <a:p>
          <a:endParaRPr lang="en-US"/>
        </a:p>
      </dgm:t>
    </dgm:pt>
    <dgm:pt modelId="{151ACB3F-A198-49E3-A66E-FF360306A84D}" type="pres">
      <dgm:prSet presAssocID="{2FDB48A9-D7E5-45B2-9754-96C7D240C55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12456-BBE8-4CBD-80CF-E0E2A200BB9A}" type="pres">
      <dgm:prSet presAssocID="{2FDB48A9-D7E5-45B2-9754-96C7D240C55D}" presName="wedge3" presStyleLbl="node1" presStyleIdx="2" presStyleCnt="6"/>
      <dgm:spPr/>
      <dgm:t>
        <a:bodyPr/>
        <a:lstStyle/>
        <a:p>
          <a:endParaRPr lang="en-US"/>
        </a:p>
      </dgm:t>
    </dgm:pt>
    <dgm:pt modelId="{7C9348B5-F7F8-4837-A1D8-9448BDAF6E1E}" type="pres">
      <dgm:prSet presAssocID="{2FDB48A9-D7E5-45B2-9754-96C7D240C55D}" presName="dummy3a" presStyleCnt="0"/>
      <dgm:spPr/>
      <dgm:t>
        <a:bodyPr/>
        <a:lstStyle/>
        <a:p>
          <a:endParaRPr lang="en-US"/>
        </a:p>
      </dgm:t>
    </dgm:pt>
    <dgm:pt modelId="{4D0DA25A-5103-4E81-A886-E84D7CB4CA2C}" type="pres">
      <dgm:prSet presAssocID="{2FDB48A9-D7E5-45B2-9754-96C7D240C55D}" presName="dummy3b" presStyleCnt="0"/>
      <dgm:spPr/>
      <dgm:t>
        <a:bodyPr/>
        <a:lstStyle/>
        <a:p>
          <a:endParaRPr lang="en-US"/>
        </a:p>
      </dgm:t>
    </dgm:pt>
    <dgm:pt modelId="{CF2D8AAC-B1FE-41E8-8F5B-6A329D35160F}" type="pres">
      <dgm:prSet presAssocID="{2FDB48A9-D7E5-45B2-9754-96C7D240C55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8D6A6-5D70-46DC-94BC-7AD86D73026C}" type="pres">
      <dgm:prSet presAssocID="{2FDB48A9-D7E5-45B2-9754-96C7D240C55D}" presName="wedge4" presStyleLbl="node1" presStyleIdx="3" presStyleCnt="6"/>
      <dgm:spPr/>
      <dgm:t>
        <a:bodyPr/>
        <a:lstStyle/>
        <a:p>
          <a:pPr rtl="1"/>
          <a:endParaRPr lang="fa-IR"/>
        </a:p>
      </dgm:t>
    </dgm:pt>
    <dgm:pt modelId="{CC3222C7-3113-43D4-99E1-A02F2781D880}" type="pres">
      <dgm:prSet presAssocID="{2FDB48A9-D7E5-45B2-9754-96C7D240C55D}" presName="dummy4a" presStyleCnt="0"/>
      <dgm:spPr/>
      <dgm:t>
        <a:bodyPr/>
        <a:lstStyle/>
        <a:p>
          <a:endParaRPr lang="en-US"/>
        </a:p>
      </dgm:t>
    </dgm:pt>
    <dgm:pt modelId="{B5A9940B-B9E7-4E95-AD3B-DF9B9711746C}" type="pres">
      <dgm:prSet presAssocID="{2FDB48A9-D7E5-45B2-9754-96C7D240C55D}" presName="dummy4b" presStyleCnt="0"/>
      <dgm:spPr/>
      <dgm:t>
        <a:bodyPr/>
        <a:lstStyle/>
        <a:p>
          <a:endParaRPr lang="en-US"/>
        </a:p>
      </dgm:t>
    </dgm:pt>
    <dgm:pt modelId="{F94CB6BB-64D1-46C5-8BF2-4A0D40EDAEAC}" type="pres">
      <dgm:prSet presAssocID="{2FDB48A9-D7E5-45B2-9754-96C7D240C55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5F0C54-2DA9-4662-BF3A-E6A9D73CFAD0}" type="pres">
      <dgm:prSet presAssocID="{2FDB48A9-D7E5-45B2-9754-96C7D240C55D}" presName="wedge5" presStyleLbl="node1" presStyleIdx="4" presStyleCnt="6"/>
      <dgm:spPr/>
      <dgm:t>
        <a:bodyPr/>
        <a:lstStyle/>
        <a:p>
          <a:pPr rtl="1"/>
          <a:endParaRPr lang="fa-IR"/>
        </a:p>
      </dgm:t>
    </dgm:pt>
    <dgm:pt modelId="{7FC14F23-AD1C-47EA-8FA6-5ED6A7AE5761}" type="pres">
      <dgm:prSet presAssocID="{2FDB48A9-D7E5-45B2-9754-96C7D240C55D}" presName="dummy5a" presStyleCnt="0"/>
      <dgm:spPr/>
      <dgm:t>
        <a:bodyPr/>
        <a:lstStyle/>
        <a:p>
          <a:endParaRPr lang="en-US"/>
        </a:p>
      </dgm:t>
    </dgm:pt>
    <dgm:pt modelId="{6AD977BD-A2D0-4039-9FE7-78A4E87931B7}" type="pres">
      <dgm:prSet presAssocID="{2FDB48A9-D7E5-45B2-9754-96C7D240C55D}" presName="dummy5b" presStyleCnt="0"/>
      <dgm:spPr/>
      <dgm:t>
        <a:bodyPr/>
        <a:lstStyle/>
        <a:p>
          <a:endParaRPr lang="en-US"/>
        </a:p>
      </dgm:t>
    </dgm:pt>
    <dgm:pt modelId="{C87B2A7C-2479-44C8-9D6D-7D431EA17AB2}" type="pres">
      <dgm:prSet presAssocID="{2FDB48A9-D7E5-45B2-9754-96C7D240C55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870D9A-9B0F-4DC9-BAE7-F84028AD694B}" type="pres">
      <dgm:prSet presAssocID="{2FDB48A9-D7E5-45B2-9754-96C7D240C55D}" presName="wedge6" presStyleLbl="node1" presStyleIdx="5" presStyleCnt="6"/>
      <dgm:spPr/>
      <dgm:t>
        <a:bodyPr/>
        <a:lstStyle/>
        <a:p>
          <a:endParaRPr lang="en-US"/>
        </a:p>
      </dgm:t>
    </dgm:pt>
    <dgm:pt modelId="{C6728FC3-CD99-436C-B831-0653B1EBFB35}" type="pres">
      <dgm:prSet presAssocID="{2FDB48A9-D7E5-45B2-9754-96C7D240C55D}" presName="dummy6a" presStyleCnt="0"/>
      <dgm:spPr/>
      <dgm:t>
        <a:bodyPr/>
        <a:lstStyle/>
        <a:p>
          <a:endParaRPr lang="en-US"/>
        </a:p>
      </dgm:t>
    </dgm:pt>
    <dgm:pt modelId="{5644F44D-0505-46EE-B326-36F31C669216}" type="pres">
      <dgm:prSet presAssocID="{2FDB48A9-D7E5-45B2-9754-96C7D240C55D}" presName="dummy6b" presStyleCnt="0"/>
      <dgm:spPr/>
      <dgm:t>
        <a:bodyPr/>
        <a:lstStyle/>
        <a:p>
          <a:endParaRPr lang="en-US"/>
        </a:p>
      </dgm:t>
    </dgm:pt>
    <dgm:pt modelId="{87A31579-2144-4258-A494-D9F64839AF2B}" type="pres">
      <dgm:prSet presAssocID="{2FDB48A9-D7E5-45B2-9754-96C7D240C55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D519-25BA-4072-8326-25D15AE87E41}" type="pres">
      <dgm:prSet presAssocID="{E34F270F-AAB2-45BE-B6E4-123339F0FC64}" presName="arrowWedge1" presStyleLbl="fgSibTrans2D1" presStyleIdx="0" presStyleCnt="6"/>
      <dgm:spPr/>
      <dgm:t>
        <a:bodyPr/>
        <a:lstStyle/>
        <a:p>
          <a:endParaRPr lang="en-US"/>
        </a:p>
      </dgm:t>
    </dgm:pt>
    <dgm:pt modelId="{D97872E7-C0B8-4563-ADC8-5E55AEAEFBFD}" type="pres">
      <dgm:prSet presAssocID="{95E1C405-AAEC-4037-B286-511CE38E5A40}" presName="arrowWedge2" presStyleLbl="fgSibTrans2D1" presStyleIdx="1" presStyleCnt="6"/>
      <dgm:spPr/>
      <dgm:t>
        <a:bodyPr/>
        <a:lstStyle/>
        <a:p>
          <a:endParaRPr lang="en-US"/>
        </a:p>
      </dgm:t>
    </dgm:pt>
    <dgm:pt modelId="{C46CF7F7-0E20-4D57-BEF3-3D35C24C44EE}" type="pres">
      <dgm:prSet presAssocID="{D82DD5EB-076F-466D-92C3-2495B308FE95}" presName="arrowWedge3" presStyleLbl="fgSibTrans2D1" presStyleIdx="2" presStyleCnt="6"/>
      <dgm:spPr/>
      <dgm:t>
        <a:bodyPr/>
        <a:lstStyle/>
        <a:p>
          <a:endParaRPr lang="en-US"/>
        </a:p>
      </dgm:t>
    </dgm:pt>
    <dgm:pt modelId="{0ECFCADF-F763-4C6B-AC65-7B912849BAF8}" type="pres">
      <dgm:prSet presAssocID="{8082A451-1F36-4AD1-96BF-1876AC22A4B2}" presName="arrowWedge4" presStyleLbl="fgSibTrans2D1" presStyleIdx="3" presStyleCnt="6"/>
      <dgm:spPr/>
      <dgm:t>
        <a:bodyPr/>
        <a:lstStyle/>
        <a:p>
          <a:endParaRPr lang="en-US"/>
        </a:p>
      </dgm:t>
    </dgm:pt>
    <dgm:pt modelId="{BAC29BB6-DB7D-42CC-A4B9-64D01931D096}" type="pres">
      <dgm:prSet presAssocID="{3323DCE2-1756-4E08-BD1E-0F0DB03083EA}" presName="arrowWedge5" presStyleLbl="fgSibTrans2D1" presStyleIdx="4" presStyleCnt="6"/>
      <dgm:spPr/>
      <dgm:t>
        <a:bodyPr/>
        <a:lstStyle/>
        <a:p>
          <a:endParaRPr lang="en-US"/>
        </a:p>
      </dgm:t>
    </dgm:pt>
    <dgm:pt modelId="{BA6497FC-DF7B-4589-BDB1-022C4C668601}" type="pres">
      <dgm:prSet presAssocID="{C229DAE2-3F92-4A0C-9D8C-F6CE644F69F1}" presName="arrowWedge6" presStyleLbl="fgSibTrans2D1" presStyleIdx="5" presStyleCnt="6"/>
      <dgm:spPr/>
      <dgm:t>
        <a:bodyPr/>
        <a:lstStyle/>
        <a:p>
          <a:endParaRPr lang="en-US"/>
        </a:p>
      </dgm:t>
    </dgm:pt>
  </dgm:ptLst>
  <dgm:cxnLst>
    <dgm:cxn modelId="{FAC8BC5C-56F6-48EF-A2D5-2593E01FBB03}" type="presOf" srcId="{4E1989E2-D834-4A2B-99F1-21B08AD6E534}" destId="{CF2D8AAC-B1FE-41E8-8F5B-6A329D35160F}" srcOrd="1" destOrd="0" presId="urn:microsoft.com/office/officeart/2005/8/layout/cycle8"/>
    <dgm:cxn modelId="{55DB41D7-331E-430C-ABD0-9A6EA6EB3FC3}" type="presOf" srcId="{A76B50CD-EB82-461E-92CE-08D26046AA5F}" destId="{8AFC0A27-31E8-4097-A8EA-21137CB24E3A}" srcOrd="0" destOrd="0" presId="urn:microsoft.com/office/officeart/2005/8/layout/cycle8"/>
    <dgm:cxn modelId="{4C963CD1-7601-4BAB-A4CD-C3007AAFF46D}" type="presOf" srcId="{2FDB48A9-D7E5-45B2-9754-96C7D240C55D}" destId="{F9FDE011-2B79-492D-8A98-C9CF094B3F95}" srcOrd="0" destOrd="0" presId="urn:microsoft.com/office/officeart/2005/8/layout/cycle8"/>
    <dgm:cxn modelId="{88B73825-566C-40F2-B99E-8FA894D75290}" srcId="{2FDB48A9-D7E5-45B2-9754-96C7D240C55D}" destId="{4E1989E2-D834-4A2B-99F1-21B08AD6E534}" srcOrd="2" destOrd="0" parTransId="{54E178FF-46A5-4A74-9C06-3FAA0BE5DE3C}" sibTransId="{D82DD5EB-076F-466D-92C3-2495B308FE95}"/>
    <dgm:cxn modelId="{0FC92CD4-B986-4916-B51D-E9DE87EE0C84}" type="presOf" srcId="{771F5B73-A19C-4982-9F7E-A129ADF62598}" destId="{BB330457-700B-4E96-8B8D-853E82F9232C}" srcOrd="0" destOrd="0" presId="urn:microsoft.com/office/officeart/2005/8/layout/cycle8"/>
    <dgm:cxn modelId="{2488EC6A-090D-4F24-9E5B-AB7C4CDF3AB1}" type="presOf" srcId="{3160C8D7-2B00-4F2D-9533-D59303B40503}" destId="{C87B2A7C-2479-44C8-9D6D-7D431EA17AB2}" srcOrd="1" destOrd="0" presId="urn:microsoft.com/office/officeart/2005/8/layout/cycle8"/>
    <dgm:cxn modelId="{B62FCAFB-8C97-4C7A-9F7E-5834FBA1A6DA}" type="presOf" srcId="{A76B50CD-EB82-461E-92CE-08D26046AA5F}" destId="{F09A9236-8B5A-4DB2-8798-FE29241A180A}" srcOrd="1" destOrd="0" presId="urn:microsoft.com/office/officeart/2005/8/layout/cycle8"/>
    <dgm:cxn modelId="{5C94D50A-A6AB-4B55-B1C7-7D6234D2EF38}" type="presOf" srcId="{4E1989E2-D834-4A2B-99F1-21B08AD6E534}" destId="{F3F12456-BBE8-4CBD-80CF-E0E2A200BB9A}" srcOrd="0" destOrd="0" presId="urn:microsoft.com/office/officeart/2005/8/layout/cycle8"/>
    <dgm:cxn modelId="{FCF89866-978D-4BA5-8529-1CB3DDA8405C}" srcId="{2FDB48A9-D7E5-45B2-9754-96C7D240C55D}" destId="{1B33F359-EB79-4D2D-B82B-24E58BAE486E}" srcOrd="5" destOrd="0" parTransId="{AAEFCB76-97F0-4653-B88F-7BB98D3151A4}" sibTransId="{C229DAE2-3F92-4A0C-9D8C-F6CE644F69F1}"/>
    <dgm:cxn modelId="{6A01450D-F220-48CF-875B-8B2D8B8F9FD4}" type="presOf" srcId="{3160C8D7-2B00-4F2D-9533-D59303B40503}" destId="{515F0C54-2DA9-4662-BF3A-E6A9D73CFAD0}" srcOrd="0" destOrd="0" presId="urn:microsoft.com/office/officeart/2005/8/layout/cycle8"/>
    <dgm:cxn modelId="{C9C90D7B-9517-4722-B3D0-6F28E787CDE2}" srcId="{2FDB48A9-D7E5-45B2-9754-96C7D240C55D}" destId="{3160C8D7-2B00-4F2D-9533-D59303B40503}" srcOrd="4" destOrd="0" parTransId="{11BCA9E0-2B62-44AB-AA77-DB5BCD047FBB}" sibTransId="{3323DCE2-1756-4E08-BD1E-0F0DB03083EA}"/>
    <dgm:cxn modelId="{B7B40429-806F-4D24-A311-86F0D9B47314}" type="presOf" srcId="{98B74D8A-9ED2-46F8-B7B3-1BB993C79174}" destId="{F94CB6BB-64D1-46C5-8BF2-4A0D40EDAEAC}" srcOrd="1" destOrd="0" presId="urn:microsoft.com/office/officeart/2005/8/layout/cycle8"/>
    <dgm:cxn modelId="{24F4512B-640C-4FDB-ACC3-A5879C1C92DF}" type="presOf" srcId="{1B33F359-EB79-4D2D-B82B-24E58BAE486E}" destId="{87A31579-2144-4258-A494-D9F64839AF2B}" srcOrd="1" destOrd="0" presId="urn:microsoft.com/office/officeart/2005/8/layout/cycle8"/>
    <dgm:cxn modelId="{76ED9A79-13E2-4D8E-BFC1-295C9CF61915}" type="presOf" srcId="{1B33F359-EB79-4D2D-B82B-24E58BAE486E}" destId="{82870D9A-9B0F-4DC9-BAE7-F84028AD694B}" srcOrd="0" destOrd="0" presId="urn:microsoft.com/office/officeart/2005/8/layout/cycle8"/>
    <dgm:cxn modelId="{F4466051-A68F-4C79-939E-2F75AE087ABF}" type="presOf" srcId="{98B74D8A-9ED2-46F8-B7B3-1BB993C79174}" destId="{AEA8D6A6-5D70-46DC-94BC-7AD86D73026C}" srcOrd="0" destOrd="0" presId="urn:microsoft.com/office/officeart/2005/8/layout/cycle8"/>
    <dgm:cxn modelId="{0296E445-8535-4F7A-85ED-DBAC36B302CA}" type="presOf" srcId="{771F5B73-A19C-4982-9F7E-A129ADF62598}" destId="{151ACB3F-A198-49E3-A66E-FF360306A84D}" srcOrd="1" destOrd="0" presId="urn:microsoft.com/office/officeart/2005/8/layout/cycle8"/>
    <dgm:cxn modelId="{F160113B-DDE5-4270-A670-CE8A7AEA3E83}" srcId="{2FDB48A9-D7E5-45B2-9754-96C7D240C55D}" destId="{A76B50CD-EB82-461E-92CE-08D26046AA5F}" srcOrd="0" destOrd="0" parTransId="{A3A64390-FD51-40EA-A3B2-04D4FCDE8434}" sibTransId="{E34F270F-AAB2-45BE-B6E4-123339F0FC64}"/>
    <dgm:cxn modelId="{4BB557A7-3861-425C-8F69-A4383EFE0367}" srcId="{2FDB48A9-D7E5-45B2-9754-96C7D240C55D}" destId="{771F5B73-A19C-4982-9F7E-A129ADF62598}" srcOrd="1" destOrd="0" parTransId="{8DCFEAAF-4D7D-479A-A120-A8DF9C8A7726}" sibTransId="{95E1C405-AAEC-4037-B286-511CE38E5A40}"/>
    <dgm:cxn modelId="{B10A065D-77FE-4297-9A59-C4CF5C7D07E7}" srcId="{2FDB48A9-D7E5-45B2-9754-96C7D240C55D}" destId="{98B74D8A-9ED2-46F8-B7B3-1BB993C79174}" srcOrd="3" destOrd="0" parTransId="{25896268-D844-49F4-93F3-CF9F0A29CC57}" sibTransId="{8082A451-1F36-4AD1-96BF-1876AC22A4B2}"/>
    <dgm:cxn modelId="{9E876AAC-C283-404A-ABA8-0A44DB510C12}" type="presParOf" srcId="{F9FDE011-2B79-492D-8A98-C9CF094B3F95}" destId="{8AFC0A27-31E8-4097-A8EA-21137CB24E3A}" srcOrd="0" destOrd="0" presId="urn:microsoft.com/office/officeart/2005/8/layout/cycle8"/>
    <dgm:cxn modelId="{C9200ADF-B12F-40F8-9C74-7FCEB8E53205}" type="presParOf" srcId="{F9FDE011-2B79-492D-8A98-C9CF094B3F95}" destId="{11AFE461-8AE8-4DC6-A1B8-807CE860FD70}" srcOrd="1" destOrd="0" presId="urn:microsoft.com/office/officeart/2005/8/layout/cycle8"/>
    <dgm:cxn modelId="{02295123-4AAE-4622-92C9-0B4042C4B16C}" type="presParOf" srcId="{F9FDE011-2B79-492D-8A98-C9CF094B3F95}" destId="{79621A0F-7778-4EA5-ABF8-0D584BBA582A}" srcOrd="2" destOrd="0" presId="urn:microsoft.com/office/officeart/2005/8/layout/cycle8"/>
    <dgm:cxn modelId="{017A67B4-E58B-4F09-9802-539C74E1DB3F}" type="presParOf" srcId="{F9FDE011-2B79-492D-8A98-C9CF094B3F95}" destId="{F09A9236-8B5A-4DB2-8798-FE29241A180A}" srcOrd="3" destOrd="0" presId="urn:microsoft.com/office/officeart/2005/8/layout/cycle8"/>
    <dgm:cxn modelId="{7442526B-F551-4B04-B365-BF0F7CB7BB49}" type="presParOf" srcId="{F9FDE011-2B79-492D-8A98-C9CF094B3F95}" destId="{BB330457-700B-4E96-8B8D-853E82F9232C}" srcOrd="4" destOrd="0" presId="urn:microsoft.com/office/officeart/2005/8/layout/cycle8"/>
    <dgm:cxn modelId="{0332093A-B4B8-483B-8DE2-9F865CB539A2}" type="presParOf" srcId="{F9FDE011-2B79-492D-8A98-C9CF094B3F95}" destId="{74F3FC9F-00B3-4DAB-BABB-C3E98D425BFC}" srcOrd="5" destOrd="0" presId="urn:microsoft.com/office/officeart/2005/8/layout/cycle8"/>
    <dgm:cxn modelId="{B54E4AC3-0359-4B0A-9C04-4F3EC9E5E217}" type="presParOf" srcId="{F9FDE011-2B79-492D-8A98-C9CF094B3F95}" destId="{205F85EE-80EE-4D63-911C-8A49A4804BEE}" srcOrd="6" destOrd="0" presId="urn:microsoft.com/office/officeart/2005/8/layout/cycle8"/>
    <dgm:cxn modelId="{14BB6913-E7B8-469F-94F5-175BD929F32D}" type="presParOf" srcId="{F9FDE011-2B79-492D-8A98-C9CF094B3F95}" destId="{151ACB3F-A198-49E3-A66E-FF360306A84D}" srcOrd="7" destOrd="0" presId="urn:microsoft.com/office/officeart/2005/8/layout/cycle8"/>
    <dgm:cxn modelId="{0F670580-AFA9-476B-9C20-21C55AD92BFD}" type="presParOf" srcId="{F9FDE011-2B79-492D-8A98-C9CF094B3F95}" destId="{F3F12456-BBE8-4CBD-80CF-E0E2A200BB9A}" srcOrd="8" destOrd="0" presId="urn:microsoft.com/office/officeart/2005/8/layout/cycle8"/>
    <dgm:cxn modelId="{53CBCC14-C055-4955-B37F-DA44284E85E2}" type="presParOf" srcId="{F9FDE011-2B79-492D-8A98-C9CF094B3F95}" destId="{7C9348B5-F7F8-4837-A1D8-9448BDAF6E1E}" srcOrd="9" destOrd="0" presId="urn:microsoft.com/office/officeart/2005/8/layout/cycle8"/>
    <dgm:cxn modelId="{2757A207-6EA8-49F8-AC6E-6259AA654060}" type="presParOf" srcId="{F9FDE011-2B79-492D-8A98-C9CF094B3F95}" destId="{4D0DA25A-5103-4E81-A886-E84D7CB4CA2C}" srcOrd="10" destOrd="0" presId="urn:microsoft.com/office/officeart/2005/8/layout/cycle8"/>
    <dgm:cxn modelId="{9F73525D-6681-4C90-8935-ACB2FD11C219}" type="presParOf" srcId="{F9FDE011-2B79-492D-8A98-C9CF094B3F95}" destId="{CF2D8AAC-B1FE-41E8-8F5B-6A329D35160F}" srcOrd="11" destOrd="0" presId="urn:microsoft.com/office/officeart/2005/8/layout/cycle8"/>
    <dgm:cxn modelId="{7E57409C-6E96-4DFB-A011-FEA12BD6BA49}" type="presParOf" srcId="{F9FDE011-2B79-492D-8A98-C9CF094B3F95}" destId="{AEA8D6A6-5D70-46DC-94BC-7AD86D73026C}" srcOrd="12" destOrd="0" presId="urn:microsoft.com/office/officeart/2005/8/layout/cycle8"/>
    <dgm:cxn modelId="{52AAB906-4EFF-45FA-AC64-194D2361B637}" type="presParOf" srcId="{F9FDE011-2B79-492D-8A98-C9CF094B3F95}" destId="{CC3222C7-3113-43D4-99E1-A02F2781D880}" srcOrd="13" destOrd="0" presId="urn:microsoft.com/office/officeart/2005/8/layout/cycle8"/>
    <dgm:cxn modelId="{15CA1CD9-7E35-4EFC-9C03-F98F417C9BC9}" type="presParOf" srcId="{F9FDE011-2B79-492D-8A98-C9CF094B3F95}" destId="{B5A9940B-B9E7-4E95-AD3B-DF9B9711746C}" srcOrd="14" destOrd="0" presId="urn:microsoft.com/office/officeart/2005/8/layout/cycle8"/>
    <dgm:cxn modelId="{691F2637-7377-4A65-8B24-B4FB10A7BA64}" type="presParOf" srcId="{F9FDE011-2B79-492D-8A98-C9CF094B3F95}" destId="{F94CB6BB-64D1-46C5-8BF2-4A0D40EDAEAC}" srcOrd="15" destOrd="0" presId="urn:microsoft.com/office/officeart/2005/8/layout/cycle8"/>
    <dgm:cxn modelId="{6FC2F85B-DF74-41B8-A69A-8A1C228DB4E3}" type="presParOf" srcId="{F9FDE011-2B79-492D-8A98-C9CF094B3F95}" destId="{515F0C54-2DA9-4662-BF3A-E6A9D73CFAD0}" srcOrd="16" destOrd="0" presId="urn:microsoft.com/office/officeart/2005/8/layout/cycle8"/>
    <dgm:cxn modelId="{90C6BD2F-0288-4264-98C6-677012068F85}" type="presParOf" srcId="{F9FDE011-2B79-492D-8A98-C9CF094B3F95}" destId="{7FC14F23-AD1C-47EA-8FA6-5ED6A7AE5761}" srcOrd="17" destOrd="0" presId="urn:microsoft.com/office/officeart/2005/8/layout/cycle8"/>
    <dgm:cxn modelId="{CA521E3E-A5CD-4AA3-9FCC-A3FD68B53643}" type="presParOf" srcId="{F9FDE011-2B79-492D-8A98-C9CF094B3F95}" destId="{6AD977BD-A2D0-4039-9FE7-78A4E87931B7}" srcOrd="18" destOrd="0" presId="urn:microsoft.com/office/officeart/2005/8/layout/cycle8"/>
    <dgm:cxn modelId="{3EC45430-8109-4529-8544-F4B9016428AD}" type="presParOf" srcId="{F9FDE011-2B79-492D-8A98-C9CF094B3F95}" destId="{C87B2A7C-2479-44C8-9D6D-7D431EA17AB2}" srcOrd="19" destOrd="0" presId="urn:microsoft.com/office/officeart/2005/8/layout/cycle8"/>
    <dgm:cxn modelId="{00DDB847-30A9-4FC7-9572-C7FC1483D3E5}" type="presParOf" srcId="{F9FDE011-2B79-492D-8A98-C9CF094B3F95}" destId="{82870D9A-9B0F-4DC9-BAE7-F84028AD694B}" srcOrd="20" destOrd="0" presId="urn:microsoft.com/office/officeart/2005/8/layout/cycle8"/>
    <dgm:cxn modelId="{7025B68E-0369-422D-BECE-7E98D0FB229F}" type="presParOf" srcId="{F9FDE011-2B79-492D-8A98-C9CF094B3F95}" destId="{C6728FC3-CD99-436C-B831-0653B1EBFB35}" srcOrd="21" destOrd="0" presId="urn:microsoft.com/office/officeart/2005/8/layout/cycle8"/>
    <dgm:cxn modelId="{69E5BD48-E4A8-42C2-B92A-52227556072C}" type="presParOf" srcId="{F9FDE011-2B79-492D-8A98-C9CF094B3F95}" destId="{5644F44D-0505-46EE-B326-36F31C669216}" srcOrd="22" destOrd="0" presId="urn:microsoft.com/office/officeart/2005/8/layout/cycle8"/>
    <dgm:cxn modelId="{FFDC9070-8555-4F2D-915D-D48F79B131F0}" type="presParOf" srcId="{F9FDE011-2B79-492D-8A98-C9CF094B3F95}" destId="{87A31579-2144-4258-A494-D9F64839AF2B}" srcOrd="23" destOrd="0" presId="urn:microsoft.com/office/officeart/2005/8/layout/cycle8"/>
    <dgm:cxn modelId="{80FE11B3-C925-42B1-836C-AD9B2ECA4F0E}" type="presParOf" srcId="{F9FDE011-2B79-492D-8A98-C9CF094B3F95}" destId="{4D4BD519-25BA-4072-8326-25D15AE87E41}" srcOrd="24" destOrd="0" presId="urn:microsoft.com/office/officeart/2005/8/layout/cycle8"/>
    <dgm:cxn modelId="{AB1C4642-7F71-4212-B224-E2C718C23F2A}" type="presParOf" srcId="{F9FDE011-2B79-492D-8A98-C9CF094B3F95}" destId="{D97872E7-C0B8-4563-ADC8-5E55AEAEFBFD}" srcOrd="25" destOrd="0" presId="urn:microsoft.com/office/officeart/2005/8/layout/cycle8"/>
    <dgm:cxn modelId="{338F767C-BA45-4167-95E7-57000581B502}" type="presParOf" srcId="{F9FDE011-2B79-492D-8A98-C9CF094B3F95}" destId="{C46CF7F7-0E20-4D57-BEF3-3D35C24C44EE}" srcOrd="26" destOrd="0" presId="urn:microsoft.com/office/officeart/2005/8/layout/cycle8"/>
    <dgm:cxn modelId="{61D6B809-1CAD-499E-84D2-2F8B5EC4A7CF}" type="presParOf" srcId="{F9FDE011-2B79-492D-8A98-C9CF094B3F95}" destId="{0ECFCADF-F763-4C6B-AC65-7B912849BAF8}" srcOrd="27" destOrd="0" presId="urn:microsoft.com/office/officeart/2005/8/layout/cycle8"/>
    <dgm:cxn modelId="{E2AAE424-0D18-42C9-B0B8-0A80DB5091E7}" type="presParOf" srcId="{F9FDE011-2B79-492D-8A98-C9CF094B3F95}" destId="{BAC29BB6-DB7D-42CC-A4B9-64D01931D096}" srcOrd="28" destOrd="0" presId="urn:microsoft.com/office/officeart/2005/8/layout/cycle8"/>
    <dgm:cxn modelId="{694865CA-D215-47CA-BAAC-F3A815B311CF}" type="presParOf" srcId="{F9FDE011-2B79-492D-8A98-C9CF094B3F95}" destId="{BA6497FC-DF7B-4589-BDB1-022C4C66860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D95DE13-D2B1-435D-AC5C-BA44CC3A7C84}" type="doc">
      <dgm:prSet loTypeId="urn:microsoft.com/office/officeart/2005/8/layout/chevron2" loCatId="list" qsTypeId="urn:microsoft.com/office/officeart/2005/8/quickstyle/simple5" qsCatId="simple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29E39286-4FDB-440D-878E-BF0C9D94B839}">
      <dgm:prSet phldrT="[Text]" custT="1"/>
      <dgm:spPr/>
      <dgm:t>
        <a:bodyPr/>
        <a:lstStyle/>
        <a:p>
          <a:pPr algn="ctr" rtl="1"/>
          <a:r>
            <a:rPr lang="fa-IR" sz="2400" b="1" i="0" dirty="0" smtClean="0">
              <a:solidFill>
                <a:schemeClr val="tx1"/>
              </a:solidFill>
              <a:cs typeface="B Traffic" pitchFamily="2" charset="-78"/>
            </a:rPr>
            <a:t>1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4D117AC4-42CC-4C34-AF1D-0A691BDC1843}" type="parTrans" cxnId="{2C6671D0-F8EB-42B5-A256-B8C0C4211C36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E770FF59-32CB-45A8-A841-E3EF1B1AE8E7}" type="sibTrans" cxnId="{2C6671D0-F8EB-42B5-A256-B8C0C4211C36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7798068B-D71B-46AA-B9FA-D46E4F3FFF9A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ياد خدا را در دل زنده نگه مى‏دارد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21B0AA33-A3D0-4E69-84E9-B8EC77E09462}" type="parTrans" cxnId="{35B2AE4E-B081-434E-B8C6-C635A11540D7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EAEAE964-03A6-4997-9561-19583188339D}" type="sibTrans" cxnId="{35B2AE4E-B081-434E-B8C6-C635A11540D7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6894CE45-1489-4572-A211-F2DFE1DF998A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2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CE705D04-4256-48DC-A1D5-EED27BD911BF}" type="parTrans" cxnId="{C1C9CFC4-A07C-4FBE-A5B2-DBF865192653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56F531FF-8CC0-4B79-AF33-DD51A1C348D6}" type="sibTrans" cxnId="{C1C9CFC4-A07C-4FBE-A5B2-DBF865192653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673961D9-5E22-49FA-A726-6EF7485AAC92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تقويت و استقرار ايمان در دل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DE31E07D-1546-4C54-A678-74BC24D27430}" type="parTrans" cxnId="{F60B9CB1-8519-4E05-A502-C48ED9364DF1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687007B1-3039-4CBC-A4C7-53440B583D9A}" type="sibTrans" cxnId="{F60B9CB1-8519-4E05-A502-C48ED9364DF1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B17ACA36-E5B7-4BC6-8671-6F9BD677F519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3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A868BDEC-462C-4980-8129-61A33BC6EC87}" type="parTrans" cxnId="{C25F014A-3F9D-49F4-84DB-3F98ABB6E05F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1F548B4F-732D-4C16-8E9A-94C9F5048121}" type="sibTrans" cxnId="{C25F014A-3F9D-49F4-84DB-3F98ABB6E05F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22616646-618A-4A45-BFBC-50F19D9D4F94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دميدن روح اخلاص در انسان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A2831769-2F3C-4058-9BE3-4F3A83FFDA4F}" type="parTrans" cxnId="{3B1F844A-F96C-4B6D-91AA-623B930BECBC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CB85CD7B-1EFF-4652-AC20-968F495D2E03}" type="sibTrans" cxnId="{3B1F844A-F96C-4B6D-91AA-623B930BECBC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893D97BF-5307-4737-9B94-BDF95D82519B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4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D7A0CA61-6F34-4211-BE7B-2CAC0F5038EB}" type="parTrans" cxnId="{EA0945BD-D906-45F1-B522-E5ED948FF0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D9BAB1C3-69E0-482E-B444-CEC07F88C488}" type="sibTrans" cxnId="{EA0945BD-D906-45F1-B522-E5ED948FF0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88463E8F-1D2A-44AD-9B9D-8130561A08EA}">
      <dgm:prSet phldrT="[Text]" custT="1"/>
      <dgm:spPr/>
      <dgm:t>
        <a:bodyPr/>
        <a:lstStyle/>
        <a:p>
          <a:pPr algn="just" rtl="1"/>
          <a:r>
            <a:rPr lang="fa-IR" sz="2000" b="1" i="0" smtClean="0">
              <a:solidFill>
                <a:schemeClr val="tx1"/>
              </a:solidFill>
              <a:cs typeface="B Traffic" pitchFamily="2" charset="-78"/>
            </a:rPr>
            <a:t>خودسازى و رشد فضايل اخلاقى در انسان</a:t>
          </a:r>
          <a:endParaRPr lang="en-US" sz="20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70F92C8D-6A33-4CED-9243-56D916F1EAA4}" type="parTrans" cxnId="{9B37D13D-304D-436C-8838-8DB9FB8AB066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A9068C32-E0A6-4558-9084-A6160697982E}" type="sibTrans" cxnId="{9B37D13D-304D-436C-8838-8DB9FB8AB066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20847715-29B5-464D-AEAD-BA69A6927C02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5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431F66A3-5BD7-4722-AE00-39101671F80B}" type="parTrans" cxnId="{2856C162-0B86-4151-B92A-C723697871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5ACD703E-9B93-4594-B0A6-AF749D64C6C6}" type="sibTrans" cxnId="{2856C162-0B86-4151-B92A-C723697871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E2EE9031-F367-4B76-965D-B7EAF939F0B6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ايجاد محبت به خداى متعال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D55847CB-88D2-4D1B-A9EE-402F671723F6}" type="parTrans" cxnId="{83F07E23-AEC8-4754-A8DD-BF70CE9F1C42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FFE36FFE-F3ED-4184-BF63-255A23E8D3A0}" type="sibTrans" cxnId="{83F07E23-AEC8-4754-A8DD-BF70CE9F1C42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DF0DBE83-5DF9-4131-836E-98CACB15BD7B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6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FBF14726-4F01-49A6-BBC9-DD07A880C344}" type="parTrans" cxnId="{14DAD01F-E4F8-4472-8007-121238E94A6D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4A42DB76-9EB2-4044-B195-852102023849}" type="sibTrans" cxnId="{14DAD01F-E4F8-4472-8007-121238E94A6D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20005C48-E86C-4D40-8FB9-FB983C3E2272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دميدن روح اميد در انسان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852390F8-32F3-4B8C-8720-1A1842237021}" type="parTrans" cxnId="{7A83C915-DBC8-4791-9A2D-69B2D13888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283D1EFE-608C-41C6-B3DB-7271E1785263}" type="sibTrans" cxnId="{7A83C915-DBC8-4791-9A2D-69B2D1388865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FA07AB64-FB3A-46C8-841B-262B83919B47}">
      <dgm:prSet phldrT="[Text]" custT="1"/>
      <dgm:spPr/>
      <dgm:t>
        <a:bodyPr/>
        <a:lstStyle/>
        <a:p>
          <a:pPr algn="ctr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7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A4BFDC21-EB97-4FD4-A8C5-988E71F93CE6}" type="parTrans" cxnId="{3979250C-C1AE-4E9C-B6ED-7E21D2A54B4A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17E5366F-A17E-4F29-BD4F-70BF836E1D78}" type="sibTrans" cxnId="{3979250C-C1AE-4E9C-B6ED-7E21D2A54B4A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459BE4C2-1133-4CB8-B1B1-B525B7772AE1}">
      <dgm:prSet phldrT="[Text]" custT="1"/>
      <dgm:spPr/>
      <dgm:t>
        <a:bodyPr/>
        <a:lstStyle/>
        <a:p>
          <a:pPr algn="just" rtl="1"/>
          <a:r>
            <a:rPr lang="fa-IR" sz="2400" b="1" i="0" smtClean="0">
              <a:solidFill>
                <a:schemeClr val="tx1"/>
              </a:solidFill>
              <a:cs typeface="B Traffic" pitchFamily="2" charset="-78"/>
            </a:rPr>
            <a:t>برآمدن حاجات</a:t>
          </a:r>
          <a:endParaRPr lang="en-US" sz="2400" b="1" i="0" dirty="0">
            <a:solidFill>
              <a:schemeClr val="tx1"/>
            </a:solidFill>
            <a:cs typeface="B Traffic" pitchFamily="2" charset="-78"/>
          </a:endParaRPr>
        </a:p>
      </dgm:t>
    </dgm:pt>
    <dgm:pt modelId="{FE550C87-023C-470A-BDEC-FDD0CD071960}" type="parTrans" cxnId="{F22CCC25-F43B-45C8-B9D8-BE22AE77F2D3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E043FF23-0920-422F-A616-6ED05045CC6F}" type="sibTrans" cxnId="{F22CCC25-F43B-45C8-B9D8-BE22AE77F2D3}">
      <dgm:prSet/>
      <dgm:spPr/>
      <dgm:t>
        <a:bodyPr/>
        <a:lstStyle/>
        <a:p>
          <a:pPr algn="ctr" rtl="1"/>
          <a:endParaRPr lang="en-US" sz="2400" b="1" i="0">
            <a:solidFill>
              <a:schemeClr val="tx1"/>
            </a:solidFill>
            <a:cs typeface="B Traffic" pitchFamily="2" charset="-78"/>
          </a:endParaRPr>
        </a:p>
      </dgm:t>
    </dgm:pt>
    <dgm:pt modelId="{8CEB50C8-C35D-41D2-8189-8AD946B6E48E}" type="pres">
      <dgm:prSet presAssocID="{8D95DE13-D2B1-435D-AC5C-BA44CC3A7C8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AF712-70C2-4A98-A4C7-3998A4214FCB}" type="pres">
      <dgm:prSet presAssocID="{29E39286-4FDB-440D-878E-BF0C9D94B839}" presName="composite" presStyleCnt="0"/>
      <dgm:spPr/>
    </dgm:pt>
    <dgm:pt modelId="{9071C482-C886-4B1A-B4E0-2753B105CB6E}" type="pres">
      <dgm:prSet presAssocID="{29E39286-4FDB-440D-878E-BF0C9D94B83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5230-D198-4C28-B86A-8188ED08539F}" type="pres">
      <dgm:prSet presAssocID="{29E39286-4FDB-440D-878E-BF0C9D94B83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76A90-556D-4BB6-9BD5-1B175D242024}" type="pres">
      <dgm:prSet presAssocID="{E770FF59-32CB-45A8-A841-E3EF1B1AE8E7}" presName="sp" presStyleCnt="0"/>
      <dgm:spPr/>
    </dgm:pt>
    <dgm:pt modelId="{1A3D3DCE-D223-4E7E-B642-EAE0AC034E37}" type="pres">
      <dgm:prSet presAssocID="{6894CE45-1489-4572-A211-F2DFE1DF998A}" presName="composite" presStyleCnt="0"/>
      <dgm:spPr/>
    </dgm:pt>
    <dgm:pt modelId="{D5C9DD9F-FF2A-4E46-AB2B-005A04A833B1}" type="pres">
      <dgm:prSet presAssocID="{6894CE45-1489-4572-A211-F2DFE1DF998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31AA8-AE67-4D2B-BE5A-3D5AE31EDD11}" type="pres">
      <dgm:prSet presAssocID="{6894CE45-1489-4572-A211-F2DFE1DF998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2425-A652-4E8D-B9F7-1C77C731BF6A}" type="pres">
      <dgm:prSet presAssocID="{56F531FF-8CC0-4B79-AF33-DD51A1C348D6}" presName="sp" presStyleCnt="0"/>
      <dgm:spPr/>
    </dgm:pt>
    <dgm:pt modelId="{498272E1-6410-495A-9B52-D0AC8780DE1D}" type="pres">
      <dgm:prSet presAssocID="{B17ACA36-E5B7-4BC6-8671-6F9BD677F519}" presName="composite" presStyleCnt="0"/>
      <dgm:spPr/>
    </dgm:pt>
    <dgm:pt modelId="{76A5D6FD-6717-40A6-8530-B0615E8B1D09}" type="pres">
      <dgm:prSet presAssocID="{B17ACA36-E5B7-4BC6-8671-6F9BD677F51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273AA-3AB0-41C3-9226-FF7A54E18323}" type="pres">
      <dgm:prSet presAssocID="{B17ACA36-E5B7-4BC6-8671-6F9BD677F51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5446-3431-4737-B15A-D5CA00B46374}" type="pres">
      <dgm:prSet presAssocID="{1F548B4F-732D-4C16-8E9A-94C9F5048121}" presName="sp" presStyleCnt="0"/>
      <dgm:spPr/>
    </dgm:pt>
    <dgm:pt modelId="{C8FCF891-1A8E-45BE-886A-AAE180F03ADA}" type="pres">
      <dgm:prSet presAssocID="{893D97BF-5307-4737-9B94-BDF95D82519B}" presName="composite" presStyleCnt="0"/>
      <dgm:spPr/>
    </dgm:pt>
    <dgm:pt modelId="{E5D6C4FF-4159-4BC7-B300-25B7F6345ACF}" type="pres">
      <dgm:prSet presAssocID="{893D97BF-5307-4737-9B94-BDF95D82519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0A654-1FEE-4421-89FA-6026EF4E5541}" type="pres">
      <dgm:prSet presAssocID="{893D97BF-5307-4737-9B94-BDF95D82519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A80C-45B9-4783-9A8D-EFFF74570D52}" type="pres">
      <dgm:prSet presAssocID="{D9BAB1C3-69E0-482E-B444-CEC07F88C488}" presName="sp" presStyleCnt="0"/>
      <dgm:spPr/>
    </dgm:pt>
    <dgm:pt modelId="{2F9BC859-E61E-497A-ACF9-609B7256ED87}" type="pres">
      <dgm:prSet presAssocID="{20847715-29B5-464D-AEAD-BA69A6927C02}" presName="composite" presStyleCnt="0"/>
      <dgm:spPr/>
    </dgm:pt>
    <dgm:pt modelId="{759843A2-1118-4027-8F92-930905BBDE44}" type="pres">
      <dgm:prSet presAssocID="{20847715-29B5-464D-AEAD-BA69A6927C0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DA335-596C-4CBB-AC31-401C72C7519A}" type="pres">
      <dgm:prSet presAssocID="{20847715-29B5-464D-AEAD-BA69A6927C0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50B0D-2A11-48FE-B304-21B91A7674C5}" type="pres">
      <dgm:prSet presAssocID="{5ACD703E-9B93-4594-B0A6-AF749D64C6C6}" presName="sp" presStyleCnt="0"/>
      <dgm:spPr/>
    </dgm:pt>
    <dgm:pt modelId="{52FDD237-23AB-4E2A-AC76-A0ECA8DE2AC7}" type="pres">
      <dgm:prSet presAssocID="{DF0DBE83-5DF9-4131-836E-98CACB15BD7B}" presName="composite" presStyleCnt="0"/>
      <dgm:spPr/>
    </dgm:pt>
    <dgm:pt modelId="{CDB65300-B84C-4F33-9655-A28563365ABB}" type="pres">
      <dgm:prSet presAssocID="{DF0DBE83-5DF9-4131-836E-98CACB15BD7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B4892-2856-40E9-A502-F14F1D31885A}" type="pres">
      <dgm:prSet presAssocID="{DF0DBE83-5DF9-4131-836E-98CACB15BD7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606E0-753F-4116-839A-030DD50C5675}" type="pres">
      <dgm:prSet presAssocID="{4A42DB76-9EB2-4044-B195-852102023849}" presName="sp" presStyleCnt="0"/>
      <dgm:spPr/>
    </dgm:pt>
    <dgm:pt modelId="{F2D2A75C-0F65-4540-937F-01C8D823FB62}" type="pres">
      <dgm:prSet presAssocID="{FA07AB64-FB3A-46C8-841B-262B83919B47}" presName="composite" presStyleCnt="0"/>
      <dgm:spPr/>
    </dgm:pt>
    <dgm:pt modelId="{D9AE2874-253A-4588-9499-0D047DF501EE}" type="pres">
      <dgm:prSet presAssocID="{FA07AB64-FB3A-46C8-841B-262B83919B4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0BA0-9B58-4CBB-AD29-BBD52257459D}" type="pres">
      <dgm:prSet presAssocID="{FA07AB64-FB3A-46C8-841B-262B83919B4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7718-CE31-47F9-BC57-F479E930EC60}" type="presOf" srcId="{673961D9-5E22-49FA-A726-6EF7485AAC92}" destId="{47531AA8-AE67-4D2B-BE5A-3D5AE31EDD11}" srcOrd="0" destOrd="0" presId="urn:microsoft.com/office/officeart/2005/8/layout/chevron2"/>
    <dgm:cxn modelId="{6F162BF6-939B-48DB-A4D1-1B992224804B}" type="presOf" srcId="{E2EE9031-F367-4B76-965D-B7EAF939F0B6}" destId="{8F5DA335-596C-4CBB-AC31-401C72C7519A}" srcOrd="0" destOrd="0" presId="urn:microsoft.com/office/officeart/2005/8/layout/chevron2"/>
    <dgm:cxn modelId="{C25F014A-3F9D-49F4-84DB-3F98ABB6E05F}" srcId="{8D95DE13-D2B1-435D-AC5C-BA44CC3A7C84}" destId="{B17ACA36-E5B7-4BC6-8671-6F9BD677F519}" srcOrd="2" destOrd="0" parTransId="{A868BDEC-462C-4980-8129-61A33BC6EC87}" sibTransId="{1F548B4F-732D-4C16-8E9A-94C9F5048121}"/>
    <dgm:cxn modelId="{7A83C915-DBC8-4791-9A2D-69B2D1388865}" srcId="{DF0DBE83-5DF9-4131-836E-98CACB15BD7B}" destId="{20005C48-E86C-4D40-8FB9-FB983C3E2272}" srcOrd="0" destOrd="0" parTransId="{852390F8-32F3-4B8C-8720-1A1842237021}" sibTransId="{283D1EFE-608C-41C6-B3DB-7271E1785263}"/>
    <dgm:cxn modelId="{C65673E5-BD33-477A-A53D-45758EA6ABA3}" type="presOf" srcId="{20005C48-E86C-4D40-8FB9-FB983C3E2272}" destId="{3BDB4892-2856-40E9-A502-F14F1D31885A}" srcOrd="0" destOrd="0" presId="urn:microsoft.com/office/officeart/2005/8/layout/chevron2"/>
    <dgm:cxn modelId="{3979250C-C1AE-4E9C-B6ED-7E21D2A54B4A}" srcId="{8D95DE13-D2B1-435D-AC5C-BA44CC3A7C84}" destId="{FA07AB64-FB3A-46C8-841B-262B83919B47}" srcOrd="6" destOrd="0" parTransId="{A4BFDC21-EB97-4FD4-A8C5-988E71F93CE6}" sibTransId="{17E5366F-A17E-4F29-BD4F-70BF836E1D78}"/>
    <dgm:cxn modelId="{C1C9CFC4-A07C-4FBE-A5B2-DBF865192653}" srcId="{8D95DE13-D2B1-435D-AC5C-BA44CC3A7C84}" destId="{6894CE45-1489-4572-A211-F2DFE1DF998A}" srcOrd="1" destOrd="0" parTransId="{CE705D04-4256-48DC-A1D5-EED27BD911BF}" sibTransId="{56F531FF-8CC0-4B79-AF33-DD51A1C348D6}"/>
    <dgm:cxn modelId="{35B2AE4E-B081-434E-B8C6-C635A11540D7}" srcId="{29E39286-4FDB-440D-878E-BF0C9D94B839}" destId="{7798068B-D71B-46AA-B9FA-D46E4F3FFF9A}" srcOrd="0" destOrd="0" parTransId="{21B0AA33-A3D0-4E69-84E9-B8EC77E09462}" sibTransId="{EAEAE964-03A6-4997-9561-19583188339D}"/>
    <dgm:cxn modelId="{BA42BBA9-A16C-4BA8-B182-8A42EC52DF19}" type="presOf" srcId="{7798068B-D71B-46AA-B9FA-D46E4F3FFF9A}" destId="{9A6D5230-D198-4C28-B86A-8188ED08539F}" srcOrd="0" destOrd="0" presId="urn:microsoft.com/office/officeart/2005/8/layout/chevron2"/>
    <dgm:cxn modelId="{9B37D13D-304D-436C-8838-8DB9FB8AB066}" srcId="{893D97BF-5307-4737-9B94-BDF95D82519B}" destId="{88463E8F-1D2A-44AD-9B9D-8130561A08EA}" srcOrd="0" destOrd="0" parTransId="{70F92C8D-6A33-4CED-9243-56D916F1EAA4}" sibTransId="{A9068C32-E0A6-4558-9084-A6160697982E}"/>
    <dgm:cxn modelId="{F60B9CB1-8519-4E05-A502-C48ED9364DF1}" srcId="{6894CE45-1489-4572-A211-F2DFE1DF998A}" destId="{673961D9-5E22-49FA-A726-6EF7485AAC92}" srcOrd="0" destOrd="0" parTransId="{DE31E07D-1546-4C54-A678-74BC24D27430}" sibTransId="{687007B1-3039-4CBC-A4C7-53440B583D9A}"/>
    <dgm:cxn modelId="{B71FDFFC-95D9-432B-AB6D-5C1A7E298098}" type="presOf" srcId="{29E39286-4FDB-440D-878E-BF0C9D94B839}" destId="{9071C482-C886-4B1A-B4E0-2753B105CB6E}" srcOrd="0" destOrd="0" presId="urn:microsoft.com/office/officeart/2005/8/layout/chevron2"/>
    <dgm:cxn modelId="{7D3370A9-6503-402D-BADD-81002BECD477}" type="presOf" srcId="{893D97BF-5307-4737-9B94-BDF95D82519B}" destId="{E5D6C4FF-4159-4BC7-B300-25B7F6345ACF}" srcOrd="0" destOrd="0" presId="urn:microsoft.com/office/officeart/2005/8/layout/chevron2"/>
    <dgm:cxn modelId="{3B1F844A-F96C-4B6D-91AA-623B930BECBC}" srcId="{B17ACA36-E5B7-4BC6-8671-6F9BD677F519}" destId="{22616646-618A-4A45-BFBC-50F19D9D4F94}" srcOrd="0" destOrd="0" parTransId="{A2831769-2F3C-4058-9BE3-4F3A83FFDA4F}" sibTransId="{CB85CD7B-1EFF-4652-AC20-968F495D2E03}"/>
    <dgm:cxn modelId="{4770843D-B0DF-4D17-8576-86AFA35BC8D7}" type="presOf" srcId="{DF0DBE83-5DF9-4131-836E-98CACB15BD7B}" destId="{CDB65300-B84C-4F33-9655-A28563365ABB}" srcOrd="0" destOrd="0" presId="urn:microsoft.com/office/officeart/2005/8/layout/chevron2"/>
    <dgm:cxn modelId="{2856C162-0B86-4151-B92A-C72369787165}" srcId="{8D95DE13-D2B1-435D-AC5C-BA44CC3A7C84}" destId="{20847715-29B5-464D-AEAD-BA69A6927C02}" srcOrd="4" destOrd="0" parTransId="{431F66A3-5BD7-4722-AE00-39101671F80B}" sibTransId="{5ACD703E-9B93-4594-B0A6-AF749D64C6C6}"/>
    <dgm:cxn modelId="{F22CCC25-F43B-45C8-B9D8-BE22AE77F2D3}" srcId="{FA07AB64-FB3A-46C8-841B-262B83919B47}" destId="{459BE4C2-1133-4CB8-B1B1-B525B7772AE1}" srcOrd="0" destOrd="0" parTransId="{FE550C87-023C-470A-BDEC-FDD0CD071960}" sibTransId="{E043FF23-0920-422F-A616-6ED05045CC6F}"/>
    <dgm:cxn modelId="{2C6671D0-F8EB-42B5-A256-B8C0C4211C36}" srcId="{8D95DE13-D2B1-435D-AC5C-BA44CC3A7C84}" destId="{29E39286-4FDB-440D-878E-BF0C9D94B839}" srcOrd="0" destOrd="0" parTransId="{4D117AC4-42CC-4C34-AF1D-0A691BDC1843}" sibTransId="{E770FF59-32CB-45A8-A841-E3EF1B1AE8E7}"/>
    <dgm:cxn modelId="{D558D15F-EB59-4A34-A3FC-C1AEAADA4877}" type="presOf" srcId="{FA07AB64-FB3A-46C8-841B-262B83919B47}" destId="{D9AE2874-253A-4588-9499-0D047DF501EE}" srcOrd="0" destOrd="0" presId="urn:microsoft.com/office/officeart/2005/8/layout/chevron2"/>
    <dgm:cxn modelId="{4A0D2FE2-7071-49AC-96F2-574653BF566A}" type="presOf" srcId="{B17ACA36-E5B7-4BC6-8671-6F9BD677F519}" destId="{76A5D6FD-6717-40A6-8530-B0615E8B1D09}" srcOrd="0" destOrd="0" presId="urn:microsoft.com/office/officeart/2005/8/layout/chevron2"/>
    <dgm:cxn modelId="{9BE3BD02-AA02-4839-AE1C-AD105F4C2C92}" type="presOf" srcId="{88463E8F-1D2A-44AD-9B9D-8130561A08EA}" destId="{C370A654-1FEE-4421-89FA-6026EF4E5541}" srcOrd="0" destOrd="0" presId="urn:microsoft.com/office/officeart/2005/8/layout/chevron2"/>
    <dgm:cxn modelId="{8B8020F4-4AF2-452B-8D61-C340AB161693}" type="presOf" srcId="{20847715-29B5-464D-AEAD-BA69A6927C02}" destId="{759843A2-1118-4027-8F92-930905BBDE44}" srcOrd="0" destOrd="0" presId="urn:microsoft.com/office/officeart/2005/8/layout/chevron2"/>
    <dgm:cxn modelId="{0764E3F5-BFBF-48A9-8D25-73DB4F18C677}" type="presOf" srcId="{459BE4C2-1133-4CB8-B1B1-B525B7772AE1}" destId="{DF270BA0-9B58-4CBB-AD29-BBD52257459D}" srcOrd="0" destOrd="0" presId="urn:microsoft.com/office/officeart/2005/8/layout/chevron2"/>
    <dgm:cxn modelId="{E016A3EC-B394-415B-84F5-12E1EF1A6280}" type="presOf" srcId="{6894CE45-1489-4572-A211-F2DFE1DF998A}" destId="{D5C9DD9F-FF2A-4E46-AB2B-005A04A833B1}" srcOrd="0" destOrd="0" presId="urn:microsoft.com/office/officeart/2005/8/layout/chevron2"/>
    <dgm:cxn modelId="{83F07E23-AEC8-4754-A8DD-BF70CE9F1C42}" srcId="{20847715-29B5-464D-AEAD-BA69A6927C02}" destId="{E2EE9031-F367-4B76-965D-B7EAF939F0B6}" srcOrd="0" destOrd="0" parTransId="{D55847CB-88D2-4D1B-A9EE-402F671723F6}" sibTransId="{FFE36FFE-F3ED-4184-BF63-255A23E8D3A0}"/>
    <dgm:cxn modelId="{14DAD01F-E4F8-4472-8007-121238E94A6D}" srcId="{8D95DE13-D2B1-435D-AC5C-BA44CC3A7C84}" destId="{DF0DBE83-5DF9-4131-836E-98CACB15BD7B}" srcOrd="5" destOrd="0" parTransId="{FBF14726-4F01-49A6-BBC9-DD07A880C344}" sibTransId="{4A42DB76-9EB2-4044-B195-852102023849}"/>
    <dgm:cxn modelId="{01A2647C-CE66-41CC-846C-745818159256}" type="presOf" srcId="{22616646-618A-4A45-BFBC-50F19D9D4F94}" destId="{E29273AA-3AB0-41C3-9226-FF7A54E18323}" srcOrd="0" destOrd="0" presId="urn:microsoft.com/office/officeart/2005/8/layout/chevron2"/>
    <dgm:cxn modelId="{D7229883-0B38-4BA0-AF1B-0465480843C1}" type="presOf" srcId="{8D95DE13-D2B1-435D-AC5C-BA44CC3A7C84}" destId="{8CEB50C8-C35D-41D2-8189-8AD946B6E48E}" srcOrd="0" destOrd="0" presId="urn:microsoft.com/office/officeart/2005/8/layout/chevron2"/>
    <dgm:cxn modelId="{EA0945BD-D906-45F1-B522-E5ED948FF065}" srcId="{8D95DE13-D2B1-435D-AC5C-BA44CC3A7C84}" destId="{893D97BF-5307-4737-9B94-BDF95D82519B}" srcOrd="3" destOrd="0" parTransId="{D7A0CA61-6F34-4211-BE7B-2CAC0F5038EB}" sibTransId="{D9BAB1C3-69E0-482E-B444-CEC07F88C488}"/>
    <dgm:cxn modelId="{4805E175-593D-43A6-A963-3157CBC1FDBB}" type="presParOf" srcId="{8CEB50C8-C35D-41D2-8189-8AD946B6E48E}" destId="{EF1AF712-70C2-4A98-A4C7-3998A4214FCB}" srcOrd="0" destOrd="0" presId="urn:microsoft.com/office/officeart/2005/8/layout/chevron2"/>
    <dgm:cxn modelId="{95FC6D82-CA6E-4E0F-B30A-103D12BA6243}" type="presParOf" srcId="{EF1AF712-70C2-4A98-A4C7-3998A4214FCB}" destId="{9071C482-C886-4B1A-B4E0-2753B105CB6E}" srcOrd="0" destOrd="0" presId="urn:microsoft.com/office/officeart/2005/8/layout/chevron2"/>
    <dgm:cxn modelId="{41967C0D-E093-4F50-980E-12B6F7CC2CCC}" type="presParOf" srcId="{EF1AF712-70C2-4A98-A4C7-3998A4214FCB}" destId="{9A6D5230-D198-4C28-B86A-8188ED08539F}" srcOrd="1" destOrd="0" presId="urn:microsoft.com/office/officeart/2005/8/layout/chevron2"/>
    <dgm:cxn modelId="{A247E61B-5C32-4C3C-80B2-132D5DA24700}" type="presParOf" srcId="{8CEB50C8-C35D-41D2-8189-8AD946B6E48E}" destId="{BC376A90-556D-4BB6-9BD5-1B175D242024}" srcOrd="1" destOrd="0" presId="urn:microsoft.com/office/officeart/2005/8/layout/chevron2"/>
    <dgm:cxn modelId="{69DB3A3E-D48B-4009-88A5-E83902F77686}" type="presParOf" srcId="{8CEB50C8-C35D-41D2-8189-8AD946B6E48E}" destId="{1A3D3DCE-D223-4E7E-B642-EAE0AC034E37}" srcOrd="2" destOrd="0" presId="urn:microsoft.com/office/officeart/2005/8/layout/chevron2"/>
    <dgm:cxn modelId="{97D352DC-66E1-4508-830B-53B02CEDA53C}" type="presParOf" srcId="{1A3D3DCE-D223-4E7E-B642-EAE0AC034E37}" destId="{D5C9DD9F-FF2A-4E46-AB2B-005A04A833B1}" srcOrd="0" destOrd="0" presId="urn:microsoft.com/office/officeart/2005/8/layout/chevron2"/>
    <dgm:cxn modelId="{C65D26F3-BFA4-449B-B93E-A83E90E57D06}" type="presParOf" srcId="{1A3D3DCE-D223-4E7E-B642-EAE0AC034E37}" destId="{47531AA8-AE67-4D2B-BE5A-3D5AE31EDD11}" srcOrd="1" destOrd="0" presId="urn:microsoft.com/office/officeart/2005/8/layout/chevron2"/>
    <dgm:cxn modelId="{A73EBE90-17E5-4AF8-8314-EE093EE41D56}" type="presParOf" srcId="{8CEB50C8-C35D-41D2-8189-8AD946B6E48E}" destId="{42362425-A652-4E8D-B9F7-1C77C731BF6A}" srcOrd="3" destOrd="0" presId="urn:microsoft.com/office/officeart/2005/8/layout/chevron2"/>
    <dgm:cxn modelId="{4641083F-6261-49FB-ACE5-5970517D2066}" type="presParOf" srcId="{8CEB50C8-C35D-41D2-8189-8AD946B6E48E}" destId="{498272E1-6410-495A-9B52-D0AC8780DE1D}" srcOrd="4" destOrd="0" presId="urn:microsoft.com/office/officeart/2005/8/layout/chevron2"/>
    <dgm:cxn modelId="{F98D75AE-D3FB-4E4C-80FE-2E71C85F8DD6}" type="presParOf" srcId="{498272E1-6410-495A-9B52-D0AC8780DE1D}" destId="{76A5D6FD-6717-40A6-8530-B0615E8B1D09}" srcOrd="0" destOrd="0" presId="urn:microsoft.com/office/officeart/2005/8/layout/chevron2"/>
    <dgm:cxn modelId="{8D3A089F-8B13-4F5D-A4B9-745EF5C39071}" type="presParOf" srcId="{498272E1-6410-495A-9B52-D0AC8780DE1D}" destId="{E29273AA-3AB0-41C3-9226-FF7A54E18323}" srcOrd="1" destOrd="0" presId="urn:microsoft.com/office/officeart/2005/8/layout/chevron2"/>
    <dgm:cxn modelId="{8FBF8330-7527-4E58-BBCC-261ED32DC233}" type="presParOf" srcId="{8CEB50C8-C35D-41D2-8189-8AD946B6E48E}" destId="{32135446-3431-4737-B15A-D5CA00B46374}" srcOrd="5" destOrd="0" presId="urn:microsoft.com/office/officeart/2005/8/layout/chevron2"/>
    <dgm:cxn modelId="{ACE46CF5-5056-4175-B909-42541FA34302}" type="presParOf" srcId="{8CEB50C8-C35D-41D2-8189-8AD946B6E48E}" destId="{C8FCF891-1A8E-45BE-886A-AAE180F03ADA}" srcOrd="6" destOrd="0" presId="urn:microsoft.com/office/officeart/2005/8/layout/chevron2"/>
    <dgm:cxn modelId="{DF2BC694-4E66-42BE-AD77-CFFF98176809}" type="presParOf" srcId="{C8FCF891-1A8E-45BE-886A-AAE180F03ADA}" destId="{E5D6C4FF-4159-4BC7-B300-25B7F6345ACF}" srcOrd="0" destOrd="0" presId="urn:microsoft.com/office/officeart/2005/8/layout/chevron2"/>
    <dgm:cxn modelId="{2502C90C-F1A7-46F4-867F-131CFDB43B1E}" type="presParOf" srcId="{C8FCF891-1A8E-45BE-886A-AAE180F03ADA}" destId="{C370A654-1FEE-4421-89FA-6026EF4E5541}" srcOrd="1" destOrd="0" presId="urn:microsoft.com/office/officeart/2005/8/layout/chevron2"/>
    <dgm:cxn modelId="{3188D808-CCEE-4FAB-B810-EFCDEFB5584E}" type="presParOf" srcId="{8CEB50C8-C35D-41D2-8189-8AD946B6E48E}" destId="{3A86A80C-45B9-4783-9A8D-EFFF74570D52}" srcOrd="7" destOrd="0" presId="urn:microsoft.com/office/officeart/2005/8/layout/chevron2"/>
    <dgm:cxn modelId="{72C39599-289B-4A74-B1CB-D8F13BCB7701}" type="presParOf" srcId="{8CEB50C8-C35D-41D2-8189-8AD946B6E48E}" destId="{2F9BC859-E61E-497A-ACF9-609B7256ED87}" srcOrd="8" destOrd="0" presId="urn:microsoft.com/office/officeart/2005/8/layout/chevron2"/>
    <dgm:cxn modelId="{7E8F85FF-EC7A-41C8-94D6-A193EC4D7D79}" type="presParOf" srcId="{2F9BC859-E61E-497A-ACF9-609B7256ED87}" destId="{759843A2-1118-4027-8F92-930905BBDE44}" srcOrd="0" destOrd="0" presId="urn:microsoft.com/office/officeart/2005/8/layout/chevron2"/>
    <dgm:cxn modelId="{2496FA04-CF56-49D4-94DB-5B789C7288A4}" type="presParOf" srcId="{2F9BC859-E61E-497A-ACF9-609B7256ED87}" destId="{8F5DA335-596C-4CBB-AC31-401C72C7519A}" srcOrd="1" destOrd="0" presId="urn:microsoft.com/office/officeart/2005/8/layout/chevron2"/>
    <dgm:cxn modelId="{FC4D0C60-88C0-486C-A1A1-AF75BAA632A0}" type="presParOf" srcId="{8CEB50C8-C35D-41D2-8189-8AD946B6E48E}" destId="{56A50B0D-2A11-48FE-B304-21B91A7674C5}" srcOrd="9" destOrd="0" presId="urn:microsoft.com/office/officeart/2005/8/layout/chevron2"/>
    <dgm:cxn modelId="{420302D9-0329-4445-9B1A-ADE34C9659F8}" type="presParOf" srcId="{8CEB50C8-C35D-41D2-8189-8AD946B6E48E}" destId="{52FDD237-23AB-4E2A-AC76-A0ECA8DE2AC7}" srcOrd="10" destOrd="0" presId="urn:microsoft.com/office/officeart/2005/8/layout/chevron2"/>
    <dgm:cxn modelId="{CCC9E9A9-704F-4634-939F-FDD0BE36C01B}" type="presParOf" srcId="{52FDD237-23AB-4E2A-AC76-A0ECA8DE2AC7}" destId="{CDB65300-B84C-4F33-9655-A28563365ABB}" srcOrd="0" destOrd="0" presId="urn:microsoft.com/office/officeart/2005/8/layout/chevron2"/>
    <dgm:cxn modelId="{1F8CBD4E-0C4F-475B-8B31-6BEA437CB342}" type="presParOf" srcId="{52FDD237-23AB-4E2A-AC76-A0ECA8DE2AC7}" destId="{3BDB4892-2856-40E9-A502-F14F1D31885A}" srcOrd="1" destOrd="0" presId="urn:microsoft.com/office/officeart/2005/8/layout/chevron2"/>
    <dgm:cxn modelId="{59699C50-9003-439E-A867-9DCAA53B8FE4}" type="presParOf" srcId="{8CEB50C8-C35D-41D2-8189-8AD946B6E48E}" destId="{0AD606E0-753F-4116-839A-030DD50C5675}" srcOrd="11" destOrd="0" presId="urn:microsoft.com/office/officeart/2005/8/layout/chevron2"/>
    <dgm:cxn modelId="{1E10B966-9EBA-4511-A5DC-74807C904EC8}" type="presParOf" srcId="{8CEB50C8-C35D-41D2-8189-8AD946B6E48E}" destId="{F2D2A75C-0F65-4540-937F-01C8D823FB62}" srcOrd="12" destOrd="0" presId="urn:microsoft.com/office/officeart/2005/8/layout/chevron2"/>
    <dgm:cxn modelId="{D3C5F023-E5B7-4F84-955F-ABC071E548C9}" type="presParOf" srcId="{F2D2A75C-0F65-4540-937F-01C8D823FB62}" destId="{D9AE2874-253A-4588-9499-0D047DF501EE}" srcOrd="0" destOrd="0" presId="urn:microsoft.com/office/officeart/2005/8/layout/chevron2"/>
    <dgm:cxn modelId="{4F053B05-0E0A-4538-8A76-E268E55472B4}" type="presParOf" srcId="{F2D2A75C-0F65-4540-937F-01C8D823FB62}" destId="{DF270BA0-9B58-4CBB-AD29-BBD5225745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429885F-88B4-4C30-8168-FF182242D076}" type="doc">
      <dgm:prSet loTypeId="urn:microsoft.com/office/officeart/2005/8/layout/process5" loCatId="process" qsTypeId="urn:microsoft.com/office/officeart/2005/8/quickstyle/simple3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31C6F79A-C0DA-4AF4-A736-E220B956E8B7}">
      <dgm:prSet phldrT="[Text]" custT="1"/>
      <dgm:spPr/>
      <dgm:t>
        <a:bodyPr/>
        <a:lstStyle/>
        <a:p>
          <a:r>
            <a:rPr lang="fa-IR" sz="1600" b="1" dirty="0" smtClean="0">
              <a:cs typeface="B Traffic" pitchFamily="2" charset="-78"/>
            </a:rPr>
            <a:t>برگزاری جلسات دعا</a:t>
          </a:r>
          <a:endParaRPr lang="en-US" sz="1600" b="1" dirty="0">
            <a:cs typeface="B Traffic" pitchFamily="2" charset="-78"/>
          </a:endParaRPr>
        </a:p>
      </dgm:t>
    </dgm:pt>
    <dgm:pt modelId="{C2986536-7305-4953-8AC2-5C4CCB7F1D4E}" type="parTrans" cxnId="{FE9FA358-853C-40B2-9E31-F5ED98AD0824}">
      <dgm:prSet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82DF92A6-5DCB-4992-AEAB-E54D3D9B3E33}" type="sibTrans" cxnId="{FE9FA358-853C-40B2-9E31-F5ED98AD0824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D5729BE6-3D3C-4D3F-A154-FC8C3AB2BEA1}">
      <dgm:prSet phldrT="[Text]" custT="1"/>
      <dgm:spPr/>
      <dgm:t>
        <a:bodyPr/>
        <a:lstStyle/>
        <a:p>
          <a:r>
            <a:rPr lang="fa-IR" sz="1600" b="1" smtClean="0">
              <a:cs typeface="B Traffic" pitchFamily="2" charset="-78"/>
            </a:rPr>
            <a:t>برگزاری اردوهای زیارتی </a:t>
          </a:r>
          <a:endParaRPr lang="en-US" sz="1600" b="1" dirty="0">
            <a:cs typeface="B Traffic" pitchFamily="2" charset="-78"/>
          </a:endParaRPr>
        </a:p>
      </dgm:t>
    </dgm:pt>
    <dgm:pt modelId="{B3D10898-331E-488B-AAEB-DB2DE3BEEC64}" type="parTrans" cxnId="{AFC3D20C-B6D2-4769-A7FA-8469F27F7150}">
      <dgm:prSet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2A228329-D09F-49BB-B0A2-D2FD1FC3EC71}" type="sibTrans" cxnId="{AFC3D20C-B6D2-4769-A7FA-8469F27F7150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4FE144E1-0F1A-4FBE-ABC7-A9475F79CD91}">
      <dgm:prSet phldrT="[Text]" custT="1"/>
      <dgm:spPr/>
      <dgm:t>
        <a:bodyPr/>
        <a:lstStyle/>
        <a:p>
          <a:r>
            <a:rPr lang="fa-IR" sz="1600" b="1" smtClean="0">
              <a:cs typeface="B Traffic" pitchFamily="2" charset="-78"/>
            </a:rPr>
            <a:t>مطالعه کتب سیره اهل بیت (ع)</a:t>
          </a:r>
          <a:endParaRPr lang="en-US" sz="1600" b="1" dirty="0">
            <a:cs typeface="B Traffic" pitchFamily="2" charset="-78"/>
          </a:endParaRPr>
        </a:p>
      </dgm:t>
    </dgm:pt>
    <dgm:pt modelId="{51FFCAA8-00E8-40E5-B8BC-B00E95DCE379}" type="parTrans" cxnId="{76FF83FC-FFED-4571-9079-7BCBE10CA558}">
      <dgm:prSet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16883D70-5575-4382-9237-37603C451869}" type="sibTrans" cxnId="{76FF83FC-FFED-4571-9079-7BCBE10CA558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4DC2F5B5-4D11-4881-B246-7724E2AC17B5}">
      <dgm:prSet phldrT="[Text]" custT="1"/>
      <dgm:spPr/>
      <dgm:t>
        <a:bodyPr/>
        <a:lstStyle/>
        <a:p>
          <a:r>
            <a:rPr lang="fa-IR" sz="1600" b="1" smtClean="0">
              <a:cs typeface="B Traffic" pitchFamily="2" charset="-78"/>
            </a:rPr>
            <a:t>تبیین سیره اهل بیت در جلسات گروهی</a:t>
          </a:r>
          <a:endParaRPr lang="en-US" sz="1600" b="1" dirty="0">
            <a:cs typeface="B Traffic" pitchFamily="2" charset="-78"/>
          </a:endParaRPr>
        </a:p>
      </dgm:t>
    </dgm:pt>
    <dgm:pt modelId="{F3ED69FE-796C-49BD-94F2-573B074183FC}" type="parTrans" cxnId="{70D6D174-BBCA-4EAB-AF81-D7884A28DBA6}">
      <dgm:prSet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14CCCD74-5811-422F-8535-262DDBCE3511}" type="sibTrans" cxnId="{70D6D174-BBCA-4EAB-AF81-D7884A28DBA6}">
      <dgm:prSet/>
      <dgm:spPr/>
      <dgm:t>
        <a:bodyPr/>
        <a:lstStyle/>
        <a:p>
          <a:endParaRPr lang="en-US" sz="1600" b="1">
            <a:solidFill>
              <a:schemeClr val="tx1"/>
            </a:solidFill>
            <a:cs typeface="B Traffic" pitchFamily="2" charset="-78"/>
          </a:endParaRPr>
        </a:p>
      </dgm:t>
    </dgm:pt>
    <dgm:pt modelId="{463CCE1B-67D4-4E5A-B16E-4B9B88A9F142}" type="pres">
      <dgm:prSet presAssocID="{7429885F-88B4-4C30-8168-FF182242D07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007E5-C980-46E8-BA74-1A0A2D6744EA}" type="pres">
      <dgm:prSet presAssocID="{31C6F79A-C0DA-4AF4-A736-E220B956E8B7}" presName="node" presStyleLbl="node1" presStyleIdx="0" presStyleCnt="4" custScaleX="236217" custScaleY="77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4B96B-6161-4A77-B4DD-91996B4D49F4}" type="pres">
      <dgm:prSet presAssocID="{82DF92A6-5DCB-4992-AEAB-E54D3D9B3E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9F91BCD-70ED-49FB-8A4A-C49C54654172}" type="pres">
      <dgm:prSet presAssocID="{82DF92A6-5DCB-4992-AEAB-E54D3D9B3E3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4A7EDF8-1390-42EE-8F4E-797135B8C638}" type="pres">
      <dgm:prSet presAssocID="{D5729BE6-3D3C-4D3F-A154-FC8C3AB2BEA1}" presName="node" presStyleLbl="node1" presStyleIdx="1" presStyleCnt="4" custScaleX="236217" custScaleY="77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B31D5-128E-4B67-B729-7AD6AC80FDF5}" type="pres">
      <dgm:prSet presAssocID="{2A228329-D09F-49BB-B0A2-D2FD1FC3EC7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19487DA-4907-4F24-9946-2F25EAD01097}" type="pres">
      <dgm:prSet presAssocID="{2A228329-D09F-49BB-B0A2-D2FD1FC3EC7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084284F-F38D-4F11-806F-129A1D926148}" type="pres">
      <dgm:prSet presAssocID="{4FE144E1-0F1A-4FBE-ABC7-A9475F79CD91}" presName="node" presStyleLbl="node1" presStyleIdx="2" presStyleCnt="4" custScaleX="236217" custScaleY="77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1D82C-2338-434A-9A51-79DA99731DD6}" type="pres">
      <dgm:prSet presAssocID="{16883D70-5575-4382-9237-37603C45186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ED4D229-F64E-47FF-899E-1D9C7C541965}" type="pres">
      <dgm:prSet presAssocID="{16883D70-5575-4382-9237-37603C45186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7062CA-9DE0-4741-B634-6F58F17DE6D5}" type="pres">
      <dgm:prSet presAssocID="{4DC2F5B5-4D11-4881-B246-7724E2AC17B5}" presName="node" presStyleLbl="node1" presStyleIdx="3" presStyleCnt="4" custScaleX="236217" custScaleY="77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FA358-853C-40B2-9E31-F5ED98AD0824}" srcId="{7429885F-88B4-4C30-8168-FF182242D076}" destId="{31C6F79A-C0DA-4AF4-A736-E220B956E8B7}" srcOrd="0" destOrd="0" parTransId="{C2986536-7305-4953-8AC2-5C4CCB7F1D4E}" sibTransId="{82DF92A6-5DCB-4992-AEAB-E54D3D9B3E33}"/>
    <dgm:cxn modelId="{CEF414F1-2E04-4FB2-876E-6F5D44B1E6F6}" type="presOf" srcId="{D5729BE6-3D3C-4D3F-A154-FC8C3AB2BEA1}" destId="{F4A7EDF8-1390-42EE-8F4E-797135B8C638}" srcOrd="0" destOrd="0" presId="urn:microsoft.com/office/officeart/2005/8/layout/process5"/>
    <dgm:cxn modelId="{70D6D174-BBCA-4EAB-AF81-D7884A28DBA6}" srcId="{7429885F-88B4-4C30-8168-FF182242D076}" destId="{4DC2F5B5-4D11-4881-B246-7724E2AC17B5}" srcOrd="3" destOrd="0" parTransId="{F3ED69FE-796C-49BD-94F2-573B074183FC}" sibTransId="{14CCCD74-5811-422F-8535-262DDBCE3511}"/>
    <dgm:cxn modelId="{AFC3D20C-B6D2-4769-A7FA-8469F27F7150}" srcId="{7429885F-88B4-4C30-8168-FF182242D076}" destId="{D5729BE6-3D3C-4D3F-A154-FC8C3AB2BEA1}" srcOrd="1" destOrd="0" parTransId="{B3D10898-331E-488B-AAEB-DB2DE3BEEC64}" sibTransId="{2A228329-D09F-49BB-B0A2-D2FD1FC3EC71}"/>
    <dgm:cxn modelId="{29BE3196-5519-4E01-92DC-92A48DA0E9A3}" type="presOf" srcId="{4FE144E1-0F1A-4FBE-ABC7-A9475F79CD91}" destId="{9084284F-F38D-4F11-806F-129A1D926148}" srcOrd="0" destOrd="0" presId="urn:microsoft.com/office/officeart/2005/8/layout/process5"/>
    <dgm:cxn modelId="{6458D5C5-35EA-44C2-9FBA-1E14FBF2642C}" type="presOf" srcId="{2A228329-D09F-49BB-B0A2-D2FD1FC3EC71}" destId="{79FB31D5-128E-4B67-B729-7AD6AC80FDF5}" srcOrd="0" destOrd="0" presId="urn:microsoft.com/office/officeart/2005/8/layout/process5"/>
    <dgm:cxn modelId="{00EA53EC-748E-4643-A9A9-DE962D459D6B}" type="presOf" srcId="{4DC2F5B5-4D11-4881-B246-7724E2AC17B5}" destId="{027062CA-9DE0-4741-B634-6F58F17DE6D5}" srcOrd="0" destOrd="0" presId="urn:microsoft.com/office/officeart/2005/8/layout/process5"/>
    <dgm:cxn modelId="{1E7B8A2D-7676-4FF9-AFBA-1DA7FB439C1B}" type="presOf" srcId="{2A228329-D09F-49BB-B0A2-D2FD1FC3EC71}" destId="{C19487DA-4907-4F24-9946-2F25EAD01097}" srcOrd="1" destOrd="0" presId="urn:microsoft.com/office/officeart/2005/8/layout/process5"/>
    <dgm:cxn modelId="{76FF83FC-FFED-4571-9079-7BCBE10CA558}" srcId="{7429885F-88B4-4C30-8168-FF182242D076}" destId="{4FE144E1-0F1A-4FBE-ABC7-A9475F79CD91}" srcOrd="2" destOrd="0" parTransId="{51FFCAA8-00E8-40E5-B8BC-B00E95DCE379}" sibTransId="{16883D70-5575-4382-9237-37603C451869}"/>
    <dgm:cxn modelId="{9CA70A6E-E14F-4574-B9D2-88D3949B791D}" type="presOf" srcId="{16883D70-5575-4382-9237-37603C451869}" destId="{3ED4D229-F64E-47FF-899E-1D9C7C541965}" srcOrd="1" destOrd="0" presId="urn:microsoft.com/office/officeart/2005/8/layout/process5"/>
    <dgm:cxn modelId="{59D2ADA0-CD4F-49C9-9484-F846B639C618}" type="presOf" srcId="{7429885F-88B4-4C30-8168-FF182242D076}" destId="{463CCE1B-67D4-4E5A-B16E-4B9B88A9F142}" srcOrd="0" destOrd="0" presId="urn:microsoft.com/office/officeart/2005/8/layout/process5"/>
    <dgm:cxn modelId="{63B92269-1D3D-4189-AD8C-5E86E91B991C}" type="presOf" srcId="{31C6F79A-C0DA-4AF4-A736-E220B956E8B7}" destId="{ED7007E5-C980-46E8-BA74-1A0A2D6744EA}" srcOrd="0" destOrd="0" presId="urn:microsoft.com/office/officeart/2005/8/layout/process5"/>
    <dgm:cxn modelId="{80F9BCE2-B862-457B-A1CF-DE5A345A873F}" type="presOf" srcId="{82DF92A6-5DCB-4992-AEAB-E54D3D9B3E33}" destId="{7704B96B-6161-4A77-B4DD-91996B4D49F4}" srcOrd="0" destOrd="0" presId="urn:microsoft.com/office/officeart/2005/8/layout/process5"/>
    <dgm:cxn modelId="{60B3A9AB-1232-47E1-9B61-9C616862F44E}" type="presOf" srcId="{82DF92A6-5DCB-4992-AEAB-E54D3D9B3E33}" destId="{09F91BCD-70ED-49FB-8A4A-C49C54654172}" srcOrd="1" destOrd="0" presId="urn:microsoft.com/office/officeart/2005/8/layout/process5"/>
    <dgm:cxn modelId="{F5109702-31EC-40D7-9A6C-83EAC413333F}" type="presOf" srcId="{16883D70-5575-4382-9237-37603C451869}" destId="{0A41D82C-2338-434A-9A51-79DA99731DD6}" srcOrd="0" destOrd="0" presId="urn:microsoft.com/office/officeart/2005/8/layout/process5"/>
    <dgm:cxn modelId="{27B67E9F-92F2-4AF1-9CB6-C1C8502AB739}" type="presParOf" srcId="{463CCE1B-67D4-4E5A-B16E-4B9B88A9F142}" destId="{ED7007E5-C980-46E8-BA74-1A0A2D6744EA}" srcOrd="0" destOrd="0" presId="urn:microsoft.com/office/officeart/2005/8/layout/process5"/>
    <dgm:cxn modelId="{AF122C4E-A818-4DD1-B9E8-9EAA4B9E90B8}" type="presParOf" srcId="{463CCE1B-67D4-4E5A-B16E-4B9B88A9F142}" destId="{7704B96B-6161-4A77-B4DD-91996B4D49F4}" srcOrd="1" destOrd="0" presId="urn:microsoft.com/office/officeart/2005/8/layout/process5"/>
    <dgm:cxn modelId="{983D55AE-44D3-4110-846D-C40BEA7A6E5B}" type="presParOf" srcId="{7704B96B-6161-4A77-B4DD-91996B4D49F4}" destId="{09F91BCD-70ED-49FB-8A4A-C49C54654172}" srcOrd="0" destOrd="0" presId="urn:microsoft.com/office/officeart/2005/8/layout/process5"/>
    <dgm:cxn modelId="{EE7A3F32-BEBF-4F4E-93FA-6E1FC1729193}" type="presParOf" srcId="{463CCE1B-67D4-4E5A-B16E-4B9B88A9F142}" destId="{F4A7EDF8-1390-42EE-8F4E-797135B8C638}" srcOrd="2" destOrd="0" presId="urn:microsoft.com/office/officeart/2005/8/layout/process5"/>
    <dgm:cxn modelId="{A85073B4-9194-4164-82DA-D399F2A181E4}" type="presParOf" srcId="{463CCE1B-67D4-4E5A-B16E-4B9B88A9F142}" destId="{79FB31D5-128E-4B67-B729-7AD6AC80FDF5}" srcOrd="3" destOrd="0" presId="urn:microsoft.com/office/officeart/2005/8/layout/process5"/>
    <dgm:cxn modelId="{4FC90544-293D-4353-BDFF-9CB543E4982E}" type="presParOf" srcId="{79FB31D5-128E-4B67-B729-7AD6AC80FDF5}" destId="{C19487DA-4907-4F24-9946-2F25EAD01097}" srcOrd="0" destOrd="0" presId="urn:microsoft.com/office/officeart/2005/8/layout/process5"/>
    <dgm:cxn modelId="{C68D03E9-C123-41CB-BA32-0518B13078CC}" type="presParOf" srcId="{463CCE1B-67D4-4E5A-B16E-4B9B88A9F142}" destId="{9084284F-F38D-4F11-806F-129A1D926148}" srcOrd="4" destOrd="0" presId="urn:microsoft.com/office/officeart/2005/8/layout/process5"/>
    <dgm:cxn modelId="{077602E3-467A-4FD5-8D11-24AD083D9BDB}" type="presParOf" srcId="{463CCE1B-67D4-4E5A-B16E-4B9B88A9F142}" destId="{0A41D82C-2338-434A-9A51-79DA99731DD6}" srcOrd="5" destOrd="0" presId="urn:microsoft.com/office/officeart/2005/8/layout/process5"/>
    <dgm:cxn modelId="{0BB03A65-8B17-4FB3-9891-F140AB0CCCCB}" type="presParOf" srcId="{0A41D82C-2338-434A-9A51-79DA99731DD6}" destId="{3ED4D229-F64E-47FF-899E-1D9C7C541965}" srcOrd="0" destOrd="0" presId="urn:microsoft.com/office/officeart/2005/8/layout/process5"/>
    <dgm:cxn modelId="{FB9F85FB-7F36-426F-8E76-5152F6C1ED67}" type="presParOf" srcId="{463CCE1B-67D4-4E5A-B16E-4B9B88A9F142}" destId="{027062CA-9DE0-4741-B634-6F58F17DE6D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AAA3438-E4BE-4919-9F5E-5E15EC05DA6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#18" csCatId="colorful" phldr="1"/>
      <dgm:spPr/>
      <dgm:t>
        <a:bodyPr/>
        <a:lstStyle/>
        <a:p>
          <a:pPr rtl="1"/>
          <a:endParaRPr lang="fa-IR"/>
        </a:p>
      </dgm:t>
    </dgm:pt>
    <dgm:pt modelId="{9078E354-5931-4562-A7BC-A3269D2ABA6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n/>
              <a:cs typeface="B Titr" pitchFamily="2" charset="-78"/>
            </a:rPr>
            <a:t>برگزاری دوره های آموزشی احکام </a:t>
          </a:r>
          <a:endParaRPr lang="fa-IR" dirty="0">
            <a:ln/>
            <a:cs typeface="B Titr" pitchFamily="2" charset="-78"/>
          </a:endParaRPr>
        </a:p>
      </dgm:t>
    </dgm:pt>
    <dgm:pt modelId="{3A2C226B-3E1E-4D65-9DE7-CE94F6BE59BD}" type="parTrans" cxnId="{41260B39-0800-4CA2-A353-B69B499319D3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23155629-6D7A-4151-AD7F-8D31D9D9D6A3}" type="sibTrans" cxnId="{41260B39-0800-4CA2-A353-B69B499319D3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B679C102-CBC2-4ED0-B1E5-46F55526A759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n/>
              <a:cs typeface="B Titr" pitchFamily="2" charset="-78"/>
            </a:rPr>
            <a:t>آموزش مراجعه به رساله عملیه </a:t>
          </a:r>
          <a:endParaRPr lang="fa-IR" dirty="0">
            <a:ln/>
            <a:cs typeface="B Titr" pitchFamily="2" charset="-78"/>
          </a:endParaRPr>
        </a:p>
      </dgm:t>
    </dgm:pt>
    <dgm:pt modelId="{F78E8FEF-3284-46CF-A47B-B307CF576C14}" type="parTrans" cxnId="{4DEED257-D6EB-459D-99CF-26DBEF6A7421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95F0AF6D-B8E3-498A-95F5-8DE012B6E3D9}" type="sibTrans" cxnId="{4DEED257-D6EB-459D-99CF-26DBEF6A7421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E213C9D2-D2CA-40C4-B794-8A39BB6B910E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n/>
              <a:cs typeface="B Titr" pitchFamily="2" charset="-78"/>
            </a:rPr>
            <a:t>برپایی مسابقات احکام </a:t>
          </a:r>
          <a:endParaRPr lang="fa-IR" dirty="0">
            <a:ln/>
            <a:cs typeface="B Titr" pitchFamily="2" charset="-78"/>
          </a:endParaRPr>
        </a:p>
      </dgm:t>
    </dgm:pt>
    <dgm:pt modelId="{CCA5EB73-FA5B-4BD8-988A-71B01DB6C824}" type="parTrans" cxnId="{0EC26BF0-F340-4B63-A893-8538728E539A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CBB0807B-9F55-497A-A772-5A023192AF91}" type="sibTrans" cxnId="{0EC26BF0-F340-4B63-A893-8538728E539A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7655306F-0300-4718-A2BE-9026B33ED68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n/>
              <a:cs typeface="B Titr" pitchFamily="2" charset="-78"/>
            </a:rPr>
            <a:t>بیان مسئله شرعی در گروه </a:t>
          </a:r>
          <a:endParaRPr lang="fa-IR" dirty="0">
            <a:ln/>
            <a:cs typeface="B Titr" pitchFamily="2" charset="-78"/>
          </a:endParaRPr>
        </a:p>
      </dgm:t>
    </dgm:pt>
    <dgm:pt modelId="{62904C9A-F10D-4BE9-B7D0-74B978CEFBEB}" type="parTrans" cxnId="{3922F313-B3D9-4D43-B763-FBC35F9BF686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52055DDB-8C87-41C9-8C38-F9937FBD205B}" type="sibTrans" cxnId="{3922F313-B3D9-4D43-B763-FBC35F9BF686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6F60C8A5-2F1D-4F4D-9350-CE416A0A763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ln/>
              <a:cs typeface="B Titr" pitchFamily="2" charset="-78"/>
            </a:rPr>
            <a:t>تبیین فلسفه احکام وضرورت یادگیری احکام </a:t>
          </a:r>
          <a:endParaRPr lang="fa-IR" dirty="0">
            <a:ln/>
            <a:cs typeface="B Titr" pitchFamily="2" charset="-78"/>
          </a:endParaRPr>
        </a:p>
      </dgm:t>
    </dgm:pt>
    <dgm:pt modelId="{25FE99BF-6AAD-41F7-9416-5BD8977E5A54}" type="parTrans" cxnId="{D9CDDF2B-368A-4BE5-B472-B2AF2A824620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F50FBC64-3917-4D27-BDA1-B497D9EFDBD1}" type="sibTrans" cxnId="{D9CDDF2B-368A-4BE5-B472-B2AF2A824620}">
      <dgm:prSet/>
      <dgm:spPr/>
      <dgm:t>
        <a:bodyPr/>
        <a:lstStyle/>
        <a:p>
          <a:pPr rtl="1"/>
          <a:endParaRPr lang="fa-IR">
            <a:ln>
              <a:solidFill>
                <a:schemeClr val="tx1"/>
              </a:solidFill>
            </a:ln>
            <a:solidFill>
              <a:schemeClr val="bg1"/>
            </a:solidFill>
            <a:cs typeface="B Titr" pitchFamily="2" charset="-78"/>
          </a:endParaRPr>
        </a:p>
      </dgm:t>
    </dgm:pt>
    <dgm:pt modelId="{130AD272-9522-4CD1-82BB-73577D25E003}" type="pres">
      <dgm:prSet presAssocID="{5AAA3438-E4BE-4919-9F5E-5E15EC05DA60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E7E5-2514-41BD-9377-DFB672F9D559}" type="pres">
      <dgm:prSet presAssocID="{9078E354-5931-4562-A7BC-A3269D2ABA63}" presName="circle1" presStyleLbl="node1" presStyleIdx="0" presStyleCnt="5"/>
      <dgm:spPr/>
      <dgm:t>
        <a:bodyPr/>
        <a:lstStyle/>
        <a:p>
          <a:endParaRPr lang="en-US"/>
        </a:p>
      </dgm:t>
    </dgm:pt>
    <dgm:pt modelId="{AF30D7CA-D2F8-4A6F-AB08-C26DA26FD578}" type="pres">
      <dgm:prSet presAssocID="{9078E354-5931-4562-A7BC-A3269D2ABA63}" presName="space" presStyleCnt="0"/>
      <dgm:spPr/>
      <dgm:t>
        <a:bodyPr/>
        <a:lstStyle/>
        <a:p>
          <a:endParaRPr lang="en-US"/>
        </a:p>
      </dgm:t>
    </dgm:pt>
    <dgm:pt modelId="{DC608089-8F99-4621-9439-EC0823A59E8A}" type="pres">
      <dgm:prSet presAssocID="{9078E354-5931-4562-A7BC-A3269D2ABA63}" presName="rect1" presStyleLbl="alignAcc1" presStyleIdx="0" presStyleCnt="5" custLinFactNeighborY="-1563"/>
      <dgm:spPr/>
      <dgm:t>
        <a:bodyPr/>
        <a:lstStyle/>
        <a:p>
          <a:endParaRPr lang="en-US"/>
        </a:p>
      </dgm:t>
    </dgm:pt>
    <dgm:pt modelId="{C183C5CC-4A3F-4523-84BA-2205BA2480A2}" type="pres">
      <dgm:prSet presAssocID="{B679C102-CBC2-4ED0-B1E5-46F55526A759}" presName="vertSpace2" presStyleLbl="node1" presStyleIdx="0" presStyleCnt="5"/>
      <dgm:spPr/>
      <dgm:t>
        <a:bodyPr/>
        <a:lstStyle/>
        <a:p>
          <a:endParaRPr lang="en-US"/>
        </a:p>
      </dgm:t>
    </dgm:pt>
    <dgm:pt modelId="{C46A2433-4F07-440E-B0FD-93298F626C1A}" type="pres">
      <dgm:prSet presAssocID="{B679C102-CBC2-4ED0-B1E5-46F55526A759}" presName="circle2" presStyleLbl="node1" presStyleIdx="1" presStyleCnt="5"/>
      <dgm:spPr/>
      <dgm:t>
        <a:bodyPr/>
        <a:lstStyle/>
        <a:p>
          <a:endParaRPr lang="en-US"/>
        </a:p>
      </dgm:t>
    </dgm:pt>
    <dgm:pt modelId="{3A36C534-0B32-418A-9DCF-19D8539DBDE9}" type="pres">
      <dgm:prSet presAssocID="{B679C102-CBC2-4ED0-B1E5-46F55526A759}" presName="rect2" presStyleLbl="alignAcc1" presStyleIdx="1" presStyleCnt="5" custLinFactNeighborY="-668"/>
      <dgm:spPr/>
      <dgm:t>
        <a:bodyPr/>
        <a:lstStyle/>
        <a:p>
          <a:endParaRPr lang="en-US"/>
        </a:p>
      </dgm:t>
    </dgm:pt>
    <dgm:pt modelId="{81EB3904-F3BF-4BB9-AC78-856B5AEFE1BF}" type="pres">
      <dgm:prSet presAssocID="{E213C9D2-D2CA-40C4-B794-8A39BB6B910E}" presName="vertSpace3" presStyleLbl="node1" presStyleIdx="1" presStyleCnt="5"/>
      <dgm:spPr/>
      <dgm:t>
        <a:bodyPr/>
        <a:lstStyle/>
        <a:p>
          <a:endParaRPr lang="en-US"/>
        </a:p>
      </dgm:t>
    </dgm:pt>
    <dgm:pt modelId="{DBE2491B-0725-45E9-8427-BE461193D75D}" type="pres">
      <dgm:prSet presAssocID="{E213C9D2-D2CA-40C4-B794-8A39BB6B910E}" presName="circle3" presStyleLbl="node1" presStyleIdx="2" presStyleCnt="5"/>
      <dgm:spPr/>
      <dgm:t>
        <a:bodyPr/>
        <a:lstStyle/>
        <a:p>
          <a:endParaRPr lang="en-US"/>
        </a:p>
      </dgm:t>
    </dgm:pt>
    <dgm:pt modelId="{F14E15EC-8368-400F-92A7-A8AF609E30A6}" type="pres">
      <dgm:prSet presAssocID="{E213C9D2-D2CA-40C4-B794-8A39BB6B910E}" presName="rect3" presStyleLbl="alignAcc1" presStyleIdx="2" presStyleCnt="5" custLinFactNeighborY="-910"/>
      <dgm:spPr/>
      <dgm:t>
        <a:bodyPr/>
        <a:lstStyle/>
        <a:p>
          <a:endParaRPr lang="en-US"/>
        </a:p>
      </dgm:t>
    </dgm:pt>
    <dgm:pt modelId="{214134B7-EF53-4AAB-942A-B4096F9B7899}" type="pres">
      <dgm:prSet presAssocID="{7655306F-0300-4718-A2BE-9026B33ED681}" presName="vertSpace4" presStyleLbl="node1" presStyleIdx="2" presStyleCnt="5"/>
      <dgm:spPr/>
      <dgm:t>
        <a:bodyPr/>
        <a:lstStyle/>
        <a:p>
          <a:endParaRPr lang="en-US"/>
        </a:p>
      </dgm:t>
    </dgm:pt>
    <dgm:pt modelId="{4942F9AD-C2C6-4EA2-87C0-71FA5067B8A5}" type="pres">
      <dgm:prSet presAssocID="{7655306F-0300-4718-A2BE-9026B33ED681}" presName="circle4" presStyleLbl="node1" presStyleIdx="3" presStyleCnt="5"/>
      <dgm:spPr/>
      <dgm:t>
        <a:bodyPr/>
        <a:lstStyle/>
        <a:p>
          <a:endParaRPr lang="en-US"/>
        </a:p>
      </dgm:t>
    </dgm:pt>
    <dgm:pt modelId="{760D8A52-88C0-472D-9552-584325F9DBA3}" type="pres">
      <dgm:prSet presAssocID="{7655306F-0300-4718-A2BE-9026B33ED681}" presName="rect4" presStyleLbl="alignAcc1" presStyleIdx="3" presStyleCnt="5" custLinFactNeighborY="-1428"/>
      <dgm:spPr/>
      <dgm:t>
        <a:bodyPr/>
        <a:lstStyle/>
        <a:p>
          <a:pPr rtl="1"/>
          <a:endParaRPr lang="fa-IR"/>
        </a:p>
      </dgm:t>
    </dgm:pt>
    <dgm:pt modelId="{E1523B87-2F1E-4942-B701-D33D9AC9FF6E}" type="pres">
      <dgm:prSet presAssocID="{6F60C8A5-2F1D-4F4D-9350-CE416A0A763C}" presName="vertSpace5" presStyleLbl="node1" presStyleIdx="3" presStyleCnt="5"/>
      <dgm:spPr/>
      <dgm:t>
        <a:bodyPr/>
        <a:lstStyle/>
        <a:p>
          <a:endParaRPr lang="en-US"/>
        </a:p>
      </dgm:t>
    </dgm:pt>
    <dgm:pt modelId="{3BF60158-FDDA-4669-B152-2C3802D4CDC1}" type="pres">
      <dgm:prSet presAssocID="{6F60C8A5-2F1D-4F4D-9350-CE416A0A763C}" presName="circle5" presStyleLbl="node1" presStyleIdx="4" presStyleCnt="5"/>
      <dgm:spPr/>
      <dgm:t>
        <a:bodyPr/>
        <a:lstStyle/>
        <a:p>
          <a:endParaRPr lang="en-US"/>
        </a:p>
      </dgm:t>
    </dgm:pt>
    <dgm:pt modelId="{4448FEFF-50EC-4FDF-B578-0671E15C9C6E}" type="pres">
      <dgm:prSet presAssocID="{6F60C8A5-2F1D-4F4D-9350-CE416A0A763C}" presName="rect5" presStyleLbl="alignAcc1" presStyleIdx="4" presStyleCnt="5" custLinFactNeighborY="-3302"/>
      <dgm:spPr/>
      <dgm:t>
        <a:bodyPr/>
        <a:lstStyle/>
        <a:p>
          <a:endParaRPr lang="en-US"/>
        </a:p>
      </dgm:t>
    </dgm:pt>
    <dgm:pt modelId="{75A02DB0-539C-4299-9B04-386A1BE703E3}" type="pres">
      <dgm:prSet presAssocID="{9078E354-5931-4562-A7BC-A3269D2ABA6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CE4E-2467-4C4E-BB9C-6DCE6EF926D4}" type="pres">
      <dgm:prSet presAssocID="{B679C102-CBC2-4ED0-B1E5-46F55526A75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FEF75-ABDD-475D-9B92-2092C958CA95}" type="pres">
      <dgm:prSet presAssocID="{E213C9D2-D2CA-40C4-B794-8A39BB6B910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BA2D2-4128-42CE-AC8D-A2990AADFC69}" type="pres">
      <dgm:prSet presAssocID="{7655306F-0300-4718-A2BE-9026B33ED68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5F12D-AD83-49AF-AD93-31B2DE647883}" type="pres">
      <dgm:prSet presAssocID="{6F60C8A5-2F1D-4F4D-9350-CE416A0A763C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A4B7A7-464C-4969-81B5-C1B20DBD899F}" type="presOf" srcId="{5AAA3438-E4BE-4919-9F5E-5E15EC05DA60}" destId="{130AD272-9522-4CD1-82BB-73577D25E003}" srcOrd="0" destOrd="0" presId="urn:microsoft.com/office/officeart/2005/8/layout/target3"/>
    <dgm:cxn modelId="{3922F313-B3D9-4D43-B763-FBC35F9BF686}" srcId="{5AAA3438-E4BE-4919-9F5E-5E15EC05DA60}" destId="{7655306F-0300-4718-A2BE-9026B33ED681}" srcOrd="3" destOrd="0" parTransId="{62904C9A-F10D-4BE9-B7D0-74B978CEFBEB}" sibTransId="{52055DDB-8C87-41C9-8C38-F9937FBD205B}"/>
    <dgm:cxn modelId="{AE8773BE-A498-4271-9038-047C26141626}" type="presOf" srcId="{7655306F-0300-4718-A2BE-9026B33ED681}" destId="{760D8A52-88C0-472D-9552-584325F9DBA3}" srcOrd="0" destOrd="0" presId="urn:microsoft.com/office/officeart/2005/8/layout/target3"/>
    <dgm:cxn modelId="{8340D2FE-6173-4096-A12B-4DB9328C3573}" type="presOf" srcId="{B679C102-CBC2-4ED0-B1E5-46F55526A759}" destId="{3A36C534-0B32-418A-9DCF-19D8539DBDE9}" srcOrd="0" destOrd="0" presId="urn:microsoft.com/office/officeart/2005/8/layout/target3"/>
    <dgm:cxn modelId="{40F005BC-7085-4F48-9631-1D5468B21748}" type="presOf" srcId="{B679C102-CBC2-4ED0-B1E5-46F55526A759}" destId="{3515CE4E-2467-4C4E-BB9C-6DCE6EF926D4}" srcOrd="1" destOrd="0" presId="urn:microsoft.com/office/officeart/2005/8/layout/target3"/>
    <dgm:cxn modelId="{41260B39-0800-4CA2-A353-B69B499319D3}" srcId="{5AAA3438-E4BE-4919-9F5E-5E15EC05DA60}" destId="{9078E354-5931-4562-A7BC-A3269D2ABA63}" srcOrd="0" destOrd="0" parTransId="{3A2C226B-3E1E-4D65-9DE7-CE94F6BE59BD}" sibTransId="{23155629-6D7A-4151-AD7F-8D31D9D9D6A3}"/>
    <dgm:cxn modelId="{0EC26BF0-F340-4B63-A893-8538728E539A}" srcId="{5AAA3438-E4BE-4919-9F5E-5E15EC05DA60}" destId="{E213C9D2-D2CA-40C4-B794-8A39BB6B910E}" srcOrd="2" destOrd="0" parTransId="{CCA5EB73-FA5B-4BD8-988A-71B01DB6C824}" sibTransId="{CBB0807B-9F55-497A-A772-5A023192AF91}"/>
    <dgm:cxn modelId="{CA7486AD-E537-471E-ADCF-C8B6EADE9C84}" type="presOf" srcId="{9078E354-5931-4562-A7BC-A3269D2ABA63}" destId="{DC608089-8F99-4621-9439-EC0823A59E8A}" srcOrd="0" destOrd="0" presId="urn:microsoft.com/office/officeart/2005/8/layout/target3"/>
    <dgm:cxn modelId="{D9CDDF2B-368A-4BE5-B472-B2AF2A824620}" srcId="{5AAA3438-E4BE-4919-9F5E-5E15EC05DA60}" destId="{6F60C8A5-2F1D-4F4D-9350-CE416A0A763C}" srcOrd="4" destOrd="0" parTransId="{25FE99BF-6AAD-41F7-9416-5BD8977E5A54}" sibTransId="{F50FBC64-3917-4D27-BDA1-B497D9EFDBD1}"/>
    <dgm:cxn modelId="{18F3F604-8357-4CC2-9036-B7DF045B4F07}" type="presOf" srcId="{9078E354-5931-4562-A7BC-A3269D2ABA63}" destId="{75A02DB0-539C-4299-9B04-386A1BE703E3}" srcOrd="1" destOrd="0" presId="urn:microsoft.com/office/officeart/2005/8/layout/target3"/>
    <dgm:cxn modelId="{4DEED257-D6EB-459D-99CF-26DBEF6A7421}" srcId="{5AAA3438-E4BE-4919-9F5E-5E15EC05DA60}" destId="{B679C102-CBC2-4ED0-B1E5-46F55526A759}" srcOrd="1" destOrd="0" parTransId="{F78E8FEF-3284-46CF-A47B-B307CF576C14}" sibTransId="{95F0AF6D-B8E3-498A-95F5-8DE012B6E3D9}"/>
    <dgm:cxn modelId="{EB8ACAEF-BC87-4E5C-8CFA-AB910F1AACAE}" type="presOf" srcId="{E213C9D2-D2CA-40C4-B794-8A39BB6B910E}" destId="{561FEF75-ABDD-475D-9B92-2092C958CA95}" srcOrd="1" destOrd="0" presId="urn:microsoft.com/office/officeart/2005/8/layout/target3"/>
    <dgm:cxn modelId="{151102D4-1416-4E5B-99EF-B7EFACE75D4A}" type="presOf" srcId="{6F60C8A5-2F1D-4F4D-9350-CE416A0A763C}" destId="{25B5F12D-AD83-49AF-AD93-31B2DE647883}" srcOrd="1" destOrd="0" presId="urn:microsoft.com/office/officeart/2005/8/layout/target3"/>
    <dgm:cxn modelId="{6D49A8A2-31EE-45EA-9AB7-8D7753C96A99}" type="presOf" srcId="{E213C9D2-D2CA-40C4-B794-8A39BB6B910E}" destId="{F14E15EC-8368-400F-92A7-A8AF609E30A6}" srcOrd="0" destOrd="0" presId="urn:microsoft.com/office/officeart/2005/8/layout/target3"/>
    <dgm:cxn modelId="{473F4DB2-9277-4888-A18D-D0E3A3A0B9D2}" type="presOf" srcId="{7655306F-0300-4718-A2BE-9026B33ED681}" destId="{C8ABA2D2-4128-42CE-AC8D-A2990AADFC69}" srcOrd="1" destOrd="0" presId="urn:microsoft.com/office/officeart/2005/8/layout/target3"/>
    <dgm:cxn modelId="{BB91E9D8-35EB-4500-BDF1-2FAD1AAE4E40}" type="presOf" srcId="{6F60C8A5-2F1D-4F4D-9350-CE416A0A763C}" destId="{4448FEFF-50EC-4FDF-B578-0671E15C9C6E}" srcOrd="0" destOrd="0" presId="urn:microsoft.com/office/officeart/2005/8/layout/target3"/>
    <dgm:cxn modelId="{34467053-1087-4694-B78D-CEECAF1747B3}" type="presParOf" srcId="{130AD272-9522-4CD1-82BB-73577D25E003}" destId="{08AEE7E5-2514-41BD-9377-DFB672F9D559}" srcOrd="0" destOrd="0" presId="urn:microsoft.com/office/officeart/2005/8/layout/target3"/>
    <dgm:cxn modelId="{2538A532-BB8A-40D3-8AFE-09EEFC8A7028}" type="presParOf" srcId="{130AD272-9522-4CD1-82BB-73577D25E003}" destId="{AF30D7CA-D2F8-4A6F-AB08-C26DA26FD578}" srcOrd="1" destOrd="0" presId="urn:microsoft.com/office/officeart/2005/8/layout/target3"/>
    <dgm:cxn modelId="{E181A9EB-8A78-439F-9044-FA5C8C4A4AC2}" type="presParOf" srcId="{130AD272-9522-4CD1-82BB-73577D25E003}" destId="{DC608089-8F99-4621-9439-EC0823A59E8A}" srcOrd="2" destOrd="0" presId="urn:microsoft.com/office/officeart/2005/8/layout/target3"/>
    <dgm:cxn modelId="{F2509899-D7AD-482E-9F31-FF49F91D2009}" type="presParOf" srcId="{130AD272-9522-4CD1-82BB-73577D25E003}" destId="{C183C5CC-4A3F-4523-84BA-2205BA2480A2}" srcOrd="3" destOrd="0" presId="urn:microsoft.com/office/officeart/2005/8/layout/target3"/>
    <dgm:cxn modelId="{74302B0D-BE0B-4EDC-BEAA-24B606D8C73F}" type="presParOf" srcId="{130AD272-9522-4CD1-82BB-73577D25E003}" destId="{C46A2433-4F07-440E-B0FD-93298F626C1A}" srcOrd="4" destOrd="0" presId="urn:microsoft.com/office/officeart/2005/8/layout/target3"/>
    <dgm:cxn modelId="{25046B44-6C71-4844-A8B7-6D1CF4FC9360}" type="presParOf" srcId="{130AD272-9522-4CD1-82BB-73577D25E003}" destId="{3A36C534-0B32-418A-9DCF-19D8539DBDE9}" srcOrd="5" destOrd="0" presId="urn:microsoft.com/office/officeart/2005/8/layout/target3"/>
    <dgm:cxn modelId="{5B9BB86C-70D9-468F-A353-522F6221B871}" type="presParOf" srcId="{130AD272-9522-4CD1-82BB-73577D25E003}" destId="{81EB3904-F3BF-4BB9-AC78-856B5AEFE1BF}" srcOrd="6" destOrd="0" presId="urn:microsoft.com/office/officeart/2005/8/layout/target3"/>
    <dgm:cxn modelId="{7730D8B0-0BE7-4E24-82FE-C9942A58D2BC}" type="presParOf" srcId="{130AD272-9522-4CD1-82BB-73577D25E003}" destId="{DBE2491B-0725-45E9-8427-BE461193D75D}" srcOrd="7" destOrd="0" presId="urn:microsoft.com/office/officeart/2005/8/layout/target3"/>
    <dgm:cxn modelId="{AC4DD5EE-D320-4E53-B987-577DFEDFB259}" type="presParOf" srcId="{130AD272-9522-4CD1-82BB-73577D25E003}" destId="{F14E15EC-8368-400F-92A7-A8AF609E30A6}" srcOrd="8" destOrd="0" presId="urn:microsoft.com/office/officeart/2005/8/layout/target3"/>
    <dgm:cxn modelId="{1DF690DB-2FBA-42EA-B89A-8ECE103826B1}" type="presParOf" srcId="{130AD272-9522-4CD1-82BB-73577D25E003}" destId="{214134B7-EF53-4AAB-942A-B4096F9B7899}" srcOrd="9" destOrd="0" presId="urn:microsoft.com/office/officeart/2005/8/layout/target3"/>
    <dgm:cxn modelId="{39A9DE4B-06FC-4198-BD3C-9162D1A5E203}" type="presParOf" srcId="{130AD272-9522-4CD1-82BB-73577D25E003}" destId="{4942F9AD-C2C6-4EA2-87C0-71FA5067B8A5}" srcOrd="10" destOrd="0" presId="urn:microsoft.com/office/officeart/2005/8/layout/target3"/>
    <dgm:cxn modelId="{E2E0695A-8CBD-45E7-A15A-5FE0FAEF524F}" type="presParOf" srcId="{130AD272-9522-4CD1-82BB-73577D25E003}" destId="{760D8A52-88C0-472D-9552-584325F9DBA3}" srcOrd="11" destOrd="0" presId="urn:microsoft.com/office/officeart/2005/8/layout/target3"/>
    <dgm:cxn modelId="{8B43AF84-2DB4-4879-BC9B-1B743DC3D345}" type="presParOf" srcId="{130AD272-9522-4CD1-82BB-73577D25E003}" destId="{E1523B87-2F1E-4942-B701-D33D9AC9FF6E}" srcOrd="12" destOrd="0" presId="urn:microsoft.com/office/officeart/2005/8/layout/target3"/>
    <dgm:cxn modelId="{5507875F-803D-4DF3-A619-610F726F42E5}" type="presParOf" srcId="{130AD272-9522-4CD1-82BB-73577D25E003}" destId="{3BF60158-FDDA-4669-B152-2C3802D4CDC1}" srcOrd="13" destOrd="0" presId="urn:microsoft.com/office/officeart/2005/8/layout/target3"/>
    <dgm:cxn modelId="{D40165C1-FC9E-46BB-B791-E738E7F21ABC}" type="presParOf" srcId="{130AD272-9522-4CD1-82BB-73577D25E003}" destId="{4448FEFF-50EC-4FDF-B578-0671E15C9C6E}" srcOrd="14" destOrd="0" presId="urn:microsoft.com/office/officeart/2005/8/layout/target3"/>
    <dgm:cxn modelId="{028EADFD-4091-4E5D-A0E1-271528AFA0C7}" type="presParOf" srcId="{130AD272-9522-4CD1-82BB-73577D25E003}" destId="{75A02DB0-539C-4299-9B04-386A1BE703E3}" srcOrd="15" destOrd="0" presId="urn:microsoft.com/office/officeart/2005/8/layout/target3"/>
    <dgm:cxn modelId="{17356D68-02F2-423A-BDDB-DA15D50CF6EE}" type="presParOf" srcId="{130AD272-9522-4CD1-82BB-73577D25E003}" destId="{3515CE4E-2467-4C4E-BB9C-6DCE6EF926D4}" srcOrd="16" destOrd="0" presId="urn:microsoft.com/office/officeart/2005/8/layout/target3"/>
    <dgm:cxn modelId="{6181C63A-95FA-41D8-B8C8-6BCB5B04F9A2}" type="presParOf" srcId="{130AD272-9522-4CD1-82BB-73577D25E003}" destId="{561FEF75-ABDD-475D-9B92-2092C958CA95}" srcOrd="17" destOrd="0" presId="urn:microsoft.com/office/officeart/2005/8/layout/target3"/>
    <dgm:cxn modelId="{12F830AE-43E2-4068-A151-1185FEF360FA}" type="presParOf" srcId="{130AD272-9522-4CD1-82BB-73577D25E003}" destId="{C8ABA2D2-4128-42CE-AC8D-A2990AADFC69}" srcOrd="18" destOrd="0" presId="urn:microsoft.com/office/officeart/2005/8/layout/target3"/>
    <dgm:cxn modelId="{D2DC4DD4-F620-4F46-BE7A-E9D6B8CF6F71}" type="presParOf" srcId="{130AD272-9522-4CD1-82BB-73577D25E003}" destId="{25B5F12D-AD83-49AF-AD93-31B2DE64788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6197DDF-2B94-4851-AF7B-9B92FF417778}" type="doc">
      <dgm:prSet loTypeId="urn:microsoft.com/office/officeart/2005/8/layout/hList9" loCatId="list" qsTypeId="urn:microsoft.com/office/officeart/2005/8/quickstyle/simple5" qsCatId="simple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629C5FCF-7FC4-4ABB-8AC0-DFC33E0B9396}">
      <dgm:prSet phldrT="[Text]" custT="1"/>
      <dgm:spPr/>
      <dgm:t>
        <a:bodyPr/>
        <a:lstStyle/>
        <a:p>
          <a:pPr algn="ct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itr" pitchFamily="2" charset="-78"/>
            </a:rPr>
            <a:t>موانع درونی:</a:t>
          </a:r>
          <a:r>
            <a:rPr kumimoji="0" lang="en-US" sz="20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itr" pitchFamily="2" charset="-78"/>
            </a:rPr>
            <a:t> </a:t>
          </a:r>
          <a:endParaRPr lang="en-US" sz="2000" b="1" i="0" dirty="0">
            <a:cs typeface="B Titr" pitchFamily="2" charset="-78"/>
          </a:endParaRPr>
        </a:p>
      </dgm:t>
    </dgm:pt>
    <dgm:pt modelId="{7B5338CF-3AB1-4F1D-B395-5B437F65E1C6}" type="parTrans" cxnId="{A143AB8D-EA42-4C1A-8680-2AA446F9A271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EDA6F504-F039-4276-8227-F5CA8B6A1AA9}" type="sibTrans" cxnId="{A143AB8D-EA42-4C1A-8680-2AA446F9A271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443B0D4A-F28B-4BDA-BFEA-36B62F23C9A4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fa-IR" sz="2000" b="1" i="0" dirty="0" smtClean="0">
              <a:cs typeface="B Traffic" pitchFamily="2" charset="-78"/>
            </a:rPr>
            <a:t>1-  خلقیات فاسد </a:t>
          </a:r>
          <a:endParaRPr lang="en-US" sz="2000" b="1" i="0" dirty="0">
            <a:cs typeface="B Traffic" pitchFamily="2" charset="-78"/>
          </a:endParaRPr>
        </a:p>
      </dgm:t>
    </dgm:pt>
    <dgm:pt modelId="{9491569B-7524-404C-8DBD-9A7EAC8EDA40}" type="parTrans" cxnId="{A8522BCF-BE8C-4A78-95ED-1623E7BED465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21A0921C-E60D-4EA0-B3EE-59495219F054}" type="sibTrans" cxnId="{A8522BCF-BE8C-4A78-95ED-1623E7BED465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B74E8224-6E4C-4AB6-B1C3-BE4D8ED738E9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fa-IR" sz="2000" b="1" i="0" dirty="0" smtClean="0">
              <a:cs typeface="B Traffic" pitchFamily="2" charset="-78"/>
            </a:rPr>
            <a:t>2- تنبلى، تن‏پرورى، بی تفاوتی </a:t>
          </a:r>
          <a:endParaRPr lang="en-US" sz="2000" b="1" i="0" dirty="0">
            <a:cs typeface="B Traffic" pitchFamily="2" charset="-78"/>
          </a:endParaRPr>
        </a:p>
      </dgm:t>
    </dgm:pt>
    <dgm:pt modelId="{FEDA1035-3AB0-4482-AF2D-A4DBADAA898D}" type="parTrans" cxnId="{7B9B23B3-F673-4E44-9F99-2D87CA257BDE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1459BFBF-160A-4107-BD73-268FCB593ADD}" type="sibTrans" cxnId="{7B9B23B3-F673-4E44-9F99-2D87CA257BDE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61ECD346-2669-4193-B1C9-AEB10F2B8058}">
      <dgm:prSet phldrT="[Text]" custT="1"/>
      <dgm:spPr/>
      <dgm:t>
        <a:bodyPr/>
        <a:lstStyle/>
        <a:p>
          <a:pPr algn="ct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itr" pitchFamily="2" charset="-78"/>
            </a:rPr>
            <a:t>موانع بیرونی:</a:t>
          </a:r>
          <a:endParaRPr lang="en-US" sz="2000" b="1" i="0" dirty="0">
            <a:cs typeface="B Titr" pitchFamily="2" charset="-78"/>
          </a:endParaRPr>
        </a:p>
      </dgm:t>
    </dgm:pt>
    <dgm:pt modelId="{6742C5FA-EA59-4C76-8A83-D24FEC1E685E}" type="parTrans" cxnId="{87084195-98D1-46C5-98C2-4C16B74C9823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A26C63C8-5506-4ED4-A61C-656050623337}" type="sibTrans" cxnId="{87084195-98D1-46C5-98C2-4C16B74C9823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9B3E4ED7-2CFF-4321-A8CD-03074C61134A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1- حكومتهاى ظالم و ديكتاتور</a:t>
          </a:r>
        </a:p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(با استفاده از ابزارهای مختلف سیاسی ، نظامی ، فرهنگی</a:t>
          </a:r>
          <a:r>
            <a:rPr kumimoji="0" lang="en-US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 </a:t>
          </a:r>
          <a:r>
            <a:rPr kumimoji="0" lang="fa-IR" sz="12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)</a:t>
          </a:r>
          <a:endParaRPr lang="en-US" sz="1200" b="0" i="0" dirty="0">
            <a:cs typeface="B Traffic" pitchFamily="2" charset="-78"/>
          </a:endParaRPr>
        </a:p>
      </dgm:t>
    </dgm:pt>
    <dgm:pt modelId="{184FEDE4-2003-429F-AED5-92231263861D}" type="parTrans" cxnId="{DD02FA00-9C48-4AF0-ADE1-60E4BCC74F49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5564D67E-14B0-4D16-9E6D-B224CB51D73F}" type="sibTrans" cxnId="{DD02FA00-9C48-4AF0-ADE1-60E4BCC74F49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B32EA0C6-86B4-4F28-BCE7-47DBC0072031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2- دوست بد </a:t>
          </a:r>
          <a:endParaRPr lang="en-US" sz="2000" b="1" i="0" dirty="0">
            <a:cs typeface="B Traffic" pitchFamily="2" charset="-78"/>
          </a:endParaRPr>
        </a:p>
      </dgm:t>
    </dgm:pt>
    <dgm:pt modelId="{5A1971E6-7684-4A42-855B-8F9438507594}" type="parTrans" cxnId="{CB6EC1A1-A1A7-485E-B89D-E40073C4D4F9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D9E36F41-B2E9-4A33-B1FE-5640760F3E58}" type="sibTrans" cxnId="{CB6EC1A1-A1A7-485E-B89D-E40073C4D4F9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18D84177-521E-4A14-9674-742024D79491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fa-IR" sz="2000" b="1" i="0" dirty="0" smtClean="0">
              <a:cs typeface="B Traffic" pitchFamily="2" charset="-78"/>
            </a:rPr>
            <a:t>3- شهوترانى يا ميل به شهوات</a:t>
          </a:r>
          <a:endParaRPr lang="en-US" sz="2000" b="1" i="0" dirty="0">
            <a:cs typeface="B Traffic" pitchFamily="2" charset="-78"/>
          </a:endParaRPr>
        </a:p>
      </dgm:t>
    </dgm:pt>
    <dgm:pt modelId="{C24B9852-85A9-4B05-AF67-E1963C8B4941}" type="parTrans" cxnId="{5E6320CA-44C5-4A7F-BBBF-35ACD4CEF65E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06A11682-23D5-4A77-B303-46EF0494E33A}" type="sibTrans" cxnId="{5E6320CA-44C5-4A7F-BBBF-35ACD4CEF65E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1A7DD517-2A69-4170-8A3F-9F1B8F693460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fa-IR" sz="2000" b="1" i="0" dirty="0" smtClean="0">
              <a:cs typeface="B Traffic" pitchFamily="2" charset="-78"/>
            </a:rPr>
            <a:t>4- عدم استفاده از فرصت ها </a:t>
          </a:r>
          <a:endParaRPr lang="en-US" sz="2000" b="1" i="0" dirty="0">
            <a:cs typeface="B Traffic" pitchFamily="2" charset="-78"/>
          </a:endParaRPr>
        </a:p>
      </dgm:t>
    </dgm:pt>
    <dgm:pt modelId="{213B73FD-D041-4B31-8391-FCA3D2162F0B}" type="parTrans" cxnId="{4AC208A8-31C8-4748-AB95-1B9E4C22FE38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5D25CC64-3D37-4EAF-8106-36E75025F675}" type="sibTrans" cxnId="{4AC208A8-31C8-4748-AB95-1B9E4C22FE38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9C66F1A5-B66C-4338-8943-2F2945325983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fa-IR" sz="2000" b="1" i="0" dirty="0" smtClean="0">
              <a:cs typeface="B Traffic" pitchFamily="2" charset="-78"/>
            </a:rPr>
            <a:t>5- افراط وتفریط </a:t>
          </a:r>
          <a:endParaRPr lang="en-US" sz="2000" b="1" i="0" dirty="0">
            <a:cs typeface="B Traffic" pitchFamily="2" charset="-78"/>
          </a:endParaRPr>
        </a:p>
      </dgm:t>
    </dgm:pt>
    <dgm:pt modelId="{4BDFC9E5-A30B-4A1D-9EF4-5D702A6B88DC}" type="parTrans" cxnId="{076898E5-2555-4956-9AE4-6E93BE8E01D8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C2B9D605-2DD4-4205-80DC-57068CB03F0E}" type="sibTrans" cxnId="{076898E5-2555-4956-9AE4-6E93BE8E01D8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81178DFB-F57A-4FF4-9C43-52A8F8ED31E4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3-جامعه ومحیط زندگی </a:t>
          </a:r>
          <a:endParaRPr lang="en-US" sz="2000" b="1" i="0" dirty="0">
            <a:cs typeface="B Traffic" pitchFamily="2" charset="-78"/>
          </a:endParaRPr>
        </a:p>
      </dgm:t>
    </dgm:pt>
    <dgm:pt modelId="{18143F66-20B0-4E6D-8658-AB08D9288527}" type="parTrans" cxnId="{B67FBADD-451A-4383-BB90-65882CDC3F0A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6440FCF1-D175-4802-A37F-22A4DC49CE19}" type="sibTrans" cxnId="{B67FBADD-451A-4383-BB90-65882CDC3F0A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C06616DA-49C7-4933-ADF0-75F499D80C88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4- وسایل ارتباطی مانند ماهواره، اینترنت </a:t>
          </a:r>
          <a:endParaRPr lang="en-US" sz="2000" b="1" i="0" dirty="0">
            <a:cs typeface="B Traffic" pitchFamily="2" charset="-78"/>
          </a:endParaRPr>
        </a:p>
      </dgm:t>
    </dgm:pt>
    <dgm:pt modelId="{3D30A8E4-9106-423B-BE4F-01F25AA89B30}" type="parTrans" cxnId="{FF13C9A7-A69D-4523-974C-B15352C88D8A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7A2CB3BA-4CB5-40B4-8FC3-A15F19CAA83E}" type="sibTrans" cxnId="{FF13C9A7-A69D-4523-974C-B15352C88D8A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D75A03BC-BC44-47E6-881F-FB4FC40F345D}">
      <dgm:prSet phldrT="[Text]" custT="1"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kumimoji="0" lang="fa-IR" sz="20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B Traffic" pitchFamily="2" charset="-78"/>
            </a:rPr>
            <a:t>5-لجاجت</a:t>
          </a:r>
          <a:endParaRPr lang="en-US" sz="2000" b="1" i="0" dirty="0">
            <a:cs typeface="B Traffic" pitchFamily="2" charset="-78"/>
          </a:endParaRPr>
        </a:p>
      </dgm:t>
    </dgm:pt>
    <dgm:pt modelId="{6B0875B6-4A61-4830-8716-62DE3A1F576D}" type="parTrans" cxnId="{6EE7ACC1-D6B0-4F8A-886D-6707577C60A2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C377D355-B166-4D5B-B9A0-EDA482854457}" type="sibTrans" cxnId="{6EE7ACC1-D6B0-4F8A-886D-6707577C60A2}">
      <dgm:prSet/>
      <dgm:spPr/>
      <dgm:t>
        <a:bodyPr/>
        <a:lstStyle/>
        <a:p>
          <a:pPr algn="r" rtl="1">
            <a:lnSpc>
              <a:spcPts val="2000"/>
            </a:lnSpc>
            <a:spcBef>
              <a:spcPts val="0"/>
            </a:spcBef>
            <a:spcAft>
              <a:spcPts val="0"/>
            </a:spcAft>
          </a:pPr>
          <a:endParaRPr lang="en-US" sz="2000" b="1" i="0">
            <a:cs typeface="B Traffic" pitchFamily="2" charset="-78"/>
          </a:endParaRPr>
        </a:p>
      </dgm:t>
    </dgm:pt>
    <dgm:pt modelId="{83E9327E-8919-48B9-BE0D-B2F96203B4D0}" type="pres">
      <dgm:prSet presAssocID="{16197DDF-2B94-4851-AF7B-9B92FF417778}" presName="list" presStyleCnt="0">
        <dgm:presLayoutVars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8C2BF4-469D-4625-94A2-4EC86F3E9441}" type="pres">
      <dgm:prSet presAssocID="{629C5FCF-7FC4-4ABB-8AC0-DFC33E0B9396}" presName="posSpace" presStyleCnt="0"/>
      <dgm:spPr/>
    </dgm:pt>
    <dgm:pt modelId="{91A65F93-CAD5-4A3C-B0DF-DB6AE446D0DE}" type="pres">
      <dgm:prSet presAssocID="{629C5FCF-7FC4-4ABB-8AC0-DFC33E0B9396}" presName="vertFlow" presStyleCnt="0"/>
      <dgm:spPr/>
    </dgm:pt>
    <dgm:pt modelId="{E1CE5639-082B-4BAE-8562-4C4A32C92D3D}" type="pres">
      <dgm:prSet presAssocID="{629C5FCF-7FC4-4ABB-8AC0-DFC33E0B9396}" presName="topSpace" presStyleCnt="0"/>
      <dgm:spPr/>
    </dgm:pt>
    <dgm:pt modelId="{FD93CFB4-F64C-4FE6-B408-A08516B5A68D}" type="pres">
      <dgm:prSet presAssocID="{629C5FCF-7FC4-4ABB-8AC0-DFC33E0B9396}" presName="firstComp" presStyleCnt="0"/>
      <dgm:spPr/>
    </dgm:pt>
    <dgm:pt modelId="{46249554-AFC0-4445-963B-F03D5F94F8C1}" type="pres">
      <dgm:prSet presAssocID="{629C5FCF-7FC4-4ABB-8AC0-DFC33E0B9396}" presName="firstChild" presStyleLbl="bgAccFollowNode1" presStyleIdx="0" presStyleCnt="10" custScaleX="158601"/>
      <dgm:spPr/>
      <dgm:t>
        <a:bodyPr/>
        <a:lstStyle/>
        <a:p>
          <a:endParaRPr lang="en-US"/>
        </a:p>
      </dgm:t>
    </dgm:pt>
    <dgm:pt modelId="{CB98AE12-D0E2-493F-BF67-C6B3829206E5}" type="pres">
      <dgm:prSet presAssocID="{629C5FCF-7FC4-4ABB-8AC0-DFC33E0B9396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459C-82E1-4066-9919-C72DD085078B}" type="pres">
      <dgm:prSet presAssocID="{B74E8224-6E4C-4AB6-B1C3-BE4D8ED738E9}" presName="comp" presStyleCnt="0"/>
      <dgm:spPr/>
    </dgm:pt>
    <dgm:pt modelId="{11624F65-FCD4-444B-97AA-2E0B8EE87573}" type="pres">
      <dgm:prSet presAssocID="{B74E8224-6E4C-4AB6-B1C3-BE4D8ED738E9}" presName="child" presStyleLbl="bgAccFollowNode1" presStyleIdx="1" presStyleCnt="10" custScaleX="158601"/>
      <dgm:spPr/>
      <dgm:t>
        <a:bodyPr/>
        <a:lstStyle/>
        <a:p>
          <a:endParaRPr lang="en-US"/>
        </a:p>
      </dgm:t>
    </dgm:pt>
    <dgm:pt modelId="{ED56D68F-2B34-45BD-8BB2-3F59DE49242D}" type="pres">
      <dgm:prSet presAssocID="{B74E8224-6E4C-4AB6-B1C3-BE4D8ED738E9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32D41-7C3A-4617-A2B9-CAC90CC16AD9}" type="pres">
      <dgm:prSet presAssocID="{18D84177-521E-4A14-9674-742024D79491}" presName="comp" presStyleCnt="0"/>
      <dgm:spPr/>
    </dgm:pt>
    <dgm:pt modelId="{CAFEEE29-BDA9-4931-8539-7B5FF3907B9C}" type="pres">
      <dgm:prSet presAssocID="{18D84177-521E-4A14-9674-742024D79491}" presName="child" presStyleLbl="bgAccFollowNode1" presStyleIdx="2" presStyleCnt="10" custScaleX="158601"/>
      <dgm:spPr/>
      <dgm:t>
        <a:bodyPr/>
        <a:lstStyle/>
        <a:p>
          <a:endParaRPr lang="en-US"/>
        </a:p>
      </dgm:t>
    </dgm:pt>
    <dgm:pt modelId="{7DCECBA7-2826-4012-AF95-963F45BC759A}" type="pres">
      <dgm:prSet presAssocID="{18D84177-521E-4A14-9674-742024D79491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56CC-871E-4E52-ADC6-5E3A74D947A1}" type="pres">
      <dgm:prSet presAssocID="{1A7DD517-2A69-4170-8A3F-9F1B8F693460}" presName="comp" presStyleCnt="0"/>
      <dgm:spPr/>
    </dgm:pt>
    <dgm:pt modelId="{1F2E2F9C-99B1-4996-BB28-A4A4B511B401}" type="pres">
      <dgm:prSet presAssocID="{1A7DD517-2A69-4170-8A3F-9F1B8F693460}" presName="child" presStyleLbl="bgAccFollowNode1" presStyleIdx="3" presStyleCnt="10" custScaleX="158601"/>
      <dgm:spPr/>
      <dgm:t>
        <a:bodyPr/>
        <a:lstStyle/>
        <a:p>
          <a:endParaRPr lang="en-US"/>
        </a:p>
      </dgm:t>
    </dgm:pt>
    <dgm:pt modelId="{01F9AFB1-0DF5-4E02-B844-D016FF7943C7}" type="pres">
      <dgm:prSet presAssocID="{1A7DD517-2A69-4170-8A3F-9F1B8F693460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1F2A-F9F9-4AB8-887C-8521D27FCABF}" type="pres">
      <dgm:prSet presAssocID="{9C66F1A5-B66C-4338-8943-2F2945325983}" presName="comp" presStyleCnt="0"/>
      <dgm:spPr/>
    </dgm:pt>
    <dgm:pt modelId="{D263206C-DF81-4C19-89EC-AEA821F7E129}" type="pres">
      <dgm:prSet presAssocID="{9C66F1A5-B66C-4338-8943-2F2945325983}" presName="child" presStyleLbl="bgAccFollowNode1" presStyleIdx="4" presStyleCnt="10" custScaleX="158601"/>
      <dgm:spPr/>
      <dgm:t>
        <a:bodyPr/>
        <a:lstStyle/>
        <a:p>
          <a:endParaRPr lang="en-US"/>
        </a:p>
      </dgm:t>
    </dgm:pt>
    <dgm:pt modelId="{858A6368-9E42-4D93-BFE9-7BE276769105}" type="pres">
      <dgm:prSet presAssocID="{9C66F1A5-B66C-4338-8943-2F2945325983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9F82-4A2F-4723-ABA7-6B43ED68CDA0}" type="pres">
      <dgm:prSet presAssocID="{629C5FCF-7FC4-4ABB-8AC0-DFC33E0B9396}" presName="negSpace" presStyleCnt="0"/>
      <dgm:spPr/>
    </dgm:pt>
    <dgm:pt modelId="{38B13D3C-7F35-4FBF-86A2-0C35E3D21CFA}" type="pres">
      <dgm:prSet presAssocID="{629C5FCF-7FC4-4ABB-8AC0-DFC33E0B9396}" presName="circle" presStyleLbl="node1" presStyleIdx="0" presStyleCnt="2" custScaleX="112969" custScaleY="112969" custLinFactX="56415" custLinFactNeighborX="100000" custLinFactNeighborY="-181"/>
      <dgm:spPr/>
      <dgm:t>
        <a:bodyPr/>
        <a:lstStyle/>
        <a:p>
          <a:endParaRPr lang="en-US"/>
        </a:p>
      </dgm:t>
    </dgm:pt>
    <dgm:pt modelId="{7788200D-95DC-4672-B87D-50AFF3F1E487}" type="pres">
      <dgm:prSet presAssocID="{EDA6F504-F039-4276-8227-F5CA8B6A1AA9}" presName="transSpace" presStyleCnt="0"/>
      <dgm:spPr/>
    </dgm:pt>
    <dgm:pt modelId="{1D45F618-7CE8-4566-8C7E-0CAF1C7D7B51}" type="pres">
      <dgm:prSet presAssocID="{61ECD346-2669-4193-B1C9-AEB10F2B8058}" presName="posSpace" presStyleCnt="0"/>
      <dgm:spPr/>
    </dgm:pt>
    <dgm:pt modelId="{C6E113E5-8D85-4AAF-BE64-34E4E0FE5657}" type="pres">
      <dgm:prSet presAssocID="{61ECD346-2669-4193-B1C9-AEB10F2B8058}" presName="vertFlow" presStyleCnt="0"/>
      <dgm:spPr/>
    </dgm:pt>
    <dgm:pt modelId="{BF2BC798-952C-4D2B-B0E2-13CCE3C05287}" type="pres">
      <dgm:prSet presAssocID="{61ECD346-2669-4193-B1C9-AEB10F2B8058}" presName="topSpace" presStyleCnt="0"/>
      <dgm:spPr/>
    </dgm:pt>
    <dgm:pt modelId="{56490F9C-E9E0-4804-9416-386C94E7C86C}" type="pres">
      <dgm:prSet presAssocID="{61ECD346-2669-4193-B1C9-AEB10F2B8058}" presName="firstComp" presStyleCnt="0"/>
      <dgm:spPr/>
    </dgm:pt>
    <dgm:pt modelId="{C36878E5-4103-4E31-AB38-8E43401A734B}" type="pres">
      <dgm:prSet presAssocID="{61ECD346-2669-4193-B1C9-AEB10F2B8058}" presName="firstChild" presStyleLbl="bgAccFollowNode1" presStyleIdx="5" presStyleCnt="10" custScaleX="158601"/>
      <dgm:spPr/>
      <dgm:t>
        <a:bodyPr/>
        <a:lstStyle/>
        <a:p>
          <a:endParaRPr lang="en-US"/>
        </a:p>
      </dgm:t>
    </dgm:pt>
    <dgm:pt modelId="{BC95BAE8-DB2E-4500-8407-242BDD303267}" type="pres">
      <dgm:prSet presAssocID="{61ECD346-2669-4193-B1C9-AEB10F2B8058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A6077-CCB0-425A-98AB-D152EDB9EEA0}" type="pres">
      <dgm:prSet presAssocID="{B32EA0C6-86B4-4F28-BCE7-47DBC0072031}" presName="comp" presStyleCnt="0"/>
      <dgm:spPr/>
    </dgm:pt>
    <dgm:pt modelId="{426162FF-832C-4C2F-BF1A-9E9B52E4E6CD}" type="pres">
      <dgm:prSet presAssocID="{B32EA0C6-86B4-4F28-BCE7-47DBC0072031}" presName="child" presStyleLbl="bgAccFollowNode1" presStyleIdx="6" presStyleCnt="10" custScaleX="158601"/>
      <dgm:spPr/>
      <dgm:t>
        <a:bodyPr/>
        <a:lstStyle/>
        <a:p>
          <a:endParaRPr lang="en-US"/>
        </a:p>
      </dgm:t>
    </dgm:pt>
    <dgm:pt modelId="{6D403F32-F581-4764-BB3A-FBC26CF79FDF}" type="pres">
      <dgm:prSet presAssocID="{B32EA0C6-86B4-4F28-BCE7-47DBC0072031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97CF2-B645-4744-8317-AD4DD16CB88E}" type="pres">
      <dgm:prSet presAssocID="{81178DFB-F57A-4FF4-9C43-52A8F8ED31E4}" presName="comp" presStyleCnt="0"/>
      <dgm:spPr/>
    </dgm:pt>
    <dgm:pt modelId="{DD689D69-250F-4C48-8CD6-EE67048F1201}" type="pres">
      <dgm:prSet presAssocID="{81178DFB-F57A-4FF4-9C43-52A8F8ED31E4}" presName="child" presStyleLbl="bgAccFollowNode1" presStyleIdx="7" presStyleCnt="10" custScaleX="158601"/>
      <dgm:spPr/>
      <dgm:t>
        <a:bodyPr/>
        <a:lstStyle/>
        <a:p>
          <a:endParaRPr lang="en-US"/>
        </a:p>
      </dgm:t>
    </dgm:pt>
    <dgm:pt modelId="{8ECDF1EC-7A10-420C-B580-318DDA034831}" type="pres">
      <dgm:prSet presAssocID="{81178DFB-F57A-4FF4-9C43-52A8F8ED31E4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E287-1138-4B04-A28D-45127AC68620}" type="pres">
      <dgm:prSet presAssocID="{C06616DA-49C7-4933-ADF0-75F499D80C88}" presName="comp" presStyleCnt="0"/>
      <dgm:spPr/>
    </dgm:pt>
    <dgm:pt modelId="{933E8F1A-0FCE-432C-A859-9A9BF524548C}" type="pres">
      <dgm:prSet presAssocID="{C06616DA-49C7-4933-ADF0-75F499D80C88}" presName="child" presStyleLbl="bgAccFollowNode1" presStyleIdx="8" presStyleCnt="10" custScaleX="158601"/>
      <dgm:spPr/>
      <dgm:t>
        <a:bodyPr/>
        <a:lstStyle/>
        <a:p>
          <a:endParaRPr lang="en-US"/>
        </a:p>
      </dgm:t>
    </dgm:pt>
    <dgm:pt modelId="{45AD99D5-B493-4222-B28B-F5D769A34A32}" type="pres">
      <dgm:prSet presAssocID="{C06616DA-49C7-4933-ADF0-75F499D80C88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C5614-1F83-4247-AFA3-6E0FDEA3E845}" type="pres">
      <dgm:prSet presAssocID="{D75A03BC-BC44-47E6-881F-FB4FC40F345D}" presName="comp" presStyleCnt="0"/>
      <dgm:spPr/>
    </dgm:pt>
    <dgm:pt modelId="{FC237F07-33DA-4501-A137-BC0E24C6AB52}" type="pres">
      <dgm:prSet presAssocID="{D75A03BC-BC44-47E6-881F-FB4FC40F345D}" presName="child" presStyleLbl="bgAccFollowNode1" presStyleIdx="9" presStyleCnt="10" custScaleX="158601"/>
      <dgm:spPr/>
      <dgm:t>
        <a:bodyPr/>
        <a:lstStyle/>
        <a:p>
          <a:endParaRPr lang="en-US"/>
        </a:p>
      </dgm:t>
    </dgm:pt>
    <dgm:pt modelId="{97620035-E88E-4DE1-8D56-00751FCC4BEF}" type="pres">
      <dgm:prSet presAssocID="{D75A03BC-BC44-47E6-881F-FB4FC40F345D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1B19-C5B9-4222-A6B0-71DF8898A607}" type="pres">
      <dgm:prSet presAssocID="{61ECD346-2669-4193-B1C9-AEB10F2B8058}" presName="negSpace" presStyleCnt="0"/>
      <dgm:spPr/>
    </dgm:pt>
    <dgm:pt modelId="{D2209257-5527-4692-B8B2-1673E4243270}" type="pres">
      <dgm:prSet presAssocID="{61ECD346-2669-4193-B1C9-AEB10F2B8058}" presName="circle" presStyleLbl="node1" presStyleIdx="1" presStyleCnt="2" custScaleX="112969" custScaleY="112969" custLinFactNeighborX="89745" custLinFactNeighborY="-181"/>
      <dgm:spPr/>
      <dgm:t>
        <a:bodyPr/>
        <a:lstStyle/>
        <a:p>
          <a:endParaRPr lang="en-US"/>
        </a:p>
      </dgm:t>
    </dgm:pt>
  </dgm:ptLst>
  <dgm:cxnLst>
    <dgm:cxn modelId="{D9D01608-8562-479E-AC4E-CAA0C84D5F33}" type="presOf" srcId="{1A7DD517-2A69-4170-8A3F-9F1B8F693460}" destId="{1F2E2F9C-99B1-4996-BB28-A4A4B511B401}" srcOrd="0" destOrd="0" presId="urn:microsoft.com/office/officeart/2005/8/layout/hList9"/>
    <dgm:cxn modelId="{48E2271E-C670-4521-9ABD-4F93D64FA03F}" type="presOf" srcId="{B32EA0C6-86B4-4F28-BCE7-47DBC0072031}" destId="{426162FF-832C-4C2F-BF1A-9E9B52E4E6CD}" srcOrd="0" destOrd="0" presId="urn:microsoft.com/office/officeart/2005/8/layout/hList9"/>
    <dgm:cxn modelId="{02A2593B-0171-4FA5-B749-BE9BC6F58511}" type="presOf" srcId="{B32EA0C6-86B4-4F28-BCE7-47DBC0072031}" destId="{6D403F32-F581-4764-BB3A-FBC26CF79FDF}" srcOrd="1" destOrd="0" presId="urn:microsoft.com/office/officeart/2005/8/layout/hList9"/>
    <dgm:cxn modelId="{C4A82EBB-D410-4898-8907-7896D1B6063D}" type="presOf" srcId="{9B3E4ED7-2CFF-4321-A8CD-03074C61134A}" destId="{BC95BAE8-DB2E-4500-8407-242BDD303267}" srcOrd="1" destOrd="0" presId="urn:microsoft.com/office/officeart/2005/8/layout/hList9"/>
    <dgm:cxn modelId="{CCF2DF77-FACF-43BA-84AC-E77BC243419A}" type="presOf" srcId="{C06616DA-49C7-4933-ADF0-75F499D80C88}" destId="{45AD99D5-B493-4222-B28B-F5D769A34A32}" srcOrd="1" destOrd="0" presId="urn:microsoft.com/office/officeart/2005/8/layout/hList9"/>
    <dgm:cxn modelId="{B3090A1B-6AF9-4119-B0CB-0BCA5B5CCE16}" type="presOf" srcId="{D75A03BC-BC44-47E6-881F-FB4FC40F345D}" destId="{97620035-E88E-4DE1-8D56-00751FCC4BEF}" srcOrd="1" destOrd="0" presId="urn:microsoft.com/office/officeart/2005/8/layout/hList9"/>
    <dgm:cxn modelId="{CB6EC1A1-A1A7-485E-B89D-E40073C4D4F9}" srcId="{61ECD346-2669-4193-B1C9-AEB10F2B8058}" destId="{B32EA0C6-86B4-4F28-BCE7-47DBC0072031}" srcOrd="1" destOrd="0" parTransId="{5A1971E6-7684-4A42-855B-8F9438507594}" sibTransId="{D9E36F41-B2E9-4A33-B1FE-5640760F3E58}"/>
    <dgm:cxn modelId="{A143AB8D-EA42-4C1A-8680-2AA446F9A271}" srcId="{16197DDF-2B94-4851-AF7B-9B92FF417778}" destId="{629C5FCF-7FC4-4ABB-8AC0-DFC33E0B9396}" srcOrd="0" destOrd="0" parTransId="{7B5338CF-3AB1-4F1D-B395-5B437F65E1C6}" sibTransId="{EDA6F504-F039-4276-8227-F5CA8B6A1AA9}"/>
    <dgm:cxn modelId="{F6290AEC-98CF-4037-BF86-1B628B59E955}" type="presOf" srcId="{61ECD346-2669-4193-B1C9-AEB10F2B8058}" destId="{D2209257-5527-4692-B8B2-1673E4243270}" srcOrd="0" destOrd="0" presId="urn:microsoft.com/office/officeart/2005/8/layout/hList9"/>
    <dgm:cxn modelId="{5E6320CA-44C5-4A7F-BBBF-35ACD4CEF65E}" srcId="{629C5FCF-7FC4-4ABB-8AC0-DFC33E0B9396}" destId="{18D84177-521E-4A14-9674-742024D79491}" srcOrd="2" destOrd="0" parTransId="{C24B9852-85A9-4B05-AF67-E1963C8B4941}" sibTransId="{06A11682-23D5-4A77-B303-46EF0494E33A}"/>
    <dgm:cxn modelId="{076898E5-2555-4956-9AE4-6E93BE8E01D8}" srcId="{629C5FCF-7FC4-4ABB-8AC0-DFC33E0B9396}" destId="{9C66F1A5-B66C-4338-8943-2F2945325983}" srcOrd="4" destOrd="0" parTransId="{4BDFC9E5-A30B-4A1D-9EF4-5D702A6B88DC}" sibTransId="{C2B9D605-2DD4-4205-80DC-57068CB03F0E}"/>
    <dgm:cxn modelId="{4E542AC9-7077-46B0-B1B6-FE63AEB891BA}" type="presOf" srcId="{443B0D4A-F28B-4BDA-BFEA-36B62F23C9A4}" destId="{46249554-AFC0-4445-963B-F03D5F94F8C1}" srcOrd="0" destOrd="0" presId="urn:microsoft.com/office/officeart/2005/8/layout/hList9"/>
    <dgm:cxn modelId="{87084195-98D1-46C5-98C2-4C16B74C9823}" srcId="{16197DDF-2B94-4851-AF7B-9B92FF417778}" destId="{61ECD346-2669-4193-B1C9-AEB10F2B8058}" srcOrd="1" destOrd="0" parTransId="{6742C5FA-EA59-4C76-8A83-D24FEC1E685E}" sibTransId="{A26C63C8-5506-4ED4-A61C-656050623337}"/>
    <dgm:cxn modelId="{7B9B23B3-F673-4E44-9F99-2D87CA257BDE}" srcId="{629C5FCF-7FC4-4ABB-8AC0-DFC33E0B9396}" destId="{B74E8224-6E4C-4AB6-B1C3-BE4D8ED738E9}" srcOrd="1" destOrd="0" parTransId="{FEDA1035-3AB0-4482-AF2D-A4DBADAA898D}" sibTransId="{1459BFBF-160A-4107-BD73-268FCB593ADD}"/>
    <dgm:cxn modelId="{2E19B945-7B47-4905-B214-9E43AF3799CD}" type="presOf" srcId="{18D84177-521E-4A14-9674-742024D79491}" destId="{CAFEEE29-BDA9-4931-8539-7B5FF3907B9C}" srcOrd="0" destOrd="0" presId="urn:microsoft.com/office/officeart/2005/8/layout/hList9"/>
    <dgm:cxn modelId="{29FB7112-EE9D-4236-A904-F1CF2121F208}" type="presOf" srcId="{C06616DA-49C7-4933-ADF0-75F499D80C88}" destId="{933E8F1A-0FCE-432C-A859-9A9BF524548C}" srcOrd="0" destOrd="0" presId="urn:microsoft.com/office/officeart/2005/8/layout/hList9"/>
    <dgm:cxn modelId="{4AC208A8-31C8-4748-AB95-1B9E4C22FE38}" srcId="{629C5FCF-7FC4-4ABB-8AC0-DFC33E0B9396}" destId="{1A7DD517-2A69-4170-8A3F-9F1B8F693460}" srcOrd="3" destOrd="0" parTransId="{213B73FD-D041-4B31-8391-FCA3D2162F0B}" sibTransId="{5D25CC64-3D37-4EAF-8106-36E75025F675}"/>
    <dgm:cxn modelId="{64AA9444-7DCA-4981-AEEB-BDA38FB9374E}" type="presOf" srcId="{18D84177-521E-4A14-9674-742024D79491}" destId="{7DCECBA7-2826-4012-AF95-963F45BC759A}" srcOrd="1" destOrd="0" presId="urn:microsoft.com/office/officeart/2005/8/layout/hList9"/>
    <dgm:cxn modelId="{5E84E984-5C86-4D70-9379-BD12F50A8C71}" type="presOf" srcId="{629C5FCF-7FC4-4ABB-8AC0-DFC33E0B9396}" destId="{38B13D3C-7F35-4FBF-86A2-0C35E3D21CFA}" srcOrd="0" destOrd="0" presId="urn:microsoft.com/office/officeart/2005/8/layout/hList9"/>
    <dgm:cxn modelId="{E39F4200-A132-4B27-AADA-D7A9BD9005B0}" type="presOf" srcId="{81178DFB-F57A-4FF4-9C43-52A8F8ED31E4}" destId="{8ECDF1EC-7A10-420C-B580-318DDA034831}" srcOrd="1" destOrd="0" presId="urn:microsoft.com/office/officeart/2005/8/layout/hList9"/>
    <dgm:cxn modelId="{FF13C9A7-A69D-4523-974C-B15352C88D8A}" srcId="{61ECD346-2669-4193-B1C9-AEB10F2B8058}" destId="{C06616DA-49C7-4933-ADF0-75F499D80C88}" srcOrd="3" destOrd="0" parTransId="{3D30A8E4-9106-423B-BE4F-01F25AA89B30}" sibTransId="{7A2CB3BA-4CB5-40B4-8FC3-A15F19CAA83E}"/>
    <dgm:cxn modelId="{E89AF14D-D47B-4E13-80DA-9A1F6B2F8415}" type="presOf" srcId="{9B3E4ED7-2CFF-4321-A8CD-03074C61134A}" destId="{C36878E5-4103-4E31-AB38-8E43401A734B}" srcOrd="0" destOrd="0" presId="urn:microsoft.com/office/officeart/2005/8/layout/hList9"/>
    <dgm:cxn modelId="{609375B9-8BF0-4E98-AE2B-177FEE111839}" type="presOf" srcId="{16197DDF-2B94-4851-AF7B-9B92FF417778}" destId="{83E9327E-8919-48B9-BE0D-B2F96203B4D0}" srcOrd="0" destOrd="0" presId="urn:microsoft.com/office/officeart/2005/8/layout/hList9"/>
    <dgm:cxn modelId="{B67FBADD-451A-4383-BB90-65882CDC3F0A}" srcId="{61ECD346-2669-4193-B1C9-AEB10F2B8058}" destId="{81178DFB-F57A-4FF4-9C43-52A8F8ED31E4}" srcOrd="2" destOrd="0" parTransId="{18143F66-20B0-4E6D-8658-AB08D9288527}" sibTransId="{6440FCF1-D175-4802-A37F-22A4DC49CE19}"/>
    <dgm:cxn modelId="{E957C9B5-4E54-442A-979C-945A6F993A42}" type="presOf" srcId="{1A7DD517-2A69-4170-8A3F-9F1B8F693460}" destId="{01F9AFB1-0DF5-4E02-B844-D016FF7943C7}" srcOrd="1" destOrd="0" presId="urn:microsoft.com/office/officeart/2005/8/layout/hList9"/>
    <dgm:cxn modelId="{79211B8A-6068-46D9-9BA5-DB6262EB41BF}" type="presOf" srcId="{81178DFB-F57A-4FF4-9C43-52A8F8ED31E4}" destId="{DD689D69-250F-4C48-8CD6-EE67048F1201}" srcOrd="0" destOrd="0" presId="urn:microsoft.com/office/officeart/2005/8/layout/hList9"/>
    <dgm:cxn modelId="{A8522BCF-BE8C-4A78-95ED-1623E7BED465}" srcId="{629C5FCF-7FC4-4ABB-8AC0-DFC33E0B9396}" destId="{443B0D4A-F28B-4BDA-BFEA-36B62F23C9A4}" srcOrd="0" destOrd="0" parTransId="{9491569B-7524-404C-8DBD-9A7EAC8EDA40}" sibTransId="{21A0921C-E60D-4EA0-B3EE-59495219F054}"/>
    <dgm:cxn modelId="{6EE7ACC1-D6B0-4F8A-886D-6707577C60A2}" srcId="{61ECD346-2669-4193-B1C9-AEB10F2B8058}" destId="{D75A03BC-BC44-47E6-881F-FB4FC40F345D}" srcOrd="4" destOrd="0" parTransId="{6B0875B6-4A61-4830-8716-62DE3A1F576D}" sibTransId="{C377D355-B166-4D5B-B9A0-EDA482854457}"/>
    <dgm:cxn modelId="{E9D22532-DE60-48BC-BCD4-6915D552E48C}" type="presOf" srcId="{D75A03BC-BC44-47E6-881F-FB4FC40F345D}" destId="{FC237F07-33DA-4501-A137-BC0E24C6AB52}" srcOrd="0" destOrd="0" presId="urn:microsoft.com/office/officeart/2005/8/layout/hList9"/>
    <dgm:cxn modelId="{BF342462-03ED-4BC0-AE7C-BB1602A3C995}" type="presOf" srcId="{B74E8224-6E4C-4AB6-B1C3-BE4D8ED738E9}" destId="{11624F65-FCD4-444B-97AA-2E0B8EE87573}" srcOrd="0" destOrd="0" presId="urn:microsoft.com/office/officeart/2005/8/layout/hList9"/>
    <dgm:cxn modelId="{68E0548E-93B4-4CC0-B796-2494FE512F17}" type="presOf" srcId="{443B0D4A-F28B-4BDA-BFEA-36B62F23C9A4}" destId="{CB98AE12-D0E2-493F-BF67-C6B3829206E5}" srcOrd="1" destOrd="0" presId="urn:microsoft.com/office/officeart/2005/8/layout/hList9"/>
    <dgm:cxn modelId="{A2ED0293-B248-42B4-AD01-E63E68D2E75B}" type="presOf" srcId="{9C66F1A5-B66C-4338-8943-2F2945325983}" destId="{858A6368-9E42-4D93-BFE9-7BE276769105}" srcOrd="1" destOrd="0" presId="urn:microsoft.com/office/officeart/2005/8/layout/hList9"/>
    <dgm:cxn modelId="{95D6A05F-F5C8-48FC-8D1B-6C84CD393CA8}" type="presOf" srcId="{B74E8224-6E4C-4AB6-B1C3-BE4D8ED738E9}" destId="{ED56D68F-2B34-45BD-8BB2-3F59DE49242D}" srcOrd="1" destOrd="0" presId="urn:microsoft.com/office/officeart/2005/8/layout/hList9"/>
    <dgm:cxn modelId="{B2C69219-4772-43FF-A174-83ED09E481AE}" type="presOf" srcId="{9C66F1A5-B66C-4338-8943-2F2945325983}" destId="{D263206C-DF81-4C19-89EC-AEA821F7E129}" srcOrd="0" destOrd="0" presId="urn:microsoft.com/office/officeart/2005/8/layout/hList9"/>
    <dgm:cxn modelId="{DD02FA00-9C48-4AF0-ADE1-60E4BCC74F49}" srcId="{61ECD346-2669-4193-B1C9-AEB10F2B8058}" destId="{9B3E4ED7-2CFF-4321-A8CD-03074C61134A}" srcOrd="0" destOrd="0" parTransId="{184FEDE4-2003-429F-AED5-92231263861D}" sibTransId="{5564D67E-14B0-4D16-9E6D-B224CB51D73F}"/>
    <dgm:cxn modelId="{B35893DA-53DA-40B8-A0EF-C3A3FC4A02D3}" type="presParOf" srcId="{83E9327E-8919-48B9-BE0D-B2F96203B4D0}" destId="{BB8C2BF4-469D-4625-94A2-4EC86F3E9441}" srcOrd="0" destOrd="0" presId="urn:microsoft.com/office/officeart/2005/8/layout/hList9"/>
    <dgm:cxn modelId="{F83CCEE5-3718-4FA9-ABCC-E28D7DC23B81}" type="presParOf" srcId="{83E9327E-8919-48B9-BE0D-B2F96203B4D0}" destId="{91A65F93-CAD5-4A3C-B0DF-DB6AE446D0DE}" srcOrd="1" destOrd="0" presId="urn:microsoft.com/office/officeart/2005/8/layout/hList9"/>
    <dgm:cxn modelId="{ADFB180C-60D2-468A-A1CC-3FBE60B5ADBF}" type="presParOf" srcId="{91A65F93-CAD5-4A3C-B0DF-DB6AE446D0DE}" destId="{E1CE5639-082B-4BAE-8562-4C4A32C92D3D}" srcOrd="0" destOrd="0" presId="urn:microsoft.com/office/officeart/2005/8/layout/hList9"/>
    <dgm:cxn modelId="{6AE7FF49-BF7F-4BB9-828D-6209810C7A3E}" type="presParOf" srcId="{91A65F93-CAD5-4A3C-B0DF-DB6AE446D0DE}" destId="{FD93CFB4-F64C-4FE6-B408-A08516B5A68D}" srcOrd="1" destOrd="0" presId="urn:microsoft.com/office/officeart/2005/8/layout/hList9"/>
    <dgm:cxn modelId="{C2ECA7FD-BE86-42C9-A4C2-199C5197609C}" type="presParOf" srcId="{FD93CFB4-F64C-4FE6-B408-A08516B5A68D}" destId="{46249554-AFC0-4445-963B-F03D5F94F8C1}" srcOrd="0" destOrd="0" presId="urn:microsoft.com/office/officeart/2005/8/layout/hList9"/>
    <dgm:cxn modelId="{1329192F-099D-41EE-9B1F-5388D9A4A5CC}" type="presParOf" srcId="{FD93CFB4-F64C-4FE6-B408-A08516B5A68D}" destId="{CB98AE12-D0E2-493F-BF67-C6B3829206E5}" srcOrd="1" destOrd="0" presId="urn:microsoft.com/office/officeart/2005/8/layout/hList9"/>
    <dgm:cxn modelId="{B6A77D67-D964-4D2F-8F55-C718945848B6}" type="presParOf" srcId="{91A65F93-CAD5-4A3C-B0DF-DB6AE446D0DE}" destId="{7BB9459C-82E1-4066-9919-C72DD085078B}" srcOrd="2" destOrd="0" presId="urn:microsoft.com/office/officeart/2005/8/layout/hList9"/>
    <dgm:cxn modelId="{7092D61C-9CF5-4C04-B9E6-B7A62CA17906}" type="presParOf" srcId="{7BB9459C-82E1-4066-9919-C72DD085078B}" destId="{11624F65-FCD4-444B-97AA-2E0B8EE87573}" srcOrd="0" destOrd="0" presId="urn:microsoft.com/office/officeart/2005/8/layout/hList9"/>
    <dgm:cxn modelId="{74A8EB8B-09A1-4625-B651-14C4EB136C2A}" type="presParOf" srcId="{7BB9459C-82E1-4066-9919-C72DD085078B}" destId="{ED56D68F-2B34-45BD-8BB2-3F59DE49242D}" srcOrd="1" destOrd="0" presId="urn:microsoft.com/office/officeart/2005/8/layout/hList9"/>
    <dgm:cxn modelId="{48947A22-21DA-4D50-AF22-54C76D4AFCF5}" type="presParOf" srcId="{91A65F93-CAD5-4A3C-B0DF-DB6AE446D0DE}" destId="{7AE32D41-7C3A-4617-A2B9-CAC90CC16AD9}" srcOrd="3" destOrd="0" presId="urn:microsoft.com/office/officeart/2005/8/layout/hList9"/>
    <dgm:cxn modelId="{87866016-DA90-486F-82EE-F47E587D102C}" type="presParOf" srcId="{7AE32D41-7C3A-4617-A2B9-CAC90CC16AD9}" destId="{CAFEEE29-BDA9-4931-8539-7B5FF3907B9C}" srcOrd="0" destOrd="0" presId="urn:microsoft.com/office/officeart/2005/8/layout/hList9"/>
    <dgm:cxn modelId="{8CE30CE6-CF48-4FF0-931C-FE608A3115B3}" type="presParOf" srcId="{7AE32D41-7C3A-4617-A2B9-CAC90CC16AD9}" destId="{7DCECBA7-2826-4012-AF95-963F45BC759A}" srcOrd="1" destOrd="0" presId="urn:microsoft.com/office/officeart/2005/8/layout/hList9"/>
    <dgm:cxn modelId="{0225C3D3-E5FC-41E2-9706-35741ED6F560}" type="presParOf" srcId="{91A65F93-CAD5-4A3C-B0DF-DB6AE446D0DE}" destId="{04FD56CC-871E-4E52-ADC6-5E3A74D947A1}" srcOrd="4" destOrd="0" presId="urn:microsoft.com/office/officeart/2005/8/layout/hList9"/>
    <dgm:cxn modelId="{CB77C10C-5FC5-4F10-B6E2-389EA9543123}" type="presParOf" srcId="{04FD56CC-871E-4E52-ADC6-5E3A74D947A1}" destId="{1F2E2F9C-99B1-4996-BB28-A4A4B511B401}" srcOrd="0" destOrd="0" presId="urn:microsoft.com/office/officeart/2005/8/layout/hList9"/>
    <dgm:cxn modelId="{6EB6F367-0020-4392-8AFE-279822950B4D}" type="presParOf" srcId="{04FD56CC-871E-4E52-ADC6-5E3A74D947A1}" destId="{01F9AFB1-0DF5-4E02-B844-D016FF7943C7}" srcOrd="1" destOrd="0" presId="urn:microsoft.com/office/officeart/2005/8/layout/hList9"/>
    <dgm:cxn modelId="{B8C5397D-CA1E-4A5D-931F-7D231343CA05}" type="presParOf" srcId="{91A65F93-CAD5-4A3C-B0DF-DB6AE446D0DE}" destId="{4C071F2A-F9F9-4AB8-887C-8521D27FCABF}" srcOrd="5" destOrd="0" presId="urn:microsoft.com/office/officeart/2005/8/layout/hList9"/>
    <dgm:cxn modelId="{004FEF0E-4165-4083-A96C-8BEAE3CA4510}" type="presParOf" srcId="{4C071F2A-F9F9-4AB8-887C-8521D27FCABF}" destId="{D263206C-DF81-4C19-89EC-AEA821F7E129}" srcOrd="0" destOrd="0" presId="urn:microsoft.com/office/officeart/2005/8/layout/hList9"/>
    <dgm:cxn modelId="{8DD8E3D0-569C-4EAC-8D8E-F44F1D3ADFF5}" type="presParOf" srcId="{4C071F2A-F9F9-4AB8-887C-8521D27FCABF}" destId="{858A6368-9E42-4D93-BFE9-7BE276769105}" srcOrd="1" destOrd="0" presId="urn:microsoft.com/office/officeart/2005/8/layout/hList9"/>
    <dgm:cxn modelId="{CA8AE4A6-8781-4A57-9F03-BF0FB7A7F2D8}" type="presParOf" srcId="{83E9327E-8919-48B9-BE0D-B2F96203B4D0}" destId="{8A349F82-4A2F-4723-ABA7-6B43ED68CDA0}" srcOrd="2" destOrd="0" presId="urn:microsoft.com/office/officeart/2005/8/layout/hList9"/>
    <dgm:cxn modelId="{420428F6-CEBE-4A9A-A2DF-9D37ADDFF659}" type="presParOf" srcId="{83E9327E-8919-48B9-BE0D-B2F96203B4D0}" destId="{38B13D3C-7F35-4FBF-86A2-0C35E3D21CFA}" srcOrd="3" destOrd="0" presId="urn:microsoft.com/office/officeart/2005/8/layout/hList9"/>
    <dgm:cxn modelId="{0402BE83-60AF-42FC-8562-D482389AE49D}" type="presParOf" srcId="{83E9327E-8919-48B9-BE0D-B2F96203B4D0}" destId="{7788200D-95DC-4672-B87D-50AFF3F1E487}" srcOrd="4" destOrd="0" presId="urn:microsoft.com/office/officeart/2005/8/layout/hList9"/>
    <dgm:cxn modelId="{3D31FF66-D0E3-422C-A4CF-72E5FD97669B}" type="presParOf" srcId="{83E9327E-8919-48B9-BE0D-B2F96203B4D0}" destId="{1D45F618-7CE8-4566-8C7E-0CAF1C7D7B51}" srcOrd="5" destOrd="0" presId="urn:microsoft.com/office/officeart/2005/8/layout/hList9"/>
    <dgm:cxn modelId="{B9D81E07-D0BF-488E-B707-6AB906A55A35}" type="presParOf" srcId="{83E9327E-8919-48B9-BE0D-B2F96203B4D0}" destId="{C6E113E5-8D85-4AAF-BE64-34E4E0FE5657}" srcOrd="6" destOrd="0" presId="urn:microsoft.com/office/officeart/2005/8/layout/hList9"/>
    <dgm:cxn modelId="{9ADF5503-76C5-4F67-93C2-8FC6F7155563}" type="presParOf" srcId="{C6E113E5-8D85-4AAF-BE64-34E4E0FE5657}" destId="{BF2BC798-952C-4D2B-B0E2-13CCE3C05287}" srcOrd="0" destOrd="0" presId="urn:microsoft.com/office/officeart/2005/8/layout/hList9"/>
    <dgm:cxn modelId="{E726E5D7-8595-4A73-84B6-7B56AB97F758}" type="presParOf" srcId="{C6E113E5-8D85-4AAF-BE64-34E4E0FE5657}" destId="{56490F9C-E9E0-4804-9416-386C94E7C86C}" srcOrd="1" destOrd="0" presId="urn:microsoft.com/office/officeart/2005/8/layout/hList9"/>
    <dgm:cxn modelId="{2B88CBB3-DF39-4305-91B0-050692EBA869}" type="presParOf" srcId="{56490F9C-E9E0-4804-9416-386C94E7C86C}" destId="{C36878E5-4103-4E31-AB38-8E43401A734B}" srcOrd="0" destOrd="0" presId="urn:microsoft.com/office/officeart/2005/8/layout/hList9"/>
    <dgm:cxn modelId="{D2C43C5D-5773-43A4-964B-432D92895C3D}" type="presParOf" srcId="{56490F9C-E9E0-4804-9416-386C94E7C86C}" destId="{BC95BAE8-DB2E-4500-8407-242BDD303267}" srcOrd="1" destOrd="0" presId="urn:microsoft.com/office/officeart/2005/8/layout/hList9"/>
    <dgm:cxn modelId="{96CD79ED-9B7B-4B66-9BEC-1162A38DF37D}" type="presParOf" srcId="{C6E113E5-8D85-4AAF-BE64-34E4E0FE5657}" destId="{90FA6077-CCB0-425A-98AB-D152EDB9EEA0}" srcOrd="2" destOrd="0" presId="urn:microsoft.com/office/officeart/2005/8/layout/hList9"/>
    <dgm:cxn modelId="{D7B29853-F9F3-4A7D-813F-1DF4D73EF4B8}" type="presParOf" srcId="{90FA6077-CCB0-425A-98AB-D152EDB9EEA0}" destId="{426162FF-832C-4C2F-BF1A-9E9B52E4E6CD}" srcOrd="0" destOrd="0" presId="urn:microsoft.com/office/officeart/2005/8/layout/hList9"/>
    <dgm:cxn modelId="{E818B4A6-D1E3-4F2A-AA86-014119D2FD5E}" type="presParOf" srcId="{90FA6077-CCB0-425A-98AB-D152EDB9EEA0}" destId="{6D403F32-F581-4764-BB3A-FBC26CF79FDF}" srcOrd="1" destOrd="0" presId="urn:microsoft.com/office/officeart/2005/8/layout/hList9"/>
    <dgm:cxn modelId="{27FEE2C8-0B3F-4221-8B5B-984657431856}" type="presParOf" srcId="{C6E113E5-8D85-4AAF-BE64-34E4E0FE5657}" destId="{ECC97CF2-B645-4744-8317-AD4DD16CB88E}" srcOrd="3" destOrd="0" presId="urn:microsoft.com/office/officeart/2005/8/layout/hList9"/>
    <dgm:cxn modelId="{E71FCAE2-E2EA-4CC0-9FB0-71D08494DFC7}" type="presParOf" srcId="{ECC97CF2-B645-4744-8317-AD4DD16CB88E}" destId="{DD689D69-250F-4C48-8CD6-EE67048F1201}" srcOrd="0" destOrd="0" presId="urn:microsoft.com/office/officeart/2005/8/layout/hList9"/>
    <dgm:cxn modelId="{B770643D-291B-481F-883B-613783AF8B0A}" type="presParOf" srcId="{ECC97CF2-B645-4744-8317-AD4DD16CB88E}" destId="{8ECDF1EC-7A10-420C-B580-318DDA034831}" srcOrd="1" destOrd="0" presId="urn:microsoft.com/office/officeart/2005/8/layout/hList9"/>
    <dgm:cxn modelId="{120759B8-A197-4C2B-B06C-0B65A342866D}" type="presParOf" srcId="{C6E113E5-8D85-4AAF-BE64-34E4E0FE5657}" destId="{901DE287-1138-4B04-A28D-45127AC68620}" srcOrd="4" destOrd="0" presId="urn:microsoft.com/office/officeart/2005/8/layout/hList9"/>
    <dgm:cxn modelId="{D9AD4174-1381-4D66-A0BC-A580C6824240}" type="presParOf" srcId="{901DE287-1138-4B04-A28D-45127AC68620}" destId="{933E8F1A-0FCE-432C-A859-9A9BF524548C}" srcOrd="0" destOrd="0" presId="urn:microsoft.com/office/officeart/2005/8/layout/hList9"/>
    <dgm:cxn modelId="{8E704546-EB4F-48F9-8E17-DB7E5A4FA7F5}" type="presParOf" srcId="{901DE287-1138-4B04-A28D-45127AC68620}" destId="{45AD99D5-B493-4222-B28B-F5D769A34A32}" srcOrd="1" destOrd="0" presId="urn:microsoft.com/office/officeart/2005/8/layout/hList9"/>
    <dgm:cxn modelId="{D4367D51-C3F6-4DB6-9D58-508AF60D2542}" type="presParOf" srcId="{C6E113E5-8D85-4AAF-BE64-34E4E0FE5657}" destId="{9EDC5614-1F83-4247-AFA3-6E0FDEA3E845}" srcOrd="5" destOrd="0" presId="urn:microsoft.com/office/officeart/2005/8/layout/hList9"/>
    <dgm:cxn modelId="{87BBAE4A-42F8-4947-B250-E8CFA3AA874D}" type="presParOf" srcId="{9EDC5614-1F83-4247-AFA3-6E0FDEA3E845}" destId="{FC237F07-33DA-4501-A137-BC0E24C6AB52}" srcOrd="0" destOrd="0" presId="urn:microsoft.com/office/officeart/2005/8/layout/hList9"/>
    <dgm:cxn modelId="{04B1A011-7337-4E60-9AB0-ACA91F1A8A46}" type="presParOf" srcId="{9EDC5614-1F83-4247-AFA3-6E0FDEA3E845}" destId="{97620035-E88E-4DE1-8D56-00751FCC4BEF}" srcOrd="1" destOrd="0" presId="urn:microsoft.com/office/officeart/2005/8/layout/hList9"/>
    <dgm:cxn modelId="{47280AF3-0A58-4CF9-BB29-C90CE2EFA084}" type="presParOf" srcId="{83E9327E-8919-48B9-BE0D-B2F96203B4D0}" destId="{49AA1B19-C5B9-4222-A6B0-71DF8898A607}" srcOrd="7" destOrd="0" presId="urn:microsoft.com/office/officeart/2005/8/layout/hList9"/>
    <dgm:cxn modelId="{4C747827-4CAC-41DC-B656-CA72B8290CB4}" type="presParOf" srcId="{83E9327E-8919-48B9-BE0D-B2F96203B4D0}" destId="{D2209257-5527-4692-B8B2-1673E424327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A01D95-4D22-4841-999F-C550D6095236}" type="doc">
      <dgm:prSet loTypeId="urn:microsoft.com/office/officeart/2005/8/layout/process3" loCatId="process" qsTypeId="urn:microsoft.com/office/officeart/2005/8/quickstyle/simple5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2ECEF84F-79AF-479D-963D-0E63BA865268}">
      <dgm:prSet phldrT="[Text]" custT="1"/>
      <dgm:spPr/>
      <dgm:t>
        <a:bodyPr/>
        <a:lstStyle/>
        <a:p>
          <a:pPr algn="r" rtl="1"/>
          <a:r>
            <a:rPr lang="fa-IR" sz="2400" b="1" i="0" dirty="0" smtClean="0">
              <a:cs typeface="B Titr" pitchFamily="2" charset="-78"/>
            </a:rPr>
            <a:t>راه کار رفع موانع درونی:</a:t>
          </a:r>
          <a:endParaRPr lang="en-US" sz="2400" b="1" i="0" dirty="0" smtClean="0">
            <a:cs typeface="B Titr" pitchFamily="2" charset="-78"/>
          </a:endParaRPr>
        </a:p>
      </dgm:t>
    </dgm:pt>
    <dgm:pt modelId="{2D803D8B-D736-4E18-A881-5E691F2648C1}" type="parTrans" cxnId="{D58E18D5-416E-47FC-942C-AE483B0D3943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FE37CBD6-2269-4E8B-8202-F4C60B1C38D7}" type="sibTrans" cxnId="{D58E18D5-416E-47FC-942C-AE483B0D3943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735E8C40-0EB9-43FA-AA9B-85531DF3AEC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1. واعظ درونی: </a:t>
          </a:r>
          <a:r>
            <a:rPr lang="fa-IR" b="0" dirty="0" smtClean="0"/>
            <a:t>واعظ من قلبه</a:t>
          </a:r>
          <a:endParaRPr lang="en-US" b="0" i="0" dirty="0">
            <a:cs typeface="B Traffic" pitchFamily="2" charset="-78"/>
          </a:endParaRPr>
        </a:p>
      </dgm:t>
    </dgm:pt>
    <dgm:pt modelId="{5956A8F1-212F-42E0-8504-5C3EC2325694}" type="parTrans" cxnId="{70A985AF-D93B-42E0-986B-F27711B7E5BA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B6F2F968-DF76-4669-AE71-48B629641239}" type="sibTrans" cxnId="{70A985AF-D93B-42E0-986B-F27711B7E5BA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E2EBBD07-3FE1-4199-8009-3A9D62E25779}">
      <dgm:prSet phldrT="[Text]" custT="1"/>
      <dgm:spPr/>
      <dgm:t>
        <a:bodyPr/>
        <a:lstStyle/>
        <a:p>
          <a:pPr algn="r" rtl="1"/>
          <a:r>
            <a:rPr lang="fa-IR" sz="2400" b="1" i="0" dirty="0" smtClean="0">
              <a:cs typeface="B Titr" pitchFamily="2" charset="-78"/>
            </a:rPr>
            <a:t>راه کار رفع موانع بیرونی: </a:t>
          </a:r>
          <a:endParaRPr lang="en-US" sz="2400" i="0" dirty="0">
            <a:cs typeface="B Titr" pitchFamily="2" charset="-78"/>
          </a:endParaRPr>
        </a:p>
      </dgm:t>
    </dgm:pt>
    <dgm:pt modelId="{5445DDF8-E62C-4C61-8A8D-699B3D6638B6}" type="parTrans" cxnId="{1764B668-9AFD-4152-B49E-04A1BBE8E1CE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8F30EFE6-32D8-49F0-B472-A26FC17BDEE7}" type="sibTrans" cxnId="{1764B668-9AFD-4152-B49E-04A1BBE8E1CE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96E4DA61-BFD1-45EE-A376-082CEA920EF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1. اتحاد و همدلی: </a:t>
          </a:r>
          <a:r>
            <a:rPr lang="fa-IR" b="0" i="0" dirty="0" smtClean="0"/>
            <a:t>كأنّهم بنيان مرصوص</a:t>
          </a:r>
          <a:endParaRPr lang="en-US" b="0" i="0" dirty="0">
            <a:cs typeface="B Traffic" pitchFamily="2" charset="-78"/>
          </a:endParaRPr>
        </a:p>
      </dgm:t>
    </dgm:pt>
    <dgm:pt modelId="{AEE1AFD3-7E09-4611-B91D-6788C5F72C26}" type="parTrans" cxnId="{0CE2D06E-908B-4665-9CBD-D848BAA8593E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123DA971-360B-4029-AA42-773DAB0F4181}" type="sibTrans" cxnId="{0CE2D06E-908B-4665-9CBD-D848BAA8593E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45A5DF19-87B2-40EE-A449-D74DD36ACA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2. مانع درونی: </a:t>
          </a:r>
          <a:r>
            <a:rPr lang="fa-IR" b="0" dirty="0" smtClean="0"/>
            <a:t>و زاجر من نفسه</a:t>
          </a:r>
          <a:endParaRPr lang="en-US" b="0" i="0" dirty="0">
            <a:cs typeface="B Traffic" pitchFamily="2" charset="-78"/>
          </a:endParaRPr>
        </a:p>
      </dgm:t>
    </dgm:pt>
    <dgm:pt modelId="{327D57A9-9686-47BB-8F91-DB92ABB53F2A}" type="parTrans" cxnId="{35979545-3E85-49F8-AED0-068EA13A8178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FEA65C77-842E-4302-A30B-66558AB10B2D}" type="sibTrans" cxnId="{35979545-3E85-49F8-AED0-068EA13A8178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22F6267A-98C1-40C5-B292-81089508C1E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3. واعظ بیرونی: </a:t>
          </a:r>
          <a:r>
            <a:rPr lang="fa-IR" b="0" dirty="0" smtClean="0"/>
            <a:t>و لم يكن له قرين مرشد</a:t>
          </a:r>
          <a:endParaRPr lang="en-US" b="0" i="0" dirty="0">
            <a:cs typeface="B Traffic" pitchFamily="2" charset="-78"/>
          </a:endParaRPr>
        </a:p>
      </dgm:t>
    </dgm:pt>
    <dgm:pt modelId="{350BA410-BEA2-415F-BC75-1B4CC1E78026}" type="parTrans" cxnId="{0B3AD0A5-5235-422C-BEB3-E7B4F3BE262D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3548EB77-F617-4795-ADDE-EA77597C303A}" type="sibTrans" cxnId="{0B3AD0A5-5235-422C-BEB3-E7B4F3BE262D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79780579-152E-4996-9644-18948D3DB0F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5. تقویت ایمان   </a:t>
          </a:r>
          <a:endParaRPr lang="en-US" i="0" dirty="0">
            <a:cs typeface="B Traffic" pitchFamily="2" charset="-78"/>
          </a:endParaRPr>
        </a:p>
      </dgm:t>
    </dgm:pt>
    <dgm:pt modelId="{6FBC1D3D-E376-42A6-AA9A-5A635FFA222E}" type="parTrans" cxnId="{13FC97BB-F939-42D2-938D-2D79943B6CFA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A44740BB-68F4-401B-837F-392EC0FC78BD}" type="sibTrans" cxnId="{13FC97BB-F939-42D2-938D-2D79943B6CFA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3D9901DE-8148-4ABD-B892-50848F5FAEF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4. تضرّع به درگاه پروردگار</a:t>
          </a:r>
          <a:endParaRPr lang="en-US" i="0" dirty="0">
            <a:cs typeface="B Traffic" pitchFamily="2" charset="-78"/>
          </a:endParaRPr>
        </a:p>
      </dgm:t>
    </dgm:pt>
    <dgm:pt modelId="{2396C67D-D285-42E2-84AF-30123A8B8FF2}" type="parTrans" cxnId="{B454E530-29FB-4409-B125-3150BA6A646B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9FF14237-56A6-40B6-A8C0-675489944C80}" type="sibTrans" cxnId="{B454E530-29FB-4409-B125-3150BA6A646B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3A1ECC9A-52DB-401F-8410-A75C0DCCD6B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>
            <a:spcAft>
              <a:spcPts val="1200"/>
            </a:spcAft>
          </a:pPr>
          <a:r>
            <a:rPr lang="fa-IR" b="1" i="0" dirty="0" smtClean="0">
              <a:cs typeface="B Traffic" pitchFamily="2" charset="-78"/>
            </a:rPr>
            <a:t>2. حضور در صحنه ی سیاست: </a:t>
          </a:r>
          <a:r>
            <a:rPr lang="fa-IR" b="0" i="0" dirty="0" smtClean="0"/>
            <a:t>راهپیمایی ها وانتخابات </a:t>
          </a:r>
          <a:endParaRPr lang="en-US" b="0" i="0" dirty="0">
            <a:cs typeface="B Traffic" pitchFamily="2" charset="-78"/>
          </a:endParaRPr>
        </a:p>
      </dgm:t>
    </dgm:pt>
    <dgm:pt modelId="{81CAD962-FCCE-4AB3-A798-1C8EC3AAC1E9}" type="parTrans" cxnId="{78365595-96CD-4998-8C36-C0558B90929F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B1174FB5-7C4F-4F8E-8271-EE3F297AAE31}" type="sibTrans" cxnId="{78365595-96CD-4998-8C36-C0558B90929F}">
      <dgm:prSet/>
      <dgm:spPr/>
      <dgm:t>
        <a:bodyPr/>
        <a:lstStyle/>
        <a:p>
          <a:pPr algn="r"/>
          <a:endParaRPr lang="en-US" i="0">
            <a:cs typeface="B Traffic" pitchFamily="2" charset="-78"/>
          </a:endParaRPr>
        </a:p>
      </dgm:t>
    </dgm:pt>
    <dgm:pt modelId="{5744F9C2-067F-438B-A7DA-653A75C0B97F}" type="pres">
      <dgm:prSet presAssocID="{B2A01D95-4D22-4841-999F-C550D6095236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5675A-E672-4A07-904D-D1AAEF68006D}" type="pres">
      <dgm:prSet presAssocID="{2ECEF84F-79AF-479D-963D-0E63BA865268}" presName="composite" presStyleCnt="0"/>
      <dgm:spPr/>
    </dgm:pt>
    <dgm:pt modelId="{4DF1BF46-FAED-4B92-BA25-B6B1655B3621}" type="pres">
      <dgm:prSet presAssocID="{2ECEF84F-79AF-479D-963D-0E63BA86526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8422A-8AE6-456B-B0F5-E1E2E5F75754}" type="pres">
      <dgm:prSet presAssocID="{2ECEF84F-79AF-479D-963D-0E63BA865268}" presName="parSh" presStyleLbl="node1" presStyleIdx="0" presStyleCnt="2" custScaleX="150793"/>
      <dgm:spPr/>
      <dgm:t>
        <a:bodyPr/>
        <a:lstStyle/>
        <a:p>
          <a:endParaRPr lang="en-US"/>
        </a:p>
      </dgm:t>
    </dgm:pt>
    <dgm:pt modelId="{70427A06-5260-4D70-A0D5-75235E035B7F}" type="pres">
      <dgm:prSet presAssocID="{2ECEF84F-79AF-479D-963D-0E63BA865268}" presName="desTx" presStyleLbl="fgAcc1" presStyleIdx="0" presStyleCnt="2" custScaleX="150447" custScaleY="89048" custLinFactNeighborX="18756" custLinFactNeighborY="-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15DCE-67FA-474A-8922-D41D711DA846}" type="pres">
      <dgm:prSet presAssocID="{FE37CBD6-2269-4E8B-8202-F4C60B1C38D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522D2CD-95BF-4B74-95DD-06874E89005F}" type="pres">
      <dgm:prSet presAssocID="{FE37CBD6-2269-4E8B-8202-F4C60B1C38D7}" presName="connTx" presStyleLbl="sibTrans2D1" presStyleIdx="0" presStyleCnt="1"/>
      <dgm:spPr/>
      <dgm:t>
        <a:bodyPr/>
        <a:lstStyle/>
        <a:p>
          <a:endParaRPr lang="en-US"/>
        </a:p>
      </dgm:t>
    </dgm:pt>
    <dgm:pt modelId="{C5555E27-9735-4D38-B23C-D9E69E0C25CF}" type="pres">
      <dgm:prSet presAssocID="{E2EBBD07-3FE1-4199-8009-3A9D62E25779}" presName="composite" presStyleCnt="0"/>
      <dgm:spPr/>
    </dgm:pt>
    <dgm:pt modelId="{60861EE7-B765-4542-AEDE-87B4A44192F7}" type="pres">
      <dgm:prSet presAssocID="{E2EBBD07-3FE1-4199-8009-3A9D62E2577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35948-7F7A-41FE-B7A1-3D7D75135216}" type="pres">
      <dgm:prSet presAssocID="{E2EBBD07-3FE1-4199-8009-3A9D62E25779}" presName="parSh" presStyleLbl="node1" presStyleIdx="1" presStyleCnt="2" custScaleX="154640"/>
      <dgm:spPr/>
      <dgm:t>
        <a:bodyPr/>
        <a:lstStyle/>
        <a:p>
          <a:endParaRPr lang="en-US"/>
        </a:p>
      </dgm:t>
    </dgm:pt>
    <dgm:pt modelId="{5C708EC3-8A52-40C0-9BA2-4F1A25F43B44}" type="pres">
      <dgm:prSet presAssocID="{E2EBBD07-3FE1-4199-8009-3A9D62E25779}" presName="desTx" presStyleLbl="fgAcc1" presStyleIdx="1" presStyleCnt="2" custScaleX="154935" custScaleY="89048" custLinFactNeighborX="17434" custLinFactNeighborY="-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06CA9-07DD-48D3-B84F-E173AAC87CD5}" type="presOf" srcId="{E2EBBD07-3FE1-4199-8009-3A9D62E25779}" destId="{88935948-7F7A-41FE-B7A1-3D7D75135216}" srcOrd="1" destOrd="0" presId="urn:microsoft.com/office/officeart/2005/8/layout/process3"/>
    <dgm:cxn modelId="{9BBDD58F-B7F1-4EAC-8217-180145FF78B9}" type="presOf" srcId="{2ECEF84F-79AF-479D-963D-0E63BA865268}" destId="{3618422A-8AE6-456B-B0F5-E1E2E5F75754}" srcOrd="1" destOrd="0" presId="urn:microsoft.com/office/officeart/2005/8/layout/process3"/>
    <dgm:cxn modelId="{B838D7E1-7FE0-49D2-9D81-C788DF639299}" type="presOf" srcId="{79780579-152E-4996-9644-18948D3DB0FF}" destId="{70427A06-5260-4D70-A0D5-75235E035B7F}" srcOrd="0" destOrd="4" presId="urn:microsoft.com/office/officeart/2005/8/layout/process3"/>
    <dgm:cxn modelId="{78365595-96CD-4998-8C36-C0558B90929F}" srcId="{E2EBBD07-3FE1-4199-8009-3A9D62E25779}" destId="{3A1ECC9A-52DB-401F-8410-A75C0DCCD6B0}" srcOrd="1" destOrd="0" parTransId="{81CAD962-FCCE-4AB3-A798-1C8EC3AAC1E9}" sibTransId="{B1174FB5-7C4F-4F8E-8271-EE3F297AAE31}"/>
    <dgm:cxn modelId="{B719FC9D-9DF3-40DB-BE61-AA90FECFB962}" type="presOf" srcId="{FE37CBD6-2269-4E8B-8202-F4C60B1C38D7}" destId="{6522D2CD-95BF-4B74-95DD-06874E89005F}" srcOrd="1" destOrd="0" presId="urn:microsoft.com/office/officeart/2005/8/layout/process3"/>
    <dgm:cxn modelId="{13FC97BB-F939-42D2-938D-2D79943B6CFA}" srcId="{2ECEF84F-79AF-479D-963D-0E63BA865268}" destId="{79780579-152E-4996-9644-18948D3DB0FF}" srcOrd="4" destOrd="0" parTransId="{6FBC1D3D-E376-42A6-AA9A-5A635FFA222E}" sibTransId="{A44740BB-68F4-401B-837F-392EC0FC78BD}"/>
    <dgm:cxn modelId="{35895FF8-1A19-48CE-9EEE-3AA013CEE275}" type="presOf" srcId="{B2A01D95-4D22-4841-999F-C550D6095236}" destId="{5744F9C2-067F-438B-A7DA-653A75C0B97F}" srcOrd="0" destOrd="0" presId="urn:microsoft.com/office/officeart/2005/8/layout/process3"/>
    <dgm:cxn modelId="{D58E18D5-416E-47FC-942C-AE483B0D3943}" srcId="{B2A01D95-4D22-4841-999F-C550D6095236}" destId="{2ECEF84F-79AF-479D-963D-0E63BA865268}" srcOrd="0" destOrd="0" parTransId="{2D803D8B-D736-4E18-A881-5E691F2648C1}" sibTransId="{FE37CBD6-2269-4E8B-8202-F4C60B1C38D7}"/>
    <dgm:cxn modelId="{00581C99-A3F4-4A84-AE24-58004D38E6D2}" type="presOf" srcId="{3D9901DE-8148-4ABD-B892-50848F5FAEFE}" destId="{70427A06-5260-4D70-A0D5-75235E035B7F}" srcOrd="0" destOrd="3" presId="urn:microsoft.com/office/officeart/2005/8/layout/process3"/>
    <dgm:cxn modelId="{5FC0D866-135F-4BDA-B9ED-0E43F57C0B14}" type="presOf" srcId="{2ECEF84F-79AF-479D-963D-0E63BA865268}" destId="{4DF1BF46-FAED-4B92-BA25-B6B1655B3621}" srcOrd="0" destOrd="0" presId="urn:microsoft.com/office/officeart/2005/8/layout/process3"/>
    <dgm:cxn modelId="{BCE03FF0-DD20-4C77-82A4-88315B2EFC9A}" type="presOf" srcId="{22F6267A-98C1-40C5-B292-81089508C1E2}" destId="{70427A06-5260-4D70-A0D5-75235E035B7F}" srcOrd="0" destOrd="2" presId="urn:microsoft.com/office/officeart/2005/8/layout/process3"/>
    <dgm:cxn modelId="{0B3AD0A5-5235-422C-BEB3-E7B4F3BE262D}" srcId="{2ECEF84F-79AF-479D-963D-0E63BA865268}" destId="{22F6267A-98C1-40C5-B292-81089508C1E2}" srcOrd="2" destOrd="0" parTransId="{350BA410-BEA2-415F-BC75-1B4CC1E78026}" sibTransId="{3548EB77-F617-4795-ADDE-EA77597C303A}"/>
    <dgm:cxn modelId="{87D46DDA-F1B9-4142-BC05-94A1263D1D27}" type="presOf" srcId="{735E8C40-0EB9-43FA-AA9B-85531DF3AEC3}" destId="{70427A06-5260-4D70-A0D5-75235E035B7F}" srcOrd="0" destOrd="0" presId="urn:microsoft.com/office/officeart/2005/8/layout/process3"/>
    <dgm:cxn modelId="{A79ACDFD-E754-4783-99C7-3DEA6766878B}" type="presOf" srcId="{E2EBBD07-3FE1-4199-8009-3A9D62E25779}" destId="{60861EE7-B765-4542-AEDE-87B4A44192F7}" srcOrd="0" destOrd="0" presId="urn:microsoft.com/office/officeart/2005/8/layout/process3"/>
    <dgm:cxn modelId="{003730A0-13AB-4F70-991D-820EFA9E7255}" type="presOf" srcId="{45A5DF19-87B2-40EE-A449-D74DD36ACA3A}" destId="{70427A06-5260-4D70-A0D5-75235E035B7F}" srcOrd="0" destOrd="1" presId="urn:microsoft.com/office/officeart/2005/8/layout/process3"/>
    <dgm:cxn modelId="{0CE2D06E-908B-4665-9CBD-D848BAA8593E}" srcId="{E2EBBD07-3FE1-4199-8009-3A9D62E25779}" destId="{96E4DA61-BFD1-45EE-A376-082CEA920EF8}" srcOrd="0" destOrd="0" parTransId="{AEE1AFD3-7E09-4611-B91D-6788C5F72C26}" sibTransId="{123DA971-360B-4029-AA42-773DAB0F4181}"/>
    <dgm:cxn modelId="{6F2B8C26-53D3-4A0A-B949-7A89119F3DEF}" type="presOf" srcId="{FE37CBD6-2269-4E8B-8202-F4C60B1C38D7}" destId="{35F15DCE-67FA-474A-8922-D41D711DA846}" srcOrd="0" destOrd="0" presId="urn:microsoft.com/office/officeart/2005/8/layout/process3"/>
    <dgm:cxn modelId="{70A985AF-D93B-42E0-986B-F27711B7E5BA}" srcId="{2ECEF84F-79AF-479D-963D-0E63BA865268}" destId="{735E8C40-0EB9-43FA-AA9B-85531DF3AEC3}" srcOrd="0" destOrd="0" parTransId="{5956A8F1-212F-42E0-8504-5C3EC2325694}" sibTransId="{B6F2F968-DF76-4669-AE71-48B629641239}"/>
    <dgm:cxn modelId="{B454E530-29FB-4409-B125-3150BA6A646B}" srcId="{2ECEF84F-79AF-479D-963D-0E63BA865268}" destId="{3D9901DE-8148-4ABD-B892-50848F5FAEFE}" srcOrd="3" destOrd="0" parTransId="{2396C67D-D285-42E2-84AF-30123A8B8FF2}" sibTransId="{9FF14237-56A6-40B6-A8C0-675489944C80}"/>
    <dgm:cxn modelId="{35979545-3E85-49F8-AED0-068EA13A8178}" srcId="{2ECEF84F-79AF-479D-963D-0E63BA865268}" destId="{45A5DF19-87B2-40EE-A449-D74DD36ACA3A}" srcOrd="1" destOrd="0" parTransId="{327D57A9-9686-47BB-8F91-DB92ABB53F2A}" sibTransId="{FEA65C77-842E-4302-A30B-66558AB10B2D}"/>
    <dgm:cxn modelId="{1D9D427A-C563-4F7A-9DE1-08175ABB88B8}" type="presOf" srcId="{3A1ECC9A-52DB-401F-8410-A75C0DCCD6B0}" destId="{5C708EC3-8A52-40C0-9BA2-4F1A25F43B44}" srcOrd="0" destOrd="1" presId="urn:microsoft.com/office/officeart/2005/8/layout/process3"/>
    <dgm:cxn modelId="{1764B668-9AFD-4152-B49E-04A1BBE8E1CE}" srcId="{B2A01D95-4D22-4841-999F-C550D6095236}" destId="{E2EBBD07-3FE1-4199-8009-3A9D62E25779}" srcOrd="1" destOrd="0" parTransId="{5445DDF8-E62C-4C61-8A8D-699B3D6638B6}" sibTransId="{8F30EFE6-32D8-49F0-B472-A26FC17BDEE7}"/>
    <dgm:cxn modelId="{532E7646-AC84-481E-BD10-6DE203053831}" type="presOf" srcId="{96E4DA61-BFD1-45EE-A376-082CEA920EF8}" destId="{5C708EC3-8A52-40C0-9BA2-4F1A25F43B44}" srcOrd="0" destOrd="0" presId="urn:microsoft.com/office/officeart/2005/8/layout/process3"/>
    <dgm:cxn modelId="{3F7ABBA4-7196-4216-9969-935E54FEEBC7}" type="presParOf" srcId="{5744F9C2-067F-438B-A7DA-653A75C0B97F}" destId="{E3B5675A-E672-4A07-904D-D1AAEF68006D}" srcOrd="0" destOrd="0" presId="urn:microsoft.com/office/officeart/2005/8/layout/process3"/>
    <dgm:cxn modelId="{80E8575A-5839-453C-B16B-6262E7EA4178}" type="presParOf" srcId="{E3B5675A-E672-4A07-904D-D1AAEF68006D}" destId="{4DF1BF46-FAED-4B92-BA25-B6B1655B3621}" srcOrd="0" destOrd="0" presId="urn:microsoft.com/office/officeart/2005/8/layout/process3"/>
    <dgm:cxn modelId="{4C030AFE-E2E7-4274-9BEA-533C7826D35D}" type="presParOf" srcId="{E3B5675A-E672-4A07-904D-D1AAEF68006D}" destId="{3618422A-8AE6-456B-B0F5-E1E2E5F75754}" srcOrd="1" destOrd="0" presId="urn:microsoft.com/office/officeart/2005/8/layout/process3"/>
    <dgm:cxn modelId="{C1312612-0E2D-4AB5-BE63-6ADDB8DFBBF4}" type="presParOf" srcId="{E3B5675A-E672-4A07-904D-D1AAEF68006D}" destId="{70427A06-5260-4D70-A0D5-75235E035B7F}" srcOrd="2" destOrd="0" presId="urn:microsoft.com/office/officeart/2005/8/layout/process3"/>
    <dgm:cxn modelId="{2F0E08CF-5584-480A-A33D-F1657FBEB7E4}" type="presParOf" srcId="{5744F9C2-067F-438B-A7DA-653A75C0B97F}" destId="{35F15DCE-67FA-474A-8922-D41D711DA846}" srcOrd="1" destOrd="0" presId="urn:microsoft.com/office/officeart/2005/8/layout/process3"/>
    <dgm:cxn modelId="{0C235FB8-6347-4230-85BF-1FA2FE42AF98}" type="presParOf" srcId="{35F15DCE-67FA-474A-8922-D41D711DA846}" destId="{6522D2CD-95BF-4B74-95DD-06874E89005F}" srcOrd="0" destOrd="0" presId="urn:microsoft.com/office/officeart/2005/8/layout/process3"/>
    <dgm:cxn modelId="{54EEB944-FDE6-49B0-8585-AD7CCF913A5B}" type="presParOf" srcId="{5744F9C2-067F-438B-A7DA-653A75C0B97F}" destId="{C5555E27-9735-4D38-B23C-D9E69E0C25CF}" srcOrd="2" destOrd="0" presId="urn:microsoft.com/office/officeart/2005/8/layout/process3"/>
    <dgm:cxn modelId="{BF516F51-BF30-4166-960D-6B4F1383B834}" type="presParOf" srcId="{C5555E27-9735-4D38-B23C-D9E69E0C25CF}" destId="{60861EE7-B765-4542-AEDE-87B4A44192F7}" srcOrd="0" destOrd="0" presId="urn:microsoft.com/office/officeart/2005/8/layout/process3"/>
    <dgm:cxn modelId="{2AC2CB3B-D10A-4724-852D-C871FB51FEFC}" type="presParOf" srcId="{C5555E27-9735-4D38-B23C-D9E69E0C25CF}" destId="{88935948-7F7A-41FE-B7A1-3D7D75135216}" srcOrd="1" destOrd="0" presId="urn:microsoft.com/office/officeart/2005/8/layout/process3"/>
    <dgm:cxn modelId="{3AB94A91-8AAC-441B-A5F0-2DC2EB61D340}" type="presParOf" srcId="{C5555E27-9735-4D38-B23C-D9E69E0C25CF}" destId="{5C708EC3-8A52-40C0-9BA2-4F1A25F43B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F5FDE-D7EA-4BAE-BF04-B563E43C4CCE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2A49225-A9F1-4BA3-9107-48809874AC46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1. رشد و تعالی همه جانبه اعضای پایگاه در زمینه های معنوی، اجتماعی، سیاسی، فرهنگی و .....</a:t>
          </a:r>
          <a:endParaRPr lang="en-US" sz="1800" dirty="0">
            <a:cs typeface="B Traffic" pitchFamily="2" charset="-78"/>
          </a:endParaRPr>
        </a:p>
      </dgm:t>
    </dgm:pt>
    <dgm:pt modelId="{B2AD797D-C14E-47C8-841D-08E3C9E5436A}" type="parTrans" cxnId="{EBFA7A89-0BB6-4DCC-B822-370A06664B57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6A85BEC9-5A36-47B2-AAE1-9DE883627D73}" type="sibTrans" cxnId="{EBFA7A89-0BB6-4DCC-B822-370A06664B57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AF5D62BC-9CB6-46CE-8ADA-6990656859B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2. شناسایی و رشد استعدادها و استفاده از ظرفیت های همه اقشار خصوصا جوانان و نوجوانان </a:t>
          </a:r>
          <a:endParaRPr lang="en-US" sz="1800" dirty="0">
            <a:cs typeface="B Traffic" pitchFamily="2" charset="-78"/>
          </a:endParaRPr>
        </a:p>
      </dgm:t>
    </dgm:pt>
    <dgm:pt modelId="{FF5E4FAF-C219-4CAD-9A61-934257D2CD9B}" type="parTrans" cxnId="{CCBD6AE9-4C63-4BE3-B9AA-04B5A2DE46D0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C72317B3-01C8-4E53-88AE-9BE8868D5B58}" type="sibTrans" cxnId="{CCBD6AE9-4C63-4BE3-B9AA-04B5A2DE46D0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E9466094-779D-42BB-ACA3-BA4580EBCC37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3. پرداختن به مبانی و اصول تربیتی ، معرفتی و بصیرتی افراد</a:t>
          </a:r>
          <a:endParaRPr lang="en-US" sz="1800" dirty="0">
            <a:cs typeface="B Traffic" pitchFamily="2" charset="-78"/>
          </a:endParaRPr>
        </a:p>
      </dgm:t>
    </dgm:pt>
    <dgm:pt modelId="{A1C56028-A4C4-4909-882B-22E178CE96C9}" type="parTrans" cxnId="{9429B82E-2B52-4AED-B630-48941C2EB12B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7150527D-F32F-4A2B-845C-21CB222ACF3E}" type="sibTrans" cxnId="{9429B82E-2B52-4AED-B630-48941C2EB12B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0431308D-3288-4938-AB2B-5B824A9ED903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4. عمق بخشی افراد در تمام زمینه ها خصوصا مباحث تربیتی ، معرفتی و بصیرتی </a:t>
          </a:r>
          <a:endParaRPr lang="en-US" sz="1800" dirty="0">
            <a:cs typeface="B Traffic" pitchFamily="2" charset="-78"/>
          </a:endParaRPr>
        </a:p>
      </dgm:t>
    </dgm:pt>
    <dgm:pt modelId="{E720B6AC-AFC5-470E-82E3-9D25A0955FB7}" type="parTrans" cxnId="{76CC6A42-0091-43D0-9A16-8D5270EFCF6C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B575DC12-1A18-4B48-B245-572E30BC6D88}" type="sibTrans" cxnId="{76CC6A42-0091-43D0-9A16-8D5270EFCF6C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8BEAA416-3888-411A-A405-D2F8180F02C0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5. افزايش آمادگی دفاعی و نظامی </a:t>
          </a:r>
          <a:endParaRPr lang="en-US" sz="1800" dirty="0">
            <a:cs typeface="B Traffic" pitchFamily="2" charset="-78"/>
          </a:endParaRPr>
        </a:p>
      </dgm:t>
    </dgm:pt>
    <dgm:pt modelId="{10EB6777-625D-4A2A-AD8B-8E75FDC6E43E}" type="parTrans" cxnId="{621E6B1F-7E1E-4C7F-9C32-E9EDB1EA0EC1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C34242F3-3C88-4580-AC07-90B0A76D9E42}" type="sibTrans" cxnId="{621E6B1F-7E1E-4C7F-9C32-E9EDB1EA0EC1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F5EBE0D3-DAD6-4893-B3E9-218427E5FECE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Traffic" pitchFamily="2" charset="-78"/>
            </a:rPr>
            <a:t>6. کادرسازی برای اسلام و انقلاب </a:t>
          </a:r>
          <a:endParaRPr lang="en-US" sz="1800" dirty="0">
            <a:cs typeface="B Traffic" pitchFamily="2" charset="-78"/>
          </a:endParaRPr>
        </a:p>
      </dgm:t>
    </dgm:pt>
    <dgm:pt modelId="{DC64718A-011E-4BCE-A53B-0778F75215EE}" type="parTrans" cxnId="{52A40450-0AB7-4473-AFE6-6EC684FB7C13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CD26CC71-D201-4A9B-BEEC-5397D3EEAA27}" type="sibTrans" cxnId="{52A40450-0AB7-4473-AFE6-6EC684FB7C13}">
      <dgm:prSet/>
      <dgm:spPr/>
      <dgm:t>
        <a:bodyPr/>
        <a:lstStyle/>
        <a:p>
          <a:pPr rtl="1"/>
          <a:endParaRPr lang="en-US" sz="1800">
            <a:cs typeface="B Traffic" pitchFamily="2" charset="-78"/>
          </a:endParaRPr>
        </a:p>
      </dgm:t>
    </dgm:pt>
    <dgm:pt modelId="{0DE77282-9003-43D8-8DB8-E25DA71255A8}" type="pres">
      <dgm:prSet presAssocID="{DBBF5FDE-D7EA-4BAE-BF04-B563E43C4C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3474A7-BDAC-4057-8D36-A124B433D27A}" type="pres">
      <dgm:prSet presAssocID="{22A49225-A9F1-4BA3-9107-48809874AC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501BF-E2F7-449C-96B5-0283ED70617C}" type="pres">
      <dgm:prSet presAssocID="{6A85BEC9-5A36-47B2-AAE1-9DE883627D73}" presName="spacer" presStyleCnt="0"/>
      <dgm:spPr/>
    </dgm:pt>
    <dgm:pt modelId="{2D5B5048-257F-4E22-8E34-4EE8D6E8EA05}" type="pres">
      <dgm:prSet presAssocID="{AF5D62BC-9CB6-46CE-8ADA-6990656859B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DCBFA-C46A-432A-8BC0-038523CE692E}" type="pres">
      <dgm:prSet presAssocID="{C72317B3-01C8-4E53-88AE-9BE8868D5B58}" presName="spacer" presStyleCnt="0"/>
      <dgm:spPr/>
    </dgm:pt>
    <dgm:pt modelId="{0EF8C4AB-993B-43CB-9F66-BA81F85ADFD6}" type="pres">
      <dgm:prSet presAssocID="{E9466094-779D-42BB-ACA3-BA4580EBCC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F15A4-2B53-4EB8-B7E5-47DC55BE65CA}" type="pres">
      <dgm:prSet presAssocID="{7150527D-F32F-4A2B-845C-21CB222ACF3E}" presName="spacer" presStyleCnt="0"/>
      <dgm:spPr/>
    </dgm:pt>
    <dgm:pt modelId="{703EE0E7-D708-4096-8818-6729086843A0}" type="pres">
      <dgm:prSet presAssocID="{0431308D-3288-4938-AB2B-5B824A9ED9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7AE47-5BEC-46B7-BEC1-C89859A96BE4}" type="pres">
      <dgm:prSet presAssocID="{B575DC12-1A18-4B48-B245-572E30BC6D88}" presName="spacer" presStyleCnt="0"/>
      <dgm:spPr/>
    </dgm:pt>
    <dgm:pt modelId="{F31B78EA-6D88-4A5E-B447-1E4306E0220A}" type="pres">
      <dgm:prSet presAssocID="{8BEAA416-3888-411A-A405-D2F8180F02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359B1-F7BA-4D57-80E0-2FCCC01B574E}" type="pres">
      <dgm:prSet presAssocID="{C34242F3-3C88-4580-AC07-90B0A76D9E42}" presName="spacer" presStyleCnt="0"/>
      <dgm:spPr/>
    </dgm:pt>
    <dgm:pt modelId="{E18F3A5F-0E7A-43EC-BECF-E8147FFB0643}" type="pres">
      <dgm:prSet presAssocID="{F5EBE0D3-DAD6-4893-B3E9-218427E5FE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D6AE9-4C63-4BE3-B9AA-04B5A2DE46D0}" srcId="{DBBF5FDE-D7EA-4BAE-BF04-B563E43C4CCE}" destId="{AF5D62BC-9CB6-46CE-8ADA-6990656859BF}" srcOrd="1" destOrd="0" parTransId="{FF5E4FAF-C219-4CAD-9A61-934257D2CD9B}" sibTransId="{C72317B3-01C8-4E53-88AE-9BE8868D5B58}"/>
    <dgm:cxn modelId="{621E6B1F-7E1E-4C7F-9C32-E9EDB1EA0EC1}" srcId="{DBBF5FDE-D7EA-4BAE-BF04-B563E43C4CCE}" destId="{8BEAA416-3888-411A-A405-D2F8180F02C0}" srcOrd="4" destOrd="0" parTransId="{10EB6777-625D-4A2A-AD8B-8E75FDC6E43E}" sibTransId="{C34242F3-3C88-4580-AC07-90B0A76D9E42}"/>
    <dgm:cxn modelId="{25175A4A-BA2F-4F75-AF69-4D1B00CB6BDB}" type="presOf" srcId="{E9466094-779D-42BB-ACA3-BA4580EBCC37}" destId="{0EF8C4AB-993B-43CB-9F66-BA81F85ADFD6}" srcOrd="0" destOrd="0" presId="urn:microsoft.com/office/officeart/2005/8/layout/vList2"/>
    <dgm:cxn modelId="{E8603DA9-5C3A-427D-914F-7E3024EF6DE5}" type="presOf" srcId="{AF5D62BC-9CB6-46CE-8ADA-6990656859BF}" destId="{2D5B5048-257F-4E22-8E34-4EE8D6E8EA05}" srcOrd="0" destOrd="0" presId="urn:microsoft.com/office/officeart/2005/8/layout/vList2"/>
    <dgm:cxn modelId="{5D46F85E-58DD-4A1C-BF8D-6E18C979E093}" type="presOf" srcId="{DBBF5FDE-D7EA-4BAE-BF04-B563E43C4CCE}" destId="{0DE77282-9003-43D8-8DB8-E25DA71255A8}" srcOrd="0" destOrd="0" presId="urn:microsoft.com/office/officeart/2005/8/layout/vList2"/>
    <dgm:cxn modelId="{68EC24E9-3110-4CAE-AA1F-25BE481D4A78}" type="presOf" srcId="{8BEAA416-3888-411A-A405-D2F8180F02C0}" destId="{F31B78EA-6D88-4A5E-B447-1E4306E0220A}" srcOrd="0" destOrd="0" presId="urn:microsoft.com/office/officeart/2005/8/layout/vList2"/>
    <dgm:cxn modelId="{F023B6D7-17CA-4599-919D-B8BBFA8F783B}" type="presOf" srcId="{0431308D-3288-4938-AB2B-5B824A9ED903}" destId="{703EE0E7-D708-4096-8818-6729086843A0}" srcOrd="0" destOrd="0" presId="urn:microsoft.com/office/officeart/2005/8/layout/vList2"/>
    <dgm:cxn modelId="{52A40450-0AB7-4473-AFE6-6EC684FB7C13}" srcId="{DBBF5FDE-D7EA-4BAE-BF04-B563E43C4CCE}" destId="{F5EBE0D3-DAD6-4893-B3E9-218427E5FECE}" srcOrd="5" destOrd="0" parTransId="{DC64718A-011E-4BCE-A53B-0778F75215EE}" sibTransId="{CD26CC71-D201-4A9B-BEEC-5397D3EEAA27}"/>
    <dgm:cxn modelId="{9429B82E-2B52-4AED-B630-48941C2EB12B}" srcId="{DBBF5FDE-D7EA-4BAE-BF04-B563E43C4CCE}" destId="{E9466094-779D-42BB-ACA3-BA4580EBCC37}" srcOrd="2" destOrd="0" parTransId="{A1C56028-A4C4-4909-882B-22E178CE96C9}" sibTransId="{7150527D-F32F-4A2B-845C-21CB222ACF3E}"/>
    <dgm:cxn modelId="{EBFA7A89-0BB6-4DCC-B822-370A06664B57}" srcId="{DBBF5FDE-D7EA-4BAE-BF04-B563E43C4CCE}" destId="{22A49225-A9F1-4BA3-9107-48809874AC46}" srcOrd="0" destOrd="0" parTransId="{B2AD797D-C14E-47C8-841D-08E3C9E5436A}" sibTransId="{6A85BEC9-5A36-47B2-AAE1-9DE883627D73}"/>
    <dgm:cxn modelId="{DC1F22D8-CF3A-47FC-953C-EF0AB861B717}" type="presOf" srcId="{F5EBE0D3-DAD6-4893-B3E9-218427E5FECE}" destId="{E18F3A5F-0E7A-43EC-BECF-E8147FFB0643}" srcOrd="0" destOrd="0" presId="urn:microsoft.com/office/officeart/2005/8/layout/vList2"/>
    <dgm:cxn modelId="{76CC6A42-0091-43D0-9A16-8D5270EFCF6C}" srcId="{DBBF5FDE-D7EA-4BAE-BF04-B563E43C4CCE}" destId="{0431308D-3288-4938-AB2B-5B824A9ED903}" srcOrd="3" destOrd="0" parTransId="{E720B6AC-AFC5-470E-82E3-9D25A0955FB7}" sibTransId="{B575DC12-1A18-4B48-B245-572E30BC6D88}"/>
    <dgm:cxn modelId="{565B10BB-E2AC-48CC-8BD1-D4BC23690587}" type="presOf" srcId="{22A49225-A9F1-4BA3-9107-48809874AC46}" destId="{3A3474A7-BDAC-4057-8D36-A124B433D27A}" srcOrd="0" destOrd="0" presId="urn:microsoft.com/office/officeart/2005/8/layout/vList2"/>
    <dgm:cxn modelId="{10203A51-805F-42FC-88AD-997FB0A9D56C}" type="presParOf" srcId="{0DE77282-9003-43D8-8DB8-E25DA71255A8}" destId="{3A3474A7-BDAC-4057-8D36-A124B433D27A}" srcOrd="0" destOrd="0" presId="urn:microsoft.com/office/officeart/2005/8/layout/vList2"/>
    <dgm:cxn modelId="{09155D77-0A44-41CF-8CC6-6D5B6E080441}" type="presParOf" srcId="{0DE77282-9003-43D8-8DB8-E25DA71255A8}" destId="{09D501BF-E2F7-449C-96B5-0283ED70617C}" srcOrd="1" destOrd="0" presId="urn:microsoft.com/office/officeart/2005/8/layout/vList2"/>
    <dgm:cxn modelId="{2774FFDC-4727-40F2-BECD-59E58A1EC3FD}" type="presParOf" srcId="{0DE77282-9003-43D8-8DB8-E25DA71255A8}" destId="{2D5B5048-257F-4E22-8E34-4EE8D6E8EA05}" srcOrd="2" destOrd="0" presId="urn:microsoft.com/office/officeart/2005/8/layout/vList2"/>
    <dgm:cxn modelId="{A212E1FF-5EF4-4706-9856-B9F2B2E22D1E}" type="presParOf" srcId="{0DE77282-9003-43D8-8DB8-E25DA71255A8}" destId="{3E8DCBFA-C46A-432A-8BC0-038523CE692E}" srcOrd="3" destOrd="0" presId="urn:microsoft.com/office/officeart/2005/8/layout/vList2"/>
    <dgm:cxn modelId="{5961D39C-1E41-4CFA-A309-B4E8F0F52AF5}" type="presParOf" srcId="{0DE77282-9003-43D8-8DB8-E25DA71255A8}" destId="{0EF8C4AB-993B-43CB-9F66-BA81F85ADFD6}" srcOrd="4" destOrd="0" presId="urn:microsoft.com/office/officeart/2005/8/layout/vList2"/>
    <dgm:cxn modelId="{6D3CC25D-7BA7-4C07-86AF-21E5C9881031}" type="presParOf" srcId="{0DE77282-9003-43D8-8DB8-E25DA71255A8}" destId="{2B5F15A4-2B53-4EB8-B7E5-47DC55BE65CA}" srcOrd="5" destOrd="0" presId="urn:microsoft.com/office/officeart/2005/8/layout/vList2"/>
    <dgm:cxn modelId="{6399CAB9-57BB-4F28-8777-EB238DBF8669}" type="presParOf" srcId="{0DE77282-9003-43D8-8DB8-E25DA71255A8}" destId="{703EE0E7-D708-4096-8818-6729086843A0}" srcOrd="6" destOrd="0" presId="urn:microsoft.com/office/officeart/2005/8/layout/vList2"/>
    <dgm:cxn modelId="{B0108196-FCF5-43AA-9782-48401A4F12B8}" type="presParOf" srcId="{0DE77282-9003-43D8-8DB8-E25DA71255A8}" destId="{4917AE47-5BEC-46B7-BEC1-C89859A96BE4}" srcOrd="7" destOrd="0" presId="urn:microsoft.com/office/officeart/2005/8/layout/vList2"/>
    <dgm:cxn modelId="{0A5A16B0-8001-4571-9800-54A6466BE0CC}" type="presParOf" srcId="{0DE77282-9003-43D8-8DB8-E25DA71255A8}" destId="{F31B78EA-6D88-4A5E-B447-1E4306E0220A}" srcOrd="8" destOrd="0" presId="urn:microsoft.com/office/officeart/2005/8/layout/vList2"/>
    <dgm:cxn modelId="{DC421D74-6EAA-406B-AF6C-55DAB6FC15DA}" type="presParOf" srcId="{0DE77282-9003-43D8-8DB8-E25DA71255A8}" destId="{B75359B1-F7BA-4D57-80E0-2FCCC01B574E}" srcOrd="9" destOrd="0" presId="urn:microsoft.com/office/officeart/2005/8/layout/vList2"/>
    <dgm:cxn modelId="{E9132C86-ADE9-4088-9E4F-AD5524A734EF}" type="presParOf" srcId="{0DE77282-9003-43D8-8DB8-E25DA71255A8}" destId="{E18F3A5F-0E7A-43EC-BECF-E8147FFB064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45A8F-598E-4618-8CE5-964E3EE91531}" type="doc">
      <dgm:prSet loTypeId="urn:microsoft.com/office/officeart/2005/8/layout/process4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80106CD-FAA6-4299-8108-8DB4066F8DE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1. شناسایی استعدادها و قابلیت اعضا </a:t>
          </a:r>
          <a:endParaRPr lang="en-US" sz="2400" dirty="0">
            <a:cs typeface="B Traffic" pitchFamily="2" charset="-78"/>
          </a:endParaRPr>
        </a:p>
      </dgm:t>
    </dgm:pt>
    <dgm:pt modelId="{950FFF3D-DA96-4464-9BCC-888A3AE9BFEB}" type="par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1EED5F11-4862-41B7-A013-9537EDAC3D96}" type="sib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28C54A4E-A747-4D6F-943C-04070351670A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2. خودشناسی برای خودسازی</a:t>
          </a:r>
          <a:endParaRPr lang="en-US" sz="2400" dirty="0">
            <a:cs typeface="B Traffic" pitchFamily="2" charset="-78"/>
          </a:endParaRPr>
        </a:p>
      </dgm:t>
    </dgm:pt>
    <dgm:pt modelId="{558299E0-3F1F-4951-B8F1-6761C23335E9}" type="par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46CE6CD2-EB80-4F30-92F9-F67FF80F6433}" type="sib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D909D7C-2167-4BBB-A28B-DBBF1F2A595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3. تعادل بخشیدن به روحیات </a:t>
          </a:r>
          <a:endParaRPr lang="en-US" sz="2400" dirty="0">
            <a:cs typeface="B Traffic" pitchFamily="2" charset="-78"/>
          </a:endParaRPr>
        </a:p>
      </dgm:t>
    </dgm:pt>
    <dgm:pt modelId="{531873C8-F232-47A4-A4F4-810D2EA5771D}" type="par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636F8F5C-DF69-4B62-AE64-C6DBA0EBBE76}" type="sib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6542F71E-F2A6-4C5F-9AE8-DD6C929CA0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4. تکامل شخصیتی</a:t>
          </a:r>
          <a:endParaRPr lang="en-US" sz="2400" dirty="0">
            <a:cs typeface="B Traffic" pitchFamily="2" charset="-78"/>
          </a:endParaRPr>
        </a:p>
      </dgm:t>
    </dgm:pt>
    <dgm:pt modelId="{48A6A1F6-4B11-4B20-BE77-B219870E9439}" type="par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089621C5-3FE8-4677-AA70-B7E24071FB6A}" type="sib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74D68568-B372-4B51-B4B7-09C8F958AD3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5. نگرش سنجی </a:t>
          </a:r>
          <a:endParaRPr lang="en-US" sz="2400" dirty="0">
            <a:cs typeface="B Traffic" pitchFamily="2" charset="-78"/>
          </a:endParaRPr>
        </a:p>
      </dgm:t>
    </dgm:pt>
    <dgm:pt modelId="{9753195B-AD10-4988-99BF-C5B1F37EDEC7}" type="par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1740864D-9E11-41A9-9ED5-9A736FEB2A88}" type="sib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F3A4DFC2-4D76-4B49-B9D1-1618D074EBCF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5. نگرش سنجی </a:t>
          </a:r>
          <a:endParaRPr lang="en-US" sz="2400" dirty="0">
            <a:cs typeface="B Traffic" pitchFamily="2" charset="-78"/>
          </a:endParaRPr>
        </a:p>
      </dgm:t>
    </dgm:pt>
    <dgm:pt modelId="{CD5B3919-6EB5-497F-B12F-89932FDFC80A}" type="parTrans" cxnId="{6D67D80A-0352-4115-AB8F-90F509C504A0}">
      <dgm:prSet/>
      <dgm:spPr/>
      <dgm:t>
        <a:bodyPr/>
        <a:lstStyle/>
        <a:p>
          <a:endParaRPr lang="en-US" sz="2400"/>
        </a:p>
      </dgm:t>
    </dgm:pt>
    <dgm:pt modelId="{CCD8A5F4-1B96-4634-AC00-240CF4546757}" type="sibTrans" cxnId="{6D67D80A-0352-4115-AB8F-90F509C504A0}">
      <dgm:prSet/>
      <dgm:spPr/>
      <dgm:t>
        <a:bodyPr/>
        <a:lstStyle/>
        <a:p>
          <a:endParaRPr lang="en-US" sz="2400"/>
        </a:p>
      </dgm:t>
    </dgm:pt>
    <dgm:pt modelId="{4C4B5211-B0B6-436F-ABDF-55E96B473D79}" type="pres">
      <dgm:prSet presAssocID="{7B145A8F-598E-4618-8CE5-964E3EE915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C4C67-FA52-4BA7-B36A-558CBD8919CF}" type="pres">
      <dgm:prSet presAssocID="{F3A4DFC2-4D76-4B49-B9D1-1618D074EBCF}" presName="boxAndChildren" presStyleCnt="0"/>
      <dgm:spPr/>
    </dgm:pt>
    <dgm:pt modelId="{E3EC4817-A7E0-4A60-8130-54DD24E148DD}" type="pres">
      <dgm:prSet presAssocID="{F3A4DFC2-4D76-4B49-B9D1-1618D074EBCF}" presName="parentTextBox" presStyleLbl="node1" presStyleIdx="0" presStyleCnt="6" custLinFactNeighborY="6764"/>
      <dgm:spPr/>
      <dgm:t>
        <a:bodyPr/>
        <a:lstStyle/>
        <a:p>
          <a:endParaRPr lang="en-US"/>
        </a:p>
      </dgm:t>
    </dgm:pt>
    <dgm:pt modelId="{170BA235-58B9-4C39-B8E8-2EDDB4616269}" type="pres">
      <dgm:prSet presAssocID="{1740864D-9E11-41A9-9ED5-9A736FEB2A88}" presName="sp" presStyleCnt="0"/>
      <dgm:spPr/>
    </dgm:pt>
    <dgm:pt modelId="{51A84B85-412C-484E-A68B-D348BEE0641A}" type="pres">
      <dgm:prSet presAssocID="{74D68568-B372-4B51-B4B7-09C8F958AD30}" presName="arrowAndChildren" presStyleCnt="0"/>
      <dgm:spPr/>
    </dgm:pt>
    <dgm:pt modelId="{78AD0EC3-9E0D-4662-81BC-6348DFE0D379}" type="pres">
      <dgm:prSet presAssocID="{74D68568-B372-4B51-B4B7-09C8F958AD30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67E57B15-F607-4D1C-8E34-6F66D9C51C88}" type="pres">
      <dgm:prSet presAssocID="{089621C5-3FE8-4677-AA70-B7E24071FB6A}" presName="sp" presStyleCnt="0"/>
      <dgm:spPr/>
    </dgm:pt>
    <dgm:pt modelId="{9CC1B7C6-22A2-4B53-9181-B07263D23A47}" type="pres">
      <dgm:prSet presAssocID="{6542F71E-F2A6-4C5F-9AE8-DD6C929CA033}" presName="arrowAndChildren" presStyleCnt="0"/>
      <dgm:spPr/>
    </dgm:pt>
    <dgm:pt modelId="{9EFB0615-A25B-4860-A3BC-54622B411F18}" type="pres">
      <dgm:prSet presAssocID="{6542F71E-F2A6-4C5F-9AE8-DD6C929CA033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EBC70DD9-AD61-4F51-BDEC-658C7E272893}" type="pres">
      <dgm:prSet presAssocID="{636F8F5C-DF69-4B62-AE64-C6DBA0EBBE76}" presName="sp" presStyleCnt="0"/>
      <dgm:spPr/>
    </dgm:pt>
    <dgm:pt modelId="{1756200E-47F1-48AD-884C-85F46DD74D6D}" type="pres">
      <dgm:prSet presAssocID="{9D909D7C-2167-4BBB-A28B-DBBF1F2A5950}" presName="arrowAndChildren" presStyleCnt="0"/>
      <dgm:spPr/>
    </dgm:pt>
    <dgm:pt modelId="{FCC03CE7-8FA6-48FF-B0D3-C55D8ECF743A}" type="pres">
      <dgm:prSet presAssocID="{9D909D7C-2167-4BBB-A28B-DBBF1F2A5950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18015F41-A840-4241-886A-BB83393B3798}" type="pres">
      <dgm:prSet presAssocID="{46CE6CD2-EB80-4F30-92F9-F67FF80F6433}" presName="sp" presStyleCnt="0"/>
      <dgm:spPr/>
    </dgm:pt>
    <dgm:pt modelId="{49630D46-C601-43E7-B92C-1BC13A34D890}" type="pres">
      <dgm:prSet presAssocID="{28C54A4E-A747-4D6F-943C-04070351670A}" presName="arrowAndChildren" presStyleCnt="0"/>
      <dgm:spPr/>
    </dgm:pt>
    <dgm:pt modelId="{AD70BFA9-19BE-4E31-B9F0-E8BF1F771A06}" type="pres">
      <dgm:prSet presAssocID="{28C54A4E-A747-4D6F-943C-04070351670A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906C2EA2-C861-4957-8F6F-7CD9BB8E78C0}" type="pres">
      <dgm:prSet presAssocID="{1EED5F11-4862-41B7-A013-9537EDAC3D96}" presName="sp" presStyleCnt="0"/>
      <dgm:spPr/>
    </dgm:pt>
    <dgm:pt modelId="{A9290509-9557-435D-A354-1D9905DC585D}" type="pres">
      <dgm:prSet presAssocID="{980106CD-FAA6-4299-8108-8DB4066F8DE3}" presName="arrowAndChildren" presStyleCnt="0"/>
      <dgm:spPr/>
    </dgm:pt>
    <dgm:pt modelId="{F90F5891-E283-4061-9C1B-2355F4656B8E}" type="pres">
      <dgm:prSet presAssocID="{980106CD-FAA6-4299-8108-8DB4066F8DE3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853957F-D274-4D19-BA52-70B5B9D14706}" type="presOf" srcId="{74D68568-B372-4B51-B4B7-09C8F958AD30}" destId="{78AD0EC3-9E0D-4662-81BC-6348DFE0D379}" srcOrd="0" destOrd="0" presId="urn:microsoft.com/office/officeart/2005/8/layout/process4"/>
    <dgm:cxn modelId="{8BE97456-CE9E-47CC-9F17-772FEF7D49EC}" srcId="{7B145A8F-598E-4618-8CE5-964E3EE91531}" destId="{9D909D7C-2167-4BBB-A28B-DBBF1F2A5950}" srcOrd="2" destOrd="0" parTransId="{531873C8-F232-47A4-A4F4-810D2EA5771D}" sibTransId="{636F8F5C-DF69-4B62-AE64-C6DBA0EBBE76}"/>
    <dgm:cxn modelId="{7091144D-E228-4C55-9A6D-6C3985507AB8}" type="presOf" srcId="{F3A4DFC2-4D76-4B49-B9D1-1618D074EBCF}" destId="{E3EC4817-A7E0-4A60-8130-54DD24E148DD}" srcOrd="0" destOrd="0" presId="urn:microsoft.com/office/officeart/2005/8/layout/process4"/>
    <dgm:cxn modelId="{9824253E-4896-463F-9212-F441B697AB1F}" srcId="{7B145A8F-598E-4618-8CE5-964E3EE91531}" destId="{28C54A4E-A747-4D6F-943C-04070351670A}" srcOrd="1" destOrd="0" parTransId="{558299E0-3F1F-4951-B8F1-6761C23335E9}" sibTransId="{46CE6CD2-EB80-4F30-92F9-F67FF80F6433}"/>
    <dgm:cxn modelId="{4407154D-3DC4-4A00-B26D-3F3896BA4D4E}" type="presOf" srcId="{6542F71E-F2A6-4C5F-9AE8-DD6C929CA033}" destId="{9EFB0615-A25B-4860-A3BC-54622B411F18}" srcOrd="0" destOrd="0" presId="urn:microsoft.com/office/officeart/2005/8/layout/process4"/>
    <dgm:cxn modelId="{B2BB9B15-D794-45A0-966F-B0D59005D329}" srcId="{7B145A8F-598E-4618-8CE5-964E3EE91531}" destId="{74D68568-B372-4B51-B4B7-09C8F958AD30}" srcOrd="4" destOrd="0" parTransId="{9753195B-AD10-4988-99BF-C5B1F37EDEC7}" sibTransId="{1740864D-9E11-41A9-9ED5-9A736FEB2A88}"/>
    <dgm:cxn modelId="{6D67D80A-0352-4115-AB8F-90F509C504A0}" srcId="{7B145A8F-598E-4618-8CE5-964E3EE91531}" destId="{F3A4DFC2-4D76-4B49-B9D1-1618D074EBCF}" srcOrd="5" destOrd="0" parTransId="{CD5B3919-6EB5-497F-B12F-89932FDFC80A}" sibTransId="{CCD8A5F4-1B96-4634-AC00-240CF4546757}"/>
    <dgm:cxn modelId="{BF73CEA6-B936-4116-92A6-4FF5DED7B481}" type="presOf" srcId="{980106CD-FAA6-4299-8108-8DB4066F8DE3}" destId="{F90F5891-E283-4061-9C1B-2355F4656B8E}" srcOrd="0" destOrd="0" presId="urn:microsoft.com/office/officeart/2005/8/layout/process4"/>
    <dgm:cxn modelId="{DAA62AC9-DC1C-42DA-9AAB-F6ABE04E283F}" srcId="{7B145A8F-598E-4618-8CE5-964E3EE91531}" destId="{980106CD-FAA6-4299-8108-8DB4066F8DE3}" srcOrd="0" destOrd="0" parTransId="{950FFF3D-DA96-4464-9BCC-888A3AE9BFEB}" sibTransId="{1EED5F11-4862-41B7-A013-9537EDAC3D96}"/>
    <dgm:cxn modelId="{4F10B381-33FE-49AF-A700-1E6BA92608AF}" type="presOf" srcId="{9D909D7C-2167-4BBB-A28B-DBBF1F2A5950}" destId="{FCC03CE7-8FA6-48FF-B0D3-C55D8ECF743A}" srcOrd="0" destOrd="0" presId="urn:microsoft.com/office/officeart/2005/8/layout/process4"/>
    <dgm:cxn modelId="{691A88F0-98C6-4361-B01B-D9F1635CB8D4}" type="presOf" srcId="{7B145A8F-598E-4618-8CE5-964E3EE91531}" destId="{4C4B5211-B0B6-436F-ABDF-55E96B473D79}" srcOrd="0" destOrd="0" presId="urn:microsoft.com/office/officeart/2005/8/layout/process4"/>
    <dgm:cxn modelId="{2EABB4CE-E2B6-42DE-8BAA-8EC0D9CAA980}" srcId="{7B145A8F-598E-4618-8CE5-964E3EE91531}" destId="{6542F71E-F2A6-4C5F-9AE8-DD6C929CA033}" srcOrd="3" destOrd="0" parTransId="{48A6A1F6-4B11-4B20-BE77-B219870E9439}" sibTransId="{089621C5-3FE8-4677-AA70-B7E24071FB6A}"/>
    <dgm:cxn modelId="{F60F26DD-56B9-4183-83EB-0BFF5811A657}" type="presOf" srcId="{28C54A4E-A747-4D6F-943C-04070351670A}" destId="{AD70BFA9-19BE-4E31-B9F0-E8BF1F771A06}" srcOrd="0" destOrd="0" presId="urn:microsoft.com/office/officeart/2005/8/layout/process4"/>
    <dgm:cxn modelId="{1ACF8687-7E13-4552-B885-4138A025490C}" type="presParOf" srcId="{4C4B5211-B0B6-436F-ABDF-55E96B473D79}" destId="{EF9C4C67-FA52-4BA7-B36A-558CBD8919CF}" srcOrd="0" destOrd="0" presId="urn:microsoft.com/office/officeart/2005/8/layout/process4"/>
    <dgm:cxn modelId="{1F0D6756-300D-4134-B69D-6035B616DB1E}" type="presParOf" srcId="{EF9C4C67-FA52-4BA7-B36A-558CBD8919CF}" destId="{E3EC4817-A7E0-4A60-8130-54DD24E148DD}" srcOrd="0" destOrd="0" presId="urn:microsoft.com/office/officeart/2005/8/layout/process4"/>
    <dgm:cxn modelId="{4CA6663B-B7F1-4135-97A0-471F84BDD187}" type="presParOf" srcId="{4C4B5211-B0B6-436F-ABDF-55E96B473D79}" destId="{170BA235-58B9-4C39-B8E8-2EDDB4616269}" srcOrd="1" destOrd="0" presId="urn:microsoft.com/office/officeart/2005/8/layout/process4"/>
    <dgm:cxn modelId="{324A1722-F330-4E10-BAA2-86D37B6E1AFD}" type="presParOf" srcId="{4C4B5211-B0B6-436F-ABDF-55E96B473D79}" destId="{51A84B85-412C-484E-A68B-D348BEE0641A}" srcOrd="2" destOrd="0" presId="urn:microsoft.com/office/officeart/2005/8/layout/process4"/>
    <dgm:cxn modelId="{35DC3453-E5A0-47EF-8A63-018C37A6DE70}" type="presParOf" srcId="{51A84B85-412C-484E-A68B-D348BEE0641A}" destId="{78AD0EC3-9E0D-4662-81BC-6348DFE0D379}" srcOrd="0" destOrd="0" presId="urn:microsoft.com/office/officeart/2005/8/layout/process4"/>
    <dgm:cxn modelId="{D233CB64-248F-46E0-BB91-73A8354D92F4}" type="presParOf" srcId="{4C4B5211-B0B6-436F-ABDF-55E96B473D79}" destId="{67E57B15-F607-4D1C-8E34-6F66D9C51C88}" srcOrd="3" destOrd="0" presId="urn:microsoft.com/office/officeart/2005/8/layout/process4"/>
    <dgm:cxn modelId="{7DCF3224-C4F1-4950-BCD1-16110BF1F2E7}" type="presParOf" srcId="{4C4B5211-B0B6-436F-ABDF-55E96B473D79}" destId="{9CC1B7C6-22A2-4B53-9181-B07263D23A47}" srcOrd="4" destOrd="0" presId="urn:microsoft.com/office/officeart/2005/8/layout/process4"/>
    <dgm:cxn modelId="{0C1F8F02-3440-4980-8C9C-010D5C744886}" type="presParOf" srcId="{9CC1B7C6-22A2-4B53-9181-B07263D23A47}" destId="{9EFB0615-A25B-4860-A3BC-54622B411F18}" srcOrd="0" destOrd="0" presId="urn:microsoft.com/office/officeart/2005/8/layout/process4"/>
    <dgm:cxn modelId="{D5A803CB-D1DF-4424-9C67-0969DA97AEAB}" type="presParOf" srcId="{4C4B5211-B0B6-436F-ABDF-55E96B473D79}" destId="{EBC70DD9-AD61-4F51-BDEC-658C7E272893}" srcOrd="5" destOrd="0" presId="urn:microsoft.com/office/officeart/2005/8/layout/process4"/>
    <dgm:cxn modelId="{6C10EF5B-DE95-4A39-8685-8D67E6181E5B}" type="presParOf" srcId="{4C4B5211-B0B6-436F-ABDF-55E96B473D79}" destId="{1756200E-47F1-48AD-884C-85F46DD74D6D}" srcOrd="6" destOrd="0" presId="urn:microsoft.com/office/officeart/2005/8/layout/process4"/>
    <dgm:cxn modelId="{9DD373CE-792F-4CE6-94C6-8CF5416C9BFB}" type="presParOf" srcId="{1756200E-47F1-48AD-884C-85F46DD74D6D}" destId="{FCC03CE7-8FA6-48FF-B0D3-C55D8ECF743A}" srcOrd="0" destOrd="0" presId="urn:microsoft.com/office/officeart/2005/8/layout/process4"/>
    <dgm:cxn modelId="{F97DFBCD-E3E5-4CAE-B5D7-B54FF8935F47}" type="presParOf" srcId="{4C4B5211-B0B6-436F-ABDF-55E96B473D79}" destId="{18015F41-A840-4241-886A-BB83393B3798}" srcOrd="7" destOrd="0" presId="urn:microsoft.com/office/officeart/2005/8/layout/process4"/>
    <dgm:cxn modelId="{98C52464-B6F9-49D2-BEB6-07C2A5829B9C}" type="presParOf" srcId="{4C4B5211-B0B6-436F-ABDF-55E96B473D79}" destId="{49630D46-C601-43E7-B92C-1BC13A34D890}" srcOrd="8" destOrd="0" presId="urn:microsoft.com/office/officeart/2005/8/layout/process4"/>
    <dgm:cxn modelId="{21B9319C-F491-49EE-8935-CDFF9DBF7970}" type="presParOf" srcId="{49630D46-C601-43E7-B92C-1BC13A34D890}" destId="{AD70BFA9-19BE-4E31-B9F0-E8BF1F771A06}" srcOrd="0" destOrd="0" presId="urn:microsoft.com/office/officeart/2005/8/layout/process4"/>
    <dgm:cxn modelId="{840DB5CC-1696-432B-A766-1714C21E51F5}" type="presParOf" srcId="{4C4B5211-B0B6-436F-ABDF-55E96B473D79}" destId="{906C2EA2-C861-4957-8F6F-7CD9BB8E78C0}" srcOrd="9" destOrd="0" presId="urn:microsoft.com/office/officeart/2005/8/layout/process4"/>
    <dgm:cxn modelId="{0D84B823-F136-4E52-96EC-0B7A8592CCCA}" type="presParOf" srcId="{4C4B5211-B0B6-436F-ABDF-55E96B473D79}" destId="{A9290509-9557-435D-A354-1D9905DC585D}" srcOrd="10" destOrd="0" presId="urn:microsoft.com/office/officeart/2005/8/layout/process4"/>
    <dgm:cxn modelId="{8342DAD3-94C2-47C6-B5ED-F0E4C9103B84}" type="presParOf" srcId="{A9290509-9557-435D-A354-1D9905DC585D}" destId="{F90F5891-E283-4061-9C1B-2355F4656B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145A8F-598E-4618-8CE5-964E3EE91531}" type="doc">
      <dgm:prSet loTypeId="urn:microsoft.com/office/officeart/2005/8/layout/process4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4D68568-B372-4B51-B4B7-09C8F958AD3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12- تقویت حس مسئولیت پذیری     </a:t>
          </a:r>
          <a:endParaRPr lang="en-US" sz="2400" dirty="0">
            <a:cs typeface="B Traffic" pitchFamily="2" charset="-78"/>
          </a:endParaRPr>
        </a:p>
      </dgm:t>
    </dgm:pt>
    <dgm:pt modelId="{1740864D-9E11-41A9-9ED5-9A736FEB2A88}" type="sib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9753195B-AD10-4988-99BF-C5B1F37EDEC7}" type="par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6542F71E-F2A6-4C5F-9AE8-DD6C929CA0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11- رشد ایمان و معنویت </a:t>
          </a:r>
          <a:endParaRPr lang="en-US" sz="2400" dirty="0">
            <a:cs typeface="B Traffic" pitchFamily="2" charset="-78"/>
          </a:endParaRPr>
        </a:p>
      </dgm:t>
    </dgm:pt>
    <dgm:pt modelId="{089621C5-3FE8-4677-AA70-B7E24071FB6A}" type="sib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48A6A1F6-4B11-4B20-BE77-B219870E9439}" type="par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D909D7C-2167-4BBB-A28B-DBBF1F2A595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10- تقویت و توسعه روحیه مطالعه و تحقیق</a:t>
          </a:r>
          <a:endParaRPr lang="en-US" sz="2400" dirty="0">
            <a:cs typeface="B Traffic" pitchFamily="2" charset="-78"/>
          </a:endParaRPr>
        </a:p>
      </dgm:t>
    </dgm:pt>
    <dgm:pt modelId="{636F8F5C-DF69-4B62-AE64-C6DBA0EBBE76}" type="sib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531873C8-F232-47A4-A4F4-810D2EA5771D}" type="par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28C54A4E-A747-4D6F-943C-04070351670A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9- تقویت روحیه الگوگیری و اسوه پذیری</a:t>
          </a:r>
          <a:endParaRPr lang="en-US" sz="2400" dirty="0">
            <a:cs typeface="B Traffic" pitchFamily="2" charset="-78"/>
          </a:endParaRPr>
        </a:p>
      </dgm:t>
    </dgm:pt>
    <dgm:pt modelId="{46CE6CD2-EB80-4F30-92F9-F67FF80F6433}" type="sib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558299E0-3F1F-4951-B8F1-6761C23335E9}" type="par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80106CD-FAA6-4299-8108-8DB4066F8DE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6. تربیت عقلانی</a:t>
          </a:r>
          <a:endParaRPr lang="en-US" sz="2400" dirty="0">
            <a:cs typeface="B Traffic" pitchFamily="2" charset="-78"/>
          </a:endParaRPr>
        </a:p>
      </dgm:t>
    </dgm:pt>
    <dgm:pt modelId="{1EED5F11-4862-41B7-A013-9537EDAC3D96}" type="sib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50FFF3D-DA96-4464-9BCC-888A3AE9BFEB}" type="par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A507244F-B0EE-4C8D-BA7C-90C2E68653CA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7. هدایت های رفتاری</a:t>
          </a:r>
          <a:endParaRPr lang="en-US" sz="2400" dirty="0">
            <a:cs typeface="B Traffic" pitchFamily="2" charset="-78"/>
          </a:endParaRPr>
        </a:p>
      </dgm:t>
    </dgm:pt>
    <dgm:pt modelId="{77A258D1-8631-4358-AC07-EE35CC6E2008}" type="parTrans" cxnId="{6962CE6C-FB08-4B35-8725-9F639ABEA2C9}">
      <dgm:prSet/>
      <dgm:spPr/>
      <dgm:t>
        <a:bodyPr/>
        <a:lstStyle/>
        <a:p>
          <a:endParaRPr lang="en-US" sz="2400"/>
        </a:p>
      </dgm:t>
    </dgm:pt>
    <dgm:pt modelId="{3B308E08-EE46-4E8A-A11F-5D29B995246B}" type="sibTrans" cxnId="{6962CE6C-FB08-4B35-8725-9F639ABEA2C9}">
      <dgm:prSet/>
      <dgm:spPr/>
      <dgm:t>
        <a:bodyPr/>
        <a:lstStyle/>
        <a:p>
          <a:endParaRPr lang="en-US" sz="2400"/>
        </a:p>
      </dgm:t>
    </dgm:pt>
    <dgm:pt modelId="{05C87311-3E03-41C9-8A71-8697F2083205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8- محوریت یافتن تکلیف گرایی</a:t>
          </a:r>
          <a:endParaRPr lang="en-US" sz="2400" dirty="0">
            <a:cs typeface="B Traffic" pitchFamily="2" charset="-78"/>
          </a:endParaRPr>
        </a:p>
      </dgm:t>
    </dgm:pt>
    <dgm:pt modelId="{F89A9EFE-3952-4E3C-B950-2C6333320163}" type="parTrans" cxnId="{2B85C851-E064-466D-85B0-5F0735CA7C86}">
      <dgm:prSet/>
      <dgm:spPr/>
      <dgm:t>
        <a:bodyPr/>
        <a:lstStyle/>
        <a:p>
          <a:endParaRPr lang="en-US" sz="2400"/>
        </a:p>
      </dgm:t>
    </dgm:pt>
    <dgm:pt modelId="{9CE87127-9056-4063-AE43-72118F8FF918}" type="sibTrans" cxnId="{2B85C851-E064-466D-85B0-5F0735CA7C86}">
      <dgm:prSet/>
      <dgm:spPr/>
      <dgm:t>
        <a:bodyPr/>
        <a:lstStyle/>
        <a:p>
          <a:endParaRPr lang="en-US" sz="2400"/>
        </a:p>
      </dgm:t>
    </dgm:pt>
    <dgm:pt modelId="{D6F573D1-24A5-426A-93A5-6E18D763F8A9}">
      <dgm:prSet phldrT="[Text]"/>
      <dgm:spPr/>
      <dgm:t>
        <a:bodyPr/>
        <a:lstStyle/>
        <a:p>
          <a:pPr rtl="1"/>
          <a:r>
            <a:rPr lang="fa-IR" b="1" dirty="0" smtClean="0">
              <a:cs typeface="B Traffic" pitchFamily="2" charset="-78"/>
            </a:rPr>
            <a:t>12- تقویت حس مسئولیت پذیری     </a:t>
          </a:r>
          <a:endParaRPr lang="en-US" dirty="0">
            <a:cs typeface="B Traffic" pitchFamily="2" charset="-78"/>
          </a:endParaRPr>
        </a:p>
      </dgm:t>
    </dgm:pt>
    <dgm:pt modelId="{76EF563F-7C42-4036-A68F-B6D9AF2F0999}" type="parTrans" cxnId="{2F3B22E5-2D0B-49B0-A1F3-BE215E4329FB}">
      <dgm:prSet/>
      <dgm:spPr/>
      <dgm:t>
        <a:bodyPr/>
        <a:lstStyle/>
        <a:p>
          <a:endParaRPr lang="en-US"/>
        </a:p>
      </dgm:t>
    </dgm:pt>
    <dgm:pt modelId="{3239374D-60F2-4B79-A20B-1E8857365EF2}" type="sibTrans" cxnId="{2F3B22E5-2D0B-49B0-A1F3-BE215E4329FB}">
      <dgm:prSet/>
      <dgm:spPr/>
      <dgm:t>
        <a:bodyPr/>
        <a:lstStyle/>
        <a:p>
          <a:endParaRPr lang="en-US"/>
        </a:p>
      </dgm:t>
    </dgm:pt>
    <dgm:pt modelId="{4C4B5211-B0B6-436F-ABDF-55E96B473D79}" type="pres">
      <dgm:prSet presAssocID="{7B145A8F-598E-4618-8CE5-964E3EE915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A71D4-E1DA-48B0-A754-D2951AC4FD31}" type="pres">
      <dgm:prSet presAssocID="{D6F573D1-24A5-426A-93A5-6E18D763F8A9}" presName="boxAndChildren" presStyleCnt="0"/>
      <dgm:spPr/>
    </dgm:pt>
    <dgm:pt modelId="{647221EF-8734-491D-9037-3CBAE6D597E0}" type="pres">
      <dgm:prSet presAssocID="{D6F573D1-24A5-426A-93A5-6E18D763F8A9}" presName="parentTextBox" presStyleLbl="node1" presStyleIdx="0" presStyleCnt="8"/>
      <dgm:spPr/>
      <dgm:t>
        <a:bodyPr/>
        <a:lstStyle/>
        <a:p>
          <a:endParaRPr lang="en-US"/>
        </a:p>
      </dgm:t>
    </dgm:pt>
    <dgm:pt modelId="{170BA235-58B9-4C39-B8E8-2EDDB4616269}" type="pres">
      <dgm:prSet presAssocID="{1740864D-9E11-41A9-9ED5-9A736FEB2A88}" presName="sp" presStyleCnt="0"/>
      <dgm:spPr/>
    </dgm:pt>
    <dgm:pt modelId="{51A84B85-412C-484E-A68B-D348BEE0641A}" type="pres">
      <dgm:prSet presAssocID="{74D68568-B372-4B51-B4B7-09C8F958AD30}" presName="arrowAndChildren" presStyleCnt="0"/>
      <dgm:spPr/>
    </dgm:pt>
    <dgm:pt modelId="{78AD0EC3-9E0D-4662-81BC-6348DFE0D379}" type="pres">
      <dgm:prSet presAssocID="{74D68568-B372-4B51-B4B7-09C8F958AD30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67E57B15-F607-4D1C-8E34-6F66D9C51C88}" type="pres">
      <dgm:prSet presAssocID="{089621C5-3FE8-4677-AA70-B7E24071FB6A}" presName="sp" presStyleCnt="0"/>
      <dgm:spPr/>
    </dgm:pt>
    <dgm:pt modelId="{9CC1B7C6-22A2-4B53-9181-B07263D23A47}" type="pres">
      <dgm:prSet presAssocID="{6542F71E-F2A6-4C5F-9AE8-DD6C929CA033}" presName="arrowAndChildren" presStyleCnt="0"/>
      <dgm:spPr/>
    </dgm:pt>
    <dgm:pt modelId="{9EFB0615-A25B-4860-A3BC-54622B411F18}" type="pres">
      <dgm:prSet presAssocID="{6542F71E-F2A6-4C5F-9AE8-DD6C929CA033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EBC70DD9-AD61-4F51-BDEC-658C7E272893}" type="pres">
      <dgm:prSet presAssocID="{636F8F5C-DF69-4B62-AE64-C6DBA0EBBE76}" presName="sp" presStyleCnt="0"/>
      <dgm:spPr/>
    </dgm:pt>
    <dgm:pt modelId="{1756200E-47F1-48AD-884C-85F46DD74D6D}" type="pres">
      <dgm:prSet presAssocID="{9D909D7C-2167-4BBB-A28B-DBBF1F2A5950}" presName="arrowAndChildren" presStyleCnt="0"/>
      <dgm:spPr/>
    </dgm:pt>
    <dgm:pt modelId="{FCC03CE7-8FA6-48FF-B0D3-C55D8ECF743A}" type="pres">
      <dgm:prSet presAssocID="{9D909D7C-2167-4BBB-A28B-DBBF1F2A5950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18015F41-A840-4241-886A-BB83393B3798}" type="pres">
      <dgm:prSet presAssocID="{46CE6CD2-EB80-4F30-92F9-F67FF80F6433}" presName="sp" presStyleCnt="0"/>
      <dgm:spPr/>
    </dgm:pt>
    <dgm:pt modelId="{49630D46-C601-43E7-B92C-1BC13A34D890}" type="pres">
      <dgm:prSet presAssocID="{28C54A4E-A747-4D6F-943C-04070351670A}" presName="arrowAndChildren" presStyleCnt="0"/>
      <dgm:spPr/>
    </dgm:pt>
    <dgm:pt modelId="{AD70BFA9-19BE-4E31-B9F0-E8BF1F771A06}" type="pres">
      <dgm:prSet presAssocID="{28C54A4E-A747-4D6F-943C-04070351670A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29B658F0-2BB6-43F4-8670-C18620F592AF}" type="pres">
      <dgm:prSet presAssocID="{9CE87127-9056-4063-AE43-72118F8FF918}" presName="sp" presStyleCnt="0"/>
      <dgm:spPr/>
    </dgm:pt>
    <dgm:pt modelId="{9C34D1E5-9F52-474D-AF92-1F2B396F99C1}" type="pres">
      <dgm:prSet presAssocID="{05C87311-3E03-41C9-8A71-8697F2083205}" presName="arrowAndChildren" presStyleCnt="0"/>
      <dgm:spPr/>
    </dgm:pt>
    <dgm:pt modelId="{7305D4B9-C87C-47C2-8796-D7BF4ED5D11C}" type="pres">
      <dgm:prSet presAssocID="{05C87311-3E03-41C9-8A71-8697F2083205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CFA797D3-29B4-482D-9D63-177A98D2E66A}" type="pres">
      <dgm:prSet presAssocID="{3B308E08-EE46-4E8A-A11F-5D29B995246B}" presName="sp" presStyleCnt="0"/>
      <dgm:spPr/>
    </dgm:pt>
    <dgm:pt modelId="{E9AA5E5D-3B35-46F6-B3D6-6E62A136771E}" type="pres">
      <dgm:prSet presAssocID="{A507244F-B0EE-4C8D-BA7C-90C2E68653CA}" presName="arrowAndChildren" presStyleCnt="0"/>
      <dgm:spPr/>
    </dgm:pt>
    <dgm:pt modelId="{68565180-CFA3-43CF-A394-23C7A06C223F}" type="pres">
      <dgm:prSet presAssocID="{A507244F-B0EE-4C8D-BA7C-90C2E68653CA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906C2EA2-C861-4957-8F6F-7CD9BB8E78C0}" type="pres">
      <dgm:prSet presAssocID="{1EED5F11-4862-41B7-A013-9537EDAC3D96}" presName="sp" presStyleCnt="0"/>
      <dgm:spPr/>
    </dgm:pt>
    <dgm:pt modelId="{A9290509-9557-435D-A354-1D9905DC585D}" type="pres">
      <dgm:prSet presAssocID="{980106CD-FAA6-4299-8108-8DB4066F8DE3}" presName="arrowAndChildren" presStyleCnt="0"/>
      <dgm:spPr/>
    </dgm:pt>
    <dgm:pt modelId="{F90F5891-E283-4061-9C1B-2355F4656B8E}" type="pres">
      <dgm:prSet presAssocID="{980106CD-FAA6-4299-8108-8DB4066F8DE3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2B85C851-E064-466D-85B0-5F0735CA7C86}" srcId="{7B145A8F-598E-4618-8CE5-964E3EE91531}" destId="{05C87311-3E03-41C9-8A71-8697F2083205}" srcOrd="2" destOrd="0" parTransId="{F89A9EFE-3952-4E3C-B950-2C6333320163}" sibTransId="{9CE87127-9056-4063-AE43-72118F8FF918}"/>
    <dgm:cxn modelId="{A87F974D-5F28-4D21-9656-5E0CAC19E1A2}" type="presOf" srcId="{7B145A8F-598E-4618-8CE5-964E3EE91531}" destId="{4C4B5211-B0B6-436F-ABDF-55E96B473D79}" srcOrd="0" destOrd="0" presId="urn:microsoft.com/office/officeart/2005/8/layout/process4"/>
    <dgm:cxn modelId="{CA393C1B-131B-44AA-AFB9-996692F1DA15}" type="presOf" srcId="{D6F573D1-24A5-426A-93A5-6E18D763F8A9}" destId="{647221EF-8734-491D-9037-3CBAE6D597E0}" srcOrd="0" destOrd="0" presId="urn:microsoft.com/office/officeart/2005/8/layout/process4"/>
    <dgm:cxn modelId="{6962CE6C-FB08-4B35-8725-9F639ABEA2C9}" srcId="{7B145A8F-598E-4618-8CE5-964E3EE91531}" destId="{A507244F-B0EE-4C8D-BA7C-90C2E68653CA}" srcOrd="1" destOrd="0" parTransId="{77A258D1-8631-4358-AC07-EE35CC6E2008}" sibTransId="{3B308E08-EE46-4E8A-A11F-5D29B995246B}"/>
    <dgm:cxn modelId="{7C1B24D5-584C-44B7-B03F-1E296A75806F}" type="presOf" srcId="{74D68568-B372-4B51-B4B7-09C8F958AD30}" destId="{78AD0EC3-9E0D-4662-81BC-6348DFE0D379}" srcOrd="0" destOrd="0" presId="urn:microsoft.com/office/officeart/2005/8/layout/process4"/>
    <dgm:cxn modelId="{2D8527A8-077E-4915-9808-0DACEDE4D1D1}" type="presOf" srcId="{9D909D7C-2167-4BBB-A28B-DBBF1F2A5950}" destId="{FCC03CE7-8FA6-48FF-B0D3-C55D8ECF743A}" srcOrd="0" destOrd="0" presId="urn:microsoft.com/office/officeart/2005/8/layout/process4"/>
    <dgm:cxn modelId="{9A7639D9-931F-4CE5-B00E-7A939953B397}" type="presOf" srcId="{6542F71E-F2A6-4C5F-9AE8-DD6C929CA033}" destId="{9EFB0615-A25B-4860-A3BC-54622B411F18}" srcOrd="0" destOrd="0" presId="urn:microsoft.com/office/officeart/2005/8/layout/process4"/>
    <dgm:cxn modelId="{DAA62AC9-DC1C-42DA-9AAB-F6ABE04E283F}" srcId="{7B145A8F-598E-4618-8CE5-964E3EE91531}" destId="{980106CD-FAA6-4299-8108-8DB4066F8DE3}" srcOrd="0" destOrd="0" parTransId="{950FFF3D-DA96-4464-9BCC-888A3AE9BFEB}" sibTransId="{1EED5F11-4862-41B7-A013-9537EDAC3D96}"/>
    <dgm:cxn modelId="{B2BB9B15-D794-45A0-966F-B0D59005D329}" srcId="{7B145A8F-598E-4618-8CE5-964E3EE91531}" destId="{74D68568-B372-4B51-B4B7-09C8F958AD30}" srcOrd="6" destOrd="0" parTransId="{9753195B-AD10-4988-99BF-C5B1F37EDEC7}" sibTransId="{1740864D-9E11-41A9-9ED5-9A736FEB2A88}"/>
    <dgm:cxn modelId="{15EE2F47-2119-456D-83F8-F0E880D4EBA2}" type="presOf" srcId="{05C87311-3E03-41C9-8A71-8697F2083205}" destId="{7305D4B9-C87C-47C2-8796-D7BF4ED5D11C}" srcOrd="0" destOrd="0" presId="urn:microsoft.com/office/officeart/2005/8/layout/process4"/>
    <dgm:cxn modelId="{2F3B22E5-2D0B-49B0-A1F3-BE215E4329FB}" srcId="{7B145A8F-598E-4618-8CE5-964E3EE91531}" destId="{D6F573D1-24A5-426A-93A5-6E18D763F8A9}" srcOrd="7" destOrd="0" parTransId="{76EF563F-7C42-4036-A68F-B6D9AF2F0999}" sibTransId="{3239374D-60F2-4B79-A20B-1E8857365EF2}"/>
    <dgm:cxn modelId="{2EABB4CE-E2B6-42DE-8BAA-8EC0D9CAA980}" srcId="{7B145A8F-598E-4618-8CE5-964E3EE91531}" destId="{6542F71E-F2A6-4C5F-9AE8-DD6C929CA033}" srcOrd="5" destOrd="0" parTransId="{48A6A1F6-4B11-4B20-BE77-B219870E9439}" sibTransId="{089621C5-3FE8-4677-AA70-B7E24071FB6A}"/>
    <dgm:cxn modelId="{5CFB8A6C-D291-4566-A4FE-CF444B3120B3}" type="presOf" srcId="{980106CD-FAA6-4299-8108-8DB4066F8DE3}" destId="{F90F5891-E283-4061-9C1B-2355F4656B8E}" srcOrd="0" destOrd="0" presId="urn:microsoft.com/office/officeart/2005/8/layout/process4"/>
    <dgm:cxn modelId="{8BE97456-CE9E-47CC-9F17-772FEF7D49EC}" srcId="{7B145A8F-598E-4618-8CE5-964E3EE91531}" destId="{9D909D7C-2167-4BBB-A28B-DBBF1F2A5950}" srcOrd="4" destOrd="0" parTransId="{531873C8-F232-47A4-A4F4-810D2EA5771D}" sibTransId="{636F8F5C-DF69-4B62-AE64-C6DBA0EBBE76}"/>
    <dgm:cxn modelId="{C08C0243-380C-48D4-874D-9F4B7ABB05E8}" type="presOf" srcId="{28C54A4E-A747-4D6F-943C-04070351670A}" destId="{AD70BFA9-19BE-4E31-B9F0-E8BF1F771A06}" srcOrd="0" destOrd="0" presId="urn:microsoft.com/office/officeart/2005/8/layout/process4"/>
    <dgm:cxn modelId="{407E5BE4-F8DD-4219-AEFC-731FA9942AE7}" type="presOf" srcId="{A507244F-B0EE-4C8D-BA7C-90C2E68653CA}" destId="{68565180-CFA3-43CF-A394-23C7A06C223F}" srcOrd="0" destOrd="0" presId="urn:microsoft.com/office/officeart/2005/8/layout/process4"/>
    <dgm:cxn modelId="{9824253E-4896-463F-9212-F441B697AB1F}" srcId="{7B145A8F-598E-4618-8CE5-964E3EE91531}" destId="{28C54A4E-A747-4D6F-943C-04070351670A}" srcOrd="3" destOrd="0" parTransId="{558299E0-3F1F-4951-B8F1-6761C23335E9}" sibTransId="{46CE6CD2-EB80-4F30-92F9-F67FF80F6433}"/>
    <dgm:cxn modelId="{F4935BCB-A5A3-4496-9E3E-4430738974D9}" type="presParOf" srcId="{4C4B5211-B0B6-436F-ABDF-55E96B473D79}" destId="{735A71D4-E1DA-48B0-A754-D2951AC4FD31}" srcOrd="0" destOrd="0" presId="urn:microsoft.com/office/officeart/2005/8/layout/process4"/>
    <dgm:cxn modelId="{398E5A09-0E48-426B-8A07-46ABEF8B68B4}" type="presParOf" srcId="{735A71D4-E1DA-48B0-A754-D2951AC4FD31}" destId="{647221EF-8734-491D-9037-3CBAE6D597E0}" srcOrd="0" destOrd="0" presId="urn:microsoft.com/office/officeart/2005/8/layout/process4"/>
    <dgm:cxn modelId="{33A0C6ED-5C3A-41AA-A668-4C995588A3D3}" type="presParOf" srcId="{4C4B5211-B0B6-436F-ABDF-55E96B473D79}" destId="{170BA235-58B9-4C39-B8E8-2EDDB4616269}" srcOrd="1" destOrd="0" presId="urn:microsoft.com/office/officeart/2005/8/layout/process4"/>
    <dgm:cxn modelId="{0374A644-7230-45F0-BBF5-57FFB02B916A}" type="presParOf" srcId="{4C4B5211-B0B6-436F-ABDF-55E96B473D79}" destId="{51A84B85-412C-484E-A68B-D348BEE0641A}" srcOrd="2" destOrd="0" presId="urn:microsoft.com/office/officeart/2005/8/layout/process4"/>
    <dgm:cxn modelId="{E55ECA71-AA46-415E-A9B2-A9A0D967BCE7}" type="presParOf" srcId="{51A84B85-412C-484E-A68B-D348BEE0641A}" destId="{78AD0EC3-9E0D-4662-81BC-6348DFE0D379}" srcOrd="0" destOrd="0" presId="urn:microsoft.com/office/officeart/2005/8/layout/process4"/>
    <dgm:cxn modelId="{5C331689-A08A-40FC-9892-F83D772CDE9E}" type="presParOf" srcId="{4C4B5211-B0B6-436F-ABDF-55E96B473D79}" destId="{67E57B15-F607-4D1C-8E34-6F66D9C51C88}" srcOrd="3" destOrd="0" presId="urn:microsoft.com/office/officeart/2005/8/layout/process4"/>
    <dgm:cxn modelId="{0405B973-43EB-4C88-93FE-B578C1A9CD55}" type="presParOf" srcId="{4C4B5211-B0B6-436F-ABDF-55E96B473D79}" destId="{9CC1B7C6-22A2-4B53-9181-B07263D23A47}" srcOrd="4" destOrd="0" presId="urn:microsoft.com/office/officeart/2005/8/layout/process4"/>
    <dgm:cxn modelId="{7FF067C4-9FE1-42AC-9B1C-D42B1C0C55BA}" type="presParOf" srcId="{9CC1B7C6-22A2-4B53-9181-B07263D23A47}" destId="{9EFB0615-A25B-4860-A3BC-54622B411F18}" srcOrd="0" destOrd="0" presId="urn:microsoft.com/office/officeart/2005/8/layout/process4"/>
    <dgm:cxn modelId="{16DF36EE-DA04-489F-9A10-9C6EAF53B11E}" type="presParOf" srcId="{4C4B5211-B0B6-436F-ABDF-55E96B473D79}" destId="{EBC70DD9-AD61-4F51-BDEC-658C7E272893}" srcOrd="5" destOrd="0" presId="urn:microsoft.com/office/officeart/2005/8/layout/process4"/>
    <dgm:cxn modelId="{8F489719-8CA0-4FA9-BBBE-2294C1BF7A64}" type="presParOf" srcId="{4C4B5211-B0B6-436F-ABDF-55E96B473D79}" destId="{1756200E-47F1-48AD-884C-85F46DD74D6D}" srcOrd="6" destOrd="0" presId="urn:microsoft.com/office/officeart/2005/8/layout/process4"/>
    <dgm:cxn modelId="{7FD4B195-9E39-4066-AAA5-40E37D788A8D}" type="presParOf" srcId="{1756200E-47F1-48AD-884C-85F46DD74D6D}" destId="{FCC03CE7-8FA6-48FF-B0D3-C55D8ECF743A}" srcOrd="0" destOrd="0" presId="urn:microsoft.com/office/officeart/2005/8/layout/process4"/>
    <dgm:cxn modelId="{7F091001-4EF1-4F13-82E9-048C34FF74F0}" type="presParOf" srcId="{4C4B5211-B0B6-436F-ABDF-55E96B473D79}" destId="{18015F41-A840-4241-886A-BB83393B3798}" srcOrd="7" destOrd="0" presId="urn:microsoft.com/office/officeart/2005/8/layout/process4"/>
    <dgm:cxn modelId="{FFF927C2-7AAB-43F7-A8A8-D52B01956B91}" type="presParOf" srcId="{4C4B5211-B0B6-436F-ABDF-55E96B473D79}" destId="{49630D46-C601-43E7-B92C-1BC13A34D890}" srcOrd="8" destOrd="0" presId="urn:microsoft.com/office/officeart/2005/8/layout/process4"/>
    <dgm:cxn modelId="{40A849C7-1AE6-4913-8C3E-F19165350553}" type="presParOf" srcId="{49630D46-C601-43E7-B92C-1BC13A34D890}" destId="{AD70BFA9-19BE-4E31-B9F0-E8BF1F771A06}" srcOrd="0" destOrd="0" presId="urn:microsoft.com/office/officeart/2005/8/layout/process4"/>
    <dgm:cxn modelId="{42B6EE46-5114-4686-BA68-83C5851D42D2}" type="presParOf" srcId="{4C4B5211-B0B6-436F-ABDF-55E96B473D79}" destId="{29B658F0-2BB6-43F4-8670-C18620F592AF}" srcOrd="9" destOrd="0" presId="urn:microsoft.com/office/officeart/2005/8/layout/process4"/>
    <dgm:cxn modelId="{1B0411E0-F5B0-413F-B168-F4C9B2A0D844}" type="presParOf" srcId="{4C4B5211-B0B6-436F-ABDF-55E96B473D79}" destId="{9C34D1E5-9F52-474D-AF92-1F2B396F99C1}" srcOrd="10" destOrd="0" presId="urn:microsoft.com/office/officeart/2005/8/layout/process4"/>
    <dgm:cxn modelId="{BE709D9E-9C05-460F-80D9-0F7640C35584}" type="presParOf" srcId="{9C34D1E5-9F52-474D-AF92-1F2B396F99C1}" destId="{7305D4B9-C87C-47C2-8796-D7BF4ED5D11C}" srcOrd="0" destOrd="0" presId="urn:microsoft.com/office/officeart/2005/8/layout/process4"/>
    <dgm:cxn modelId="{5EDA60DE-25A5-49AA-AF1B-DA7FB5602A75}" type="presParOf" srcId="{4C4B5211-B0B6-436F-ABDF-55E96B473D79}" destId="{CFA797D3-29B4-482D-9D63-177A98D2E66A}" srcOrd="11" destOrd="0" presId="urn:microsoft.com/office/officeart/2005/8/layout/process4"/>
    <dgm:cxn modelId="{4A612EA9-A44F-49BA-B986-43DAAA525608}" type="presParOf" srcId="{4C4B5211-B0B6-436F-ABDF-55E96B473D79}" destId="{E9AA5E5D-3B35-46F6-B3D6-6E62A136771E}" srcOrd="12" destOrd="0" presId="urn:microsoft.com/office/officeart/2005/8/layout/process4"/>
    <dgm:cxn modelId="{94564E04-1512-4614-B219-878AABD911E9}" type="presParOf" srcId="{E9AA5E5D-3B35-46F6-B3D6-6E62A136771E}" destId="{68565180-CFA3-43CF-A394-23C7A06C223F}" srcOrd="0" destOrd="0" presId="urn:microsoft.com/office/officeart/2005/8/layout/process4"/>
    <dgm:cxn modelId="{51824CAE-4F2D-4F25-A41C-843AB134AA4D}" type="presParOf" srcId="{4C4B5211-B0B6-436F-ABDF-55E96B473D79}" destId="{906C2EA2-C861-4957-8F6F-7CD9BB8E78C0}" srcOrd="13" destOrd="0" presId="urn:microsoft.com/office/officeart/2005/8/layout/process4"/>
    <dgm:cxn modelId="{F16ECBBE-639E-48D8-93D1-AFC5F90DAE98}" type="presParOf" srcId="{4C4B5211-B0B6-436F-ABDF-55E96B473D79}" destId="{A9290509-9557-435D-A354-1D9905DC585D}" srcOrd="14" destOrd="0" presId="urn:microsoft.com/office/officeart/2005/8/layout/process4"/>
    <dgm:cxn modelId="{5B3360E0-9512-45D8-BD96-B9F42FB84C76}" type="presParOf" srcId="{A9290509-9557-435D-A354-1D9905DC585D}" destId="{F90F5891-E283-4061-9C1B-2355F4656B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145A8F-598E-4618-8CE5-964E3EE91531}" type="doc">
      <dgm:prSet loTypeId="urn:microsoft.com/office/officeart/2005/8/layout/process4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4D68568-B372-4B51-B4B7-09C8F958AD3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18- انس بادعا، شناخت، تمسک و توسل به اهل بیت(ع) </a:t>
          </a:r>
          <a:endParaRPr lang="en-US" sz="2400" dirty="0">
            <a:cs typeface="B Traffic" pitchFamily="2" charset="-78"/>
          </a:endParaRPr>
        </a:p>
      </dgm:t>
    </dgm:pt>
    <dgm:pt modelId="{1740864D-9E11-41A9-9ED5-9A736FEB2A88}" type="sib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9753195B-AD10-4988-99BF-C5B1F37EDEC7}" type="parTrans" cxnId="{B2BB9B15-D794-45A0-966F-B0D59005D329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6542F71E-F2A6-4C5F-9AE8-DD6C929CA0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17- شناخت ، تدبر و عمل به قرآن کریم</a:t>
          </a:r>
          <a:endParaRPr lang="en-US" sz="2400" dirty="0">
            <a:cs typeface="B Traffic" pitchFamily="2" charset="-78"/>
          </a:endParaRPr>
        </a:p>
      </dgm:t>
    </dgm:pt>
    <dgm:pt modelId="{089621C5-3FE8-4677-AA70-B7E24071FB6A}" type="sib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48A6A1F6-4B11-4B20-BE77-B219870E9439}" type="parTrans" cxnId="{2EABB4CE-E2B6-42DE-8BAA-8EC0D9CAA980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D909D7C-2167-4BBB-A28B-DBBF1F2A595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16- ایجاد و ارتقا نگاه عبرت آموز </a:t>
          </a:r>
          <a:endParaRPr lang="en-US" sz="2400" dirty="0">
            <a:cs typeface="B Traffic" pitchFamily="2" charset="-78"/>
          </a:endParaRPr>
        </a:p>
      </dgm:t>
    </dgm:pt>
    <dgm:pt modelId="{636F8F5C-DF69-4B62-AE64-C6DBA0EBBE76}" type="sib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531873C8-F232-47A4-A4F4-810D2EA5771D}" type="parTrans" cxnId="{8BE97456-CE9E-47CC-9F17-772FEF7D49EC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28C54A4E-A747-4D6F-943C-04070351670A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15- آینده نگری در انتخاب مسیر </a:t>
          </a:r>
          <a:endParaRPr lang="en-US" sz="2400" dirty="0">
            <a:cs typeface="B Traffic" pitchFamily="2" charset="-78"/>
          </a:endParaRPr>
        </a:p>
      </dgm:t>
    </dgm:pt>
    <dgm:pt modelId="{46CE6CD2-EB80-4F30-92F9-F67FF80F6433}" type="sib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558299E0-3F1F-4951-B8F1-6761C23335E9}" type="parTrans" cxnId="{9824253E-4896-463F-9212-F441B697AB1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80106CD-FAA6-4299-8108-8DB4066F8DE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13- تقویت معرفت دینی </a:t>
          </a:r>
          <a:endParaRPr lang="en-US" sz="2400" dirty="0">
            <a:cs typeface="B Traffic" pitchFamily="2" charset="-78"/>
          </a:endParaRPr>
        </a:p>
      </dgm:t>
    </dgm:pt>
    <dgm:pt modelId="{1EED5F11-4862-41B7-A013-9537EDAC3D96}" type="sib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950FFF3D-DA96-4464-9BCC-888A3AE9BFEB}" type="parTrans" cxnId="{DAA62AC9-DC1C-42DA-9AAB-F6ABE04E283F}">
      <dgm:prSet/>
      <dgm:spPr/>
      <dgm:t>
        <a:bodyPr/>
        <a:lstStyle/>
        <a:p>
          <a:pPr rtl="1"/>
          <a:endParaRPr lang="en-US" sz="2400">
            <a:cs typeface="B Traffic" pitchFamily="2" charset="-78"/>
          </a:endParaRPr>
        </a:p>
      </dgm:t>
    </dgm:pt>
    <dgm:pt modelId="{8B7DB652-462C-4E45-ACDB-5CB629E5E2A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19- تقید و تعبد به احکام شرعی</a:t>
          </a:r>
          <a:endParaRPr lang="en-US" sz="2400" dirty="0">
            <a:cs typeface="B Traffic" pitchFamily="2" charset="-78"/>
          </a:endParaRPr>
        </a:p>
      </dgm:t>
    </dgm:pt>
    <dgm:pt modelId="{20EADF6B-06CF-44D6-8B79-8D3A0003CB0C}" type="sibTrans" cxnId="{17F230AA-BD26-4922-964C-5ABAE7EFB1BE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52C2C7FC-0A76-4F72-9CDF-4898E9E39481}" type="parTrans" cxnId="{17F230AA-BD26-4922-964C-5ABAE7EFB1BE}">
      <dgm:prSet/>
      <dgm:spPr/>
      <dgm:t>
        <a:bodyPr/>
        <a:lstStyle/>
        <a:p>
          <a:endParaRPr lang="en-US" sz="2400">
            <a:cs typeface="B Traffic" pitchFamily="2" charset="-78"/>
          </a:endParaRPr>
        </a:p>
      </dgm:t>
    </dgm:pt>
    <dgm:pt modelId="{977FF364-4AD6-4DC2-82E1-3AD5E963006D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14- بصیرت و بینش سیاسی</a:t>
          </a:r>
          <a:endParaRPr lang="en-US" sz="2400" dirty="0">
            <a:cs typeface="B Traffic" pitchFamily="2" charset="-78"/>
          </a:endParaRPr>
        </a:p>
      </dgm:t>
    </dgm:pt>
    <dgm:pt modelId="{5E27B7BC-8FDB-4B94-939A-C2D796CDBD6E}" type="parTrans" cxnId="{51E226A1-E043-4AA2-9611-639645BFE1B9}">
      <dgm:prSet/>
      <dgm:spPr/>
      <dgm:t>
        <a:bodyPr/>
        <a:lstStyle/>
        <a:p>
          <a:endParaRPr lang="en-US" sz="2400"/>
        </a:p>
      </dgm:t>
    </dgm:pt>
    <dgm:pt modelId="{1CF7B792-366E-486E-8BDF-491D2EB322DE}" type="sibTrans" cxnId="{51E226A1-E043-4AA2-9611-639645BFE1B9}">
      <dgm:prSet/>
      <dgm:spPr/>
      <dgm:t>
        <a:bodyPr/>
        <a:lstStyle/>
        <a:p>
          <a:endParaRPr lang="en-US" sz="2400"/>
        </a:p>
      </dgm:t>
    </dgm:pt>
    <dgm:pt modelId="{4C4B5211-B0B6-436F-ABDF-55E96B473D79}" type="pres">
      <dgm:prSet presAssocID="{7B145A8F-598E-4618-8CE5-964E3EE915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85045-08EE-42A0-AB63-F7A4F4DC26D0}" type="pres">
      <dgm:prSet presAssocID="{8B7DB652-462C-4E45-ACDB-5CB629E5E2A2}" presName="boxAndChildren" presStyleCnt="0"/>
      <dgm:spPr/>
    </dgm:pt>
    <dgm:pt modelId="{1419F97B-72ED-44EB-8B60-C40DF1F0A221}" type="pres">
      <dgm:prSet presAssocID="{8B7DB652-462C-4E45-ACDB-5CB629E5E2A2}" presName="parentTextBox" presStyleLbl="node1" presStyleIdx="0" presStyleCnt="7"/>
      <dgm:spPr/>
      <dgm:t>
        <a:bodyPr/>
        <a:lstStyle/>
        <a:p>
          <a:endParaRPr lang="en-US"/>
        </a:p>
      </dgm:t>
    </dgm:pt>
    <dgm:pt modelId="{170BA235-58B9-4C39-B8E8-2EDDB4616269}" type="pres">
      <dgm:prSet presAssocID="{1740864D-9E11-41A9-9ED5-9A736FEB2A88}" presName="sp" presStyleCnt="0"/>
      <dgm:spPr/>
    </dgm:pt>
    <dgm:pt modelId="{51A84B85-412C-484E-A68B-D348BEE0641A}" type="pres">
      <dgm:prSet presAssocID="{74D68568-B372-4B51-B4B7-09C8F958AD30}" presName="arrowAndChildren" presStyleCnt="0"/>
      <dgm:spPr/>
    </dgm:pt>
    <dgm:pt modelId="{78AD0EC3-9E0D-4662-81BC-6348DFE0D379}" type="pres">
      <dgm:prSet presAssocID="{74D68568-B372-4B51-B4B7-09C8F958AD30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67E57B15-F607-4D1C-8E34-6F66D9C51C88}" type="pres">
      <dgm:prSet presAssocID="{089621C5-3FE8-4677-AA70-B7E24071FB6A}" presName="sp" presStyleCnt="0"/>
      <dgm:spPr/>
    </dgm:pt>
    <dgm:pt modelId="{9CC1B7C6-22A2-4B53-9181-B07263D23A47}" type="pres">
      <dgm:prSet presAssocID="{6542F71E-F2A6-4C5F-9AE8-DD6C929CA033}" presName="arrowAndChildren" presStyleCnt="0"/>
      <dgm:spPr/>
    </dgm:pt>
    <dgm:pt modelId="{9EFB0615-A25B-4860-A3BC-54622B411F18}" type="pres">
      <dgm:prSet presAssocID="{6542F71E-F2A6-4C5F-9AE8-DD6C929CA033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BC70DD9-AD61-4F51-BDEC-658C7E272893}" type="pres">
      <dgm:prSet presAssocID="{636F8F5C-DF69-4B62-AE64-C6DBA0EBBE76}" presName="sp" presStyleCnt="0"/>
      <dgm:spPr/>
    </dgm:pt>
    <dgm:pt modelId="{1756200E-47F1-48AD-884C-85F46DD74D6D}" type="pres">
      <dgm:prSet presAssocID="{9D909D7C-2167-4BBB-A28B-DBBF1F2A5950}" presName="arrowAndChildren" presStyleCnt="0"/>
      <dgm:spPr/>
    </dgm:pt>
    <dgm:pt modelId="{FCC03CE7-8FA6-48FF-B0D3-C55D8ECF743A}" type="pres">
      <dgm:prSet presAssocID="{9D909D7C-2167-4BBB-A28B-DBBF1F2A5950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18015F41-A840-4241-886A-BB83393B3798}" type="pres">
      <dgm:prSet presAssocID="{46CE6CD2-EB80-4F30-92F9-F67FF80F6433}" presName="sp" presStyleCnt="0"/>
      <dgm:spPr/>
    </dgm:pt>
    <dgm:pt modelId="{49630D46-C601-43E7-B92C-1BC13A34D890}" type="pres">
      <dgm:prSet presAssocID="{28C54A4E-A747-4D6F-943C-04070351670A}" presName="arrowAndChildren" presStyleCnt="0"/>
      <dgm:spPr/>
    </dgm:pt>
    <dgm:pt modelId="{AD70BFA9-19BE-4E31-B9F0-E8BF1F771A06}" type="pres">
      <dgm:prSet presAssocID="{28C54A4E-A747-4D6F-943C-04070351670A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74B05E19-5B09-417D-AAC4-127E223E0718}" type="pres">
      <dgm:prSet presAssocID="{1CF7B792-366E-486E-8BDF-491D2EB322DE}" presName="sp" presStyleCnt="0"/>
      <dgm:spPr/>
    </dgm:pt>
    <dgm:pt modelId="{CB9B3BD8-8D5C-4E06-87AC-CC271FCECA06}" type="pres">
      <dgm:prSet presAssocID="{977FF364-4AD6-4DC2-82E1-3AD5E963006D}" presName="arrowAndChildren" presStyleCnt="0"/>
      <dgm:spPr/>
    </dgm:pt>
    <dgm:pt modelId="{D759C1D3-9005-4671-81D8-A210B065711C}" type="pres">
      <dgm:prSet presAssocID="{977FF364-4AD6-4DC2-82E1-3AD5E963006D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906C2EA2-C861-4957-8F6F-7CD9BB8E78C0}" type="pres">
      <dgm:prSet presAssocID="{1EED5F11-4862-41B7-A013-9537EDAC3D96}" presName="sp" presStyleCnt="0"/>
      <dgm:spPr/>
    </dgm:pt>
    <dgm:pt modelId="{A9290509-9557-435D-A354-1D9905DC585D}" type="pres">
      <dgm:prSet presAssocID="{980106CD-FAA6-4299-8108-8DB4066F8DE3}" presName="arrowAndChildren" presStyleCnt="0"/>
      <dgm:spPr/>
    </dgm:pt>
    <dgm:pt modelId="{F90F5891-E283-4061-9C1B-2355F4656B8E}" type="pres">
      <dgm:prSet presAssocID="{980106CD-FAA6-4299-8108-8DB4066F8DE3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8702C3B1-B8AE-4017-BDF6-DBE79738A24B}" type="presOf" srcId="{74D68568-B372-4B51-B4B7-09C8F958AD30}" destId="{78AD0EC3-9E0D-4662-81BC-6348DFE0D379}" srcOrd="0" destOrd="0" presId="urn:microsoft.com/office/officeart/2005/8/layout/process4"/>
    <dgm:cxn modelId="{9792E1DB-CEAF-45D6-B16F-7052FCA18ABF}" type="presOf" srcId="{8B7DB652-462C-4E45-ACDB-5CB629E5E2A2}" destId="{1419F97B-72ED-44EB-8B60-C40DF1F0A221}" srcOrd="0" destOrd="0" presId="urn:microsoft.com/office/officeart/2005/8/layout/process4"/>
    <dgm:cxn modelId="{228624A3-31AC-4894-8D94-A64B7FE80091}" type="presOf" srcId="{9D909D7C-2167-4BBB-A28B-DBBF1F2A5950}" destId="{FCC03CE7-8FA6-48FF-B0D3-C55D8ECF743A}" srcOrd="0" destOrd="0" presId="urn:microsoft.com/office/officeart/2005/8/layout/process4"/>
    <dgm:cxn modelId="{52186E3E-6C77-4EC4-B266-B55E19A33319}" type="presOf" srcId="{7B145A8F-598E-4618-8CE5-964E3EE91531}" destId="{4C4B5211-B0B6-436F-ABDF-55E96B473D79}" srcOrd="0" destOrd="0" presId="urn:microsoft.com/office/officeart/2005/8/layout/process4"/>
    <dgm:cxn modelId="{8BE97456-CE9E-47CC-9F17-772FEF7D49EC}" srcId="{7B145A8F-598E-4618-8CE5-964E3EE91531}" destId="{9D909D7C-2167-4BBB-A28B-DBBF1F2A5950}" srcOrd="3" destOrd="0" parTransId="{531873C8-F232-47A4-A4F4-810D2EA5771D}" sibTransId="{636F8F5C-DF69-4B62-AE64-C6DBA0EBBE76}"/>
    <dgm:cxn modelId="{B2BB9B15-D794-45A0-966F-B0D59005D329}" srcId="{7B145A8F-598E-4618-8CE5-964E3EE91531}" destId="{74D68568-B372-4B51-B4B7-09C8F958AD30}" srcOrd="5" destOrd="0" parTransId="{9753195B-AD10-4988-99BF-C5B1F37EDEC7}" sibTransId="{1740864D-9E11-41A9-9ED5-9A736FEB2A88}"/>
    <dgm:cxn modelId="{DAA62AC9-DC1C-42DA-9AAB-F6ABE04E283F}" srcId="{7B145A8F-598E-4618-8CE5-964E3EE91531}" destId="{980106CD-FAA6-4299-8108-8DB4066F8DE3}" srcOrd="0" destOrd="0" parTransId="{950FFF3D-DA96-4464-9BCC-888A3AE9BFEB}" sibTransId="{1EED5F11-4862-41B7-A013-9537EDAC3D96}"/>
    <dgm:cxn modelId="{B6568C02-7471-4705-A413-19B84427C3DB}" type="presOf" srcId="{28C54A4E-A747-4D6F-943C-04070351670A}" destId="{AD70BFA9-19BE-4E31-B9F0-E8BF1F771A06}" srcOrd="0" destOrd="0" presId="urn:microsoft.com/office/officeart/2005/8/layout/process4"/>
    <dgm:cxn modelId="{2EABB4CE-E2B6-42DE-8BAA-8EC0D9CAA980}" srcId="{7B145A8F-598E-4618-8CE5-964E3EE91531}" destId="{6542F71E-F2A6-4C5F-9AE8-DD6C929CA033}" srcOrd="4" destOrd="0" parTransId="{48A6A1F6-4B11-4B20-BE77-B219870E9439}" sibTransId="{089621C5-3FE8-4677-AA70-B7E24071FB6A}"/>
    <dgm:cxn modelId="{7E7ADC85-4ACB-4550-AC85-A31049691878}" type="presOf" srcId="{6542F71E-F2A6-4C5F-9AE8-DD6C929CA033}" destId="{9EFB0615-A25B-4860-A3BC-54622B411F18}" srcOrd="0" destOrd="0" presId="urn:microsoft.com/office/officeart/2005/8/layout/process4"/>
    <dgm:cxn modelId="{9824253E-4896-463F-9212-F441B697AB1F}" srcId="{7B145A8F-598E-4618-8CE5-964E3EE91531}" destId="{28C54A4E-A747-4D6F-943C-04070351670A}" srcOrd="2" destOrd="0" parTransId="{558299E0-3F1F-4951-B8F1-6761C23335E9}" sibTransId="{46CE6CD2-EB80-4F30-92F9-F67FF80F6433}"/>
    <dgm:cxn modelId="{A458C105-5877-4D0D-B78F-324E15DA4D52}" type="presOf" srcId="{977FF364-4AD6-4DC2-82E1-3AD5E963006D}" destId="{D759C1D3-9005-4671-81D8-A210B065711C}" srcOrd="0" destOrd="0" presId="urn:microsoft.com/office/officeart/2005/8/layout/process4"/>
    <dgm:cxn modelId="{FD294187-1B25-47D3-8664-1E624DE1E632}" type="presOf" srcId="{980106CD-FAA6-4299-8108-8DB4066F8DE3}" destId="{F90F5891-E283-4061-9C1B-2355F4656B8E}" srcOrd="0" destOrd="0" presId="urn:microsoft.com/office/officeart/2005/8/layout/process4"/>
    <dgm:cxn modelId="{51E226A1-E043-4AA2-9611-639645BFE1B9}" srcId="{7B145A8F-598E-4618-8CE5-964E3EE91531}" destId="{977FF364-4AD6-4DC2-82E1-3AD5E963006D}" srcOrd="1" destOrd="0" parTransId="{5E27B7BC-8FDB-4B94-939A-C2D796CDBD6E}" sibTransId="{1CF7B792-366E-486E-8BDF-491D2EB322DE}"/>
    <dgm:cxn modelId="{17F230AA-BD26-4922-964C-5ABAE7EFB1BE}" srcId="{7B145A8F-598E-4618-8CE5-964E3EE91531}" destId="{8B7DB652-462C-4E45-ACDB-5CB629E5E2A2}" srcOrd="6" destOrd="0" parTransId="{52C2C7FC-0A76-4F72-9CDF-4898E9E39481}" sibTransId="{20EADF6B-06CF-44D6-8B79-8D3A0003CB0C}"/>
    <dgm:cxn modelId="{FDCF7453-0812-45AB-AD85-0F371311C38E}" type="presParOf" srcId="{4C4B5211-B0B6-436F-ABDF-55E96B473D79}" destId="{AFD85045-08EE-42A0-AB63-F7A4F4DC26D0}" srcOrd="0" destOrd="0" presId="urn:microsoft.com/office/officeart/2005/8/layout/process4"/>
    <dgm:cxn modelId="{E162412B-6EBA-45C5-8DCE-B15D75A20744}" type="presParOf" srcId="{AFD85045-08EE-42A0-AB63-F7A4F4DC26D0}" destId="{1419F97B-72ED-44EB-8B60-C40DF1F0A221}" srcOrd="0" destOrd="0" presId="urn:microsoft.com/office/officeart/2005/8/layout/process4"/>
    <dgm:cxn modelId="{22B8B734-C3AC-4F32-B656-9356344AC352}" type="presParOf" srcId="{4C4B5211-B0B6-436F-ABDF-55E96B473D79}" destId="{170BA235-58B9-4C39-B8E8-2EDDB4616269}" srcOrd="1" destOrd="0" presId="urn:microsoft.com/office/officeart/2005/8/layout/process4"/>
    <dgm:cxn modelId="{ABCDD7AC-348D-4139-BC63-DD995FBA85D2}" type="presParOf" srcId="{4C4B5211-B0B6-436F-ABDF-55E96B473D79}" destId="{51A84B85-412C-484E-A68B-D348BEE0641A}" srcOrd="2" destOrd="0" presId="urn:microsoft.com/office/officeart/2005/8/layout/process4"/>
    <dgm:cxn modelId="{102FD263-45A5-4268-8A75-48140B309EF5}" type="presParOf" srcId="{51A84B85-412C-484E-A68B-D348BEE0641A}" destId="{78AD0EC3-9E0D-4662-81BC-6348DFE0D379}" srcOrd="0" destOrd="0" presId="urn:microsoft.com/office/officeart/2005/8/layout/process4"/>
    <dgm:cxn modelId="{F18FB922-AC86-4915-8755-A9A2898DAD1E}" type="presParOf" srcId="{4C4B5211-B0B6-436F-ABDF-55E96B473D79}" destId="{67E57B15-F607-4D1C-8E34-6F66D9C51C88}" srcOrd="3" destOrd="0" presId="urn:microsoft.com/office/officeart/2005/8/layout/process4"/>
    <dgm:cxn modelId="{3D420779-ABF8-4D2C-B77B-BBEC290389CA}" type="presParOf" srcId="{4C4B5211-B0B6-436F-ABDF-55E96B473D79}" destId="{9CC1B7C6-22A2-4B53-9181-B07263D23A47}" srcOrd="4" destOrd="0" presId="urn:microsoft.com/office/officeart/2005/8/layout/process4"/>
    <dgm:cxn modelId="{1297C8E8-1F40-4599-AE4E-069721B682C3}" type="presParOf" srcId="{9CC1B7C6-22A2-4B53-9181-B07263D23A47}" destId="{9EFB0615-A25B-4860-A3BC-54622B411F18}" srcOrd="0" destOrd="0" presId="urn:microsoft.com/office/officeart/2005/8/layout/process4"/>
    <dgm:cxn modelId="{099D27D4-E18C-4B61-A123-AB941202A7BE}" type="presParOf" srcId="{4C4B5211-B0B6-436F-ABDF-55E96B473D79}" destId="{EBC70DD9-AD61-4F51-BDEC-658C7E272893}" srcOrd="5" destOrd="0" presId="urn:microsoft.com/office/officeart/2005/8/layout/process4"/>
    <dgm:cxn modelId="{2D99249C-78CE-4B3B-9E3B-50608863D118}" type="presParOf" srcId="{4C4B5211-B0B6-436F-ABDF-55E96B473D79}" destId="{1756200E-47F1-48AD-884C-85F46DD74D6D}" srcOrd="6" destOrd="0" presId="urn:microsoft.com/office/officeart/2005/8/layout/process4"/>
    <dgm:cxn modelId="{333234D3-BF7F-4260-987D-750C022DC718}" type="presParOf" srcId="{1756200E-47F1-48AD-884C-85F46DD74D6D}" destId="{FCC03CE7-8FA6-48FF-B0D3-C55D8ECF743A}" srcOrd="0" destOrd="0" presId="urn:microsoft.com/office/officeart/2005/8/layout/process4"/>
    <dgm:cxn modelId="{91750C2D-5FC1-41CF-A3D9-765733CEF031}" type="presParOf" srcId="{4C4B5211-B0B6-436F-ABDF-55E96B473D79}" destId="{18015F41-A840-4241-886A-BB83393B3798}" srcOrd="7" destOrd="0" presId="urn:microsoft.com/office/officeart/2005/8/layout/process4"/>
    <dgm:cxn modelId="{41BEBA7F-4B47-48E6-9D57-039CF3BC10CC}" type="presParOf" srcId="{4C4B5211-B0B6-436F-ABDF-55E96B473D79}" destId="{49630D46-C601-43E7-B92C-1BC13A34D890}" srcOrd="8" destOrd="0" presId="urn:microsoft.com/office/officeart/2005/8/layout/process4"/>
    <dgm:cxn modelId="{E3A6E174-C2A3-48CE-AD8F-C4293C2D7A80}" type="presParOf" srcId="{49630D46-C601-43E7-B92C-1BC13A34D890}" destId="{AD70BFA9-19BE-4E31-B9F0-E8BF1F771A06}" srcOrd="0" destOrd="0" presId="urn:microsoft.com/office/officeart/2005/8/layout/process4"/>
    <dgm:cxn modelId="{23ECB7BF-3D6A-4AE2-915D-FE3CB06B626A}" type="presParOf" srcId="{4C4B5211-B0B6-436F-ABDF-55E96B473D79}" destId="{74B05E19-5B09-417D-AAC4-127E223E0718}" srcOrd="9" destOrd="0" presId="urn:microsoft.com/office/officeart/2005/8/layout/process4"/>
    <dgm:cxn modelId="{3293E9CD-A15F-43F2-BE1C-39C64DC0F53D}" type="presParOf" srcId="{4C4B5211-B0B6-436F-ABDF-55E96B473D79}" destId="{CB9B3BD8-8D5C-4E06-87AC-CC271FCECA06}" srcOrd="10" destOrd="0" presId="urn:microsoft.com/office/officeart/2005/8/layout/process4"/>
    <dgm:cxn modelId="{BE7E9A80-F9C4-44CC-93C8-F710B501E1FF}" type="presParOf" srcId="{CB9B3BD8-8D5C-4E06-87AC-CC271FCECA06}" destId="{D759C1D3-9005-4671-81D8-A210B065711C}" srcOrd="0" destOrd="0" presId="urn:microsoft.com/office/officeart/2005/8/layout/process4"/>
    <dgm:cxn modelId="{A9B6A10B-3CDD-4A84-B118-E24A44ED05AF}" type="presParOf" srcId="{4C4B5211-B0B6-436F-ABDF-55E96B473D79}" destId="{906C2EA2-C861-4957-8F6F-7CD9BB8E78C0}" srcOrd="11" destOrd="0" presId="urn:microsoft.com/office/officeart/2005/8/layout/process4"/>
    <dgm:cxn modelId="{CD9C99E9-7070-4F6A-9532-94B5BF801CD1}" type="presParOf" srcId="{4C4B5211-B0B6-436F-ABDF-55E96B473D79}" destId="{A9290509-9557-435D-A354-1D9905DC585D}" srcOrd="12" destOrd="0" presId="urn:microsoft.com/office/officeart/2005/8/layout/process4"/>
    <dgm:cxn modelId="{2425D0F5-72C1-4F7C-B20D-46C792D5CA19}" type="presParOf" srcId="{A9290509-9557-435D-A354-1D9905DC585D}" destId="{F90F5891-E283-4061-9C1B-2355F4656B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3C631-9798-40C1-84BE-48691BCD407C}" type="doc">
      <dgm:prSet loTypeId="urn:microsoft.com/office/officeart/2008/layout/TimelinePipe" loCatId="process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pPr rtl="1"/>
          <a:endParaRPr lang="fa-IR"/>
        </a:p>
      </dgm:t>
    </dgm:pt>
    <dgm:pt modelId="{B82282C3-5613-4140-9E9E-44A368C267FB}">
      <dgm:prSet phldrT="[Text]" custT="1"/>
      <dgm:spPr/>
      <dgm:t>
        <a:bodyPr anchor="ctr"/>
        <a:lstStyle/>
        <a:p>
          <a:pPr rtl="1"/>
          <a:r>
            <a:rPr lang="fa-IR" sz="2400" b="1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جلسات گروهی </a:t>
          </a:r>
          <a:endParaRPr lang="fa-IR" sz="2400" b="1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gm:t>
    </dgm:pt>
    <dgm:pt modelId="{BDDBFE5A-D558-42B5-96FA-BAD0FE2F1C31}" type="parTrans" cxnId="{E85F1E23-B1D7-4BDE-8714-D45472421F1C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4D433782-D11B-4D42-98B7-77760BED75FC}" type="sibTrans" cxnId="{E85F1E23-B1D7-4BDE-8714-D45472421F1C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67F3402F-9DC0-4E96-84BE-66B8CBA1AF23}">
      <dgm:prSet phldrT="[Text]" custT="1"/>
      <dgm:spPr/>
      <dgm:t>
        <a:bodyPr anchor="ctr"/>
        <a:lstStyle/>
        <a:p>
          <a:pPr rtl="1"/>
          <a:r>
            <a:rPr lang="fa-IR" sz="2400" b="1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مشاوره فردی </a:t>
          </a:r>
          <a:endParaRPr lang="fa-IR" sz="2400" b="1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2A4DD254-10DE-455D-851E-3283D271BF68}" type="parTrans" cxnId="{9CE8D8AD-BFAB-4EAC-B654-F42D4993C1E6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98662FD-36F1-47CE-913E-29049ADDC828}" type="sibTrans" cxnId="{9CE8D8AD-BFAB-4EAC-B654-F42D4993C1E6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14A1F4AE-6A0E-49DE-AC34-0D90ADF70DC5}">
      <dgm:prSet phldrT="[Text]" custT="1"/>
      <dgm:spPr/>
      <dgm:t>
        <a:bodyPr anchor="ctr"/>
        <a:lstStyle/>
        <a:p>
          <a:pPr rtl="1"/>
          <a:r>
            <a:rPr lang="fa-IR" sz="2400" b="1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ایجاد روحیه مشورت</a:t>
          </a:r>
          <a:endParaRPr lang="fa-IR" sz="2400" b="1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9CA9F176-5ECB-4C6B-874D-CCBC66CF0AB1}" type="parTrans" cxnId="{44EEED7D-8816-4D5C-832D-689F5BD974A6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AAE8D997-3738-4398-8778-550FE618171A}" type="sibTrans" cxnId="{44EEED7D-8816-4D5C-832D-689F5BD974A6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D691132-CDFA-436A-95AA-C138DC5E7963}">
      <dgm:prSet phldrT="[Text]" custT="1"/>
      <dgm:spPr/>
      <dgm:t>
        <a:bodyPr anchor="ctr"/>
        <a:lstStyle/>
        <a:p>
          <a:pPr rtl="1"/>
          <a:r>
            <a:rPr lang="fa-IR" sz="2200" b="1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B Titr" pitchFamily="2" charset="-78"/>
            </a:rPr>
            <a:t>ایجاد روحیه انتقادپذیری</a:t>
          </a:r>
          <a:endParaRPr lang="fa-IR" sz="2200" b="1" dirty="0">
            <a:ln>
              <a:noFill/>
            </a:ln>
            <a:solidFill>
              <a:schemeClr val="accent6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31FFD489-C3AC-4F68-88AF-230A4758FB08}" type="parTrans" cxnId="{AC5B9092-54F8-4BB0-B462-7A6A9DB4AD34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0CCFDB70-CEEC-4F13-BB1D-CE025F794959}" type="sibTrans" cxnId="{AC5B9092-54F8-4BB0-B462-7A6A9DB4AD34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78E98CA5-ABBF-439F-80FA-4D787609CBCB}">
      <dgm:prSet phldrT="[Text]" custT="1"/>
      <dgm:spPr/>
      <dgm:t>
        <a:bodyPr anchor="ctr"/>
        <a:lstStyle/>
        <a:p>
          <a:pPr rtl="1"/>
          <a:r>
            <a:rPr lang="fa-IR" sz="2200" b="1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تبیین ابعاد مختلف انسان</a:t>
          </a:r>
          <a:endParaRPr lang="fa-IR" sz="2200" b="1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gm:t>
    </dgm:pt>
    <dgm:pt modelId="{CE9FBC5B-9947-447D-93B0-F4D7BE83FA24}" type="parTrans" cxnId="{5D8F7FB5-2D13-4998-B694-198F6AF51B2D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48E69B14-1C2D-45E4-B3BE-6C12F4D0B55E}" type="sibTrans" cxnId="{5D8F7FB5-2D13-4998-B694-198F6AF51B2D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CC731BD3-1E61-440D-BB55-B04FA253A54E}">
      <dgm:prSet phldrT="[Text]" custT="1"/>
      <dgm:spPr/>
      <dgm:t>
        <a:bodyPr anchor="ctr"/>
        <a:lstStyle/>
        <a:p>
          <a:pPr rtl="1"/>
          <a:r>
            <a:rPr lang="fa-IR" sz="2400" b="1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ایجاد سوالات اساسی</a:t>
          </a:r>
          <a:endParaRPr lang="fa-IR" sz="2400" b="1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D39F288A-FE94-4BC1-B390-D6A1C096F619}" type="parTrans" cxnId="{1172F449-8FAF-4E1D-8590-D2FE7B5CFBE9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FEF16E4D-5ED4-450F-BA01-586FC44DFF41}" type="sibTrans" cxnId="{1172F449-8FAF-4E1D-8590-D2FE7B5CFBE9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8F522BB1-C485-4191-A96E-493AA2F19C80}">
      <dgm:prSet phldrT="[Text]" custT="1"/>
      <dgm:spPr/>
      <dgm:t>
        <a:bodyPr anchor="ctr"/>
        <a:lstStyle/>
        <a:p>
          <a:pPr rtl="1"/>
          <a:r>
            <a:rPr lang="fa-IR" sz="2400" b="1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مطالعه تربیتی</a:t>
          </a:r>
          <a:endParaRPr lang="fa-IR" sz="2400" b="1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4849E6B5-BF95-4AA7-B513-7E845759B026}" type="parTrans" cxnId="{DC22AB91-945F-479F-A060-F83A299A57CC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5F049534-4FE0-49F4-9480-3ACAFE249313}" type="sibTrans" cxnId="{DC22AB91-945F-479F-A060-F83A299A57CC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BE00DD85-CF09-4C16-A974-58C2E4344117}">
      <dgm:prSet phldrT="[Text]" custT="1"/>
      <dgm:spPr/>
      <dgm:t>
        <a:bodyPr anchor="ctr"/>
        <a:lstStyle/>
        <a:p>
          <a:pPr rtl="1"/>
          <a:r>
            <a:rPr lang="fa-IR" sz="2400" b="1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معرفی الگوهای موفق</a:t>
          </a:r>
          <a:endParaRPr lang="fa-IR" sz="2400" b="1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gm:t>
    </dgm:pt>
    <dgm:pt modelId="{F7DE9433-7BA7-4907-B5C1-E2530A1CACC1}" type="parTrans" cxnId="{FE242324-9682-4B46-99CF-6441621DBFC9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1FEA7A20-DB84-4F8A-AD96-70359DA1A15E}" type="sibTrans" cxnId="{FE242324-9682-4B46-99CF-6441621DBFC9}">
      <dgm:prSet/>
      <dgm:spPr/>
      <dgm:t>
        <a:bodyPr/>
        <a:lstStyle/>
        <a:p>
          <a:pPr rtl="1"/>
          <a:endParaRPr lang="fa-IR" sz="2400" b="1">
            <a:ln>
              <a:noFill/>
            </a:ln>
            <a:solidFill>
              <a:srgbClr val="002060"/>
            </a:solidFill>
            <a:effectLst/>
            <a:cs typeface="B Titr" pitchFamily="2" charset="-78"/>
          </a:endParaRPr>
        </a:p>
      </dgm:t>
    </dgm:pt>
    <dgm:pt modelId="{1818B23C-CE5F-4B47-B8D5-366102D7F41D}" type="pres">
      <dgm:prSet presAssocID="{97D3C631-9798-40C1-84BE-48691BCD407C}" presName="Name0" presStyleCnt="0">
        <dgm:presLayoutVars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4818A22E-6E82-48A8-9C2C-D8EEE60C56F7}" type="pres">
      <dgm:prSet presAssocID="{B82282C3-5613-4140-9E9E-44A368C267FB}" presName="parComposite" presStyleCnt="0"/>
      <dgm:spPr/>
      <dgm:t>
        <a:bodyPr/>
        <a:lstStyle/>
        <a:p>
          <a:pPr rtl="1"/>
          <a:endParaRPr lang="fa-IR"/>
        </a:p>
      </dgm:t>
    </dgm:pt>
    <dgm:pt modelId="{832C778C-2600-4C1F-98AE-281C6F40E8D7}" type="pres">
      <dgm:prSet presAssocID="{B82282C3-5613-4140-9E9E-44A368C267FB}" presName="parPipe" presStyleLbl="node1" presStyleIdx="0" presStyleCnt="8"/>
      <dgm:spPr/>
      <dgm:t>
        <a:bodyPr/>
        <a:lstStyle/>
        <a:p>
          <a:pPr rtl="1"/>
          <a:endParaRPr lang="fa-IR"/>
        </a:p>
      </dgm:t>
    </dgm:pt>
    <dgm:pt modelId="{21DA591B-1643-4B16-A172-555DD1CBCD6A}" type="pres">
      <dgm:prSet presAssocID="{B82282C3-5613-4140-9E9E-44A368C267FB}" presName="parLine" presStyleLbl="parChTrans1D1" presStyleIdx="0" presStyleCnt="8"/>
      <dgm:spPr/>
      <dgm:t>
        <a:bodyPr/>
        <a:lstStyle/>
        <a:p>
          <a:pPr rtl="1"/>
          <a:endParaRPr lang="fa-IR"/>
        </a:p>
      </dgm:t>
    </dgm:pt>
    <dgm:pt modelId="{F018EC6A-F4E0-4534-ABCB-FB8A83871667}" type="pres">
      <dgm:prSet presAssocID="{B82282C3-5613-4140-9E9E-44A368C267FB}" presName="parTx" presStyleLbl="revTx" presStyleIdx="0" presStyleCnt="8"/>
      <dgm:spPr/>
      <dgm:t>
        <a:bodyPr/>
        <a:lstStyle/>
        <a:p>
          <a:pPr rtl="1"/>
          <a:endParaRPr lang="fa-IR"/>
        </a:p>
      </dgm:t>
    </dgm:pt>
    <dgm:pt modelId="{EF3E56F2-FADF-4FA8-8608-B2FA4470DEFD}" type="pres">
      <dgm:prSet presAssocID="{4D433782-D11B-4D42-98B7-77760BED75FC}" presName="parSpaceRev" presStyleCnt="0"/>
      <dgm:spPr/>
    </dgm:pt>
    <dgm:pt modelId="{08BBFE74-7A24-443C-AC07-F7114022CE60}" type="pres">
      <dgm:prSet presAssocID="{B82282C3-5613-4140-9E9E-44A368C267FB}" presName="parBackupRev" presStyleCnt="0"/>
      <dgm:spPr/>
    </dgm:pt>
    <dgm:pt modelId="{18B019B2-D757-4A3E-9794-9127C6FEB7A0}" type="pres">
      <dgm:prSet presAssocID="{67F3402F-9DC0-4E96-84BE-66B8CBA1AF23}" presName="parComposite" presStyleCnt="0"/>
      <dgm:spPr/>
      <dgm:t>
        <a:bodyPr/>
        <a:lstStyle/>
        <a:p>
          <a:pPr rtl="1"/>
          <a:endParaRPr lang="fa-IR"/>
        </a:p>
      </dgm:t>
    </dgm:pt>
    <dgm:pt modelId="{D072A411-5909-4893-8B1F-F9EA4242D727}" type="pres">
      <dgm:prSet presAssocID="{67F3402F-9DC0-4E96-84BE-66B8CBA1AF23}" presName="parPipe" presStyleLbl="node1" presStyleIdx="1" presStyleCnt="8"/>
      <dgm:spPr/>
      <dgm:t>
        <a:bodyPr/>
        <a:lstStyle/>
        <a:p>
          <a:pPr rtl="1"/>
          <a:endParaRPr lang="fa-IR"/>
        </a:p>
      </dgm:t>
    </dgm:pt>
    <dgm:pt modelId="{B4AA8614-4763-4DE9-92CB-7DC26090524B}" type="pres">
      <dgm:prSet presAssocID="{67F3402F-9DC0-4E96-84BE-66B8CBA1AF23}" presName="parLine" presStyleLbl="parChTrans1D1" presStyleIdx="1" presStyleCnt="8"/>
      <dgm:spPr/>
      <dgm:t>
        <a:bodyPr/>
        <a:lstStyle/>
        <a:p>
          <a:pPr rtl="1"/>
          <a:endParaRPr lang="fa-IR"/>
        </a:p>
      </dgm:t>
    </dgm:pt>
    <dgm:pt modelId="{92680B23-E487-4A44-A010-BA520BDC101C}" type="pres">
      <dgm:prSet presAssocID="{67F3402F-9DC0-4E96-84BE-66B8CBA1AF23}" presName="parTx" presStyleLbl="revTx" presStyleIdx="1" presStyleCnt="8"/>
      <dgm:spPr/>
      <dgm:t>
        <a:bodyPr/>
        <a:lstStyle/>
        <a:p>
          <a:pPr rtl="1"/>
          <a:endParaRPr lang="fa-IR"/>
        </a:p>
      </dgm:t>
    </dgm:pt>
    <dgm:pt modelId="{7FD5508F-FC5F-4FFB-BBA1-B61D3A92EA72}" type="pres">
      <dgm:prSet presAssocID="{898662FD-36F1-47CE-913E-29049ADDC828}" presName="parSpaceRev" presStyleCnt="0"/>
      <dgm:spPr/>
    </dgm:pt>
    <dgm:pt modelId="{B6C0F243-0064-449D-B18F-FB55BB021184}" type="pres">
      <dgm:prSet presAssocID="{67F3402F-9DC0-4E96-84BE-66B8CBA1AF23}" presName="parBackupRev" presStyleCnt="0"/>
      <dgm:spPr/>
    </dgm:pt>
    <dgm:pt modelId="{BC6521CE-C659-4A26-BB0C-184B3376E730}" type="pres">
      <dgm:prSet presAssocID="{14A1F4AE-6A0E-49DE-AC34-0D90ADF70DC5}" presName="parComposite" presStyleCnt="0"/>
      <dgm:spPr/>
      <dgm:t>
        <a:bodyPr/>
        <a:lstStyle/>
        <a:p>
          <a:pPr rtl="1"/>
          <a:endParaRPr lang="fa-IR"/>
        </a:p>
      </dgm:t>
    </dgm:pt>
    <dgm:pt modelId="{CCA8D4AB-AB0A-4E71-A658-7488974AB749}" type="pres">
      <dgm:prSet presAssocID="{14A1F4AE-6A0E-49DE-AC34-0D90ADF70DC5}" presName="parPipe" presStyleLbl="node1" presStyleIdx="2" presStyleCnt="8"/>
      <dgm:spPr/>
      <dgm:t>
        <a:bodyPr/>
        <a:lstStyle/>
        <a:p>
          <a:pPr rtl="1"/>
          <a:endParaRPr lang="fa-IR"/>
        </a:p>
      </dgm:t>
    </dgm:pt>
    <dgm:pt modelId="{1A4BE59A-6859-4B41-B12E-FBF823BBBD59}" type="pres">
      <dgm:prSet presAssocID="{14A1F4AE-6A0E-49DE-AC34-0D90ADF70DC5}" presName="parLine" presStyleLbl="parChTrans1D1" presStyleIdx="2" presStyleCnt="8"/>
      <dgm:spPr/>
      <dgm:t>
        <a:bodyPr/>
        <a:lstStyle/>
        <a:p>
          <a:pPr rtl="1"/>
          <a:endParaRPr lang="fa-IR"/>
        </a:p>
      </dgm:t>
    </dgm:pt>
    <dgm:pt modelId="{C1DF907D-674A-4BA7-9C00-7AA3F8253E0A}" type="pres">
      <dgm:prSet presAssocID="{14A1F4AE-6A0E-49DE-AC34-0D90ADF70DC5}" presName="parTx" presStyleLbl="revTx" presStyleIdx="2" presStyleCnt="8"/>
      <dgm:spPr/>
      <dgm:t>
        <a:bodyPr/>
        <a:lstStyle/>
        <a:p>
          <a:pPr rtl="1"/>
          <a:endParaRPr lang="fa-IR"/>
        </a:p>
      </dgm:t>
    </dgm:pt>
    <dgm:pt modelId="{8D56F082-AA45-49F4-BDCD-61A1721A0E44}" type="pres">
      <dgm:prSet presAssocID="{AAE8D997-3738-4398-8778-550FE618171A}" presName="parSpaceRev" presStyleCnt="0"/>
      <dgm:spPr/>
    </dgm:pt>
    <dgm:pt modelId="{9C5BB83B-D992-4454-8D62-BE60B219ABCA}" type="pres">
      <dgm:prSet presAssocID="{14A1F4AE-6A0E-49DE-AC34-0D90ADF70DC5}" presName="parBackupRev" presStyleCnt="0"/>
      <dgm:spPr/>
    </dgm:pt>
    <dgm:pt modelId="{92D2426B-D14A-492A-BAB3-EE441C6F4826}" type="pres">
      <dgm:prSet presAssocID="{8F522BB1-C485-4191-A96E-493AA2F19C80}" presName="parComposite" presStyleCnt="0"/>
      <dgm:spPr/>
      <dgm:t>
        <a:bodyPr/>
        <a:lstStyle/>
        <a:p>
          <a:pPr rtl="1"/>
          <a:endParaRPr lang="fa-IR"/>
        </a:p>
      </dgm:t>
    </dgm:pt>
    <dgm:pt modelId="{0A2E9725-1015-4849-8431-09E9DDFADC28}" type="pres">
      <dgm:prSet presAssocID="{8F522BB1-C485-4191-A96E-493AA2F19C80}" presName="parPipe" presStyleLbl="node1" presStyleIdx="3" presStyleCnt="8"/>
      <dgm:spPr/>
      <dgm:t>
        <a:bodyPr/>
        <a:lstStyle/>
        <a:p>
          <a:pPr rtl="1"/>
          <a:endParaRPr lang="fa-IR"/>
        </a:p>
      </dgm:t>
    </dgm:pt>
    <dgm:pt modelId="{8BDA862E-4E55-43A4-88C3-F7B3DF1C18F1}" type="pres">
      <dgm:prSet presAssocID="{8F522BB1-C485-4191-A96E-493AA2F19C80}" presName="parLine" presStyleLbl="parChTrans1D1" presStyleIdx="3" presStyleCnt="8"/>
      <dgm:spPr/>
      <dgm:t>
        <a:bodyPr/>
        <a:lstStyle/>
        <a:p>
          <a:pPr rtl="1"/>
          <a:endParaRPr lang="fa-IR"/>
        </a:p>
      </dgm:t>
    </dgm:pt>
    <dgm:pt modelId="{003B0079-3D1D-4CA9-A187-5AC22538CD44}" type="pres">
      <dgm:prSet presAssocID="{8F522BB1-C485-4191-A96E-493AA2F19C80}" presName="parTx" presStyleLbl="revTx" presStyleIdx="3" presStyleCnt="8"/>
      <dgm:spPr/>
      <dgm:t>
        <a:bodyPr/>
        <a:lstStyle/>
        <a:p>
          <a:pPr rtl="1"/>
          <a:endParaRPr lang="fa-IR"/>
        </a:p>
      </dgm:t>
    </dgm:pt>
    <dgm:pt modelId="{27D2AC45-70B7-4C7E-8854-F61C938C75BC}" type="pres">
      <dgm:prSet presAssocID="{5F049534-4FE0-49F4-9480-3ACAFE249313}" presName="parSpaceRev" presStyleCnt="0"/>
      <dgm:spPr/>
    </dgm:pt>
    <dgm:pt modelId="{0E5CC620-1B78-4A52-8ACA-D5A52F3AC494}" type="pres">
      <dgm:prSet presAssocID="{8F522BB1-C485-4191-A96E-493AA2F19C80}" presName="parBackupRev" presStyleCnt="0"/>
      <dgm:spPr/>
    </dgm:pt>
    <dgm:pt modelId="{9642B574-DAB4-444A-9329-D4CD725D1E16}" type="pres">
      <dgm:prSet presAssocID="{8D691132-CDFA-436A-95AA-C138DC5E7963}" presName="parComposite" presStyleCnt="0"/>
      <dgm:spPr/>
      <dgm:t>
        <a:bodyPr/>
        <a:lstStyle/>
        <a:p>
          <a:pPr rtl="1"/>
          <a:endParaRPr lang="fa-IR"/>
        </a:p>
      </dgm:t>
    </dgm:pt>
    <dgm:pt modelId="{69958B57-7115-404D-9CBE-F4CAE6F57ACE}" type="pres">
      <dgm:prSet presAssocID="{8D691132-CDFA-436A-95AA-C138DC5E7963}" presName="parPipe" presStyleLbl="node1" presStyleIdx="4" presStyleCnt="8"/>
      <dgm:spPr/>
      <dgm:t>
        <a:bodyPr/>
        <a:lstStyle/>
        <a:p>
          <a:pPr rtl="1"/>
          <a:endParaRPr lang="fa-IR"/>
        </a:p>
      </dgm:t>
    </dgm:pt>
    <dgm:pt modelId="{0A38450B-D28A-4E93-86BC-34304460BC93}" type="pres">
      <dgm:prSet presAssocID="{8D691132-CDFA-436A-95AA-C138DC5E7963}" presName="parLine" presStyleLbl="parChTrans1D1" presStyleIdx="4" presStyleCnt="8"/>
      <dgm:spPr/>
      <dgm:t>
        <a:bodyPr/>
        <a:lstStyle/>
        <a:p>
          <a:pPr rtl="1"/>
          <a:endParaRPr lang="fa-IR"/>
        </a:p>
      </dgm:t>
    </dgm:pt>
    <dgm:pt modelId="{785BEE42-74E3-4DEC-A50F-233EE7DBF31B}" type="pres">
      <dgm:prSet presAssocID="{8D691132-CDFA-436A-95AA-C138DC5E7963}" presName="parTx" presStyleLbl="revTx" presStyleIdx="4" presStyleCnt="8"/>
      <dgm:spPr/>
      <dgm:t>
        <a:bodyPr/>
        <a:lstStyle/>
        <a:p>
          <a:pPr rtl="1"/>
          <a:endParaRPr lang="fa-IR"/>
        </a:p>
      </dgm:t>
    </dgm:pt>
    <dgm:pt modelId="{40917920-8ABC-497B-89EC-52EB4070FB11}" type="pres">
      <dgm:prSet presAssocID="{0CCFDB70-CEEC-4F13-BB1D-CE025F794959}" presName="parSpaceRev" presStyleCnt="0"/>
      <dgm:spPr/>
    </dgm:pt>
    <dgm:pt modelId="{01955820-2EAC-4727-8891-628CA1EA72E9}" type="pres">
      <dgm:prSet presAssocID="{8D691132-CDFA-436A-95AA-C138DC5E7963}" presName="parBackupRev" presStyleCnt="0"/>
      <dgm:spPr/>
    </dgm:pt>
    <dgm:pt modelId="{A22BE4D2-D4AD-4347-ADB6-B1EFFDF3E29E}" type="pres">
      <dgm:prSet presAssocID="{78E98CA5-ABBF-439F-80FA-4D787609CBCB}" presName="parComposite" presStyleCnt="0"/>
      <dgm:spPr/>
      <dgm:t>
        <a:bodyPr/>
        <a:lstStyle/>
        <a:p>
          <a:pPr rtl="1"/>
          <a:endParaRPr lang="fa-IR"/>
        </a:p>
      </dgm:t>
    </dgm:pt>
    <dgm:pt modelId="{CB2C4895-A6CD-400F-8B8C-B7B9A8E6A2B9}" type="pres">
      <dgm:prSet presAssocID="{78E98CA5-ABBF-439F-80FA-4D787609CBCB}" presName="parPipe" presStyleLbl="node1" presStyleIdx="5" presStyleCnt="8"/>
      <dgm:spPr/>
      <dgm:t>
        <a:bodyPr/>
        <a:lstStyle/>
        <a:p>
          <a:pPr rtl="1"/>
          <a:endParaRPr lang="fa-IR"/>
        </a:p>
      </dgm:t>
    </dgm:pt>
    <dgm:pt modelId="{977F1D79-01AE-4E9D-8D25-939262A90A07}" type="pres">
      <dgm:prSet presAssocID="{78E98CA5-ABBF-439F-80FA-4D787609CBCB}" presName="parLine" presStyleLbl="parChTrans1D1" presStyleIdx="5" presStyleCnt="8"/>
      <dgm:spPr/>
      <dgm:t>
        <a:bodyPr/>
        <a:lstStyle/>
        <a:p>
          <a:pPr rtl="1"/>
          <a:endParaRPr lang="fa-IR"/>
        </a:p>
      </dgm:t>
    </dgm:pt>
    <dgm:pt modelId="{6E0EE775-A736-43D8-9E6A-D0A69BBB8F99}" type="pres">
      <dgm:prSet presAssocID="{78E98CA5-ABBF-439F-80FA-4D787609CBCB}" presName="parTx" presStyleLbl="revTx" presStyleIdx="5" presStyleCnt="8"/>
      <dgm:spPr/>
      <dgm:t>
        <a:bodyPr/>
        <a:lstStyle/>
        <a:p>
          <a:pPr rtl="1"/>
          <a:endParaRPr lang="fa-IR"/>
        </a:p>
      </dgm:t>
    </dgm:pt>
    <dgm:pt modelId="{68B76218-FACB-4D07-A449-FA63B9F70D9F}" type="pres">
      <dgm:prSet presAssocID="{48E69B14-1C2D-45E4-B3BE-6C12F4D0B55E}" presName="parSpaceRev" presStyleCnt="0"/>
      <dgm:spPr/>
    </dgm:pt>
    <dgm:pt modelId="{A256E1BC-C408-4F32-91C7-642F55971380}" type="pres">
      <dgm:prSet presAssocID="{78E98CA5-ABBF-439F-80FA-4D787609CBCB}" presName="parBackupRev" presStyleCnt="0"/>
      <dgm:spPr/>
    </dgm:pt>
    <dgm:pt modelId="{46F5BE2E-1C90-4859-8C47-69B2A24C473E}" type="pres">
      <dgm:prSet presAssocID="{CC731BD3-1E61-440D-BB55-B04FA253A54E}" presName="parComposite" presStyleCnt="0"/>
      <dgm:spPr/>
      <dgm:t>
        <a:bodyPr/>
        <a:lstStyle/>
        <a:p>
          <a:pPr rtl="1"/>
          <a:endParaRPr lang="fa-IR"/>
        </a:p>
      </dgm:t>
    </dgm:pt>
    <dgm:pt modelId="{9DF1E972-6C47-4E21-8D8E-88B0AE8E3CB4}" type="pres">
      <dgm:prSet presAssocID="{CC731BD3-1E61-440D-BB55-B04FA253A54E}" presName="parPipe" presStyleLbl="node1" presStyleIdx="6" presStyleCnt="8"/>
      <dgm:spPr/>
      <dgm:t>
        <a:bodyPr/>
        <a:lstStyle/>
        <a:p>
          <a:pPr rtl="1"/>
          <a:endParaRPr lang="fa-IR"/>
        </a:p>
      </dgm:t>
    </dgm:pt>
    <dgm:pt modelId="{1236CD39-4E8A-4426-ABA5-4C1B378B8B93}" type="pres">
      <dgm:prSet presAssocID="{CC731BD3-1E61-440D-BB55-B04FA253A54E}" presName="parLine" presStyleLbl="parChTrans1D1" presStyleIdx="6" presStyleCnt="8"/>
      <dgm:spPr/>
      <dgm:t>
        <a:bodyPr/>
        <a:lstStyle/>
        <a:p>
          <a:pPr rtl="1"/>
          <a:endParaRPr lang="fa-IR"/>
        </a:p>
      </dgm:t>
    </dgm:pt>
    <dgm:pt modelId="{D540D243-F22D-403A-9E03-85EB78299E5E}" type="pres">
      <dgm:prSet presAssocID="{CC731BD3-1E61-440D-BB55-B04FA253A54E}" presName="parTx" presStyleLbl="revTx" presStyleIdx="6" presStyleCnt="8"/>
      <dgm:spPr/>
      <dgm:t>
        <a:bodyPr/>
        <a:lstStyle/>
        <a:p>
          <a:pPr rtl="1"/>
          <a:endParaRPr lang="fa-IR"/>
        </a:p>
      </dgm:t>
    </dgm:pt>
    <dgm:pt modelId="{188A6530-0C0F-4BF5-8F22-021A83330F6D}" type="pres">
      <dgm:prSet presAssocID="{FEF16E4D-5ED4-450F-BA01-586FC44DFF41}" presName="parSpaceRev" presStyleCnt="0"/>
      <dgm:spPr/>
    </dgm:pt>
    <dgm:pt modelId="{6D435665-0C1F-42B2-8A79-C33658E3DD48}" type="pres">
      <dgm:prSet presAssocID="{CC731BD3-1E61-440D-BB55-B04FA253A54E}" presName="parBackupRev" presStyleCnt="0"/>
      <dgm:spPr/>
    </dgm:pt>
    <dgm:pt modelId="{9BA78CBE-685B-4449-813A-7587F51B85E8}" type="pres">
      <dgm:prSet presAssocID="{BE00DD85-CF09-4C16-A974-58C2E4344117}" presName="parComposite" presStyleCnt="0"/>
      <dgm:spPr/>
      <dgm:t>
        <a:bodyPr/>
        <a:lstStyle/>
        <a:p>
          <a:pPr rtl="1"/>
          <a:endParaRPr lang="fa-IR"/>
        </a:p>
      </dgm:t>
    </dgm:pt>
    <dgm:pt modelId="{98E427FF-3EEC-4C15-BD64-AB332E57FF82}" type="pres">
      <dgm:prSet presAssocID="{BE00DD85-CF09-4C16-A974-58C2E4344117}" presName="parPipe" presStyleLbl="node1" presStyleIdx="7" presStyleCnt="8"/>
      <dgm:spPr/>
      <dgm:t>
        <a:bodyPr/>
        <a:lstStyle/>
        <a:p>
          <a:pPr rtl="1"/>
          <a:endParaRPr lang="fa-IR"/>
        </a:p>
      </dgm:t>
    </dgm:pt>
    <dgm:pt modelId="{6DCAC97E-BE0F-457A-B975-D350DC2473A7}" type="pres">
      <dgm:prSet presAssocID="{BE00DD85-CF09-4C16-A974-58C2E4344117}" presName="parLine" presStyleLbl="parChTrans1D1" presStyleIdx="7" presStyleCnt="8"/>
      <dgm:spPr/>
      <dgm:t>
        <a:bodyPr/>
        <a:lstStyle/>
        <a:p>
          <a:pPr rtl="1"/>
          <a:endParaRPr lang="fa-IR"/>
        </a:p>
      </dgm:t>
    </dgm:pt>
    <dgm:pt modelId="{69B26030-DD6D-4160-80E8-1C89D9FC505D}" type="pres">
      <dgm:prSet presAssocID="{BE00DD85-CF09-4C16-A974-58C2E4344117}" presName="parTx" presStyleLbl="revTx" presStyleIdx="7" presStyleCnt="8"/>
      <dgm:spPr/>
      <dgm:t>
        <a:bodyPr/>
        <a:lstStyle/>
        <a:p>
          <a:pPr rtl="1"/>
          <a:endParaRPr lang="fa-IR"/>
        </a:p>
      </dgm:t>
    </dgm:pt>
    <dgm:pt modelId="{7AD35AE7-624E-4494-A270-9C2D32268AE4}" type="pres">
      <dgm:prSet presAssocID="{1FEA7A20-DB84-4F8A-AD96-70359DA1A15E}" presName="parSpaceRev" presStyleCnt="0"/>
      <dgm:spPr/>
    </dgm:pt>
    <dgm:pt modelId="{A2F61F41-0C60-4C53-864A-8A0D025513A8}" type="pres">
      <dgm:prSet presAssocID="{BE00DD85-CF09-4C16-A974-58C2E4344117}" presName="parBackupRev" presStyleCnt="0"/>
      <dgm:spPr/>
    </dgm:pt>
  </dgm:ptLst>
  <dgm:cxnLst>
    <dgm:cxn modelId="{459D57AF-3199-46FC-8245-ABB464F462E0}" type="presOf" srcId="{78E98CA5-ABBF-439F-80FA-4D787609CBCB}" destId="{6E0EE775-A736-43D8-9E6A-D0A69BBB8F99}" srcOrd="0" destOrd="0" presId="urn:microsoft.com/office/officeart/2008/layout/TimelinePipe"/>
    <dgm:cxn modelId="{C2E168E4-A446-4DB8-AB27-2954C47DB740}" type="presOf" srcId="{B82282C3-5613-4140-9E9E-44A368C267FB}" destId="{F018EC6A-F4E0-4534-ABCB-FB8A83871667}" srcOrd="0" destOrd="0" presId="urn:microsoft.com/office/officeart/2008/layout/TimelinePipe"/>
    <dgm:cxn modelId="{84350A4B-8314-4186-9FCC-A3C3128F6393}" type="presOf" srcId="{CC731BD3-1E61-440D-BB55-B04FA253A54E}" destId="{D540D243-F22D-403A-9E03-85EB78299E5E}" srcOrd="0" destOrd="0" presId="urn:microsoft.com/office/officeart/2008/layout/TimelinePipe"/>
    <dgm:cxn modelId="{E85F1E23-B1D7-4BDE-8714-D45472421F1C}" srcId="{97D3C631-9798-40C1-84BE-48691BCD407C}" destId="{B82282C3-5613-4140-9E9E-44A368C267FB}" srcOrd="0" destOrd="0" parTransId="{BDDBFE5A-D558-42B5-96FA-BAD0FE2F1C31}" sibTransId="{4D433782-D11B-4D42-98B7-77760BED75FC}"/>
    <dgm:cxn modelId="{2DCCE485-484A-4B21-A5DA-0F2D7CBEE4F9}" type="presOf" srcId="{14A1F4AE-6A0E-49DE-AC34-0D90ADF70DC5}" destId="{C1DF907D-674A-4BA7-9C00-7AA3F8253E0A}" srcOrd="0" destOrd="0" presId="urn:microsoft.com/office/officeart/2008/layout/TimelinePipe"/>
    <dgm:cxn modelId="{5D8F7FB5-2D13-4998-B694-198F6AF51B2D}" srcId="{97D3C631-9798-40C1-84BE-48691BCD407C}" destId="{78E98CA5-ABBF-439F-80FA-4D787609CBCB}" srcOrd="5" destOrd="0" parTransId="{CE9FBC5B-9947-447D-93B0-F4D7BE83FA24}" sibTransId="{48E69B14-1C2D-45E4-B3BE-6C12F4D0B55E}"/>
    <dgm:cxn modelId="{94D660F1-8DA2-4ABB-9347-2CEDDD0799ED}" type="presOf" srcId="{8D691132-CDFA-436A-95AA-C138DC5E7963}" destId="{785BEE42-74E3-4DEC-A50F-233EE7DBF31B}" srcOrd="0" destOrd="0" presId="urn:microsoft.com/office/officeart/2008/layout/TimelinePipe"/>
    <dgm:cxn modelId="{9CE8D8AD-BFAB-4EAC-B654-F42D4993C1E6}" srcId="{97D3C631-9798-40C1-84BE-48691BCD407C}" destId="{67F3402F-9DC0-4E96-84BE-66B8CBA1AF23}" srcOrd="1" destOrd="0" parTransId="{2A4DD254-10DE-455D-851E-3283D271BF68}" sibTransId="{898662FD-36F1-47CE-913E-29049ADDC828}"/>
    <dgm:cxn modelId="{48B0B83A-CD52-434B-970A-212CF1EE15CB}" type="presOf" srcId="{BE00DD85-CF09-4C16-A974-58C2E4344117}" destId="{69B26030-DD6D-4160-80E8-1C89D9FC505D}" srcOrd="0" destOrd="0" presId="urn:microsoft.com/office/officeart/2008/layout/TimelinePipe"/>
    <dgm:cxn modelId="{1172F449-8FAF-4E1D-8590-D2FE7B5CFBE9}" srcId="{97D3C631-9798-40C1-84BE-48691BCD407C}" destId="{CC731BD3-1E61-440D-BB55-B04FA253A54E}" srcOrd="6" destOrd="0" parTransId="{D39F288A-FE94-4BC1-B390-D6A1C096F619}" sibTransId="{FEF16E4D-5ED4-450F-BA01-586FC44DFF41}"/>
    <dgm:cxn modelId="{496930F4-406B-4338-8137-76C2D4D825FE}" type="presOf" srcId="{67F3402F-9DC0-4E96-84BE-66B8CBA1AF23}" destId="{92680B23-E487-4A44-A010-BA520BDC101C}" srcOrd="0" destOrd="0" presId="urn:microsoft.com/office/officeart/2008/layout/TimelinePipe"/>
    <dgm:cxn modelId="{AC5B9092-54F8-4BB0-B462-7A6A9DB4AD34}" srcId="{97D3C631-9798-40C1-84BE-48691BCD407C}" destId="{8D691132-CDFA-436A-95AA-C138DC5E7963}" srcOrd="4" destOrd="0" parTransId="{31FFD489-C3AC-4F68-88AF-230A4758FB08}" sibTransId="{0CCFDB70-CEEC-4F13-BB1D-CE025F794959}"/>
    <dgm:cxn modelId="{FE242324-9682-4B46-99CF-6441621DBFC9}" srcId="{97D3C631-9798-40C1-84BE-48691BCD407C}" destId="{BE00DD85-CF09-4C16-A974-58C2E4344117}" srcOrd="7" destOrd="0" parTransId="{F7DE9433-7BA7-4907-B5C1-E2530A1CACC1}" sibTransId="{1FEA7A20-DB84-4F8A-AD96-70359DA1A15E}"/>
    <dgm:cxn modelId="{3CD34780-78A7-49AB-9D75-E1358C1C2145}" type="presOf" srcId="{97D3C631-9798-40C1-84BE-48691BCD407C}" destId="{1818B23C-CE5F-4B47-B8D5-366102D7F41D}" srcOrd="0" destOrd="0" presId="urn:microsoft.com/office/officeart/2008/layout/TimelinePipe"/>
    <dgm:cxn modelId="{DC22AB91-945F-479F-A060-F83A299A57CC}" srcId="{97D3C631-9798-40C1-84BE-48691BCD407C}" destId="{8F522BB1-C485-4191-A96E-493AA2F19C80}" srcOrd="3" destOrd="0" parTransId="{4849E6B5-BF95-4AA7-B513-7E845759B026}" sibTransId="{5F049534-4FE0-49F4-9480-3ACAFE249313}"/>
    <dgm:cxn modelId="{8F44E4D7-5C1E-4F39-9D0D-20EFAFDC4560}" type="presOf" srcId="{8F522BB1-C485-4191-A96E-493AA2F19C80}" destId="{003B0079-3D1D-4CA9-A187-5AC22538CD44}" srcOrd="0" destOrd="0" presId="urn:microsoft.com/office/officeart/2008/layout/TimelinePipe"/>
    <dgm:cxn modelId="{44EEED7D-8816-4D5C-832D-689F5BD974A6}" srcId="{97D3C631-9798-40C1-84BE-48691BCD407C}" destId="{14A1F4AE-6A0E-49DE-AC34-0D90ADF70DC5}" srcOrd="2" destOrd="0" parTransId="{9CA9F176-5ECB-4C6B-874D-CCBC66CF0AB1}" sibTransId="{AAE8D997-3738-4398-8778-550FE618171A}"/>
    <dgm:cxn modelId="{DF0268A7-49E9-4076-A0D6-AC85EA11C856}" type="presParOf" srcId="{1818B23C-CE5F-4B47-B8D5-366102D7F41D}" destId="{4818A22E-6E82-48A8-9C2C-D8EEE60C56F7}" srcOrd="0" destOrd="0" presId="urn:microsoft.com/office/officeart/2008/layout/TimelinePipe"/>
    <dgm:cxn modelId="{FC100B40-653F-49FB-8E1A-B9F041012AD1}" type="presParOf" srcId="{4818A22E-6E82-48A8-9C2C-D8EEE60C56F7}" destId="{832C778C-2600-4C1F-98AE-281C6F40E8D7}" srcOrd="0" destOrd="0" presId="urn:microsoft.com/office/officeart/2008/layout/TimelinePipe"/>
    <dgm:cxn modelId="{024743C2-7C19-4FC8-89BE-EF7B6CF5944D}" type="presParOf" srcId="{4818A22E-6E82-48A8-9C2C-D8EEE60C56F7}" destId="{21DA591B-1643-4B16-A172-555DD1CBCD6A}" srcOrd="1" destOrd="0" presId="urn:microsoft.com/office/officeart/2008/layout/TimelinePipe"/>
    <dgm:cxn modelId="{8346C09A-F2E8-47A0-9C13-6655BCA9EEBE}" type="presParOf" srcId="{4818A22E-6E82-48A8-9C2C-D8EEE60C56F7}" destId="{F018EC6A-F4E0-4534-ABCB-FB8A83871667}" srcOrd="2" destOrd="0" presId="urn:microsoft.com/office/officeart/2008/layout/TimelinePipe"/>
    <dgm:cxn modelId="{A232A928-B801-474E-A58D-F7565B788355}" type="presParOf" srcId="{1818B23C-CE5F-4B47-B8D5-366102D7F41D}" destId="{EF3E56F2-FADF-4FA8-8608-B2FA4470DEFD}" srcOrd="1" destOrd="0" presId="urn:microsoft.com/office/officeart/2008/layout/TimelinePipe"/>
    <dgm:cxn modelId="{480B07A7-6FE5-4E01-89E0-558045E687B3}" type="presParOf" srcId="{1818B23C-CE5F-4B47-B8D5-366102D7F41D}" destId="{08BBFE74-7A24-443C-AC07-F7114022CE60}" srcOrd="2" destOrd="0" presId="urn:microsoft.com/office/officeart/2008/layout/TimelinePipe"/>
    <dgm:cxn modelId="{65F04C37-1BDF-4E39-8E62-612F99D663EB}" type="presParOf" srcId="{1818B23C-CE5F-4B47-B8D5-366102D7F41D}" destId="{18B019B2-D757-4A3E-9794-9127C6FEB7A0}" srcOrd="3" destOrd="0" presId="urn:microsoft.com/office/officeart/2008/layout/TimelinePipe"/>
    <dgm:cxn modelId="{20AAA7EA-13AB-47FC-B424-4E5AB6A8F1F1}" type="presParOf" srcId="{18B019B2-D757-4A3E-9794-9127C6FEB7A0}" destId="{D072A411-5909-4893-8B1F-F9EA4242D727}" srcOrd="0" destOrd="0" presId="urn:microsoft.com/office/officeart/2008/layout/TimelinePipe"/>
    <dgm:cxn modelId="{D84BE5AE-0215-4659-9D65-07A1C9BD70FE}" type="presParOf" srcId="{18B019B2-D757-4A3E-9794-9127C6FEB7A0}" destId="{B4AA8614-4763-4DE9-92CB-7DC26090524B}" srcOrd="1" destOrd="0" presId="urn:microsoft.com/office/officeart/2008/layout/TimelinePipe"/>
    <dgm:cxn modelId="{EFDCF9AB-A11F-41B7-9461-300888FFA5A2}" type="presParOf" srcId="{18B019B2-D757-4A3E-9794-9127C6FEB7A0}" destId="{92680B23-E487-4A44-A010-BA520BDC101C}" srcOrd="2" destOrd="0" presId="urn:microsoft.com/office/officeart/2008/layout/TimelinePipe"/>
    <dgm:cxn modelId="{1DBF53CD-C651-445C-8C5A-611D44B723F9}" type="presParOf" srcId="{1818B23C-CE5F-4B47-B8D5-366102D7F41D}" destId="{7FD5508F-FC5F-4FFB-BBA1-B61D3A92EA72}" srcOrd="4" destOrd="0" presId="urn:microsoft.com/office/officeart/2008/layout/TimelinePipe"/>
    <dgm:cxn modelId="{FA640F44-FD8B-4DEB-B47D-412A0A3D62A7}" type="presParOf" srcId="{1818B23C-CE5F-4B47-B8D5-366102D7F41D}" destId="{B6C0F243-0064-449D-B18F-FB55BB021184}" srcOrd="5" destOrd="0" presId="urn:microsoft.com/office/officeart/2008/layout/TimelinePipe"/>
    <dgm:cxn modelId="{504A310F-C064-4265-B29A-B43F87A773F0}" type="presParOf" srcId="{1818B23C-CE5F-4B47-B8D5-366102D7F41D}" destId="{BC6521CE-C659-4A26-BB0C-184B3376E730}" srcOrd="6" destOrd="0" presId="urn:microsoft.com/office/officeart/2008/layout/TimelinePipe"/>
    <dgm:cxn modelId="{805107CC-5836-45C7-A318-D560CDE8AC38}" type="presParOf" srcId="{BC6521CE-C659-4A26-BB0C-184B3376E730}" destId="{CCA8D4AB-AB0A-4E71-A658-7488974AB749}" srcOrd="0" destOrd="0" presId="urn:microsoft.com/office/officeart/2008/layout/TimelinePipe"/>
    <dgm:cxn modelId="{0C3FD2E0-06BB-4C7C-A3CB-44C774F82D81}" type="presParOf" srcId="{BC6521CE-C659-4A26-BB0C-184B3376E730}" destId="{1A4BE59A-6859-4B41-B12E-FBF823BBBD59}" srcOrd="1" destOrd="0" presId="urn:microsoft.com/office/officeart/2008/layout/TimelinePipe"/>
    <dgm:cxn modelId="{9E7CFED3-71E5-43FA-AB06-153D79849097}" type="presParOf" srcId="{BC6521CE-C659-4A26-BB0C-184B3376E730}" destId="{C1DF907D-674A-4BA7-9C00-7AA3F8253E0A}" srcOrd="2" destOrd="0" presId="urn:microsoft.com/office/officeart/2008/layout/TimelinePipe"/>
    <dgm:cxn modelId="{383B5F5E-4016-4F73-93E3-2073FBF7FF6D}" type="presParOf" srcId="{1818B23C-CE5F-4B47-B8D5-366102D7F41D}" destId="{8D56F082-AA45-49F4-BDCD-61A1721A0E44}" srcOrd="7" destOrd="0" presId="urn:microsoft.com/office/officeart/2008/layout/TimelinePipe"/>
    <dgm:cxn modelId="{F3D4E801-B515-47F4-93C6-E2DAD4BF9D0A}" type="presParOf" srcId="{1818B23C-CE5F-4B47-B8D5-366102D7F41D}" destId="{9C5BB83B-D992-4454-8D62-BE60B219ABCA}" srcOrd="8" destOrd="0" presId="urn:microsoft.com/office/officeart/2008/layout/TimelinePipe"/>
    <dgm:cxn modelId="{B99B8C3E-9B50-4EAD-A57D-3F65AB1999A6}" type="presParOf" srcId="{1818B23C-CE5F-4B47-B8D5-366102D7F41D}" destId="{92D2426B-D14A-492A-BAB3-EE441C6F4826}" srcOrd="9" destOrd="0" presId="urn:microsoft.com/office/officeart/2008/layout/TimelinePipe"/>
    <dgm:cxn modelId="{6AD1A46A-E60E-4734-B13C-6A46CEDB8E57}" type="presParOf" srcId="{92D2426B-D14A-492A-BAB3-EE441C6F4826}" destId="{0A2E9725-1015-4849-8431-09E9DDFADC28}" srcOrd="0" destOrd="0" presId="urn:microsoft.com/office/officeart/2008/layout/TimelinePipe"/>
    <dgm:cxn modelId="{A8ED6514-A033-4844-99D8-8A2299A4B7E5}" type="presParOf" srcId="{92D2426B-D14A-492A-BAB3-EE441C6F4826}" destId="{8BDA862E-4E55-43A4-88C3-F7B3DF1C18F1}" srcOrd="1" destOrd="0" presId="urn:microsoft.com/office/officeart/2008/layout/TimelinePipe"/>
    <dgm:cxn modelId="{5EBE128D-693E-4E4D-B255-0A9AA1A08E8B}" type="presParOf" srcId="{92D2426B-D14A-492A-BAB3-EE441C6F4826}" destId="{003B0079-3D1D-4CA9-A187-5AC22538CD44}" srcOrd="2" destOrd="0" presId="urn:microsoft.com/office/officeart/2008/layout/TimelinePipe"/>
    <dgm:cxn modelId="{B42B3DF5-1447-4C35-96DC-869F28F86BA9}" type="presParOf" srcId="{1818B23C-CE5F-4B47-B8D5-366102D7F41D}" destId="{27D2AC45-70B7-4C7E-8854-F61C938C75BC}" srcOrd="10" destOrd="0" presId="urn:microsoft.com/office/officeart/2008/layout/TimelinePipe"/>
    <dgm:cxn modelId="{223CFC46-9869-4224-88A6-F285CF85B120}" type="presParOf" srcId="{1818B23C-CE5F-4B47-B8D5-366102D7F41D}" destId="{0E5CC620-1B78-4A52-8ACA-D5A52F3AC494}" srcOrd="11" destOrd="0" presId="urn:microsoft.com/office/officeart/2008/layout/TimelinePipe"/>
    <dgm:cxn modelId="{3EC6B7EC-05BC-4345-A61B-7C6B0C52DC9B}" type="presParOf" srcId="{1818B23C-CE5F-4B47-B8D5-366102D7F41D}" destId="{9642B574-DAB4-444A-9329-D4CD725D1E16}" srcOrd="12" destOrd="0" presId="urn:microsoft.com/office/officeart/2008/layout/TimelinePipe"/>
    <dgm:cxn modelId="{F88300CA-932A-4A64-9D2B-BE41ED60137C}" type="presParOf" srcId="{9642B574-DAB4-444A-9329-D4CD725D1E16}" destId="{69958B57-7115-404D-9CBE-F4CAE6F57ACE}" srcOrd="0" destOrd="0" presId="urn:microsoft.com/office/officeart/2008/layout/TimelinePipe"/>
    <dgm:cxn modelId="{19AB51E0-9298-476D-90D3-2E55C7AF7B02}" type="presParOf" srcId="{9642B574-DAB4-444A-9329-D4CD725D1E16}" destId="{0A38450B-D28A-4E93-86BC-34304460BC93}" srcOrd="1" destOrd="0" presId="urn:microsoft.com/office/officeart/2008/layout/TimelinePipe"/>
    <dgm:cxn modelId="{904C10C4-9995-4352-B205-0B4DA326D104}" type="presParOf" srcId="{9642B574-DAB4-444A-9329-D4CD725D1E16}" destId="{785BEE42-74E3-4DEC-A50F-233EE7DBF31B}" srcOrd="2" destOrd="0" presId="urn:microsoft.com/office/officeart/2008/layout/TimelinePipe"/>
    <dgm:cxn modelId="{826BB159-C78D-40B7-A352-7A937455B19D}" type="presParOf" srcId="{1818B23C-CE5F-4B47-B8D5-366102D7F41D}" destId="{40917920-8ABC-497B-89EC-52EB4070FB11}" srcOrd="13" destOrd="0" presId="urn:microsoft.com/office/officeart/2008/layout/TimelinePipe"/>
    <dgm:cxn modelId="{0EC61FD4-10EC-4D8E-A8A4-E8A9629431D2}" type="presParOf" srcId="{1818B23C-CE5F-4B47-B8D5-366102D7F41D}" destId="{01955820-2EAC-4727-8891-628CA1EA72E9}" srcOrd="14" destOrd="0" presId="urn:microsoft.com/office/officeart/2008/layout/TimelinePipe"/>
    <dgm:cxn modelId="{595091AA-930E-4C84-8DFA-154A0AFCFB79}" type="presParOf" srcId="{1818B23C-CE5F-4B47-B8D5-366102D7F41D}" destId="{A22BE4D2-D4AD-4347-ADB6-B1EFFDF3E29E}" srcOrd="15" destOrd="0" presId="urn:microsoft.com/office/officeart/2008/layout/TimelinePipe"/>
    <dgm:cxn modelId="{10E8E7C4-1103-4ED5-A525-FB528B5B433A}" type="presParOf" srcId="{A22BE4D2-D4AD-4347-ADB6-B1EFFDF3E29E}" destId="{CB2C4895-A6CD-400F-8B8C-B7B9A8E6A2B9}" srcOrd="0" destOrd="0" presId="urn:microsoft.com/office/officeart/2008/layout/TimelinePipe"/>
    <dgm:cxn modelId="{C4A6197B-665B-488A-B7B1-9F680235AFB4}" type="presParOf" srcId="{A22BE4D2-D4AD-4347-ADB6-B1EFFDF3E29E}" destId="{977F1D79-01AE-4E9D-8D25-939262A90A07}" srcOrd="1" destOrd="0" presId="urn:microsoft.com/office/officeart/2008/layout/TimelinePipe"/>
    <dgm:cxn modelId="{A54454E9-DD40-4B12-802E-4A11F7456258}" type="presParOf" srcId="{A22BE4D2-D4AD-4347-ADB6-B1EFFDF3E29E}" destId="{6E0EE775-A736-43D8-9E6A-D0A69BBB8F99}" srcOrd="2" destOrd="0" presId="urn:microsoft.com/office/officeart/2008/layout/TimelinePipe"/>
    <dgm:cxn modelId="{7BF15A07-60D9-4343-8D27-F1CB4C4EAA44}" type="presParOf" srcId="{1818B23C-CE5F-4B47-B8D5-366102D7F41D}" destId="{68B76218-FACB-4D07-A449-FA63B9F70D9F}" srcOrd="16" destOrd="0" presId="urn:microsoft.com/office/officeart/2008/layout/TimelinePipe"/>
    <dgm:cxn modelId="{19A25B7E-3FA7-4182-A6A2-66DBDC4FDA7D}" type="presParOf" srcId="{1818B23C-CE5F-4B47-B8D5-366102D7F41D}" destId="{A256E1BC-C408-4F32-91C7-642F55971380}" srcOrd="17" destOrd="0" presId="urn:microsoft.com/office/officeart/2008/layout/TimelinePipe"/>
    <dgm:cxn modelId="{866B9F90-0E4D-4DEB-A2A8-B082F27AFBF6}" type="presParOf" srcId="{1818B23C-CE5F-4B47-B8D5-366102D7F41D}" destId="{46F5BE2E-1C90-4859-8C47-69B2A24C473E}" srcOrd="18" destOrd="0" presId="urn:microsoft.com/office/officeart/2008/layout/TimelinePipe"/>
    <dgm:cxn modelId="{11EC3F67-A09D-478A-9308-AA9E9033F8B7}" type="presParOf" srcId="{46F5BE2E-1C90-4859-8C47-69B2A24C473E}" destId="{9DF1E972-6C47-4E21-8D8E-88B0AE8E3CB4}" srcOrd="0" destOrd="0" presId="urn:microsoft.com/office/officeart/2008/layout/TimelinePipe"/>
    <dgm:cxn modelId="{4F32CD30-2336-4EC8-91A7-C8D48630EFCF}" type="presParOf" srcId="{46F5BE2E-1C90-4859-8C47-69B2A24C473E}" destId="{1236CD39-4E8A-4426-ABA5-4C1B378B8B93}" srcOrd="1" destOrd="0" presId="urn:microsoft.com/office/officeart/2008/layout/TimelinePipe"/>
    <dgm:cxn modelId="{3684DF98-E843-420B-B636-CAD04E8502FA}" type="presParOf" srcId="{46F5BE2E-1C90-4859-8C47-69B2A24C473E}" destId="{D540D243-F22D-403A-9E03-85EB78299E5E}" srcOrd="2" destOrd="0" presId="urn:microsoft.com/office/officeart/2008/layout/TimelinePipe"/>
    <dgm:cxn modelId="{134539A1-9ED2-4008-8622-B28006D9710C}" type="presParOf" srcId="{1818B23C-CE5F-4B47-B8D5-366102D7F41D}" destId="{188A6530-0C0F-4BF5-8F22-021A83330F6D}" srcOrd="19" destOrd="0" presId="urn:microsoft.com/office/officeart/2008/layout/TimelinePipe"/>
    <dgm:cxn modelId="{5A886AD0-D73A-4DF7-8C28-E1BAA240EBF4}" type="presParOf" srcId="{1818B23C-CE5F-4B47-B8D5-366102D7F41D}" destId="{6D435665-0C1F-42B2-8A79-C33658E3DD48}" srcOrd="20" destOrd="0" presId="urn:microsoft.com/office/officeart/2008/layout/TimelinePipe"/>
    <dgm:cxn modelId="{B6A2EC59-CD11-4EC7-AAEB-97EBE87F9C77}" type="presParOf" srcId="{1818B23C-CE5F-4B47-B8D5-366102D7F41D}" destId="{9BA78CBE-685B-4449-813A-7587F51B85E8}" srcOrd="21" destOrd="0" presId="urn:microsoft.com/office/officeart/2008/layout/TimelinePipe"/>
    <dgm:cxn modelId="{F15B8CDC-19CC-48B1-B107-140733D33E1A}" type="presParOf" srcId="{9BA78CBE-685B-4449-813A-7587F51B85E8}" destId="{98E427FF-3EEC-4C15-BD64-AB332E57FF82}" srcOrd="0" destOrd="0" presId="urn:microsoft.com/office/officeart/2008/layout/TimelinePipe"/>
    <dgm:cxn modelId="{08873181-AEB9-4309-92B8-4B20C45E7A49}" type="presParOf" srcId="{9BA78CBE-685B-4449-813A-7587F51B85E8}" destId="{6DCAC97E-BE0F-457A-B975-D350DC2473A7}" srcOrd="1" destOrd="0" presId="urn:microsoft.com/office/officeart/2008/layout/TimelinePipe"/>
    <dgm:cxn modelId="{474F4D92-6D99-48B1-B2C9-0374C10AFF6D}" type="presParOf" srcId="{9BA78CBE-685B-4449-813A-7587F51B85E8}" destId="{69B26030-DD6D-4160-80E8-1C89D9FC505D}" srcOrd="2" destOrd="0" presId="urn:microsoft.com/office/officeart/2008/layout/TimelinePipe"/>
    <dgm:cxn modelId="{BB0BDC67-E9FA-46D2-B5B1-9AB43ED2E540}" type="presParOf" srcId="{1818B23C-CE5F-4B47-B8D5-366102D7F41D}" destId="{7AD35AE7-624E-4494-A270-9C2D32268AE4}" srcOrd="22" destOrd="0" presId="urn:microsoft.com/office/officeart/2008/layout/TimelinePipe"/>
    <dgm:cxn modelId="{6E677741-5E4C-4693-95E8-CB0F292276BF}" type="presParOf" srcId="{1818B23C-CE5F-4B47-B8D5-366102D7F41D}" destId="{A2F61F41-0C60-4C53-864A-8A0D025513A8}" srcOrd="23" destOrd="0" presId="urn:microsoft.com/office/officeart/2008/layout/TimelinePip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33170B-E018-4CBB-9911-3966EAB67BD1}" type="doc">
      <dgm:prSet loTypeId="urn:microsoft.com/office/officeart/2005/8/layout/hList6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67B576BA-A461-4B4A-88AB-7D84C66231D6}">
      <dgm:prSet phldrT="[Text]" custT="1"/>
      <dgm:spPr/>
      <dgm:t>
        <a:bodyPr/>
        <a:lstStyle/>
        <a:p>
          <a:pPr algn="r" rtl="1">
            <a:lnSpc>
              <a:spcPts val="3500"/>
            </a:lnSpc>
            <a:spcAft>
              <a:spcPct val="35000"/>
            </a:spcAft>
          </a:pPr>
          <a:r>
            <a:rPr lang="fa-IR" sz="28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الف) رشد عقل وقدرت تشخیص </a:t>
          </a:r>
        </a:p>
        <a:p>
          <a:pPr algn="r">
            <a:lnSpc>
              <a:spcPts val="3000"/>
            </a:lnSpc>
            <a:spcAft>
              <a:spcPts val="0"/>
            </a:spcAft>
          </a:pPr>
          <a:endParaRPr lang="fa-IR" sz="2800" b="1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مشورت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نظارت </a:t>
          </a:r>
        </a:p>
        <a:p>
          <a:pPr algn="r">
            <a:lnSpc>
              <a:spcPts val="3000"/>
            </a:lnSpc>
            <a:spcAft>
              <a:spcPts val="0"/>
            </a:spcAft>
          </a:pPr>
          <a:r>
            <a:rPr lang="fa-IR" sz="2800" b="1" dirty="0" smtClean="0">
              <a:ln/>
              <a:solidFill>
                <a:schemeClr val="bg1"/>
              </a:solidFill>
              <a:cs typeface="B Traffic" pitchFamily="2" charset="-78"/>
            </a:rPr>
            <a:t>تصمیم گیری </a:t>
          </a:r>
          <a:endParaRPr lang="fa-IR" sz="2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B77D8E4B-9032-460E-8A1D-6CDE9D7C2F41}" type="parTrans" cxnId="{41FCB548-3FD3-46EC-A76F-9FE908878D01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C14FE208-6116-4921-919E-9358ADE08352}" type="sibTrans" cxnId="{41FCB548-3FD3-46EC-A76F-9FE908878D01}">
      <dgm:prSet/>
      <dgm:spPr/>
      <dgm:t>
        <a:bodyPr/>
        <a:lstStyle/>
        <a:p>
          <a:pPr rtl="1">
            <a:lnSpc>
              <a:spcPts val="3500"/>
            </a:lnSpc>
          </a:pPr>
          <a:endParaRPr lang="fa-IR" sz="2800">
            <a:cs typeface="B Titr" pitchFamily="2" charset="-78"/>
          </a:endParaRPr>
        </a:p>
      </dgm:t>
    </dgm:pt>
    <dgm:pt modelId="{EAA13AB4-C4C4-4D96-BBD9-836378123FA4}" type="pres">
      <dgm:prSet presAssocID="{6D33170B-E018-4CBB-9911-3966EAB67BD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7F98AC3-9DF1-4C9F-AEA6-EC1C4FA21855}" type="pres">
      <dgm:prSet presAssocID="{67B576BA-A461-4B4A-88AB-7D84C66231D6}" presName="node" presStyleLbl="node1" presStyleIdx="0" presStyleCnt="1" custLinFactX="200000" custLinFactNeighborX="203521" custLinFactNeighborY="-75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0AFEF83-8B58-45D1-824C-3C8726C7562A}" type="presOf" srcId="{67B576BA-A461-4B4A-88AB-7D84C66231D6}" destId="{E7F98AC3-9DF1-4C9F-AEA6-EC1C4FA21855}" srcOrd="0" destOrd="0" presId="urn:microsoft.com/office/officeart/2005/8/layout/hList6"/>
    <dgm:cxn modelId="{41FCB548-3FD3-46EC-A76F-9FE908878D01}" srcId="{6D33170B-E018-4CBB-9911-3966EAB67BD1}" destId="{67B576BA-A461-4B4A-88AB-7D84C66231D6}" srcOrd="0" destOrd="0" parTransId="{B77D8E4B-9032-460E-8A1D-6CDE9D7C2F41}" sibTransId="{C14FE208-6116-4921-919E-9358ADE08352}"/>
    <dgm:cxn modelId="{52DAFF57-AA71-4789-9403-1D43873037F7}" type="presOf" srcId="{6D33170B-E018-4CBB-9911-3966EAB67BD1}" destId="{EAA13AB4-C4C4-4D96-BBD9-836378123FA4}" srcOrd="0" destOrd="0" presId="urn:microsoft.com/office/officeart/2005/8/layout/hList6"/>
    <dgm:cxn modelId="{151CB52A-DDCE-4BE1-8738-F31B666ED769}" type="presParOf" srcId="{EAA13AB4-C4C4-4D96-BBD9-836378123FA4}" destId="{E7F98AC3-9DF1-4C9F-AEA6-EC1C4FA2185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7D454-4876-4FB0-90EB-A8552D9AE9FF}">
      <dsp:nvSpPr>
        <dsp:cNvPr id="0" name=""/>
        <dsp:cNvSpPr/>
      </dsp:nvSpPr>
      <dsp:spPr>
        <a:xfrm rot="5400000">
          <a:off x="3257835" y="153471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1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355110"/>
        <a:ext cx="705735" cy="302458"/>
      </dsp:txXfrm>
    </dsp:sp>
    <dsp:sp modelId="{63640101-95C3-443A-9590-A849E9319E80}">
      <dsp:nvSpPr>
        <dsp:cNvPr id="0" name=""/>
        <dsp:cNvSpPr/>
      </dsp:nvSpPr>
      <dsp:spPr>
        <a:xfrm rot="16200000">
          <a:off x="1376697" y="-1374454"/>
          <a:ext cx="655670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شناسایی دقیق استعدادها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2008" y="34249"/>
        <a:ext cx="3377057" cy="591656"/>
      </dsp:txXfrm>
    </dsp:sp>
    <dsp:sp modelId="{740D8931-CDE9-41D9-86EB-6830E22E06B4}">
      <dsp:nvSpPr>
        <dsp:cNvPr id="0" name=""/>
        <dsp:cNvSpPr/>
      </dsp:nvSpPr>
      <dsp:spPr>
        <a:xfrm rot="5400000">
          <a:off x="3257835" y="955232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2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1156871"/>
        <a:ext cx="705735" cy="302458"/>
      </dsp:txXfrm>
    </dsp:sp>
    <dsp:sp modelId="{A3AA0F2D-826A-41A7-8036-6B4744C3505D}">
      <dsp:nvSpPr>
        <dsp:cNvPr id="0" name=""/>
        <dsp:cNvSpPr/>
      </dsp:nvSpPr>
      <dsp:spPr>
        <a:xfrm rot="16200000">
          <a:off x="1376869" y="-572866"/>
          <a:ext cx="655325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برنامه ریزی برای شکوفایی استعدادها  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1990" y="835993"/>
        <a:ext cx="3377074" cy="591345"/>
      </dsp:txXfrm>
    </dsp:sp>
    <dsp:sp modelId="{CAF9E4C1-7FAE-4D9D-ADB0-A236C472C45F}">
      <dsp:nvSpPr>
        <dsp:cNvPr id="0" name=""/>
        <dsp:cNvSpPr/>
      </dsp:nvSpPr>
      <dsp:spPr>
        <a:xfrm rot="5400000">
          <a:off x="3257835" y="1756992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3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1958631"/>
        <a:ext cx="705735" cy="302458"/>
      </dsp:txXfrm>
    </dsp:sp>
    <dsp:sp modelId="{70E6A174-8A5C-4237-97AE-1FF5392B59BF}">
      <dsp:nvSpPr>
        <dsp:cNvPr id="0" name=""/>
        <dsp:cNvSpPr/>
      </dsp:nvSpPr>
      <dsp:spPr>
        <a:xfrm rot="16200000">
          <a:off x="1376869" y="228894"/>
          <a:ext cx="655325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تربیت استعدادها و توانایی ها بر مبناي اعتدال 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1990" y="1637753"/>
        <a:ext cx="3377074" cy="591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8AC3-9DF1-4C9F-AEA6-EC1C4FA21855}">
      <dsp:nvSpPr>
        <dsp:cNvPr id="0" name=""/>
        <dsp:cNvSpPr/>
      </dsp:nvSpPr>
      <dsp:spPr>
        <a:xfrm rot="5400000">
          <a:off x="-1163109" y="1165788"/>
          <a:ext cx="5072098" cy="274052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kern="12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ب)مسلط شدن بر محیط درونی و بیرونی خویش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fa-IR" sz="2800" b="1" kern="1200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ایمان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تقوا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اراده</a:t>
          </a:r>
          <a:endParaRPr lang="fa-IR" sz="2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 rot="-5400000">
        <a:off x="2679" y="1014420"/>
        <a:ext cx="2740521" cy="3043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0F479-9C2A-47B8-B967-BC5A66C013E7}">
      <dsp:nvSpPr>
        <dsp:cNvPr id="0" name=""/>
        <dsp:cNvSpPr/>
      </dsp:nvSpPr>
      <dsp:spPr>
        <a:xfrm rot="5400000">
          <a:off x="-1202549" y="1202549"/>
          <a:ext cx="5072098" cy="26670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r" defTabSz="1244600" rtl="1">
            <a:lnSpc>
              <a:spcPts val="35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ج)آگاهی بخشی </a:t>
          </a:r>
        </a:p>
        <a:p>
          <a:pPr lvl="0" algn="r" defTabSz="1244600">
            <a:lnSpc>
              <a:spcPts val="3500"/>
            </a:lnSpc>
            <a:spcBef>
              <a:spcPct val="0"/>
            </a:spcBef>
            <a:spcAft>
              <a:spcPct val="35000"/>
            </a:spcAft>
          </a:pPr>
          <a:endParaRPr lang="fa-IR" sz="2800" b="1" kern="1200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جلسات گروهی مطالعه </a:t>
          </a:r>
        </a:p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مشاوره فردی </a:t>
          </a:r>
          <a:endParaRPr lang="fa-IR" sz="2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 rot="-5400000">
        <a:off x="0" y="1014420"/>
        <a:ext cx="2667000" cy="30432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0F479-9C2A-47B8-B967-BC5A66C013E7}">
      <dsp:nvSpPr>
        <dsp:cNvPr id="0" name=""/>
        <dsp:cNvSpPr/>
      </dsp:nvSpPr>
      <dsp:spPr>
        <a:xfrm rot="5400000">
          <a:off x="-357189" y="359317"/>
          <a:ext cx="5072098" cy="435346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kern="12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د) فضا سازی اخلاقی و معنوی 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fa-IR" sz="2800" b="1" kern="1200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استماع سخنرانی های اخلاقی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حضور در مراسمات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حضور در اردوهای تربیتی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مطالعه کتب مفید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فعالیت</a:t>
          </a:r>
          <a:endParaRPr lang="fa-IR" sz="2800" i="0" kern="1200" dirty="0">
            <a:ln/>
            <a:effectLst/>
            <a:cs typeface="B Titr" pitchFamily="2" charset="-78"/>
          </a:endParaRPr>
        </a:p>
      </dsp:txBody>
      <dsp:txXfrm rot="-5400000">
        <a:off x="2129" y="1014419"/>
        <a:ext cx="4353462" cy="30432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8AC3-9DF1-4C9F-AEA6-EC1C4FA21855}">
      <dsp:nvSpPr>
        <dsp:cNvPr id="0" name=""/>
        <dsp:cNvSpPr/>
      </dsp:nvSpPr>
      <dsp:spPr>
        <a:xfrm rot="5400000">
          <a:off x="-540531" y="540531"/>
          <a:ext cx="5072098" cy="399103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r" defTabSz="1244600" rtl="1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kern="12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هـ) استفاده از ابزارهای تربیتی 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fa-IR" sz="2800" b="1" kern="1200" dirty="0" smtClean="0">
            <a:ln/>
            <a:solidFill>
              <a:schemeClr val="tx1"/>
            </a:solidFill>
            <a:cs typeface="B Titr" pitchFamily="2" charset="-78"/>
          </a:endParaRP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تشویق 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تنبیه 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تعلیق </a:t>
          </a:r>
          <a:endParaRPr lang="fa-IR" sz="2800" i="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 rot="-5400000">
        <a:off x="0" y="1014420"/>
        <a:ext cx="3991036" cy="30432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7282-B5B2-4F70-BCFD-129B8BBE5EB1}">
      <dsp:nvSpPr>
        <dsp:cNvPr id="0" name=""/>
        <dsp:cNvSpPr/>
      </dsp:nvSpPr>
      <dsp:spPr>
        <a:xfrm>
          <a:off x="1640221" y="884469"/>
          <a:ext cx="2159247" cy="821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B Traffic" pitchFamily="2" charset="-78"/>
            </a:rPr>
            <a:t>آموزش</a:t>
          </a:r>
          <a:r>
            <a:rPr lang="fa-IR" sz="1700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 در ابعاد</a:t>
          </a:r>
          <a:endParaRPr lang="en-US" sz="1700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sp:txBody>
      <dsp:txXfrm>
        <a:off x="1664292" y="908540"/>
        <a:ext cx="2111105" cy="773718"/>
      </dsp:txXfrm>
    </dsp:sp>
    <dsp:sp modelId="{2F26A90D-30B6-47C9-B75F-A5D15248CF81}">
      <dsp:nvSpPr>
        <dsp:cNvPr id="0" name=""/>
        <dsp:cNvSpPr/>
      </dsp:nvSpPr>
      <dsp:spPr>
        <a:xfrm rot="14344665">
          <a:off x="951436" y="884781"/>
          <a:ext cx="909964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909964" y="203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83669" y="882337"/>
        <a:ext cx="45498" cy="45498"/>
      </dsp:txXfrm>
    </dsp:sp>
    <dsp:sp modelId="{DE551351-5990-4611-8997-34B28DA06A31}">
      <dsp:nvSpPr>
        <dsp:cNvPr id="0" name=""/>
        <dsp:cNvSpPr/>
      </dsp:nvSpPr>
      <dsp:spPr>
        <a:xfrm>
          <a:off x="3596" y="298402"/>
          <a:ext cx="1169018" cy="4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معرفت</a:t>
          </a:r>
          <a:endParaRPr lang="en-US" sz="1800" b="1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sp:txBody>
      <dsp:txXfrm>
        <a:off x="16271" y="311077"/>
        <a:ext cx="1143668" cy="407391"/>
      </dsp:txXfrm>
    </dsp:sp>
    <dsp:sp modelId="{41365C29-4A58-40F8-BB67-EEE7C39E5556}">
      <dsp:nvSpPr>
        <dsp:cNvPr id="0" name=""/>
        <dsp:cNvSpPr/>
      </dsp:nvSpPr>
      <dsp:spPr>
        <a:xfrm rot="12545674">
          <a:off x="1138852" y="1144990"/>
          <a:ext cx="535131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535131" y="203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93039" y="1151917"/>
        <a:ext cx="26756" cy="26756"/>
      </dsp:txXfrm>
    </dsp:sp>
    <dsp:sp modelId="{BC6E36CB-DEE4-42F6-A0B3-B5417EB0AC2F}">
      <dsp:nvSpPr>
        <dsp:cNvPr id="0" name=""/>
        <dsp:cNvSpPr/>
      </dsp:nvSpPr>
      <dsp:spPr>
        <a:xfrm>
          <a:off x="3596" y="818820"/>
          <a:ext cx="1169018" cy="4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تربیت</a:t>
          </a:r>
          <a:endParaRPr lang="en-US" sz="1800" b="1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sp:txBody>
      <dsp:txXfrm>
        <a:off x="16271" y="831495"/>
        <a:ext cx="1143668" cy="407391"/>
      </dsp:txXfrm>
    </dsp:sp>
    <dsp:sp modelId="{7E7ADF19-C4B8-4A33-BFA1-316855EF4D64}">
      <dsp:nvSpPr>
        <dsp:cNvPr id="0" name=""/>
        <dsp:cNvSpPr/>
      </dsp:nvSpPr>
      <dsp:spPr>
        <a:xfrm rot="9054326">
          <a:off x="1138852" y="1405199"/>
          <a:ext cx="535131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535131" y="203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93039" y="1412126"/>
        <a:ext cx="26756" cy="26756"/>
      </dsp:txXfrm>
    </dsp:sp>
    <dsp:sp modelId="{2A6280F3-8806-406B-AEC3-D2C8716A21DD}">
      <dsp:nvSpPr>
        <dsp:cNvPr id="0" name=""/>
        <dsp:cNvSpPr/>
      </dsp:nvSpPr>
      <dsp:spPr>
        <a:xfrm>
          <a:off x="3596" y="1339238"/>
          <a:ext cx="1169018" cy="4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بصیرت</a:t>
          </a:r>
          <a:endParaRPr lang="en-US" sz="1800" b="1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sp:txBody>
      <dsp:txXfrm>
        <a:off x="16271" y="1351913"/>
        <a:ext cx="1143668" cy="407391"/>
      </dsp:txXfrm>
    </dsp:sp>
    <dsp:sp modelId="{F307F9BB-78B0-43A0-AD7B-5F83CB554E08}">
      <dsp:nvSpPr>
        <dsp:cNvPr id="0" name=""/>
        <dsp:cNvSpPr/>
      </dsp:nvSpPr>
      <dsp:spPr>
        <a:xfrm rot="7255335">
          <a:off x="951436" y="1665408"/>
          <a:ext cx="909964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909964" y="203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83669" y="1662964"/>
        <a:ext cx="45498" cy="45498"/>
      </dsp:txXfrm>
    </dsp:sp>
    <dsp:sp modelId="{11366BFB-5DBB-4C87-9BD9-CB76C9D7D48E}">
      <dsp:nvSpPr>
        <dsp:cNvPr id="0" name=""/>
        <dsp:cNvSpPr/>
      </dsp:nvSpPr>
      <dsp:spPr>
        <a:xfrm>
          <a:off x="3596" y="1859655"/>
          <a:ext cx="1169018" cy="4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rPr>
            <a:t>مهارت</a:t>
          </a:r>
          <a:endParaRPr lang="en-US" sz="1800" b="1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cs typeface="B Traffic" pitchFamily="2" charset="-78"/>
          </a:endParaRPr>
        </a:p>
      </dsp:txBody>
      <dsp:txXfrm>
        <a:off x="16271" y="1872330"/>
        <a:ext cx="1143668" cy="4073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CFFFC-5063-4FD5-B21B-27821F8C48FD}">
      <dsp:nvSpPr>
        <dsp:cNvPr id="0" name=""/>
        <dsp:cNvSpPr/>
      </dsp:nvSpPr>
      <dsp:spPr>
        <a:xfrm>
          <a:off x="0" y="296420"/>
          <a:ext cx="8305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395732" rIns="644622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0" kern="1200" dirty="0" smtClean="0">
              <a:cs typeface="B Mitra" pitchFamily="2" charset="-78"/>
            </a:rPr>
            <a:t>ترکیب شناخت‌ها، احساسات و آمادگی برای عمل نسبت به یک چیز معین</a:t>
          </a:r>
          <a:endParaRPr lang="en-US" sz="2400" b="0" kern="1200" dirty="0">
            <a:cs typeface="B Mitra" pitchFamily="2" charset="-78"/>
          </a:endParaRPr>
        </a:p>
      </dsp:txBody>
      <dsp:txXfrm>
        <a:off x="0" y="296420"/>
        <a:ext cx="8305800" cy="957600"/>
      </dsp:txXfrm>
    </dsp:sp>
    <dsp:sp modelId="{CAB0EADB-C701-4D16-B46A-499B8AD60CD9}">
      <dsp:nvSpPr>
        <dsp:cNvPr id="0" name=""/>
        <dsp:cNvSpPr/>
      </dsp:nvSpPr>
      <dsp:spPr>
        <a:xfrm>
          <a:off x="2076449" y="15980"/>
          <a:ext cx="5814060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Titr" pitchFamily="2" charset="-78"/>
            </a:rPr>
            <a:t>تعریف نــگـرش:</a:t>
          </a:r>
          <a:endParaRPr lang="en-US" sz="2400" b="0" kern="1200" dirty="0">
            <a:cs typeface="B Titr" pitchFamily="2" charset="-78"/>
          </a:endParaRPr>
        </a:p>
      </dsp:txBody>
      <dsp:txXfrm>
        <a:off x="2103829" y="43360"/>
        <a:ext cx="5759300" cy="5061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4A7BB-C008-4A71-9577-44E44925C4E1}">
      <dsp:nvSpPr>
        <dsp:cNvPr id="0" name=""/>
        <dsp:cNvSpPr/>
      </dsp:nvSpPr>
      <dsp:spPr>
        <a:xfrm>
          <a:off x="3962400" y="1473201"/>
          <a:ext cx="3103376" cy="97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339"/>
              </a:lnTo>
              <a:lnTo>
                <a:pt x="3103376" y="794339"/>
              </a:lnTo>
              <a:lnTo>
                <a:pt x="3103376" y="97387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13FCD-72DE-4FDC-91FD-C9A4425B565D}">
      <dsp:nvSpPr>
        <dsp:cNvPr id="0" name=""/>
        <dsp:cNvSpPr/>
      </dsp:nvSpPr>
      <dsp:spPr>
        <a:xfrm>
          <a:off x="3962400" y="1473201"/>
          <a:ext cx="1034458" cy="97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339"/>
              </a:lnTo>
              <a:lnTo>
                <a:pt x="1034458" y="794339"/>
              </a:lnTo>
              <a:lnTo>
                <a:pt x="1034458" y="97387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EB401-7CC2-4A40-A068-4F08BB94386D}">
      <dsp:nvSpPr>
        <dsp:cNvPr id="0" name=""/>
        <dsp:cNvSpPr/>
      </dsp:nvSpPr>
      <dsp:spPr>
        <a:xfrm>
          <a:off x="2927941" y="1473201"/>
          <a:ext cx="1034458" cy="973874"/>
        </a:xfrm>
        <a:custGeom>
          <a:avLst/>
          <a:gdLst/>
          <a:ahLst/>
          <a:cxnLst/>
          <a:rect l="0" t="0" r="0" b="0"/>
          <a:pathLst>
            <a:path>
              <a:moveTo>
                <a:pt x="1034458" y="0"/>
              </a:moveTo>
              <a:lnTo>
                <a:pt x="1034458" y="794339"/>
              </a:lnTo>
              <a:lnTo>
                <a:pt x="0" y="794339"/>
              </a:lnTo>
              <a:lnTo>
                <a:pt x="0" y="97387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01CC8-61E9-4751-BB56-57AB9828ABF0}">
      <dsp:nvSpPr>
        <dsp:cNvPr id="0" name=""/>
        <dsp:cNvSpPr/>
      </dsp:nvSpPr>
      <dsp:spPr>
        <a:xfrm>
          <a:off x="859023" y="1473201"/>
          <a:ext cx="3103376" cy="973874"/>
        </a:xfrm>
        <a:custGeom>
          <a:avLst/>
          <a:gdLst/>
          <a:ahLst/>
          <a:cxnLst/>
          <a:rect l="0" t="0" r="0" b="0"/>
          <a:pathLst>
            <a:path>
              <a:moveTo>
                <a:pt x="3103376" y="0"/>
              </a:moveTo>
              <a:lnTo>
                <a:pt x="3103376" y="794339"/>
              </a:lnTo>
              <a:lnTo>
                <a:pt x="0" y="794339"/>
              </a:lnTo>
              <a:lnTo>
                <a:pt x="0" y="97387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553E-BBA3-48AF-9442-697C30943E7F}">
      <dsp:nvSpPr>
        <dsp:cNvPr id="0" name=""/>
        <dsp:cNvSpPr/>
      </dsp:nvSpPr>
      <dsp:spPr>
        <a:xfrm>
          <a:off x="2133596" y="614805"/>
          <a:ext cx="3657606" cy="8583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itr" pitchFamily="2" charset="-78"/>
            </a:rPr>
            <a:t>عرصه های سنجش نگرش</a:t>
          </a:r>
          <a:endParaRPr lang="en-US" sz="2800" b="1" kern="1200" dirty="0">
            <a:cs typeface="B Titr" pitchFamily="2" charset="-78"/>
          </a:endParaRPr>
        </a:p>
      </dsp:txBody>
      <dsp:txXfrm>
        <a:off x="2133596" y="614805"/>
        <a:ext cx="3657606" cy="858395"/>
      </dsp:txXfrm>
    </dsp:sp>
    <dsp:sp modelId="{7FCDDA09-9312-4212-89E7-3ED2391B239B}">
      <dsp:nvSpPr>
        <dsp:cNvPr id="0" name=""/>
        <dsp:cNvSpPr/>
      </dsp:nvSpPr>
      <dsp:spPr>
        <a:xfrm>
          <a:off x="4099" y="2447075"/>
          <a:ext cx="1709849" cy="8549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مهارتی</a:t>
          </a:r>
          <a:endParaRPr lang="en-US" sz="3200" b="1" kern="1200" dirty="0">
            <a:cs typeface="B Mitra" pitchFamily="2" charset="-78"/>
          </a:endParaRPr>
        </a:p>
      </dsp:txBody>
      <dsp:txXfrm>
        <a:off x="4099" y="2447075"/>
        <a:ext cx="1709849" cy="854924"/>
      </dsp:txXfrm>
    </dsp:sp>
    <dsp:sp modelId="{96105425-F6D1-4C9C-8301-EAED5F57437C}">
      <dsp:nvSpPr>
        <dsp:cNvPr id="0" name=""/>
        <dsp:cNvSpPr/>
      </dsp:nvSpPr>
      <dsp:spPr>
        <a:xfrm>
          <a:off x="2073016" y="2447075"/>
          <a:ext cx="1709849" cy="8549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cs typeface="B Mitra" pitchFamily="2" charset="-78"/>
            </a:rPr>
            <a:t>بصیرتی</a:t>
          </a:r>
          <a:endParaRPr lang="en-US" sz="3200" b="1" kern="1200">
            <a:cs typeface="B Mitra" pitchFamily="2" charset="-78"/>
          </a:endParaRPr>
        </a:p>
      </dsp:txBody>
      <dsp:txXfrm>
        <a:off x="2073016" y="2447075"/>
        <a:ext cx="1709849" cy="854924"/>
      </dsp:txXfrm>
    </dsp:sp>
    <dsp:sp modelId="{1DC2EE00-95A8-44B4-8338-ADE365664385}">
      <dsp:nvSpPr>
        <dsp:cNvPr id="0" name=""/>
        <dsp:cNvSpPr/>
      </dsp:nvSpPr>
      <dsp:spPr>
        <a:xfrm>
          <a:off x="4141934" y="2447075"/>
          <a:ext cx="1709849" cy="8549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معرفتی</a:t>
          </a:r>
          <a:endParaRPr lang="en-US" sz="3200" b="1" kern="1200" dirty="0">
            <a:cs typeface="B Mitra" pitchFamily="2" charset="-78"/>
          </a:endParaRPr>
        </a:p>
      </dsp:txBody>
      <dsp:txXfrm>
        <a:off x="4141934" y="2447075"/>
        <a:ext cx="1709849" cy="854924"/>
      </dsp:txXfrm>
    </dsp:sp>
    <dsp:sp modelId="{696F3336-C9F0-4AD4-B4B6-60D98934F7E1}">
      <dsp:nvSpPr>
        <dsp:cNvPr id="0" name=""/>
        <dsp:cNvSpPr/>
      </dsp:nvSpPr>
      <dsp:spPr>
        <a:xfrm>
          <a:off x="6210851" y="2447075"/>
          <a:ext cx="1709849" cy="8549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تربیتی</a:t>
          </a:r>
          <a:endParaRPr lang="en-US" sz="3200" b="1" kern="1200" dirty="0">
            <a:cs typeface="B Mitra" pitchFamily="2" charset="-78"/>
          </a:endParaRPr>
        </a:p>
      </dsp:txBody>
      <dsp:txXfrm>
        <a:off x="6210851" y="2447075"/>
        <a:ext cx="1709849" cy="8549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CFFFC-5063-4FD5-B21B-27821F8C48FD}">
      <dsp:nvSpPr>
        <dsp:cNvPr id="0" name=""/>
        <dsp:cNvSpPr/>
      </dsp:nvSpPr>
      <dsp:spPr>
        <a:xfrm>
          <a:off x="0" y="371480"/>
          <a:ext cx="8305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79044" rIns="644622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0" y="371480"/>
        <a:ext cx="8305800" cy="579600"/>
      </dsp:txXfrm>
    </dsp:sp>
    <dsp:sp modelId="{CAB0EADB-C701-4D16-B46A-499B8AD60CD9}">
      <dsp:nvSpPr>
        <dsp:cNvPr id="0" name=""/>
        <dsp:cNvSpPr/>
      </dsp:nvSpPr>
      <dsp:spPr>
        <a:xfrm>
          <a:off x="361941" y="32000"/>
          <a:ext cx="7528568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الف – جلســات گـروهی </a:t>
          </a:r>
          <a:endParaRPr lang="en-US" sz="2400" b="0" kern="1200" dirty="0">
            <a:cs typeface="B Titr" pitchFamily="2" charset="-78"/>
          </a:endParaRPr>
        </a:p>
      </dsp:txBody>
      <dsp:txXfrm>
        <a:off x="395085" y="65144"/>
        <a:ext cx="7462280" cy="612672"/>
      </dsp:txXfrm>
    </dsp:sp>
    <dsp:sp modelId="{DBF5D0AA-B63F-47FD-9E18-F40B7184C66A}">
      <dsp:nvSpPr>
        <dsp:cNvPr id="0" name=""/>
        <dsp:cNvSpPr/>
      </dsp:nvSpPr>
      <dsp:spPr>
        <a:xfrm>
          <a:off x="0" y="1414760"/>
          <a:ext cx="8305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37F4F-DCA2-4CB5-A2F2-CE2A15589051}">
      <dsp:nvSpPr>
        <dsp:cNvPr id="0" name=""/>
        <dsp:cNvSpPr/>
      </dsp:nvSpPr>
      <dsp:spPr>
        <a:xfrm>
          <a:off x="361941" y="1075280"/>
          <a:ext cx="7528568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ب – مشــاوره فـــردی </a:t>
          </a:r>
          <a:endParaRPr lang="en-US" sz="2400" b="0" kern="1200" dirty="0">
            <a:cs typeface="B Titr" pitchFamily="2" charset="-78"/>
          </a:endParaRPr>
        </a:p>
      </dsp:txBody>
      <dsp:txXfrm>
        <a:off x="395085" y="1108424"/>
        <a:ext cx="7462280" cy="612672"/>
      </dsp:txXfrm>
    </dsp:sp>
    <dsp:sp modelId="{FFB6B7C3-F926-45A5-B9FC-D636C1C8BA2D}">
      <dsp:nvSpPr>
        <dsp:cNvPr id="0" name=""/>
        <dsp:cNvSpPr/>
      </dsp:nvSpPr>
      <dsp:spPr>
        <a:xfrm>
          <a:off x="0" y="2458040"/>
          <a:ext cx="8305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67051-17A0-4E52-B93B-19362AB229F9}">
      <dsp:nvSpPr>
        <dsp:cNvPr id="0" name=""/>
        <dsp:cNvSpPr/>
      </dsp:nvSpPr>
      <dsp:spPr>
        <a:xfrm>
          <a:off x="361941" y="2118560"/>
          <a:ext cx="7528568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ج – مــطـــالـعـــه </a:t>
          </a:r>
          <a:endParaRPr lang="en-US" sz="2400" b="0" kern="1200" dirty="0">
            <a:cs typeface="B Titr" pitchFamily="2" charset="-78"/>
          </a:endParaRPr>
        </a:p>
      </dsp:txBody>
      <dsp:txXfrm>
        <a:off x="395085" y="2151704"/>
        <a:ext cx="7462280" cy="612672"/>
      </dsp:txXfrm>
    </dsp:sp>
    <dsp:sp modelId="{7D5928E5-A798-46C1-8C11-634DA3A452E8}">
      <dsp:nvSpPr>
        <dsp:cNvPr id="0" name=""/>
        <dsp:cNvSpPr/>
      </dsp:nvSpPr>
      <dsp:spPr>
        <a:xfrm>
          <a:off x="0" y="3501320"/>
          <a:ext cx="8305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67432-62F4-4BF7-8DAE-6CC633DCE05D}">
      <dsp:nvSpPr>
        <dsp:cNvPr id="0" name=""/>
        <dsp:cNvSpPr/>
      </dsp:nvSpPr>
      <dsp:spPr>
        <a:xfrm>
          <a:off x="361941" y="3161840"/>
          <a:ext cx="7528568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د- تـــفـــکــــر </a:t>
          </a:r>
          <a:endParaRPr lang="en-US" sz="2400" b="0" kern="1200" dirty="0">
            <a:cs typeface="B Titr" pitchFamily="2" charset="-78"/>
          </a:endParaRPr>
        </a:p>
      </dsp:txBody>
      <dsp:txXfrm>
        <a:off x="395085" y="3194984"/>
        <a:ext cx="7462280" cy="612672"/>
      </dsp:txXfrm>
    </dsp:sp>
    <dsp:sp modelId="{4F92A7DA-97A9-4384-B9B2-3A75CD66CBE2}">
      <dsp:nvSpPr>
        <dsp:cNvPr id="0" name=""/>
        <dsp:cNvSpPr/>
      </dsp:nvSpPr>
      <dsp:spPr>
        <a:xfrm>
          <a:off x="0" y="4544600"/>
          <a:ext cx="8305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4D267-9AB6-4B2F-9F26-13B1769F35C1}">
      <dsp:nvSpPr>
        <dsp:cNvPr id="0" name=""/>
        <dsp:cNvSpPr/>
      </dsp:nvSpPr>
      <dsp:spPr>
        <a:xfrm>
          <a:off x="361941" y="4205120"/>
          <a:ext cx="7528568" cy="6789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Titr" pitchFamily="2" charset="-78"/>
            </a:rPr>
            <a:t>ه- ایمان، معنویت، مسئولیت پذیری و اردوی فرهنگی و تربیتی و ...</a:t>
          </a:r>
          <a:endParaRPr lang="en-US" sz="2300" b="0" kern="1200" dirty="0">
            <a:cs typeface="B Titr" pitchFamily="2" charset="-78"/>
          </a:endParaRPr>
        </a:p>
      </dsp:txBody>
      <dsp:txXfrm>
        <a:off x="395085" y="4238264"/>
        <a:ext cx="7462280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CFFFC-5063-4FD5-B21B-27821F8C48FD}">
      <dsp:nvSpPr>
        <dsp:cNvPr id="0" name=""/>
        <dsp:cNvSpPr/>
      </dsp:nvSpPr>
      <dsp:spPr>
        <a:xfrm>
          <a:off x="0" y="304999"/>
          <a:ext cx="8305800" cy="12600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4622" tIns="416560" rIns="644622" bIns="142240" numCol="1" spcCol="1270" anchor="t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i="0" kern="1200" dirty="0" smtClean="0">
              <a:cs typeface="B Mitra" pitchFamily="2" charset="-78"/>
            </a:rPr>
            <a:t>تربیت عقلانی عبارت از مجموعه ای از اعمال و یا تأثیرات عمدی و هدفدار یک انسان(سرگروه) بر انسان دیگر(متربی) به منظور توسعه و رشد نیروی عقلانی </a:t>
          </a:r>
          <a:endParaRPr lang="en-US" sz="2000" b="1" i="0" kern="1200" dirty="0">
            <a:cs typeface="B Mitra" pitchFamily="2" charset="-78"/>
          </a:endParaRPr>
        </a:p>
      </dsp:txBody>
      <dsp:txXfrm>
        <a:off x="0" y="304999"/>
        <a:ext cx="8305800" cy="1260000"/>
      </dsp:txXfrm>
    </dsp:sp>
    <dsp:sp modelId="{CAB0EADB-C701-4D16-B46A-499B8AD60CD9}">
      <dsp:nvSpPr>
        <dsp:cNvPr id="0" name=""/>
        <dsp:cNvSpPr/>
      </dsp:nvSpPr>
      <dsp:spPr>
        <a:xfrm>
          <a:off x="2076449" y="9799"/>
          <a:ext cx="581406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Titr" pitchFamily="2" charset="-78"/>
            </a:rPr>
            <a:t>تعریف  </a:t>
          </a:r>
          <a:r>
            <a:rPr lang="fa-IR" sz="2400" b="0" kern="1200" dirty="0" smtClean="0">
              <a:cs typeface="B Titr" pitchFamily="2" charset="-78"/>
            </a:rPr>
            <a:t> تــربــیت عــقـلانــی:</a:t>
          </a:r>
          <a:endParaRPr lang="en-US" sz="2400" b="0" kern="1200" dirty="0">
            <a:cs typeface="B Titr" pitchFamily="2" charset="-78"/>
          </a:endParaRPr>
        </a:p>
      </dsp:txBody>
      <dsp:txXfrm>
        <a:off x="2105270" y="38620"/>
        <a:ext cx="5756418" cy="5327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C205C-AF3A-4BF9-9248-A34897237604}">
      <dsp:nvSpPr>
        <dsp:cNvPr id="0" name=""/>
        <dsp:cNvSpPr/>
      </dsp:nvSpPr>
      <dsp:spPr>
        <a:xfrm>
          <a:off x="588292" y="170406"/>
          <a:ext cx="5669318" cy="51539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الف-</a:t>
          </a:r>
          <a:endParaRPr lang="fa-IR" sz="3200" kern="1200" dirty="0">
            <a:cs typeface="B Titr" pitchFamily="2" charset="-78"/>
          </a:endParaRPr>
        </a:p>
      </dsp:txBody>
      <dsp:txXfrm>
        <a:off x="588292" y="170406"/>
        <a:ext cx="5669318" cy="515392"/>
      </dsp:txXfrm>
    </dsp:sp>
    <dsp:sp modelId="{AB046865-BB7A-413F-920A-2F2F997DA6D8}">
      <dsp:nvSpPr>
        <dsp:cNvPr id="0" name=""/>
        <dsp:cNvSpPr/>
      </dsp:nvSpPr>
      <dsp:spPr>
        <a:xfrm rot="10800000">
          <a:off x="147974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95410-0196-4FBF-B607-4B6EFC87800C}">
      <dsp:nvSpPr>
        <dsp:cNvPr id="0" name=""/>
        <dsp:cNvSpPr/>
      </dsp:nvSpPr>
      <dsp:spPr>
        <a:xfrm rot="10800000">
          <a:off x="944829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4FDCA-657A-4E6C-BBC7-1D01BAFD19CD}">
      <dsp:nvSpPr>
        <dsp:cNvPr id="0" name=""/>
        <dsp:cNvSpPr/>
      </dsp:nvSpPr>
      <dsp:spPr>
        <a:xfrm rot="10800000">
          <a:off x="1742313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58758-5EA2-4723-968B-95AC952BDEFA}">
      <dsp:nvSpPr>
        <dsp:cNvPr id="0" name=""/>
        <dsp:cNvSpPr/>
      </dsp:nvSpPr>
      <dsp:spPr>
        <a:xfrm rot="10800000">
          <a:off x="2539167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84CC6-5676-4C1F-9E38-F28AEFF5D4E6}">
      <dsp:nvSpPr>
        <dsp:cNvPr id="0" name=""/>
        <dsp:cNvSpPr/>
      </dsp:nvSpPr>
      <dsp:spPr>
        <a:xfrm rot="10800000">
          <a:off x="3336651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E1A2F-744C-4F5D-8BE2-495B6221B6F2}">
      <dsp:nvSpPr>
        <dsp:cNvPr id="0" name=""/>
        <dsp:cNvSpPr/>
      </dsp:nvSpPr>
      <dsp:spPr>
        <a:xfrm rot="10800000">
          <a:off x="4133506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E11F5-038E-4E26-A3B9-4A8B9DEA0EB8}">
      <dsp:nvSpPr>
        <dsp:cNvPr id="0" name=""/>
        <dsp:cNvSpPr/>
      </dsp:nvSpPr>
      <dsp:spPr>
        <a:xfrm rot="10800000">
          <a:off x="4930990" y="516085"/>
          <a:ext cx="1326620" cy="10498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13068-9F18-4470-8769-F3D9F42F2CD0}">
      <dsp:nvSpPr>
        <dsp:cNvPr id="0" name=""/>
        <dsp:cNvSpPr/>
      </dsp:nvSpPr>
      <dsp:spPr>
        <a:xfrm>
          <a:off x="514590" y="621073"/>
          <a:ext cx="5743020" cy="839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تــبــیـیـن مــلاکـهـا</a:t>
          </a:r>
          <a:endParaRPr lang="fa-IR" sz="3200" kern="1200" dirty="0">
            <a:cs typeface="B Titr" pitchFamily="2" charset="-78"/>
          </a:endParaRPr>
        </a:p>
      </dsp:txBody>
      <dsp:txXfrm>
        <a:off x="514590" y="621073"/>
        <a:ext cx="5743020" cy="839899"/>
      </dsp:txXfrm>
    </dsp:sp>
    <dsp:sp modelId="{ECBDCB7B-82DD-4ECA-AD58-FD0575585C05}">
      <dsp:nvSpPr>
        <dsp:cNvPr id="0" name=""/>
        <dsp:cNvSpPr/>
      </dsp:nvSpPr>
      <dsp:spPr>
        <a:xfrm>
          <a:off x="588292" y="1846807"/>
          <a:ext cx="5669318" cy="51539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ب-</a:t>
          </a:r>
          <a:endParaRPr lang="fa-IR" sz="3200" kern="1200" dirty="0">
            <a:cs typeface="B Titr" pitchFamily="2" charset="-78"/>
          </a:endParaRPr>
        </a:p>
      </dsp:txBody>
      <dsp:txXfrm>
        <a:off x="588292" y="1846807"/>
        <a:ext cx="5669318" cy="515392"/>
      </dsp:txXfrm>
    </dsp:sp>
    <dsp:sp modelId="{25FDA2C0-B77E-4288-B83A-68EAC14ABEDE}">
      <dsp:nvSpPr>
        <dsp:cNvPr id="0" name=""/>
        <dsp:cNvSpPr/>
      </dsp:nvSpPr>
      <dsp:spPr>
        <a:xfrm rot="10800000">
          <a:off x="147974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71B4E-B761-494A-B5E3-3A44DCFBAB35}">
      <dsp:nvSpPr>
        <dsp:cNvPr id="0" name=""/>
        <dsp:cNvSpPr/>
      </dsp:nvSpPr>
      <dsp:spPr>
        <a:xfrm rot="10800000">
          <a:off x="944829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F5BF9-20F2-4767-9896-91BAE92A8276}">
      <dsp:nvSpPr>
        <dsp:cNvPr id="0" name=""/>
        <dsp:cNvSpPr/>
      </dsp:nvSpPr>
      <dsp:spPr>
        <a:xfrm rot="10800000">
          <a:off x="1742313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BDA9E-357D-4BF2-B256-792DEDA2ADB6}">
      <dsp:nvSpPr>
        <dsp:cNvPr id="0" name=""/>
        <dsp:cNvSpPr/>
      </dsp:nvSpPr>
      <dsp:spPr>
        <a:xfrm rot="10800000">
          <a:off x="2539167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AD124-CF4B-48A9-B90D-4A8B46AD6734}">
      <dsp:nvSpPr>
        <dsp:cNvPr id="0" name=""/>
        <dsp:cNvSpPr/>
      </dsp:nvSpPr>
      <dsp:spPr>
        <a:xfrm rot="10800000">
          <a:off x="3336651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375AB-CE4A-49EC-90AA-F325E5A24946}">
      <dsp:nvSpPr>
        <dsp:cNvPr id="0" name=""/>
        <dsp:cNvSpPr/>
      </dsp:nvSpPr>
      <dsp:spPr>
        <a:xfrm rot="10800000">
          <a:off x="4133506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4902B-8676-4AA8-90E1-2647F594105D}">
      <dsp:nvSpPr>
        <dsp:cNvPr id="0" name=""/>
        <dsp:cNvSpPr/>
      </dsp:nvSpPr>
      <dsp:spPr>
        <a:xfrm rot="10800000">
          <a:off x="4930990" y="2177519"/>
          <a:ext cx="1326620" cy="10498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FADAB-EC19-4F99-A3D0-D54BD4D134E1}">
      <dsp:nvSpPr>
        <dsp:cNvPr id="0" name=""/>
        <dsp:cNvSpPr/>
      </dsp:nvSpPr>
      <dsp:spPr>
        <a:xfrm>
          <a:off x="514590" y="2282506"/>
          <a:ext cx="5743020" cy="839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cs typeface="B Titr" pitchFamily="2" charset="-78"/>
            </a:rPr>
            <a:t>بیان عواقب رفتارهای نادرست</a:t>
          </a:r>
          <a:endParaRPr lang="fa-IR" sz="3200" kern="1200" dirty="0">
            <a:cs typeface="B Titr" pitchFamily="2" charset="-78"/>
          </a:endParaRPr>
        </a:p>
      </dsp:txBody>
      <dsp:txXfrm>
        <a:off x="514590" y="2282506"/>
        <a:ext cx="5743020" cy="839899"/>
      </dsp:txXfrm>
    </dsp:sp>
    <dsp:sp modelId="{F2973AB1-0BEC-4E5E-8DC4-DA0630507064}">
      <dsp:nvSpPr>
        <dsp:cNvPr id="0" name=""/>
        <dsp:cNvSpPr/>
      </dsp:nvSpPr>
      <dsp:spPr>
        <a:xfrm>
          <a:off x="588292" y="3495500"/>
          <a:ext cx="5669318" cy="51539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ج-</a:t>
          </a:r>
          <a:endParaRPr lang="fa-IR" sz="3200" kern="1200" dirty="0">
            <a:cs typeface="B Titr" pitchFamily="2" charset="-78"/>
          </a:endParaRPr>
        </a:p>
      </dsp:txBody>
      <dsp:txXfrm>
        <a:off x="588292" y="3495500"/>
        <a:ext cx="5669318" cy="515392"/>
      </dsp:txXfrm>
    </dsp:sp>
    <dsp:sp modelId="{FA287C58-3E7D-4625-A824-F02FB29FB68B}">
      <dsp:nvSpPr>
        <dsp:cNvPr id="0" name=""/>
        <dsp:cNvSpPr/>
      </dsp:nvSpPr>
      <dsp:spPr>
        <a:xfrm rot="10800000">
          <a:off x="147974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63FCF-5888-4077-8293-72B3A8CDA37E}">
      <dsp:nvSpPr>
        <dsp:cNvPr id="0" name=""/>
        <dsp:cNvSpPr/>
      </dsp:nvSpPr>
      <dsp:spPr>
        <a:xfrm rot="10800000">
          <a:off x="944829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A7593-BFB2-4A05-9DF1-978D36453793}">
      <dsp:nvSpPr>
        <dsp:cNvPr id="0" name=""/>
        <dsp:cNvSpPr/>
      </dsp:nvSpPr>
      <dsp:spPr>
        <a:xfrm rot="10800000">
          <a:off x="1742313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E7220-4891-4AA7-9FC9-2F2362056005}">
      <dsp:nvSpPr>
        <dsp:cNvPr id="0" name=""/>
        <dsp:cNvSpPr/>
      </dsp:nvSpPr>
      <dsp:spPr>
        <a:xfrm rot="10800000">
          <a:off x="2539167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80E2C-ABDC-429E-A1A7-5192D2870DF9}">
      <dsp:nvSpPr>
        <dsp:cNvPr id="0" name=""/>
        <dsp:cNvSpPr/>
      </dsp:nvSpPr>
      <dsp:spPr>
        <a:xfrm rot="10800000">
          <a:off x="3336651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59114-E576-472D-8EED-7D8B718BCEDA}">
      <dsp:nvSpPr>
        <dsp:cNvPr id="0" name=""/>
        <dsp:cNvSpPr/>
      </dsp:nvSpPr>
      <dsp:spPr>
        <a:xfrm rot="10800000">
          <a:off x="4133506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215EFB-1052-466D-B46D-E2129C0E4D8A}">
      <dsp:nvSpPr>
        <dsp:cNvPr id="0" name=""/>
        <dsp:cNvSpPr/>
      </dsp:nvSpPr>
      <dsp:spPr>
        <a:xfrm rot="10800000">
          <a:off x="4930990" y="3838952"/>
          <a:ext cx="1326620" cy="10498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B8EB4-50CB-4A27-8248-59B689AF2DD1}">
      <dsp:nvSpPr>
        <dsp:cNvPr id="0" name=""/>
        <dsp:cNvSpPr/>
      </dsp:nvSpPr>
      <dsp:spPr>
        <a:xfrm>
          <a:off x="514590" y="3943940"/>
          <a:ext cx="5743020" cy="839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تـذکـر در مـوارد خـاص</a:t>
          </a:r>
          <a:endParaRPr lang="fa-IR" sz="3200" kern="1200" dirty="0">
            <a:cs typeface="B Titr" pitchFamily="2" charset="-78"/>
          </a:endParaRPr>
        </a:p>
      </dsp:txBody>
      <dsp:txXfrm>
        <a:off x="514590" y="3943940"/>
        <a:ext cx="5743020" cy="83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7D454-4876-4FB0-90EB-A8552D9AE9FF}">
      <dsp:nvSpPr>
        <dsp:cNvPr id="0" name=""/>
        <dsp:cNvSpPr/>
      </dsp:nvSpPr>
      <dsp:spPr>
        <a:xfrm rot="5400000">
          <a:off x="3257835" y="153471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4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355110"/>
        <a:ext cx="705735" cy="302458"/>
      </dsp:txXfrm>
    </dsp:sp>
    <dsp:sp modelId="{63640101-95C3-443A-9590-A849E9319E80}">
      <dsp:nvSpPr>
        <dsp:cNvPr id="0" name=""/>
        <dsp:cNvSpPr/>
      </dsp:nvSpPr>
      <dsp:spPr>
        <a:xfrm rot="16200000">
          <a:off x="1376697" y="-1374454"/>
          <a:ext cx="655670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با روشي منظم 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2008" y="34249"/>
        <a:ext cx="3377057" cy="591656"/>
      </dsp:txXfrm>
    </dsp:sp>
    <dsp:sp modelId="{740D8931-CDE9-41D9-86EB-6830E22E06B4}">
      <dsp:nvSpPr>
        <dsp:cNvPr id="0" name=""/>
        <dsp:cNvSpPr/>
      </dsp:nvSpPr>
      <dsp:spPr>
        <a:xfrm rot="5400000">
          <a:off x="3257835" y="955232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5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1156871"/>
        <a:ext cx="705735" cy="302458"/>
      </dsp:txXfrm>
    </dsp:sp>
    <dsp:sp modelId="{A3AA0F2D-826A-41A7-8036-6B4744C3505D}">
      <dsp:nvSpPr>
        <dsp:cNvPr id="0" name=""/>
        <dsp:cNvSpPr/>
      </dsp:nvSpPr>
      <dsp:spPr>
        <a:xfrm rot="16200000">
          <a:off x="1376869" y="-572866"/>
          <a:ext cx="655325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بصورتي تدريجي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1990" y="835993"/>
        <a:ext cx="3377074" cy="591345"/>
      </dsp:txXfrm>
    </dsp:sp>
    <dsp:sp modelId="{CAF9E4C1-7FAE-4D9D-ADB0-A236C472C45F}">
      <dsp:nvSpPr>
        <dsp:cNvPr id="0" name=""/>
        <dsp:cNvSpPr/>
      </dsp:nvSpPr>
      <dsp:spPr>
        <a:xfrm rot="5400000">
          <a:off x="3257835" y="1756992"/>
          <a:ext cx="1008193" cy="7057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6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3409065" y="1958631"/>
        <a:ext cx="705735" cy="302458"/>
      </dsp:txXfrm>
    </dsp:sp>
    <dsp:sp modelId="{70E6A174-8A5C-4237-97AE-1FF5392B59BF}">
      <dsp:nvSpPr>
        <dsp:cNvPr id="0" name=""/>
        <dsp:cNvSpPr/>
      </dsp:nvSpPr>
      <dsp:spPr>
        <a:xfrm rot="16200000">
          <a:off x="1376869" y="228894"/>
          <a:ext cx="655325" cy="3409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Mitra" pitchFamily="2" charset="-78"/>
            </a:rPr>
            <a:t>با حاکمیت اصول و مباني اسلامی</a:t>
          </a:r>
          <a:endParaRPr lang="en-US" sz="1800" b="1" kern="1200" dirty="0">
            <a:solidFill>
              <a:schemeClr val="tx1"/>
            </a:solidFill>
            <a:cs typeface="B Mitra" pitchFamily="2" charset="-78"/>
          </a:endParaRPr>
        </a:p>
      </dsp:txBody>
      <dsp:txXfrm rot="5400000">
        <a:off x="31990" y="1637753"/>
        <a:ext cx="3377074" cy="5913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36879-5B2A-43A8-B50A-A7EF935165A1}">
      <dsp:nvSpPr>
        <dsp:cNvPr id="0" name=""/>
        <dsp:cNvSpPr/>
      </dsp:nvSpPr>
      <dsp:spPr>
        <a:xfrm>
          <a:off x="5526774" y="-951524"/>
          <a:ext cx="7403775" cy="7403775"/>
        </a:xfrm>
        <a:prstGeom prst="blockArc">
          <a:avLst>
            <a:gd name="adj1" fmla="val 8100000"/>
            <a:gd name="adj2" fmla="val 13500000"/>
            <a:gd name="adj3" fmla="val 2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83F62-B49F-44E7-B8DE-0D0C0C031468}">
      <dsp:nvSpPr>
        <dsp:cNvPr id="0" name=""/>
        <dsp:cNvSpPr/>
      </dsp:nvSpPr>
      <dsp:spPr>
        <a:xfrm>
          <a:off x="73434" y="250063"/>
          <a:ext cx="6255861" cy="499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برنامه ریزی روزانه و کوتاه مدت</a:t>
          </a:r>
          <a:endParaRPr lang="fa-IR" sz="2800" b="1" kern="1200" dirty="0">
            <a:cs typeface="B Traffic" pitchFamily="2" charset="-78"/>
          </a:endParaRPr>
        </a:p>
      </dsp:txBody>
      <dsp:txXfrm>
        <a:off x="73434" y="250063"/>
        <a:ext cx="6255861" cy="499905"/>
      </dsp:txXfrm>
    </dsp:sp>
    <dsp:sp modelId="{C76D1716-1021-47E6-BBF6-12846CE0ED14}">
      <dsp:nvSpPr>
        <dsp:cNvPr id="0" name=""/>
        <dsp:cNvSpPr/>
      </dsp:nvSpPr>
      <dsp:spPr>
        <a:xfrm>
          <a:off x="6016854" y="187574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553C15-3F65-4D13-A4FB-021117984712}">
      <dsp:nvSpPr>
        <dsp:cNvPr id="0" name=""/>
        <dsp:cNvSpPr/>
      </dsp:nvSpPr>
      <dsp:spPr>
        <a:xfrm>
          <a:off x="73434" y="1000362"/>
          <a:ext cx="5803151" cy="4999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تشخیص علاقه و  نیازها</a:t>
          </a:r>
          <a:endParaRPr lang="fa-IR" sz="2800" b="1" kern="1200" dirty="0">
            <a:cs typeface="B Traffic" pitchFamily="2" charset="-78"/>
          </a:endParaRPr>
        </a:p>
      </dsp:txBody>
      <dsp:txXfrm>
        <a:off x="73434" y="1000362"/>
        <a:ext cx="5803151" cy="499905"/>
      </dsp:txXfrm>
    </dsp:sp>
    <dsp:sp modelId="{F9B08C5B-3713-46B0-8235-00AF224AC5E8}">
      <dsp:nvSpPr>
        <dsp:cNvPr id="0" name=""/>
        <dsp:cNvSpPr/>
      </dsp:nvSpPr>
      <dsp:spPr>
        <a:xfrm>
          <a:off x="5564145" y="937873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37F5D-EDD5-4368-9353-359D2C041AD0}">
      <dsp:nvSpPr>
        <dsp:cNvPr id="0" name=""/>
        <dsp:cNvSpPr/>
      </dsp:nvSpPr>
      <dsp:spPr>
        <a:xfrm>
          <a:off x="73434" y="1750110"/>
          <a:ext cx="5555068" cy="4999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شدت و ضعف انگیزه ها</a:t>
          </a:r>
          <a:endParaRPr lang="fa-IR" sz="2800" b="1" kern="1200" dirty="0">
            <a:cs typeface="B Traffic" pitchFamily="2" charset="-78"/>
          </a:endParaRPr>
        </a:p>
      </dsp:txBody>
      <dsp:txXfrm>
        <a:off x="73434" y="1750110"/>
        <a:ext cx="5555068" cy="499905"/>
      </dsp:txXfrm>
    </dsp:sp>
    <dsp:sp modelId="{B2845EFE-69D8-431A-98E8-97AF4DE5938D}">
      <dsp:nvSpPr>
        <dsp:cNvPr id="0" name=""/>
        <dsp:cNvSpPr/>
      </dsp:nvSpPr>
      <dsp:spPr>
        <a:xfrm>
          <a:off x="5316062" y="1687622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71A14-16E2-45D9-A0D1-DF77233FB21A}">
      <dsp:nvSpPr>
        <dsp:cNvPr id="0" name=""/>
        <dsp:cNvSpPr/>
      </dsp:nvSpPr>
      <dsp:spPr>
        <a:xfrm>
          <a:off x="73434" y="2500410"/>
          <a:ext cx="5475858" cy="499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انتخاب موارد و  مصادیق</a:t>
          </a:r>
          <a:endParaRPr lang="fa-IR" sz="2800" b="1" kern="1200" dirty="0">
            <a:cs typeface="B Traffic" pitchFamily="2" charset="-78"/>
          </a:endParaRPr>
        </a:p>
      </dsp:txBody>
      <dsp:txXfrm>
        <a:off x="73434" y="2500410"/>
        <a:ext cx="5475858" cy="499905"/>
      </dsp:txXfrm>
    </dsp:sp>
    <dsp:sp modelId="{5B01CA25-5DC4-445F-9E26-C9B6B8806221}">
      <dsp:nvSpPr>
        <dsp:cNvPr id="0" name=""/>
        <dsp:cNvSpPr/>
      </dsp:nvSpPr>
      <dsp:spPr>
        <a:xfrm>
          <a:off x="5236851" y="2437921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890D2F-4EAA-4E13-B5A9-93CC70AF8722}">
      <dsp:nvSpPr>
        <dsp:cNvPr id="0" name=""/>
        <dsp:cNvSpPr/>
      </dsp:nvSpPr>
      <dsp:spPr>
        <a:xfrm>
          <a:off x="73434" y="3250709"/>
          <a:ext cx="5555068" cy="499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رفتارها و برخوردها</a:t>
          </a:r>
          <a:endParaRPr lang="fa-IR" sz="2800" b="1" kern="1200" dirty="0">
            <a:cs typeface="B Traffic" pitchFamily="2" charset="-78"/>
          </a:endParaRPr>
        </a:p>
      </dsp:txBody>
      <dsp:txXfrm>
        <a:off x="73434" y="3250709"/>
        <a:ext cx="5555068" cy="499905"/>
      </dsp:txXfrm>
    </dsp:sp>
    <dsp:sp modelId="{564A7203-6C03-410F-AE20-14BEDA63FA52}">
      <dsp:nvSpPr>
        <dsp:cNvPr id="0" name=""/>
        <dsp:cNvSpPr/>
      </dsp:nvSpPr>
      <dsp:spPr>
        <a:xfrm>
          <a:off x="5316062" y="3188220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8DC466-81A4-4C22-8E03-4EABCD32C666}">
      <dsp:nvSpPr>
        <dsp:cNvPr id="0" name=""/>
        <dsp:cNvSpPr/>
      </dsp:nvSpPr>
      <dsp:spPr>
        <a:xfrm>
          <a:off x="73434" y="4000457"/>
          <a:ext cx="5803151" cy="499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انتخاب مسیر آینده </a:t>
          </a:r>
          <a:endParaRPr lang="fa-IR" sz="2800" b="1" kern="1200" dirty="0">
            <a:cs typeface="B Traffic" pitchFamily="2" charset="-78"/>
          </a:endParaRPr>
        </a:p>
      </dsp:txBody>
      <dsp:txXfrm>
        <a:off x="73434" y="4000457"/>
        <a:ext cx="5803151" cy="499905"/>
      </dsp:txXfrm>
    </dsp:sp>
    <dsp:sp modelId="{8949BA6A-CAC4-4E45-905A-4098918A154D}">
      <dsp:nvSpPr>
        <dsp:cNvPr id="0" name=""/>
        <dsp:cNvSpPr/>
      </dsp:nvSpPr>
      <dsp:spPr>
        <a:xfrm>
          <a:off x="5564145" y="3937969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8E506-392C-4AC6-8F80-3154A3B57B39}">
      <dsp:nvSpPr>
        <dsp:cNvPr id="0" name=""/>
        <dsp:cNvSpPr/>
      </dsp:nvSpPr>
      <dsp:spPr>
        <a:xfrm>
          <a:off x="73434" y="4750757"/>
          <a:ext cx="6255861" cy="4999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39680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Traffic" pitchFamily="2" charset="-78"/>
            </a:rPr>
            <a:t>انتخاب دوست و همراه</a:t>
          </a:r>
          <a:endParaRPr lang="fa-IR" sz="2800" b="1" kern="1200" dirty="0">
            <a:cs typeface="B Traffic" pitchFamily="2" charset="-78"/>
          </a:endParaRPr>
        </a:p>
      </dsp:txBody>
      <dsp:txXfrm>
        <a:off x="73434" y="4750757"/>
        <a:ext cx="6255861" cy="499905"/>
      </dsp:txXfrm>
    </dsp:sp>
    <dsp:sp modelId="{411232D7-7F05-41AF-BA00-8BFB7C7ABA3B}">
      <dsp:nvSpPr>
        <dsp:cNvPr id="0" name=""/>
        <dsp:cNvSpPr/>
      </dsp:nvSpPr>
      <dsp:spPr>
        <a:xfrm>
          <a:off x="6016854" y="4688268"/>
          <a:ext cx="624882" cy="6248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5CCBD-EE04-4B0F-A669-40472304C318}">
      <dsp:nvSpPr>
        <dsp:cNvPr id="0" name=""/>
        <dsp:cNvSpPr/>
      </dsp:nvSpPr>
      <dsp:spPr>
        <a:xfrm rot="5400000">
          <a:off x="261681" y="1727049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1C2E6F-235A-4348-92BB-CE580282CFA8}">
      <dsp:nvSpPr>
        <dsp:cNvPr id="0" name=""/>
        <dsp:cNvSpPr/>
      </dsp:nvSpPr>
      <dsp:spPr>
        <a:xfrm>
          <a:off x="131005" y="2116256"/>
          <a:ext cx="1176025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itchFamily="2" charset="-78"/>
            </a:rPr>
            <a:t>مومنین</a:t>
          </a:r>
          <a:endParaRPr lang="fa-IR" sz="2400" kern="1200" dirty="0">
            <a:cs typeface="B Titr" pitchFamily="2" charset="-78"/>
          </a:endParaRPr>
        </a:p>
      </dsp:txBody>
      <dsp:txXfrm>
        <a:off x="131005" y="2116256"/>
        <a:ext cx="1176025" cy="1030855"/>
      </dsp:txXfrm>
    </dsp:sp>
    <dsp:sp modelId="{E61A48F1-4522-4D91-A6C8-46F15CCD3C73}">
      <dsp:nvSpPr>
        <dsp:cNvPr id="0" name=""/>
        <dsp:cNvSpPr/>
      </dsp:nvSpPr>
      <dsp:spPr>
        <a:xfrm>
          <a:off x="1085139" y="1631148"/>
          <a:ext cx="221891" cy="2218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468152"/>
                <a:satOff val="-584"/>
                <a:lumOff val="137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"/>
                <a:satOff val="-584"/>
                <a:lumOff val="137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"/>
                <a:satOff val="-584"/>
                <a:lumOff val="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C39699-17D8-4A8E-9C65-4BB71839D619}">
      <dsp:nvSpPr>
        <dsp:cNvPr id="0" name=""/>
        <dsp:cNvSpPr/>
      </dsp:nvSpPr>
      <dsp:spPr>
        <a:xfrm rot="5400000">
          <a:off x="1701365" y="1370798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528C18-EEAA-4DBD-81C9-1DFFFA06241D}">
      <dsp:nvSpPr>
        <dsp:cNvPr id="0" name=""/>
        <dsp:cNvSpPr/>
      </dsp:nvSpPr>
      <dsp:spPr>
        <a:xfrm>
          <a:off x="1570689" y="1760005"/>
          <a:ext cx="1176025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itchFamily="2" charset="-78"/>
            </a:rPr>
            <a:t>صلحا</a:t>
          </a:r>
          <a:endParaRPr lang="fa-IR" sz="2400" kern="1200" dirty="0">
            <a:cs typeface="B Titr" pitchFamily="2" charset="-78"/>
          </a:endParaRPr>
        </a:p>
      </dsp:txBody>
      <dsp:txXfrm>
        <a:off x="1570689" y="1760005"/>
        <a:ext cx="1176025" cy="1030855"/>
      </dsp:txXfrm>
    </dsp:sp>
    <dsp:sp modelId="{4410105E-8ABB-4256-945D-11A5665C2EAA}">
      <dsp:nvSpPr>
        <dsp:cNvPr id="0" name=""/>
        <dsp:cNvSpPr/>
      </dsp:nvSpPr>
      <dsp:spPr>
        <a:xfrm>
          <a:off x="2524823" y="1274897"/>
          <a:ext cx="221891" cy="2218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404456"/>
                <a:satOff val="-1752"/>
                <a:lumOff val="412"/>
                <a:alphaOff val="0"/>
                <a:shade val="51000"/>
                <a:satMod val="130000"/>
              </a:schemeClr>
            </a:gs>
            <a:gs pos="80000">
              <a:schemeClr val="accent2">
                <a:hueOff val="1404456"/>
                <a:satOff val="-1752"/>
                <a:lumOff val="412"/>
                <a:alphaOff val="0"/>
                <a:shade val="93000"/>
                <a:satMod val="130000"/>
              </a:schemeClr>
            </a:gs>
            <a:gs pos="100000">
              <a:schemeClr val="accent2">
                <a:hueOff val="1404456"/>
                <a:satOff val="-1752"/>
                <a:lumOff val="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C3D85-363A-47F2-AEED-23D389E20753}">
      <dsp:nvSpPr>
        <dsp:cNvPr id="0" name=""/>
        <dsp:cNvSpPr/>
      </dsp:nvSpPr>
      <dsp:spPr>
        <a:xfrm rot="5400000">
          <a:off x="3141050" y="1014547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B23C2-A425-40F1-8254-85118A3B56FA}">
      <dsp:nvSpPr>
        <dsp:cNvPr id="0" name=""/>
        <dsp:cNvSpPr/>
      </dsp:nvSpPr>
      <dsp:spPr>
        <a:xfrm>
          <a:off x="3010374" y="1403754"/>
          <a:ext cx="1176025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itchFamily="2" charset="-78"/>
            </a:rPr>
            <a:t>شهدا</a:t>
          </a:r>
          <a:endParaRPr lang="fa-IR" sz="2400" kern="1200" dirty="0">
            <a:cs typeface="B Titr" pitchFamily="2" charset="-78"/>
          </a:endParaRPr>
        </a:p>
      </dsp:txBody>
      <dsp:txXfrm>
        <a:off x="3010374" y="1403754"/>
        <a:ext cx="1176025" cy="1030855"/>
      </dsp:txXfrm>
    </dsp:sp>
    <dsp:sp modelId="{7E4B14B7-5A12-4493-BA28-260AFAA8E7B1}">
      <dsp:nvSpPr>
        <dsp:cNvPr id="0" name=""/>
        <dsp:cNvSpPr/>
      </dsp:nvSpPr>
      <dsp:spPr>
        <a:xfrm>
          <a:off x="3964508" y="918645"/>
          <a:ext cx="221891" cy="2218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DD4D14-9B0E-43B7-A393-CD9265E9EE7A}">
      <dsp:nvSpPr>
        <dsp:cNvPr id="0" name=""/>
        <dsp:cNvSpPr/>
      </dsp:nvSpPr>
      <dsp:spPr>
        <a:xfrm rot="5400000">
          <a:off x="4580735" y="658295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F313C-5CD5-4B35-ACF6-6ED8E8AD60AD}">
      <dsp:nvSpPr>
        <dsp:cNvPr id="0" name=""/>
        <dsp:cNvSpPr/>
      </dsp:nvSpPr>
      <dsp:spPr>
        <a:xfrm>
          <a:off x="4450059" y="1047502"/>
          <a:ext cx="1176025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itchFamily="2" charset="-78"/>
            </a:rPr>
            <a:t>علما</a:t>
          </a:r>
          <a:endParaRPr lang="fa-IR" sz="2400" kern="1200" dirty="0">
            <a:cs typeface="B Titr" pitchFamily="2" charset="-78"/>
          </a:endParaRPr>
        </a:p>
      </dsp:txBody>
      <dsp:txXfrm>
        <a:off x="4450059" y="1047502"/>
        <a:ext cx="1176025" cy="1030855"/>
      </dsp:txXfrm>
    </dsp:sp>
    <dsp:sp modelId="{FC64D70B-0216-48ED-8FE8-9C8A7F37FD8E}">
      <dsp:nvSpPr>
        <dsp:cNvPr id="0" name=""/>
        <dsp:cNvSpPr/>
      </dsp:nvSpPr>
      <dsp:spPr>
        <a:xfrm>
          <a:off x="5404192" y="562394"/>
          <a:ext cx="221891" cy="2218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277063"/>
                <a:satOff val="-4087"/>
                <a:lumOff val="961"/>
                <a:alphaOff val="0"/>
                <a:shade val="51000"/>
                <a:satMod val="130000"/>
              </a:schemeClr>
            </a:gs>
            <a:gs pos="80000">
              <a:schemeClr val="accent2">
                <a:hueOff val="3277063"/>
                <a:satOff val="-4087"/>
                <a:lumOff val="961"/>
                <a:alphaOff val="0"/>
                <a:shade val="93000"/>
                <a:satMod val="130000"/>
              </a:schemeClr>
            </a:gs>
            <a:gs pos="100000">
              <a:schemeClr val="accent2">
                <a:hueOff val="3277063"/>
                <a:satOff val="-4087"/>
                <a:lumOff val="9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D90AB1-8DD7-4A97-A09F-9B7CD852826D}">
      <dsp:nvSpPr>
        <dsp:cNvPr id="0" name=""/>
        <dsp:cNvSpPr/>
      </dsp:nvSpPr>
      <dsp:spPr>
        <a:xfrm rot="5400000">
          <a:off x="6020419" y="302044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8E9FDB-AAF1-4D68-9305-C91E16D48ED5}">
      <dsp:nvSpPr>
        <dsp:cNvPr id="0" name=""/>
        <dsp:cNvSpPr/>
      </dsp:nvSpPr>
      <dsp:spPr>
        <a:xfrm>
          <a:off x="5889743" y="691251"/>
          <a:ext cx="1176025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itchFamily="2" charset="-78"/>
            </a:rPr>
            <a:t>پیامبران</a:t>
          </a:r>
          <a:endParaRPr lang="fa-IR" sz="2400" kern="1200" dirty="0">
            <a:cs typeface="B Titr" pitchFamily="2" charset="-78"/>
          </a:endParaRPr>
        </a:p>
      </dsp:txBody>
      <dsp:txXfrm>
        <a:off x="5889743" y="691251"/>
        <a:ext cx="1176025" cy="1030855"/>
      </dsp:txXfrm>
    </dsp:sp>
    <dsp:sp modelId="{32179D22-991B-4125-B467-D415EFD19C8A}">
      <dsp:nvSpPr>
        <dsp:cNvPr id="0" name=""/>
        <dsp:cNvSpPr/>
      </dsp:nvSpPr>
      <dsp:spPr>
        <a:xfrm>
          <a:off x="6843877" y="206143"/>
          <a:ext cx="221891" cy="2218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4213367"/>
                <a:satOff val="-5255"/>
                <a:lumOff val="1236"/>
                <a:alphaOff val="0"/>
                <a:shade val="51000"/>
                <a:satMod val="130000"/>
              </a:schemeClr>
            </a:gs>
            <a:gs pos="80000">
              <a:schemeClr val="accent2">
                <a:hueOff val="4213367"/>
                <a:satOff val="-5255"/>
                <a:lumOff val="1236"/>
                <a:alphaOff val="0"/>
                <a:shade val="93000"/>
                <a:satMod val="130000"/>
              </a:schemeClr>
            </a:gs>
            <a:gs pos="100000">
              <a:schemeClr val="accent2">
                <a:hueOff val="4213367"/>
                <a:satOff val="-5255"/>
                <a:lumOff val="12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16F67-A466-4BA9-BB87-18B950AB18F3}">
      <dsp:nvSpPr>
        <dsp:cNvPr id="0" name=""/>
        <dsp:cNvSpPr/>
      </dsp:nvSpPr>
      <dsp:spPr>
        <a:xfrm rot="5400000">
          <a:off x="7535295" y="-54207"/>
          <a:ext cx="782843" cy="130263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DC35F-86B3-454D-9554-A3049EE14A6B}">
      <dsp:nvSpPr>
        <dsp:cNvPr id="0" name=""/>
        <dsp:cNvSpPr/>
      </dsp:nvSpPr>
      <dsp:spPr>
        <a:xfrm>
          <a:off x="7201995" y="334999"/>
          <a:ext cx="1584846" cy="103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ائمه اطهار</a:t>
          </a:r>
          <a:endParaRPr lang="fa-IR" sz="2800" kern="1200" dirty="0">
            <a:cs typeface="B Titr" pitchFamily="2" charset="-78"/>
          </a:endParaRPr>
        </a:p>
      </dsp:txBody>
      <dsp:txXfrm>
        <a:off x="7201995" y="334999"/>
        <a:ext cx="1584846" cy="10308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ACEE6-31B1-41F6-85EE-53D4C843CD45}">
      <dsp:nvSpPr>
        <dsp:cNvPr id="0" name=""/>
        <dsp:cNvSpPr/>
      </dsp:nvSpPr>
      <dsp:spPr>
        <a:xfrm>
          <a:off x="594163" y="999"/>
          <a:ext cx="7612979" cy="10661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ارائه سیر مطالعاتی</a:t>
          </a:r>
          <a:endParaRPr lang="fa-IR" sz="2800" kern="1200" dirty="0">
            <a:cs typeface="B Titr" pitchFamily="2" charset="-78"/>
          </a:endParaRPr>
        </a:p>
      </dsp:txBody>
      <dsp:txXfrm>
        <a:off x="594163" y="999"/>
        <a:ext cx="7612979" cy="1066130"/>
      </dsp:txXfrm>
    </dsp:sp>
    <dsp:sp modelId="{212FC921-0C63-4C76-B6AE-2CE419BB81B9}">
      <dsp:nvSpPr>
        <dsp:cNvPr id="0" name=""/>
        <dsp:cNvSpPr/>
      </dsp:nvSpPr>
      <dsp:spPr>
        <a:xfrm>
          <a:off x="7406734" y="0"/>
          <a:ext cx="964160" cy="106613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73F956-60F7-4F2D-BCB3-586A26F34A84}">
      <dsp:nvSpPr>
        <dsp:cNvPr id="0" name=""/>
        <dsp:cNvSpPr/>
      </dsp:nvSpPr>
      <dsp:spPr>
        <a:xfrm>
          <a:off x="637913" y="1243041"/>
          <a:ext cx="7559376" cy="10661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برپایی جلسات کتابخوانی</a:t>
          </a:r>
          <a:endParaRPr lang="fa-IR" sz="2800" kern="1200" dirty="0">
            <a:cs typeface="B Titr" pitchFamily="2" charset="-78"/>
          </a:endParaRPr>
        </a:p>
      </dsp:txBody>
      <dsp:txXfrm>
        <a:off x="637913" y="1243041"/>
        <a:ext cx="7559376" cy="1066130"/>
      </dsp:txXfrm>
    </dsp:sp>
    <dsp:sp modelId="{FA6FF26C-815C-4A9C-9523-E2A94F2F238E}">
      <dsp:nvSpPr>
        <dsp:cNvPr id="0" name=""/>
        <dsp:cNvSpPr/>
      </dsp:nvSpPr>
      <dsp:spPr>
        <a:xfrm>
          <a:off x="6535421" y="1242956"/>
          <a:ext cx="1911877" cy="106613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5DEAE4-4A58-4F38-8425-746CB53BD14D}">
      <dsp:nvSpPr>
        <dsp:cNvPr id="0" name=""/>
        <dsp:cNvSpPr/>
      </dsp:nvSpPr>
      <dsp:spPr>
        <a:xfrm>
          <a:off x="610404" y="2485083"/>
          <a:ext cx="7593084" cy="10661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خلاصه نویسی کتاب</a:t>
          </a:r>
          <a:endParaRPr lang="fa-IR" sz="2800" kern="1200" dirty="0">
            <a:cs typeface="B Titr" pitchFamily="2" charset="-78"/>
          </a:endParaRPr>
        </a:p>
      </dsp:txBody>
      <dsp:txXfrm>
        <a:off x="610404" y="2485083"/>
        <a:ext cx="7593084" cy="1066130"/>
      </dsp:txXfrm>
    </dsp:sp>
    <dsp:sp modelId="{CC8710C9-1092-470F-86F9-792A76C21821}">
      <dsp:nvSpPr>
        <dsp:cNvPr id="0" name=""/>
        <dsp:cNvSpPr/>
      </dsp:nvSpPr>
      <dsp:spPr>
        <a:xfrm>
          <a:off x="7261512" y="2490179"/>
          <a:ext cx="1185556" cy="106613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C9E690-0ACF-408A-B472-6B585BD0B689}">
      <dsp:nvSpPr>
        <dsp:cNvPr id="0" name=""/>
        <dsp:cNvSpPr/>
      </dsp:nvSpPr>
      <dsp:spPr>
        <a:xfrm>
          <a:off x="609603" y="3727126"/>
          <a:ext cx="7653948" cy="106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شرط بودن مطالعه برای شرکت در برخی برنامه ها</a:t>
          </a:r>
          <a:endParaRPr lang="fa-IR" sz="2800" kern="1200" dirty="0">
            <a:cs typeface="B Titr" pitchFamily="2" charset="-78"/>
          </a:endParaRPr>
        </a:p>
      </dsp:txBody>
      <dsp:txXfrm>
        <a:off x="609603" y="3727126"/>
        <a:ext cx="7653948" cy="1066130"/>
      </dsp:txXfrm>
    </dsp:sp>
    <dsp:sp modelId="{F6A704A6-98AB-44D9-95A7-CF8883557E3E}">
      <dsp:nvSpPr>
        <dsp:cNvPr id="0" name=""/>
        <dsp:cNvSpPr/>
      </dsp:nvSpPr>
      <dsp:spPr>
        <a:xfrm>
          <a:off x="7624565" y="3724535"/>
          <a:ext cx="773901" cy="106613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40CE5-D637-4FC0-8E99-C6CF1609659C}">
      <dsp:nvSpPr>
        <dsp:cNvPr id="0" name=""/>
        <dsp:cNvSpPr/>
      </dsp:nvSpPr>
      <dsp:spPr>
        <a:xfrm>
          <a:off x="6050162" y="416472"/>
          <a:ext cx="2519854" cy="251985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8676" tIns="35560" rIns="13867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جلسات دعا و اهل بیت</a:t>
          </a:r>
          <a:endParaRPr lang="fa-IR" sz="2800" kern="1200" dirty="0">
            <a:cs typeface="B Titr" pitchFamily="2" charset="-78"/>
          </a:endParaRPr>
        </a:p>
      </dsp:txBody>
      <dsp:txXfrm>
        <a:off x="6419186" y="785496"/>
        <a:ext cx="1781806" cy="1781806"/>
      </dsp:txXfrm>
    </dsp:sp>
    <dsp:sp modelId="{586E0BF0-20C6-4ACD-963B-E74115E883B0}">
      <dsp:nvSpPr>
        <dsp:cNvPr id="0" name=""/>
        <dsp:cNvSpPr/>
      </dsp:nvSpPr>
      <dsp:spPr>
        <a:xfrm>
          <a:off x="4034278" y="416472"/>
          <a:ext cx="2519854" cy="251985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8676" tIns="35560" rIns="13867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برنامه های معنوی فردی</a:t>
          </a:r>
          <a:endParaRPr lang="fa-IR" sz="2800" kern="1200" dirty="0">
            <a:cs typeface="B Titr" pitchFamily="2" charset="-78"/>
          </a:endParaRPr>
        </a:p>
      </dsp:txBody>
      <dsp:txXfrm>
        <a:off x="4403302" y="785496"/>
        <a:ext cx="1781806" cy="1781806"/>
      </dsp:txXfrm>
    </dsp:sp>
    <dsp:sp modelId="{F09E3ACD-4118-4870-A942-AF382DF4A601}">
      <dsp:nvSpPr>
        <dsp:cNvPr id="0" name=""/>
        <dsp:cNvSpPr/>
      </dsp:nvSpPr>
      <dsp:spPr>
        <a:xfrm>
          <a:off x="2018395" y="416472"/>
          <a:ext cx="2519854" cy="251985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8676" tIns="35560" rIns="13867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برنامه های زیارتی</a:t>
          </a:r>
          <a:endParaRPr lang="fa-IR" sz="2800" kern="1200" dirty="0">
            <a:cs typeface="B Titr" pitchFamily="2" charset="-78"/>
          </a:endParaRPr>
        </a:p>
      </dsp:txBody>
      <dsp:txXfrm>
        <a:off x="2387419" y="785496"/>
        <a:ext cx="1781806" cy="1781806"/>
      </dsp:txXfrm>
    </dsp:sp>
    <dsp:sp modelId="{BBE3B914-5539-4D55-88C9-C30E7245E794}">
      <dsp:nvSpPr>
        <dsp:cNvPr id="0" name=""/>
        <dsp:cNvSpPr/>
      </dsp:nvSpPr>
      <dsp:spPr>
        <a:xfrm>
          <a:off x="2511" y="416472"/>
          <a:ext cx="2519854" cy="251985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8676" tIns="35560" rIns="13867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مطالعه و  تدبر</a:t>
          </a:r>
          <a:endParaRPr lang="fa-IR" sz="2800" kern="1200" dirty="0">
            <a:cs typeface="B Titr" pitchFamily="2" charset="-78"/>
          </a:endParaRPr>
        </a:p>
      </dsp:txBody>
      <dsp:txXfrm>
        <a:off x="371535" y="785496"/>
        <a:ext cx="1781806" cy="17818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A15D-3CC2-4AE6-9558-53FB24381504}">
      <dsp:nvSpPr>
        <dsp:cNvPr id="0" name=""/>
        <dsp:cNvSpPr/>
      </dsp:nvSpPr>
      <dsp:spPr>
        <a:xfrm>
          <a:off x="215900" y="0"/>
          <a:ext cx="4064000" cy="40640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خـــــــدا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485900" y="203200"/>
        <a:ext cx="1524000" cy="406400"/>
      </dsp:txXfrm>
    </dsp:sp>
    <dsp:sp modelId="{20EBFC36-4293-4491-9379-492599133486}">
      <dsp:nvSpPr>
        <dsp:cNvPr id="0" name=""/>
        <dsp:cNvSpPr/>
      </dsp:nvSpPr>
      <dsp:spPr>
        <a:xfrm>
          <a:off x="520700" y="609599"/>
          <a:ext cx="3454400" cy="34544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43782"/>
                <a:satOff val="-286"/>
                <a:lumOff val="491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3782"/>
                <a:satOff val="-286"/>
                <a:lumOff val="491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3782"/>
                <a:satOff val="-286"/>
                <a:lumOff val="49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خـــــــود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503045" y="808227"/>
        <a:ext cx="1489710" cy="397256"/>
      </dsp:txXfrm>
    </dsp:sp>
    <dsp:sp modelId="{F4A4243B-2950-4976-BDFC-86F396442C96}">
      <dsp:nvSpPr>
        <dsp:cNvPr id="0" name=""/>
        <dsp:cNvSpPr/>
      </dsp:nvSpPr>
      <dsp:spPr>
        <a:xfrm>
          <a:off x="825500" y="1219199"/>
          <a:ext cx="2844800" cy="28448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87564"/>
                <a:satOff val="-572"/>
                <a:lumOff val="982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87564"/>
                <a:satOff val="-572"/>
                <a:lumOff val="982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87564"/>
                <a:satOff val="-572"/>
                <a:lumOff val="98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جــامـعه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511808" y="1415491"/>
        <a:ext cx="1472184" cy="392582"/>
      </dsp:txXfrm>
    </dsp:sp>
    <dsp:sp modelId="{CFD123D8-597A-4736-B920-5B2B4FA29BB5}">
      <dsp:nvSpPr>
        <dsp:cNvPr id="0" name=""/>
        <dsp:cNvSpPr/>
      </dsp:nvSpPr>
      <dsp:spPr>
        <a:xfrm>
          <a:off x="1130300" y="1828799"/>
          <a:ext cx="2235200" cy="22352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31345"/>
                <a:satOff val="-859"/>
                <a:lumOff val="1473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31345"/>
                <a:satOff val="-859"/>
                <a:lumOff val="1473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31345"/>
                <a:satOff val="-859"/>
                <a:lumOff val="14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خانـواده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644396" y="2029967"/>
        <a:ext cx="1207008" cy="402336"/>
      </dsp:txXfrm>
    </dsp:sp>
    <dsp:sp modelId="{8421AFE0-B175-4FDE-928E-DAC1CE8A18EF}">
      <dsp:nvSpPr>
        <dsp:cNvPr id="0" name=""/>
        <dsp:cNvSpPr/>
      </dsp:nvSpPr>
      <dsp:spPr>
        <a:xfrm>
          <a:off x="1435100" y="2438399"/>
          <a:ext cx="1625600" cy="16256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75127"/>
                <a:satOff val="-1145"/>
                <a:lumOff val="196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75127"/>
                <a:satOff val="-1145"/>
                <a:lumOff val="196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75127"/>
                <a:satOff val="-1145"/>
                <a:lumOff val="196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مسجد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719580" y="2641599"/>
        <a:ext cx="1056640" cy="406400"/>
      </dsp:txXfrm>
    </dsp:sp>
    <dsp:sp modelId="{EB5DA16A-CF15-4C0F-9166-D3745F1C51CB}">
      <dsp:nvSpPr>
        <dsp:cNvPr id="0" name=""/>
        <dsp:cNvSpPr/>
      </dsp:nvSpPr>
      <dsp:spPr>
        <a:xfrm>
          <a:off x="1739900" y="3047999"/>
          <a:ext cx="1016000" cy="101600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Traffic" pitchFamily="2" charset="-78"/>
            </a:rPr>
            <a:t>و ....</a:t>
          </a:r>
          <a:endParaRPr lang="en-US" sz="2000" b="1" kern="1200" dirty="0">
            <a:solidFill>
              <a:schemeClr val="tx1"/>
            </a:solidFill>
            <a:cs typeface="B Traffic" pitchFamily="2" charset="-78"/>
          </a:endParaRPr>
        </a:p>
      </dsp:txBody>
      <dsp:txXfrm>
        <a:off x="1888689" y="3301999"/>
        <a:ext cx="718420" cy="508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49D6F-9375-4553-A1CD-CA7FABFEA862}">
      <dsp:nvSpPr>
        <dsp:cNvPr id="0" name=""/>
        <dsp:cNvSpPr/>
      </dsp:nvSpPr>
      <dsp:spPr>
        <a:xfrm>
          <a:off x="0" y="347580"/>
          <a:ext cx="3962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3B27AA-AB61-40D7-BF74-489B9AA580FC}">
      <dsp:nvSpPr>
        <dsp:cNvPr id="0" name=""/>
        <dsp:cNvSpPr/>
      </dsp:nvSpPr>
      <dsp:spPr>
        <a:xfrm>
          <a:off x="84817" y="37619"/>
          <a:ext cx="3679655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itr" pitchFamily="2" charset="-78"/>
            </a:rPr>
            <a:t>ایجاد و تقویت حس مسئولیت پذیری</a:t>
          </a:r>
          <a:endParaRPr lang="en-US" sz="2100" kern="1200" dirty="0">
            <a:cs typeface="B Titr" pitchFamily="2" charset="-78"/>
          </a:endParaRPr>
        </a:p>
      </dsp:txBody>
      <dsp:txXfrm>
        <a:off x="115079" y="67881"/>
        <a:ext cx="3619131" cy="5593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AC97E-BE0F-457A-B975-D350DC2473A7}">
      <dsp:nvSpPr>
        <dsp:cNvPr id="0" name=""/>
        <dsp:cNvSpPr/>
      </dsp:nvSpPr>
      <dsp:spPr>
        <a:xfrm rot="5400000">
          <a:off x="-136264" y="1926391"/>
          <a:ext cx="2384867" cy="624664"/>
        </a:xfrm>
        <a:prstGeom prst="line">
          <a:avLst/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6CD39-4E8A-4426-ABA5-4C1B378B8B93}">
      <dsp:nvSpPr>
        <dsp:cNvPr id="0" name=""/>
        <dsp:cNvSpPr/>
      </dsp:nvSpPr>
      <dsp:spPr>
        <a:xfrm rot="5400000">
          <a:off x="666429" y="1926391"/>
          <a:ext cx="2384867" cy="624664"/>
        </a:xfrm>
        <a:prstGeom prst="line">
          <a:avLst/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1D79-01AE-4E9D-8D25-939262A90A07}">
      <dsp:nvSpPr>
        <dsp:cNvPr id="0" name=""/>
        <dsp:cNvSpPr/>
      </dsp:nvSpPr>
      <dsp:spPr>
        <a:xfrm rot="5400000">
          <a:off x="1469123" y="1926391"/>
          <a:ext cx="2384867" cy="624664"/>
        </a:xfrm>
        <a:prstGeom prst="line">
          <a:avLst/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8450B-D28A-4E93-86BC-34304460BC93}">
      <dsp:nvSpPr>
        <dsp:cNvPr id="0" name=""/>
        <dsp:cNvSpPr/>
      </dsp:nvSpPr>
      <dsp:spPr>
        <a:xfrm rot="5400000">
          <a:off x="2271817" y="1926391"/>
          <a:ext cx="2384867" cy="624664"/>
        </a:xfrm>
        <a:prstGeom prst="line">
          <a:avLst/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58B57-7115-404D-9CBE-F4CAE6F57ACE}">
      <dsp:nvSpPr>
        <dsp:cNvPr id="0" name=""/>
        <dsp:cNvSpPr/>
      </dsp:nvSpPr>
      <dsp:spPr>
        <a:xfrm rot="10800000">
          <a:off x="3151918" y="302641"/>
          <a:ext cx="743648" cy="743648"/>
        </a:xfrm>
        <a:prstGeom prst="flowChartOnlineStora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BEE42-74E3-4DEC-A50F-233EE7DBF31B}">
      <dsp:nvSpPr>
        <dsp:cNvPr id="0" name=""/>
        <dsp:cNvSpPr/>
      </dsp:nvSpPr>
      <dsp:spPr>
        <a:xfrm rot="17100000">
          <a:off x="1715300" y="1481959"/>
          <a:ext cx="2873236" cy="76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dirty="0" smtClean="0">
              <a:cs typeface="B Traffic" pitchFamily="2" charset="-78"/>
            </a:rPr>
            <a:t>فعالیت در محل تحصیل و یا اشتغال</a:t>
          </a:r>
          <a:endParaRPr lang="fa-IR" sz="1800" b="1" kern="1200" dirty="0">
            <a:ln/>
            <a:effectLst/>
            <a:cs typeface="B Traffic" pitchFamily="2" charset="-78"/>
          </a:endParaRPr>
        </a:p>
      </dsp:txBody>
      <dsp:txXfrm>
        <a:off x="1715300" y="1481959"/>
        <a:ext cx="2873236" cy="769881"/>
      </dsp:txXfrm>
    </dsp:sp>
    <dsp:sp modelId="{CB2C4895-A6CD-400F-8B8C-B7B9A8E6A2B9}">
      <dsp:nvSpPr>
        <dsp:cNvPr id="0" name=""/>
        <dsp:cNvSpPr/>
      </dsp:nvSpPr>
      <dsp:spPr>
        <a:xfrm rot="10800000">
          <a:off x="2349224" y="302641"/>
          <a:ext cx="743648" cy="743648"/>
        </a:xfrm>
        <a:prstGeom prst="flowChartOnlineStora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EE775-A736-43D8-9E6A-D0A69BBB8F99}">
      <dsp:nvSpPr>
        <dsp:cNvPr id="0" name=""/>
        <dsp:cNvSpPr/>
      </dsp:nvSpPr>
      <dsp:spPr>
        <a:xfrm rot="17100000">
          <a:off x="912606" y="1481959"/>
          <a:ext cx="2873236" cy="76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dirty="0" smtClean="0">
              <a:cs typeface="B Traffic" pitchFamily="2" charset="-78"/>
            </a:rPr>
            <a:t>ارائه مسئولیت های درون گروهی</a:t>
          </a:r>
          <a:endParaRPr lang="fa-IR" sz="1800" b="1" kern="1200" dirty="0">
            <a:ln/>
            <a:effectLst/>
            <a:cs typeface="B Traffic" pitchFamily="2" charset="-78"/>
          </a:endParaRPr>
        </a:p>
      </dsp:txBody>
      <dsp:txXfrm>
        <a:off x="912606" y="1481959"/>
        <a:ext cx="2873236" cy="769881"/>
      </dsp:txXfrm>
    </dsp:sp>
    <dsp:sp modelId="{9DF1E972-6C47-4E21-8D8E-88B0AE8E3CB4}">
      <dsp:nvSpPr>
        <dsp:cNvPr id="0" name=""/>
        <dsp:cNvSpPr/>
      </dsp:nvSpPr>
      <dsp:spPr>
        <a:xfrm rot="10800000">
          <a:off x="1546531" y="302641"/>
          <a:ext cx="743648" cy="743648"/>
        </a:xfrm>
        <a:prstGeom prst="flowChartOnlineStora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0D243-F22D-403A-9E03-85EB78299E5E}">
      <dsp:nvSpPr>
        <dsp:cNvPr id="0" name=""/>
        <dsp:cNvSpPr/>
      </dsp:nvSpPr>
      <dsp:spPr>
        <a:xfrm rot="17100000">
          <a:off x="109912" y="1481959"/>
          <a:ext cx="2873236" cy="76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dirty="0" smtClean="0">
              <a:cs typeface="B Traffic" pitchFamily="2" charset="-78"/>
            </a:rPr>
            <a:t>نظارت و تذکر در اجرای کارها</a:t>
          </a:r>
          <a:endParaRPr lang="fa-IR" sz="1800" b="1" kern="1200" dirty="0">
            <a:ln/>
            <a:effectLst/>
            <a:cs typeface="B Traffic" pitchFamily="2" charset="-78"/>
          </a:endParaRPr>
        </a:p>
      </dsp:txBody>
      <dsp:txXfrm>
        <a:off x="109912" y="1481959"/>
        <a:ext cx="2873236" cy="769881"/>
      </dsp:txXfrm>
    </dsp:sp>
    <dsp:sp modelId="{98E427FF-3EEC-4C15-BD64-AB332E57FF82}">
      <dsp:nvSpPr>
        <dsp:cNvPr id="0" name=""/>
        <dsp:cNvSpPr/>
      </dsp:nvSpPr>
      <dsp:spPr>
        <a:xfrm rot="10800000">
          <a:off x="743837" y="302641"/>
          <a:ext cx="743648" cy="743648"/>
        </a:xfrm>
        <a:prstGeom prst="flowChartOnlineStora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26030-DD6D-4160-80E8-1C89D9FC505D}">
      <dsp:nvSpPr>
        <dsp:cNvPr id="0" name=""/>
        <dsp:cNvSpPr/>
      </dsp:nvSpPr>
      <dsp:spPr>
        <a:xfrm rot="17100000">
          <a:off x="-692781" y="1481959"/>
          <a:ext cx="2873236" cy="76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dirty="0" smtClean="0">
              <a:ln/>
              <a:effectLst/>
              <a:cs typeface="B Traffic" pitchFamily="2" charset="-78"/>
            </a:rPr>
            <a:t>تبیین در جلسات</a:t>
          </a:r>
          <a:endParaRPr lang="fa-IR" sz="1800" b="1" kern="1200" dirty="0">
            <a:ln/>
            <a:effectLst/>
            <a:cs typeface="B Traffic" pitchFamily="2" charset="-78"/>
          </a:endParaRPr>
        </a:p>
      </dsp:txBody>
      <dsp:txXfrm>
        <a:off x="-692781" y="1481959"/>
        <a:ext cx="2873236" cy="7698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CEAA-35F0-4327-82C7-2EBA454D43F1}">
      <dsp:nvSpPr>
        <dsp:cNvPr id="0" name=""/>
        <dsp:cNvSpPr/>
      </dsp:nvSpPr>
      <dsp:spPr>
        <a:xfrm>
          <a:off x="496791" y="2152"/>
          <a:ext cx="7188420" cy="66048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برپایی جلسات درون گروهی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2152"/>
        <a:ext cx="7023299" cy="660483"/>
      </dsp:txXfrm>
    </dsp:sp>
    <dsp:sp modelId="{934A8099-73A7-4C0B-827B-9AB4CFFBEA80}">
      <dsp:nvSpPr>
        <dsp:cNvPr id="0" name=""/>
        <dsp:cNvSpPr/>
      </dsp:nvSpPr>
      <dsp:spPr>
        <a:xfrm>
          <a:off x="7095790" y="2152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F220F-28C5-48B0-B8A2-56997ABB1620}">
      <dsp:nvSpPr>
        <dsp:cNvPr id="0" name=""/>
        <dsp:cNvSpPr/>
      </dsp:nvSpPr>
      <dsp:spPr>
        <a:xfrm>
          <a:off x="496791" y="859795"/>
          <a:ext cx="7188420" cy="66048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دوره های معرفتی برون گروهی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859795"/>
        <a:ext cx="7023299" cy="660483"/>
      </dsp:txXfrm>
    </dsp:sp>
    <dsp:sp modelId="{1F97B571-8FA5-46AB-8CFC-1264D99DCB3A}">
      <dsp:nvSpPr>
        <dsp:cNvPr id="0" name=""/>
        <dsp:cNvSpPr/>
      </dsp:nvSpPr>
      <dsp:spPr>
        <a:xfrm>
          <a:off x="7095790" y="859795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639E3F-8164-4FEE-AA1E-8C5BBB92147B}">
      <dsp:nvSpPr>
        <dsp:cNvPr id="0" name=""/>
        <dsp:cNvSpPr/>
      </dsp:nvSpPr>
      <dsp:spPr>
        <a:xfrm>
          <a:off x="496791" y="1717437"/>
          <a:ext cx="7188420" cy="66048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ارائه سیر مطالعاتی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1717437"/>
        <a:ext cx="7023299" cy="660483"/>
      </dsp:txXfrm>
    </dsp:sp>
    <dsp:sp modelId="{B2DAE03A-6F11-4857-8B16-3F835930F49E}">
      <dsp:nvSpPr>
        <dsp:cNvPr id="0" name=""/>
        <dsp:cNvSpPr/>
      </dsp:nvSpPr>
      <dsp:spPr>
        <a:xfrm>
          <a:off x="7095790" y="1717437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585A6E-9F8D-469C-9974-5E765871B44F}">
      <dsp:nvSpPr>
        <dsp:cNvPr id="0" name=""/>
        <dsp:cNvSpPr/>
      </dsp:nvSpPr>
      <dsp:spPr>
        <a:xfrm>
          <a:off x="496791" y="2575079"/>
          <a:ext cx="7188420" cy="66048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تحقیق و پژوهش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2575079"/>
        <a:ext cx="7023299" cy="660483"/>
      </dsp:txXfrm>
    </dsp:sp>
    <dsp:sp modelId="{A435C254-F12A-468C-935A-78880CBD5959}">
      <dsp:nvSpPr>
        <dsp:cNvPr id="0" name=""/>
        <dsp:cNvSpPr/>
      </dsp:nvSpPr>
      <dsp:spPr>
        <a:xfrm>
          <a:off x="7095790" y="2575079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F2ABB9-69DD-445D-98E4-FECD93455E6E}">
      <dsp:nvSpPr>
        <dsp:cNvPr id="0" name=""/>
        <dsp:cNvSpPr/>
      </dsp:nvSpPr>
      <dsp:spPr>
        <a:xfrm>
          <a:off x="496791" y="3432721"/>
          <a:ext cx="7188420" cy="660483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همایش های تخصصی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3432721"/>
        <a:ext cx="7023299" cy="660483"/>
      </dsp:txXfrm>
    </dsp:sp>
    <dsp:sp modelId="{362F29F9-77EF-4D80-AC1A-C5B71701A075}">
      <dsp:nvSpPr>
        <dsp:cNvPr id="0" name=""/>
        <dsp:cNvSpPr/>
      </dsp:nvSpPr>
      <dsp:spPr>
        <a:xfrm>
          <a:off x="7095790" y="3432721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D19B5F-BB00-43C4-BD18-C8C5094E8382}">
      <dsp:nvSpPr>
        <dsp:cNvPr id="0" name=""/>
        <dsp:cNvSpPr/>
      </dsp:nvSpPr>
      <dsp:spPr>
        <a:xfrm>
          <a:off x="496791" y="4290363"/>
          <a:ext cx="7188420" cy="66048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06680" rIns="291255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Traffic" pitchFamily="2" charset="-78"/>
            </a:rPr>
            <a:t>مسابقات کتابخوانی</a:t>
          </a:r>
          <a:endParaRPr lang="fa-IR" sz="2800" b="1" kern="1200" dirty="0">
            <a:cs typeface="B Traffic" pitchFamily="2" charset="-78"/>
          </a:endParaRPr>
        </a:p>
      </dsp:txBody>
      <dsp:txXfrm>
        <a:off x="496791" y="4290363"/>
        <a:ext cx="7023299" cy="660483"/>
      </dsp:txXfrm>
    </dsp:sp>
    <dsp:sp modelId="{21224DC5-0583-4FA7-923B-AA11C0462F7D}">
      <dsp:nvSpPr>
        <dsp:cNvPr id="0" name=""/>
        <dsp:cNvSpPr/>
      </dsp:nvSpPr>
      <dsp:spPr>
        <a:xfrm>
          <a:off x="7095790" y="4290363"/>
          <a:ext cx="660483" cy="6604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2EC24-3BD5-4C89-88CB-81F1FCED5478}">
      <dsp:nvSpPr>
        <dsp:cNvPr id="0" name=""/>
        <dsp:cNvSpPr/>
      </dsp:nvSpPr>
      <dsp:spPr>
        <a:xfrm>
          <a:off x="1787652" y="0"/>
          <a:ext cx="5984748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تبیین بیانات مقام معظم رهبری </a:t>
          </a:r>
          <a:endParaRPr lang="en-US" sz="2400" b="1" kern="1200" dirty="0">
            <a:cs typeface="B Traffic" pitchFamily="2" charset="-78"/>
          </a:endParaRPr>
        </a:p>
      </dsp:txBody>
      <dsp:txXfrm>
        <a:off x="2816300" y="26112"/>
        <a:ext cx="4929987" cy="839316"/>
      </dsp:txXfrm>
    </dsp:sp>
    <dsp:sp modelId="{2C53B4F3-F4FF-4546-8962-45B12D5AE66F}">
      <dsp:nvSpPr>
        <dsp:cNvPr id="0" name=""/>
        <dsp:cNvSpPr/>
      </dsp:nvSpPr>
      <dsp:spPr>
        <a:xfrm>
          <a:off x="1340739" y="1015365"/>
          <a:ext cx="5984748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بررسی روزنامه ها و مجلات و نشریات </a:t>
          </a:r>
          <a:endParaRPr lang="en-US" sz="2400" b="1" kern="1200" dirty="0">
            <a:cs typeface="B Traffic" pitchFamily="2" charset="-78"/>
          </a:endParaRPr>
        </a:p>
      </dsp:txBody>
      <dsp:txXfrm>
        <a:off x="2393265" y="1041477"/>
        <a:ext cx="4906109" cy="839316"/>
      </dsp:txXfrm>
    </dsp:sp>
    <dsp:sp modelId="{4614600A-CF9B-40DB-8970-332332DC7EE8}">
      <dsp:nvSpPr>
        <dsp:cNvPr id="0" name=""/>
        <dsp:cNvSpPr/>
      </dsp:nvSpPr>
      <dsp:spPr>
        <a:xfrm>
          <a:off x="893826" y="2030730"/>
          <a:ext cx="5984748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نقد و بررسی جریانات سیاسی </a:t>
          </a:r>
          <a:endParaRPr lang="en-US" sz="2400" b="1" kern="1200" dirty="0">
            <a:cs typeface="B Traffic" pitchFamily="2" charset="-78"/>
          </a:endParaRPr>
        </a:p>
      </dsp:txBody>
      <dsp:txXfrm>
        <a:off x="1946352" y="2056842"/>
        <a:ext cx="4906110" cy="839316"/>
      </dsp:txXfrm>
    </dsp:sp>
    <dsp:sp modelId="{F817FA83-6F76-4679-A476-7963AD75856E}">
      <dsp:nvSpPr>
        <dsp:cNvPr id="0" name=""/>
        <dsp:cNvSpPr/>
      </dsp:nvSpPr>
      <dsp:spPr>
        <a:xfrm>
          <a:off x="446913" y="3046095"/>
          <a:ext cx="5984748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مطالعه و تحقیق </a:t>
          </a:r>
          <a:endParaRPr lang="en-US" sz="2400" b="1" kern="1200" dirty="0">
            <a:cs typeface="B Traffic" pitchFamily="2" charset="-78"/>
          </a:endParaRPr>
        </a:p>
      </dsp:txBody>
      <dsp:txXfrm>
        <a:off x="1499439" y="3072207"/>
        <a:ext cx="4906110" cy="839316"/>
      </dsp:txXfrm>
    </dsp:sp>
    <dsp:sp modelId="{A8D177FC-BE64-4065-B98D-DC6EC4CEDE7E}">
      <dsp:nvSpPr>
        <dsp:cNvPr id="0" name=""/>
        <dsp:cNvSpPr/>
      </dsp:nvSpPr>
      <dsp:spPr>
        <a:xfrm>
          <a:off x="0" y="4061460"/>
          <a:ext cx="5984748" cy="8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شرکت در همایش ها و جلسات سیاسی</a:t>
          </a:r>
          <a:endParaRPr lang="en-US" sz="2400" b="1" kern="1200" dirty="0">
            <a:cs typeface="B Traffic" pitchFamily="2" charset="-78"/>
          </a:endParaRPr>
        </a:p>
      </dsp:txBody>
      <dsp:txXfrm>
        <a:off x="1052526" y="4087572"/>
        <a:ext cx="4906109" cy="839316"/>
      </dsp:txXfrm>
    </dsp:sp>
    <dsp:sp modelId="{2E587BFE-C4FC-4FA8-B884-B307E36A3B33}">
      <dsp:nvSpPr>
        <dsp:cNvPr id="0" name=""/>
        <dsp:cNvSpPr/>
      </dsp:nvSpPr>
      <dsp:spPr>
        <a:xfrm>
          <a:off x="1787652" y="651319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cs typeface="B Traffic" pitchFamily="2" charset="-78"/>
          </a:endParaRPr>
        </a:p>
      </dsp:txBody>
      <dsp:txXfrm>
        <a:off x="1918040" y="651319"/>
        <a:ext cx="318725" cy="436075"/>
      </dsp:txXfrm>
    </dsp:sp>
    <dsp:sp modelId="{D22E972F-31FC-41C2-BA9E-ACC693DAA6FB}">
      <dsp:nvSpPr>
        <dsp:cNvPr id="0" name=""/>
        <dsp:cNvSpPr/>
      </dsp:nvSpPr>
      <dsp:spPr>
        <a:xfrm>
          <a:off x="1340739" y="1666684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cs typeface="B Traffic" pitchFamily="2" charset="-78"/>
          </a:endParaRPr>
        </a:p>
      </dsp:txBody>
      <dsp:txXfrm>
        <a:off x="1471127" y="1666684"/>
        <a:ext cx="318725" cy="436075"/>
      </dsp:txXfrm>
    </dsp:sp>
    <dsp:sp modelId="{BE5D4FD8-B531-4AAA-A1EF-43A082ACADE8}">
      <dsp:nvSpPr>
        <dsp:cNvPr id="0" name=""/>
        <dsp:cNvSpPr/>
      </dsp:nvSpPr>
      <dsp:spPr>
        <a:xfrm>
          <a:off x="893826" y="2667190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cs typeface="B Traffic" pitchFamily="2" charset="-78"/>
          </a:endParaRPr>
        </a:p>
      </dsp:txBody>
      <dsp:txXfrm>
        <a:off x="1024214" y="2667190"/>
        <a:ext cx="318725" cy="436075"/>
      </dsp:txXfrm>
    </dsp:sp>
    <dsp:sp modelId="{11C92F65-8866-4A68-B04A-A80F60653FBB}">
      <dsp:nvSpPr>
        <dsp:cNvPr id="0" name=""/>
        <dsp:cNvSpPr/>
      </dsp:nvSpPr>
      <dsp:spPr>
        <a:xfrm>
          <a:off x="446913" y="3692461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cs typeface="B Traffic" pitchFamily="2" charset="-78"/>
          </a:endParaRPr>
        </a:p>
      </dsp:txBody>
      <dsp:txXfrm>
        <a:off x="577301" y="3692461"/>
        <a:ext cx="318725" cy="43607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096E-100C-4168-9509-7CB2A1478A89}">
      <dsp:nvSpPr>
        <dsp:cNvPr id="0" name=""/>
        <dsp:cNvSpPr/>
      </dsp:nvSpPr>
      <dsp:spPr>
        <a:xfrm rot="5400000">
          <a:off x="-146517" y="1982343"/>
          <a:ext cx="2584197" cy="676874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AC97E-BE0F-457A-B975-D350DC2473A7}">
      <dsp:nvSpPr>
        <dsp:cNvPr id="0" name=""/>
        <dsp:cNvSpPr/>
      </dsp:nvSpPr>
      <dsp:spPr>
        <a:xfrm rot="5400000">
          <a:off x="723266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1236CD39-4E8A-4426-ABA5-4C1B378B8B93}">
      <dsp:nvSpPr>
        <dsp:cNvPr id="0" name=""/>
        <dsp:cNvSpPr/>
      </dsp:nvSpPr>
      <dsp:spPr>
        <a:xfrm rot="5400000">
          <a:off x="1593050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77F1D79-01AE-4E9D-8D25-939262A90A07}">
      <dsp:nvSpPr>
        <dsp:cNvPr id="0" name=""/>
        <dsp:cNvSpPr/>
      </dsp:nvSpPr>
      <dsp:spPr>
        <a:xfrm rot="5400000">
          <a:off x="2462834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A38450B-D28A-4E93-86BC-34304460BC93}">
      <dsp:nvSpPr>
        <dsp:cNvPr id="0" name=""/>
        <dsp:cNvSpPr/>
      </dsp:nvSpPr>
      <dsp:spPr>
        <a:xfrm rot="5400000">
          <a:off x="3332618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8BDA862E-4E55-43A4-88C3-F7B3DF1C18F1}">
      <dsp:nvSpPr>
        <dsp:cNvPr id="0" name=""/>
        <dsp:cNvSpPr/>
      </dsp:nvSpPr>
      <dsp:spPr>
        <a:xfrm rot="5400000">
          <a:off x="4202402" y="1982343"/>
          <a:ext cx="2584197" cy="676874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BE59A-6859-4B41-B12E-FBF823BBBD59}">
      <dsp:nvSpPr>
        <dsp:cNvPr id="0" name=""/>
        <dsp:cNvSpPr/>
      </dsp:nvSpPr>
      <dsp:spPr>
        <a:xfrm rot="5400000">
          <a:off x="5072186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B4AA8614-4763-4DE9-92CB-7DC26090524B}">
      <dsp:nvSpPr>
        <dsp:cNvPr id="0" name=""/>
        <dsp:cNvSpPr/>
      </dsp:nvSpPr>
      <dsp:spPr>
        <a:xfrm rot="5400000">
          <a:off x="5941970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1DA591B-1643-4B16-A172-555DD1CBCD6A}">
      <dsp:nvSpPr>
        <dsp:cNvPr id="0" name=""/>
        <dsp:cNvSpPr/>
      </dsp:nvSpPr>
      <dsp:spPr>
        <a:xfrm rot="5400000">
          <a:off x="6811754" y="1982343"/>
          <a:ext cx="2584197" cy="676874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32C778C-2600-4C1F-98AE-281C6F40E8D7}">
      <dsp:nvSpPr>
        <dsp:cNvPr id="0" name=""/>
        <dsp:cNvSpPr/>
      </dsp:nvSpPr>
      <dsp:spPr>
        <a:xfrm rot="10800000">
          <a:off x="7765416" y="222878"/>
          <a:ext cx="805803" cy="805803"/>
        </a:xfrm>
        <a:prstGeom prst="flowChartOnlineStora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18EC6A-F4E0-4534-ABCB-FB8A83871667}">
      <dsp:nvSpPr>
        <dsp:cNvPr id="0" name=""/>
        <dsp:cNvSpPr/>
      </dsp:nvSpPr>
      <dsp:spPr>
        <a:xfrm rot="17100000">
          <a:off x="6208723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عرصه گسترده خدمت</a:t>
          </a:r>
          <a:endParaRPr lang="fa-IR" sz="1800" b="1" kern="1200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sp:txBody>
      <dsp:txXfrm>
        <a:off x="6208723" y="1500764"/>
        <a:ext cx="3113384" cy="834228"/>
      </dsp:txXfrm>
    </dsp:sp>
    <dsp:sp modelId="{D072A411-5909-4893-8B1F-F9EA4242D727}">
      <dsp:nvSpPr>
        <dsp:cNvPr id="0" name=""/>
        <dsp:cNvSpPr/>
      </dsp:nvSpPr>
      <dsp:spPr>
        <a:xfrm rot="10800000">
          <a:off x="6895632" y="222878"/>
          <a:ext cx="805803" cy="805803"/>
        </a:xfrm>
        <a:prstGeom prst="flowChartOnlineStora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680B23-E487-4A44-A010-BA520BDC101C}">
      <dsp:nvSpPr>
        <dsp:cNvPr id="0" name=""/>
        <dsp:cNvSpPr/>
      </dsp:nvSpPr>
      <dsp:spPr>
        <a:xfrm rot="17100000">
          <a:off x="5338939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تعیین اهداف غایی و میانی</a:t>
          </a:r>
          <a:endParaRPr lang="fa-IR" sz="1800" b="1" kern="120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5338939" y="1500764"/>
        <a:ext cx="3113384" cy="834228"/>
      </dsp:txXfrm>
    </dsp:sp>
    <dsp:sp modelId="{CCA8D4AB-AB0A-4E71-A658-7488974AB749}">
      <dsp:nvSpPr>
        <dsp:cNvPr id="0" name=""/>
        <dsp:cNvSpPr/>
      </dsp:nvSpPr>
      <dsp:spPr>
        <a:xfrm rot="10800000">
          <a:off x="6025848" y="222878"/>
          <a:ext cx="805803" cy="805803"/>
        </a:xfrm>
        <a:prstGeom prst="flowChartOnlineStora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DF907D-674A-4BA7-9C00-7AA3F8253E0A}">
      <dsp:nvSpPr>
        <dsp:cNvPr id="0" name=""/>
        <dsp:cNvSpPr/>
      </dsp:nvSpPr>
      <dsp:spPr>
        <a:xfrm rot="17100000">
          <a:off x="4469155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تکلیف مداری</a:t>
          </a:r>
          <a:endParaRPr lang="fa-IR" sz="1800" b="1" kern="1200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4469155" y="1500764"/>
        <a:ext cx="3113384" cy="834228"/>
      </dsp:txXfrm>
    </dsp:sp>
    <dsp:sp modelId="{0A2E9725-1015-4849-8431-09E9DDFADC28}">
      <dsp:nvSpPr>
        <dsp:cNvPr id="0" name=""/>
        <dsp:cNvSpPr/>
      </dsp:nvSpPr>
      <dsp:spPr>
        <a:xfrm rot="10800000">
          <a:off x="5156064" y="222878"/>
          <a:ext cx="805803" cy="805803"/>
        </a:xfrm>
        <a:prstGeom prst="flowChartOnlineStora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3B0079-3D1D-4CA9-A187-5AC22538CD44}">
      <dsp:nvSpPr>
        <dsp:cNvPr id="0" name=""/>
        <dsp:cNvSpPr/>
      </dsp:nvSpPr>
      <dsp:spPr>
        <a:xfrm rot="17100000">
          <a:off x="3599371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مجاهده همیشگی</a:t>
          </a:r>
          <a:endParaRPr lang="fa-IR" sz="1800" b="1" kern="120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3599371" y="1500764"/>
        <a:ext cx="3113384" cy="834228"/>
      </dsp:txXfrm>
    </dsp:sp>
    <dsp:sp modelId="{69958B57-7115-404D-9CBE-F4CAE6F57ACE}">
      <dsp:nvSpPr>
        <dsp:cNvPr id="0" name=""/>
        <dsp:cNvSpPr/>
      </dsp:nvSpPr>
      <dsp:spPr>
        <a:xfrm rot="10800000">
          <a:off x="4286279" y="222878"/>
          <a:ext cx="805803" cy="805803"/>
        </a:xfrm>
        <a:prstGeom prst="flowChartOnlineStora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BEE42-74E3-4DEC-A50F-233EE7DBF31B}">
      <dsp:nvSpPr>
        <dsp:cNvPr id="0" name=""/>
        <dsp:cNvSpPr/>
      </dsp:nvSpPr>
      <dsp:spPr>
        <a:xfrm rot="17100000">
          <a:off x="2729587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B Titr" pitchFamily="2" charset="-78"/>
            </a:rPr>
            <a:t>خودسازی برای سختی ها</a:t>
          </a:r>
          <a:endParaRPr lang="fa-IR" sz="1800" b="1" kern="1200" dirty="0">
            <a:ln>
              <a:noFill/>
            </a:ln>
            <a:solidFill>
              <a:schemeClr val="accent6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2729587" y="1500764"/>
        <a:ext cx="3113384" cy="834228"/>
      </dsp:txXfrm>
    </dsp:sp>
    <dsp:sp modelId="{CB2C4895-A6CD-400F-8B8C-B7B9A8E6A2B9}">
      <dsp:nvSpPr>
        <dsp:cNvPr id="0" name=""/>
        <dsp:cNvSpPr/>
      </dsp:nvSpPr>
      <dsp:spPr>
        <a:xfrm rot="10800000">
          <a:off x="3416495" y="222878"/>
          <a:ext cx="805803" cy="805803"/>
        </a:xfrm>
        <a:prstGeom prst="flowChartOnlineStora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EE775-A736-43D8-9E6A-D0A69BBB8F99}">
      <dsp:nvSpPr>
        <dsp:cNvPr id="0" name=""/>
        <dsp:cNvSpPr/>
      </dsp:nvSpPr>
      <dsp:spPr>
        <a:xfrm rot="17100000">
          <a:off x="1859803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استعداد فرد</a:t>
          </a:r>
          <a:endParaRPr lang="fa-IR" sz="1800" b="1" kern="1200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sp:txBody>
      <dsp:txXfrm>
        <a:off x="1859803" y="1500764"/>
        <a:ext cx="3113384" cy="834228"/>
      </dsp:txXfrm>
    </dsp:sp>
    <dsp:sp modelId="{9DF1E972-6C47-4E21-8D8E-88B0AE8E3CB4}">
      <dsp:nvSpPr>
        <dsp:cNvPr id="0" name=""/>
        <dsp:cNvSpPr/>
      </dsp:nvSpPr>
      <dsp:spPr>
        <a:xfrm rot="10800000">
          <a:off x="2546711" y="222878"/>
          <a:ext cx="805803" cy="805803"/>
        </a:xfrm>
        <a:prstGeom prst="flowChartOnlineStora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40D243-F22D-403A-9E03-85EB78299E5E}">
      <dsp:nvSpPr>
        <dsp:cNvPr id="0" name=""/>
        <dsp:cNvSpPr/>
      </dsp:nvSpPr>
      <dsp:spPr>
        <a:xfrm rot="17100000">
          <a:off x="990019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علائق فرد</a:t>
          </a:r>
          <a:endParaRPr lang="fa-IR" sz="1800" b="1" kern="120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990019" y="1500764"/>
        <a:ext cx="3113384" cy="834228"/>
      </dsp:txXfrm>
    </dsp:sp>
    <dsp:sp modelId="{98E427FF-3EEC-4C15-BD64-AB332E57FF82}">
      <dsp:nvSpPr>
        <dsp:cNvPr id="0" name=""/>
        <dsp:cNvSpPr/>
      </dsp:nvSpPr>
      <dsp:spPr>
        <a:xfrm rot="10800000">
          <a:off x="1676927" y="222878"/>
          <a:ext cx="805803" cy="805803"/>
        </a:xfrm>
        <a:prstGeom prst="flowChartOnlineStora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6030-DD6D-4160-80E8-1C89D9FC505D}">
      <dsp:nvSpPr>
        <dsp:cNvPr id="0" name=""/>
        <dsp:cNvSpPr/>
      </dsp:nvSpPr>
      <dsp:spPr>
        <a:xfrm rot="17100000">
          <a:off x="120235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نیازهای فرد</a:t>
          </a:r>
          <a:endParaRPr lang="fa-IR" sz="1800" b="1" kern="1200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120235" y="1500764"/>
        <a:ext cx="3113384" cy="834228"/>
      </dsp:txXfrm>
    </dsp:sp>
    <dsp:sp modelId="{862AA7CE-63D4-4344-A41B-0410CB9CA303}">
      <dsp:nvSpPr>
        <dsp:cNvPr id="0" name=""/>
        <dsp:cNvSpPr/>
      </dsp:nvSpPr>
      <dsp:spPr>
        <a:xfrm rot="10800000">
          <a:off x="807143" y="222878"/>
          <a:ext cx="805803" cy="805803"/>
        </a:xfrm>
        <a:prstGeom prst="flowChartOnlineStora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98F013-E521-4C32-87FD-096314AAFD3C}">
      <dsp:nvSpPr>
        <dsp:cNvPr id="0" name=""/>
        <dsp:cNvSpPr/>
      </dsp:nvSpPr>
      <dsp:spPr>
        <a:xfrm rot="17100000">
          <a:off x="-749548" y="1500764"/>
          <a:ext cx="3113384" cy="83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889000" bIns="0" numCol="1" spcCol="1270" anchor="b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شرایط محیطی و زمانی</a:t>
          </a:r>
          <a:endParaRPr lang="fa-IR" sz="1800" b="1" kern="120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-749548" y="1500764"/>
        <a:ext cx="3113384" cy="834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0D038-116F-45C3-9439-4FD45D2AE991}">
      <dsp:nvSpPr>
        <dsp:cNvPr id="0" name=""/>
        <dsp:cNvSpPr/>
      </dsp:nvSpPr>
      <dsp:spPr>
        <a:xfrm rot="10800000">
          <a:off x="0" y="3097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تقويت ايمان و اعتقاد به مباني اسلامي و بسط بينش الهي بر اساس قرآن كريم، سنت پيامبر(ص) و ائمه‌ي معصومين(ع)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74941"/>
        <a:ext cx="6291935" cy="431067"/>
      </dsp:txXfrm>
    </dsp:sp>
    <dsp:sp modelId="{FFB59A2A-7A74-4E29-8574-798CE6DC2CD6}">
      <dsp:nvSpPr>
        <dsp:cNvPr id="0" name=""/>
        <dsp:cNvSpPr/>
      </dsp:nvSpPr>
      <dsp:spPr>
        <a:xfrm>
          <a:off x="6507468" y="3097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الف) اعــتقــادي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31154"/>
        <a:ext cx="1894617" cy="518641"/>
      </dsp:txXfrm>
    </dsp:sp>
    <dsp:sp modelId="{E3F700E6-9EE9-4001-82AB-C6DF9186B251}">
      <dsp:nvSpPr>
        <dsp:cNvPr id="0" name=""/>
        <dsp:cNvSpPr/>
      </dsp:nvSpPr>
      <dsp:spPr>
        <a:xfrm rot="10800000">
          <a:off x="0" y="635328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42560"/>
            <a:satOff val="6032"/>
            <a:lumOff val="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42560"/>
              <a:satOff val="6032"/>
              <a:lumOff val="4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شناخت ، پرورش و هدايت استعداد‌هاي افراد در جهت اعتلاي فرد و جامعه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707172"/>
        <a:ext cx="6291935" cy="431067"/>
      </dsp:txXfrm>
    </dsp:sp>
    <dsp:sp modelId="{C5A96C40-8218-4A28-B7ED-DEEB53C7032A}">
      <dsp:nvSpPr>
        <dsp:cNvPr id="0" name=""/>
        <dsp:cNvSpPr/>
      </dsp:nvSpPr>
      <dsp:spPr>
        <a:xfrm>
          <a:off x="6507468" y="635328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ب) اخـــلاقـــي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663385"/>
        <a:ext cx="1894617" cy="518641"/>
      </dsp:txXfrm>
    </dsp:sp>
    <dsp:sp modelId="{2C5FC8FC-A280-45E9-A690-06481690F8CB}">
      <dsp:nvSpPr>
        <dsp:cNvPr id="0" name=""/>
        <dsp:cNvSpPr/>
      </dsp:nvSpPr>
      <dsp:spPr>
        <a:xfrm rot="10800000">
          <a:off x="0" y="1267559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تقويت روحيه‌ي حقيقت جويي ، تعقل و تفكر ، مطالعه ، بررسي ، تعمق ، تحقيق ، نقادي و ابتكار در تمام زمينه‌هاي اسلامي ، فرهنگي ، علمي و فني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1339403"/>
        <a:ext cx="6291935" cy="431067"/>
      </dsp:txXfrm>
    </dsp:sp>
    <dsp:sp modelId="{0BF71AA7-04FF-465F-BBBA-66E6C6BD4A0F}">
      <dsp:nvSpPr>
        <dsp:cNvPr id="0" name=""/>
        <dsp:cNvSpPr/>
      </dsp:nvSpPr>
      <dsp:spPr>
        <a:xfrm>
          <a:off x="6507468" y="1267559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ج) علـمي و آموزشي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1295616"/>
        <a:ext cx="1894617" cy="518641"/>
      </dsp:txXfrm>
    </dsp:sp>
    <dsp:sp modelId="{59A73343-6BA3-427B-982E-58FB5BE7DF8B}">
      <dsp:nvSpPr>
        <dsp:cNvPr id="0" name=""/>
        <dsp:cNvSpPr/>
      </dsp:nvSpPr>
      <dsp:spPr>
        <a:xfrm rot="10800000">
          <a:off x="0" y="1899791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027680"/>
            <a:satOff val="18095"/>
            <a:lumOff val="12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027680"/>
              <a:satOff val="18095"/>
              <a:lumOff val="12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شناخت ، پرورش و هدايت ذوق و استعداد هنري و زيبايي شناسي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1971635"/>
        <a:ext cx="6291935" cy="431067"/>
      </dsp:txXfrm>
    </dsp:sp>
    <dsp:sp modelId="{103B72F2-E165-476C-8B1C-F6FD777D2684}">
      <dsp:nvSpPr>
        <dsp:cNvPr id="0" name=""/>
        <dsp:cNvSpPr/>
      </dsp:nvSpPr>
      <dsp:spPr>
        <a:xfrm>
          <a:off x="6507468" y="1899791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د) فرهنـگي و هنري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1927848"/>
        <a:ext cx="1894617" cy="518641"/>
      </dsp:txXfrm>
    </dsp:sp>
    <dsp:sp modelId="{DEEDAD9B-44BD-46BE-847C-EBD89343B67A}">
      <dsp:nvSpPr>
        <dsp:cNvPr id="0" name=""/>
        <dsp:cNvSpPr/>
      </dsp:nvSpPr>
      <dsp:spPr>
        <a:xfrm rot="10800000">
          <a:off x="0" y="2532022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پرورش روحيه‌ي پاسداري از قداست ، استواري بنيان خانواده وجامعه بر پايه‌ي حقوق و اخلاق اسلامي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2603866"/>
        <a:ext cx="6291935" cy="431067"/>
      </dsp:txXfrm>
    </dsp:sp>
    <dsp:sp modelId="{A114C938-E707-416B-834B-5D03EB2D69A3}">
      <dsp:nvSpPr>
        <dsp:cNvPr id="0" name=""/>
        <dsp:cNvSpPr/>
      </dsp:nvSpPr>
      <dsp:spPr>
        <a:xfrm>
          <a:off x="6507468" y="2532022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هـ) اجــتمــاعي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2560079"/>
        <a:ext cx="1894617" cy="518641"/>
      </dsp:txXfrm>
    </dsp:sp>
    <dsp:sp modelId="{42EB1BF9-A92E-4FAA-99AF-3910836EA295}">
      <dsp:nvSpPr>
        <dsp:cNvPr id="0" name=""/>
        <dsp:cNvSpPr/>
      </dsp:nvSpPr>
      <dsp:spPr>
        <a:xfrm rot="10800000">
          <a:off x="0" y="3164253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12801"/>
            <a:satOff val="30158"/>
            <a:lumOff val="207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712801"/>
              <a:satOff val="30158"/>
              <a:lumOff val="20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تربيت روحيه‌ي پذيرش حاكميت مطلق خداوند بر جهان و انسان و آشنايي با روش‌ها و شيوه‌هاي اعمال اين حاكميت در جامعه براساس اصل مترقی ولايت فقيه ولزوم حرکت بر محور ولایت .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3236097"/>
        <a:ext cx="6291935" cy="431067"/>
      </dsp:txXfrm>
    </dsp:sp>
    <dsp:sp modelId="{168A4020-EA3B-428D-8ECD-CD3B43F5438C}">
      <dsp:nvSpPr>
        <dsp:cNvPr id="0" name=""/>
        <dsp:cNvSpPr/>
      </dsp:nvSpPr>
      <dsp:spPr>
        <a:xfrm>
          <a:off x="6507468" y="3164253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و) بــصیــرتــی 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3192310"/>
        <a:ext cx="1894617" cy="518641"/>
      </dsp:txXfrm>
    </dsp:sp>
    <dsp:sp modelId="{04AAE2BD-F398-479C-ABF7-306679A2D899}">
      <dsp:nvSpPr>
        <dsp:cNvPr id="0" name=""/>
        <dsp:cNvSpPr/>
      </dsp:nvSpPr>
      <dsp:spPr>
        <a:xfrm rot="10800000">
          <a:off x="0" y="3796484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پرورش و تقویت بعد جسمانی و دفاعی برای پیشبرد اهداف انقلاب اسلامی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3868328"/>
        <a:ext cx="6291935" cy="431067"/>
      </dsp:txXfrm>
    </dsp:sp>
    <dsp:sp modelId="{6974CBC4-9C06-49CA-B856-94F773E06186}">
      <dsp:nvSpPr>
        <dsp:cNvPr id="0" name=""/>
        <dsp:cNvSpPr/>
      </dsp:nvSpPr>
      <dsp:spPr>
        <a:xfrm>
          <a:off x="6507468" y="3796484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ر) آمـادگی، دفاعی 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3824541"/>
        <a:ext cx="1894617" cy="518641"/>
      </dsp:txXfrm>
    </dsp:sp>
    <dsp:sp modelId="{ADBA923E-7E4B-43DC-9094-A181D4A65EDB}">
      <dsp:nvSpPr>
        <dsp:cNvPr id="0" name=""/>
        <dsp:cNvSpPr/>
      </dsp:nvSpPr>
      <dsp:spPr>
        <a:xfrm rot="10800000">
          <a:off x="0" y="4428715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9397921"/>
            <a:satOff val="42221"/>
            <a:lumOff val="290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397921"/>
              <a:satOff val="42221"/>
              <a:lumOff val="2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توجه به اهميت رشد اقتصادي به عنوان وسيله‌اي براي رسيدن به رشد و تكامل معنوي انسان .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4500559"/>
        <a:ext cx="6291935" cy="431067"/>
      </dsp:txXfrm>
    </dsp:sp>
    <dsp:sp modelId="{D4B7FA74-8818-479F-8BB9-B7FCC300CD48}">
      <dsp:nvSpPr>
        <dsp:cNvPr id="0" name=""/>
        <dsp:cNvSpPr/>
      </dsp:nvSpPr>
      <dsp:spPr>
        <a:xfrm>
          <a:off x="6507468" y="4428715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ز) اقـــتصــادي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4456772"/>
        <a:ext cx="1894617" cy="518641"/>
      </dsp:txXfrm>
    </dsp:sp>
    <dsp:sp modelId="{D5A06FEA-6C72-4559-81E0-2B7E16FB4F7D}">
      <dsp:nvSpPr>
        <dsp:cNvPr id="0" name=""/>
        <dsp:cNvSpPr/>
      </dsp:nvSpPr>
      <dsp:spPr>
        <a:xfrm rot="10800000">
          <a:off x="0" y="5060946"/>
          <a:ext cx="6507468" cy="574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200" b="0" kern="1200" dirty="0" smtClean="0">
              <a:solidFill>
                <a:schemeClr val="tx1"/>
              </a:solidFill>
              <a:latin typeface="B Trafi"/>
              <a:cs typeface="B Traffic" pitchFamily="2" charset="-78"/>
            </a:rPr>
            <a:t>تأمين سلامت جسمي و رواني از طريق فراهم ساختن لوازم ، شرايط و محيط مناسب براي تربيت بدني ، ورزش و تفريحات سالم </a:t>
          </a:r>
          <a:endParaRPr lang="en-US" sz="1200" b="0" kern="1200" dirty="0">
            <a:solidFill>
              <a:schemeClr val="tx1"/>
            </a:solidFill>
            <a:latin typeface="B Trafi"/>
            <a:cs typeface="B Traffic" pitchFamily="2" charset="-78"/>
          </a:endParaRPr>
        </a:p>
      </dsp:txBody>
      <dsp:txXfrm rot="10800000">
        <a:off x="215533" y="5132790"/>
        <a:ext cx="6291935" cy="431067"/>
      </dsp:txXfrm>
    </dsp:sp>
    <dsp:sp modelId="{3472D5FB-FF6D-43F9-B9EA-7F1618C3A779}">
      <dsp:nvSpPr>
        <dsp:cNvPr id="0" name=""/>
        <dsp:cNvSpPr/>
      </dsp:nvSpPr>
      <dsp:spPr>
        <a:xfrm>
          <a:off x="6507468" y="5060946"/>
          <a:ext cx="1950731" cy="57475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effectLst>
                <a:outerShdw blurRad="254000" dist="317500" dir="360000" algn="tl" rotWithShape="0">
                  <a:schemeClr val="tx1">
                    <a:alpha val="36000"/>
                  </a:schemeClr>
                </a:outerShdw>
              </a:effectLst>
              <a:latin typeface="B Trafi"/>
              <a:cs typeface="B Titr" pitchFamily="2" charset="-78"/>
            </a:rPr>
            <a:t>ح) زيـــستـــي</a:t>
          </a:r>
          <a:endParaRPr lang="en-US" sz="1800" b="1" kern="1200" dirty="0">
            <a:solidFill>
              <a:schemeClr val="tx1"/>
            </a:solidFill>
            <a:effectLst>
              <a:outerShdw blurRad="254000" dist="317500" dir="360000" algn="tl" rotWithShape="0">
                <a:schemeClr val="tx1">
                  <a:alpha val="36000"/>
                </a:schemeClr>
              </a:outerShdw>
            </a:effectLst>
            <a:latin typeface="B Trafi"/>
            <a:cs typeface="B Titr" pitchFamily="2" charset="-78"/>
          </a:endParaRPr>
        </a:p>
      </dsp:txBody>
      <dsp:txXfrm>
        <a:off x="6535525" y="5089003"/>
        <a:ext cx="1894617" cy="51864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74A7-BDAC-4057-8D36-A124B433D27A}">
      <dsp:nvSpPr>
        <dsp:cNvPr id="0" name=""/>
        <dsp:cNvSpPr/>
      </dsp:nvSpPr>
      <dsp:spPr>
        <a:xfrm>
          <a:off x="0" y="5459"/>
          <a:ext cx="8534400" cy="730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1. رشد و تعالی همه جانبه اعضای پایگاه در زمینه های معنوی، اجتماعی، سیاسی، فرهنگی و .....</a:t>
          </a:r>
          <a:endParaRPr lang="en-US" sz="1800" kern="1200" dirty="0">
            <a:cs typeface="B Traffic" pitchFamily="2" charset="-78"/>
          </a:endParaRPr>
        </a:p>
      </dsp:txBody>
      <dsp:txXfrm>
        <a:off x="35640" y="41099"/>
        <a:ext cx="8463120" cy="658800"/>
      </dsp:txXfrm>
    </dsp:sp>
    <dsp:sp modelId="{2D5B5048-257F-4E22-8E34-4EE8D6E8EA05}">
      <dsp:nvSpPr>
        <dsp:cNvPr id="0" name=""/>
        <dsp:cNvSpPr/>
      </dsp:nvSpPr>
      <dsp:spPr>
        <a:xfrm>
          <a:off x="0" y="847859"/>
          <a:ext cx="8534400" cy="730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2. شناسایی و رشد استعدادها و استفاده از ظرفیت های همه اقشار خصوصا جوانان و نوجوانان </a:t>
          </a:r>
          <a:endParaRPr lang="en-US" sz="1800" kern="1200" dirty="0">
            <a:cs typeface="B Traffic" pitchFamily="2" charset="-78"/>
          </a:endParaRPr>
        </a:p>
      </dsp:txBody>
      <dsp:txXfrm>
        <a:off x="35640" y="883499"/>
        <a:ext cx="8463120" cy="658800"/>
      </dsp:txXfrm>
    </dsp:sp>
    <dsp:sp modelId="{0EF8C4AB-993B-43CB-9F66-BA81F85ADFD6}">
      <dsp:nvSpPr>
        <dsp:cNvPr id="0" name=""/>
        <dsp:cNvSpPr/>
      </dsp:nvSpPr>
      <dsp:spPr>
        <a:xfrm>
          <a:off x="0" y="1690259"/>
          <a:ext cx="8534400" cy="730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3. پرداختن به مبانی و اصول تربیتی ، معرفتی و بصیرتی افراد</a:t>
          </a:r>
          <a:endParaRPr lang="en-US" sz="1800" kern="1200" dirty="0">
            <a:cs typeface="B Traffic" pitchFamily="2" charset="-78"/>
          </a:endParaRPr>
        </a:p>
      </dsp:txBody>
      <dsp:txXfrm>
        <a:off x="35640" y="1725899"/>
        <a:ext cx="8463120" cy="658800"/>
      </dsp:txXfrm>
    </dsp:sp>
    <dsp:sp modelId="{703EE0E7-D708-4096-8818-6729086843A0}">
      <dsp:nvSpPr>
        <dsp:cNvPr id="0" name=""/>
        <dsp:cNvSpPr/>
      </dsp:nvSpPr>
      <dsp:spPr>
        <a:xfrm>
          <a:off x="0" y="2532660"/>
          <a:ext cx="8534400" cy="730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4. عمق بخشی افراد در تمام زمینه ها خصوصا مباحث تربیتی ، معرفتی و بصیرتی </a:t>
          </a:r>
          <a:endParaRPr lang="en-US" sz="1800" kern="1200" dirty="0">
            <a:cs typeface="B Traffic" pitchFamily="2" charset="-78"/>
          </a:endParaRPr>
        </a:p>
      </dsp:txBody>
      <dsp:txXfrm>
        <a:off x="35640" y="2568300"/>
        <a:ext cx="8463120" cy="658800"/>
      </dsp:txXfrm>
    </dsp:sp>
    <dsp:sp modelId="{F31B78EA-6D88-4A5E-B447-1E4306E0220A}">
      <dsp:nvSpPr>
        <dsp:cNvPr id="0" name=""/>
        <dsp:cNvSpPr/>
      </dsp:nvSpPr>
      <dsp:spPr>
        <a:xfrm>
          <a:off x="0" y="3375060"/>
          <a:ext cx="8534400" cy="7300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5. افزايش آمادگی دفاعی و نظامی </a:t>
          </a:r>
          <a:endParaRPr lang="en-US" sz="1800" kern="1200" dirty="0">
            <a:cs typeface="B Traffic" pitchFamily="2" charset="-78"/>
          </a:endParaRPr>
        </a:p>
      </dsp:txBody>
      <dsp:txXfrm>
        <a:off x="35640" y="3410700"/>
        <a:ext cx="8463120" cy="658800"/>
      </dsp:txXfrm>
    </dsp:sp>
    <dsp:sp modelId="{E18F3A5F-0E7A-43EC-BECF-E8147FFB0643}">
      <dsp:nvSpPr>
        <dsp:cNvPr id="0" name=""/>
        <dsp:cNvSpPr/>
      </dsp:nvSpPr>
      <dsp:spPr>
        <a:xfrm>
          <a:off x="0" y="4217460"/>
          <a:ext cx="8534400" cy="730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raffic" pitchFamily="2" charset="-78"/>
            </a:rPr>
            <a:t>6. کادرسازی برای اسلام و انقلاب </a:t>
          </a:r>
          <a:endParaRPr lang="en-US" sz="1800" kern="1200" dirty="0">
            <a:cs typeface="B Traffic" pitchFamily="2" charset="-78"/>
          </a:endParaRPr>
        </a:p>
      </dsp:txBody>
      <dsp:txXfrm>
        <a:off x="35640" y="4253100"/>
        <a:ext cx="8463120" cy="658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C4817-A7E0-4A60-8130-54DD24E148DD}">
      <dsp:nvSpPr>
        <dsp:cNvPr id="0" name=""/>
        <dsp:cNvSpPr/>
      </dsp:nvSpPr>
      <dsp:spPr>
        <a:xfrm>
          <a:off x="0" y="4984886"/>
          <a:ext cx="5791200" cy="6539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5. نگرش سنجی </a:t>
          </a:r>
          <a:endParaRPr lang="en-US" sz="2400" kern="1200" dirty="0">
            <a:cs typeface="B Traffic" pitchFamily="2" charset="-78"/>
          </a:endParaRPr>
        </a:p>
      </dsp:txBody>
      <dsp:txXfrm>
        <a:off x="0" y="4984886"/>
        <a:ext cx="5791200" cy="653913"/>
      </dsp:txXfrm>
    </dsp:sp>
    <dsp:sp modelId="{78AD0EC3-9E0D-4662-81BC-6348DFE0D379}">
      <dsp:nvSpPr>
        <dsp:cNvPr id="0" name=""/>
        <dsp:cNvSpPr/>
      </dsp:nvSpPr>
      <dsp:spPr>
        <a:xfrm rot="10800000">
          <a:off x="0" y="3986308"/>
          <a:ext cx="5791200" cy="100571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5. نگرش سنجی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3986308"/>
        <a:ext cx="5791200" cy="653486"/>
      </dsp:txXfrm>
    </dsp:sp>
    <dsp:sp modelId="{9EFB0615-A25B-4860-A3BC-54622B411F18}">
      <dsp:nvSpPr>
        <dsp:cNvPr id="0" name=""/>
        <dsp:cNvSpPr/>
      </dsp:nvSpPr>
      <dsp:spPr>
        <a:xfrm rot="10800000">
          <a:off x="0" y="2990398"/>
          <a:ext cx="5791200" cy="10057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4. تکامل شخصیتی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2990398"/>
        <a:ext cx="5791200" cy="653486"/>
      </dsp:txXfrm>
    </dsp:sp>
    <dsp:sp modelId="{FCC03CE7-8FA6-48FF-B0D3-C55D8ECF743A}">
      <dsp:nvSpPr>
        <dsp:cNvPr id="0" name=""/>
        <dsp:cNvSpPr/>
      </dsp:nvSpPr>
      <dsp:spPr>
        <a:xfrm rot="10800000">
          <a:off x="0" y="1994488"/>
          <a:ext cx="5791200" cy="100571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3. تعادل بخشیدن به روحیات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1994488"/>
        <a:ext cx="5791200" cy="653486"/>
      </dsp:txXfrm>
    </dsp:sp>
    <dsp:sp modelId="{AD70BFA9-19BE-4E31-B9F0-E8BF1F771A06}">
      <dsp:nvSpPr>
        <dsp:cNvPr id="0" name=""/>
        <dsp:cNvSpPr/>
      </dsp:nvSpPr>
      <dsp:spPr>
        <a:xfrm rot="10800000">
          <a:off x="0" y="998577"/>
          <a:ext cx="5791200" cy="100571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2. خودشناسی برای خودسازی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998577"/>
        <a:ext cx="5791200" cy="653486"/>
      </dsp:txXfrm>
    </dsp:sp>
    <dsp:sp modelId="{F90F5891-E283-4061-9C1B-2355F4656B8E}">
      <dsp:nvSpPr>
        <dsp:cNvPr id="0" name=""/>
        <dsp:cNvSpPr/>
      </dsp:nvSpPr>
      <dsp:spPr>
        <a:xfrm rot="10800000">
          <a:off x="0" y="2667"/>
          <a:ext cx="5791200" cy="1005719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1. شناسایی استعدادها و قابلیت اعضا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2667"/>
        <a:ext cx="5791200" cy="653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21EF-8734-491D-9037-3CBAE6D597E0}">
      <dsp:nvSpPr>
        <dsp:cNvPr id="0" name=""/>
        <dsp:cNvSpPr/>
      </dsp:nvSpPr>
      <dsp:spPr>
        <a:xfrm>
          <a:off x="0" y="6058885"/>
          <a:ext cx="5486400" cy="5680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raffic" pitchFamily="2" charset="-78"/>
            </a:rPr>
            <a:t>12- تقویت حس مسئولیت پذیری     </a:t>
          </a:r>
          <a:endParaRPr lang="en-US" sz="1600" kern="1200" dirty="0">
            <a:cs typeface="B Traffic" pitchFamily="2" charset="-78"/>
          </a:endParaRPr>
        </a:p>
      </dsp:txBody>
      <dsp:txXfrm>
        <a:off x="0" y="6058885"/>
        <a:ext cx="5486400" cy="568095"/>
      </dsp:txXfrm>
    </dsp:sp>
    <dsp:sp modelId="{78AD0EC3-9E0D-4662-81BC-6348DFE0D379}">
      <dsp:nvSpPr>
        <dsp:cNvPr id="0" name=""/>
        <dsp:cNvSpPr/>
      </dsp:nvSpPr>
      <dsp:spPr>
        <a:xfrm rot="10800000">
          <a:off x="0" y="5193676"/>
          <a:ext cx="5486400" cy="87373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12- تقویت حس مسئولیت پذیری    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5193676"/>
        <a:ext cx="5486400" cy="567724"/>
      </dsp:txXfrm>
    </dsp:sp>
    <dsp:sp modelId="{9EFB0615-A25B-4860-A3BC-54622B411F18}">
      <dsp:nvSpPr>
        <dsp:cNvPr id="0" name=""/>
        <dsp:cNvSpPr/>
      </dsp:nvSpPr>
      <dsp:spPr>
        <a:xfrm rot="10800000">
          <a:off x="0" y="4328466"/>
          <a:ext cx="5486400" cy="873730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11- رشد ایمان و معنویت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4328466"/>
        <a:ext cx="5486400" cy="567724"/>
      </dsp:txXfrm>
    </dsp:sp>
    <dsp:sp modelId="{FCC03CE7-8FA6-48FF-B0D3-C55D8ECF743A}">
      <dsp:nvSpPr>
        <dsp:cNvPr id="0" name=""/>
        <dsp:cNvSpPr/>
      </dsp:nvSpPr>
      <dsp:spPr>
        <a:xfrm rot="10800000">
          <a:off x="0" y="3463256"/>
          <a:ext cx="5486400" cy="873730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10- تقویت و توسعه روحیه مطالعه و تحقیق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3463256"/>
        <a:ext cx="5486400" cy="567724"/>
      </dsp:txXfrm>
    </dsp:sp>
    <dsp:sp modelId="{AD70BFA9-19BE-4E31-B9F0-E8BF1F771A06}">
      <dsp:nvSpPr>
        <dsp:cNvPr id="0" name=""/>
        <dsp:cNvSpPr/>
      </dsp:nvSpPr>
      <dsp:spPr>
        <a:xfrm rot="10800000">
          <a:off x="0" y="2598047"/>
          <a:ext cx="5486400" cy="87373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9- تقویت روحیه الگوگیری و اسوه پذیری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2598047"/>
        <a:ext cx="5486400" cy="567724"/>
      </dsp:txXfrm>
    </dsp:sp>
    <dsp:sp modelId="{7305D4B9-C87C-47C2-8796-D7BF4ED5D11C}">
      <dsp:nvSpPr>
        <dsp:cNvPr id="0" name=""/>
        <dsp:cNvSpPr/>
      </dsp:nvSpPr>
      <dsp:spPr>
        <a:xfrm rot="10800000">
          <a:off x="0" y="1732837"/>
          <a:ext cx="5486400" cy="873730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8- محوریت یافتن تکلیف گرایی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1732837"/>
        <a:ext cx="5486400" cy="567724"/>
      </dsp:txXfrm>
    </dsp:sp>
    <dsp:sp modelId="{68565180-CFA3-43CF-A394-23C7A06C223F}">
      <dsp:nvSpPr>
        <dsp:cNvPr id="0" name=""/>
        <dsp:cNvSpPr/>
      </dsp:nvSpPr>
      <dsp:spPr>
        <a:xfrm rot="10800000">
          <a:off x="0" y="867628"/>
          <a:ext cx="5486400" cy="87373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7. هدایت های رفتاری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867628"/>
        <a:ext cx="5486400" cy="567724"/>
      </dsp:txXfrm>
    </dsp:sp>
    <dsp:sp modelId="{F90F5891-E283-4061-9C1B-2355F4656B8E}">
      <dsp:nvSpPr>
        <dsp:cNvPr id="0" name=""/>
        <dsp:cNvSpPr/>
      </dsp:nvSpPr>
      <dsp:spPr>
        <a:xfrm rot="10800000">
          <a:off x="0" y="2418"/>
          <a:ext cx="5486400" cy="873730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6. تربیت عقلانی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2418"/>
        <a:ext cx="5486400" cy="567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9F97B-72ED-44EB-8B60-C40DF1F0A221}">
      <dsp:nvSpPr>
        <dsp:cNvPr id="0" name=""/>
        <dsp:cNvSpPr/>
      </dsp:nvSpPr>
      <dsp:spPr>
        <a:xfrm>
          <a:off x="0" y="5219822"/>
          <a:ext cx="7086600" cy="5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19- تقید و تعبد به احکام شرعی</a:t>
          </a:r>
          <a:endParaRPr lang="en-US" sz="2400" kern="1200" dirty="0">
            <a:cs typeface="B Traffic" pitchFamily="2" charset="-78"/>
          </a:endParaRPr>
        </a:p>
      </dsp:txBody>
      <dsp:txXfrm>
        <a:off x="0" y="5219822"/>
        <a:ext cx="7086600" cy="571202"/>
      </dsp:txXfrm>
    </dsp:sp>
    <dsp:sp modelId="{78AD0EC3-9E0D-4662-81BC-6348DFE0D379}">
      <dsp:nvSpPr>
        <dsp:cNvPr id="0" name=""/>
        <dsp:cNvSpPr/>
      </dsp:nvSpPr>
      <dsp:spPr>
        <a:xfrm rot="10800000">
          <a:off x="0" y="4349881"/>
          <a:ext cx="7086600" cy="87850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18- انس بادعا، شناخت، تمسک و توسل به اهل بیت(ع)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4349881"/>
        <a:ext cx="7086600" cy="570829"/>
      </dsp:txXfrm>
    </dsp:sp>
    <dsp:sp modelId="{9EFB0615-A25B-4860-A3BC-54622B411F18}">
      <dsp:nvSpPr>
        <dsp:cNvPr id="0" name=""/>
        <dsp:cNvSpPr/>
      </dsp:nvSpPr>
      <dsp:spPr>
        <a:xfrm rot="10800000">
          <a:off x="0" y="3479939"/>
          <a:ext cx="7086600" cy="87850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17- شناخت ، تدبر و عمل به قرآن کریم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3479939"/>
        <a:ext cx="7086600" cy="570829"/>
      </dsp:txXfrm>
    </dsp:sp>
    <dsp:sp modelId="{FCC03CE7-8FA6-48FF-B0D3-C55D8ECF743A}">
      <dsp:nvSpPr>
        <dsp:cNvPr id="0" name=""/>
        <dsp:cNvSpPr/>
      </dsp:nvSpPr>
      <dsp:spPr>
        <a:xfrm rot="10800000">
          <a:off x="0" y="2609998"/>
          <a:ext cx="7086600" cy="87850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16- ایجاد و ارتقا نگاه عبرت آموز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2609998"/>
        <a:ext cx="7086600" cy="570829"/>
      </dsp:txXfrm>
    </dsp:sp>
    <dsp:sp modelId="{AD70BFA9-19BE-4E31-B9F0-E8BF1F771A06}">
      <dsp:nvSpPr>
        <dsp:cNvPr id="0" name=""/>
        <dsp:cNvSpPr/>
      </dsp:nvSpPr>
      <dsp:spPr>
        <a:xfrm rot="10800000">
          <a:off x="0" y="1740057"/>
          <a:ext cx="7086600" cy="87850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15- آینده نگری در انتخاب مسیر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1740057"/>
        <a:ext cx="7086600" cy="570829"/>
      </dsp:txXfrm>
    </dsp:sp>
    <dsp:sp modelId="{D759C1D3-9005-4671-81D8-A210B065711C}">
      <dsp:nvSpPr>
        <dsp:cNvPr id="0" name=""/>
        <dsp:cNvSpPr/>
      </dsp:nvSpPr>
      <dsp:spPr>
        <a:xfrm rot="10800000">
          <a:off x="0" y="870116"/>
          <a:ext cx="7086600" cy="878509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14- بصیرت و بینش سیاسی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870116"/>
        <a:ext cx="7086600" cy="570829"/>
      </dsp:txXfrm>
    </dsp:sp>
    <dsp:sp modelId="{F90F5891-E283-4061-9C1B-2355F4656B8E}">
      <dsp:nvSpPr>
        <dsp:cNvPr id="0" name=""/>
        <dsp:cNvSpPr/>
      </dsp:nvSpPr>
      <dsp:spPr>
        <a:xfrm rot="10800000">
          <a:off x="0" y="175"/>
          <a:ext cx="7086600" cy="87850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raffic" pitchFamily="2" charset="-78"/>
            </a:rPr>
            <a:t>13- تقویت معرفت دینی </a:t>
          </a:r>
          <a:endParaRPr lang="en-US" sz="2400" kern="1200" dirty="0">
            <a:cs typeface="B Traffic" pitchFamily="2" charset="-78"/>
          </a:endParaRPr>
        </a:p>
      </dsp:txBody>
      <dsp:txXfrm rot="10800000">
        <a:off x="0" y="175"/>
        <a:ext cx="7086600" cy="570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AC97E-BE0F-457A-B975-D350DC2473A7}">
      <dsp:nvSpPr>
        <dsp:cNvPr id="0" name=""/>
        <dsp:cNvSpPr/>
      </dsp:nvSpPr>
      <dsp:spPr>
        <a:xfrm rot="5400000">
          <a:off x="-159500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6CD39-4E8A-4426-ABA5-4C1B378B8B93}">
      <dsp:nvSpPr>
        <dsp:cNvPr id="0" name=""/>
        <dsp:cNvSpPr/>
      </dsp:nvSpPr>
      <dsp:spPr>
        <a:xfrm rot="5400000">
          <a:off x="807722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1D79-01AE-4E9D-8D25-939262A90A07}">
      <dsp:nvSpPr>
        <dsp:cNvPr id="0" name=""/>
        <dsp:cNvSpPr/>
      </dsp:nvSpPr>
      <dsp:spPr>
        <a:xfrm rot="5400000">
          <a:off x="1774946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8450B-D28A-4E93-86BC-34304460BC93}">
      <dsp:nvSpPr>
        <dsp:cNvPr id="0" name=""/>
        <dsp:cNvSpPr/>
      </dsp:nvSpPr>
      <dsp:spPr>
        <a:xfrm rot="5400000">
          <a:off x="2742170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862E-4E55-43A4-88C3-F7B3DF1C18F1}">
      <dsp:nvSpPr>
        <dsp:cNvPr id="0" name=""/>
        <dsp:cNvSpPr/>
      </dsp:nvSpPr>
      <dsp:spPr>
        <a:xfrm rot="5400000">
          <a:off x="3709394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BE59A-6859-4B41-B12E-FBF823BBBD59}">
      <dsp:nvSpPr>
        <dsp:cNvPr id="0" name=""/>
        <dsp:cNvSpPr/>
      </dsp:nvSpPr>
      <dsp:spPr>
        <a:xfrm rot="5400000">
          <a:off x="4676617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A8614-4763-4DE9-92CB-7DC26090524B}">
      <dsp:nvSpPr>
        <dsp:cNvPr id="0" name=""/>
        <dsp:cNvSpPr/>
      </dsp:nvSpPr>
      <dsp:spPr>
        <a:xfrm rot="5400000">
          <a:off x="5643841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A591B-1643-4B16-A172-555DD1CBCD6A}">
      <dsp:nvSpPr>
        <dsp:cNvPr id="0" name=""/>
        <dsp:cNvSpPr/>
      </dsp:nvSpPr>
      <dsp:spPr>
        <a:xfrm rot="5400000">
          <a:off x="6611065" y="2493423"/>
          <a:ext cx="2873698" cy="752703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C778C-2600-4C1F-98AE-281C6F40E8D7}">
      <dsp:nvSpPr>
        <dsp:cNvPr id="0" name=""/>
        <dsp:cNvSpPr/>
      </dsp:nvSpPr>
      <dsp:spPr>
        <a:xfrm rot="10800000">
          <a:off x="7671562" y="536849"/>
          <a:ext cx="896075" cy="896075"/>
        </a:xfrm>
        <a:prstGeom prst="flowChartOnlineStora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18EC6A-F4E0-4534-ABCB-FB8A83871667}">
      <dsp:nvSpPr>
        <dsp:cNvPr id="0" name=""/>
        <dsp:cNvSpPr/>
      </dsp:nvSpPr>
      <dsp:spPr>
        <a:xfrm rot="17100000">
          <a:off x="5940478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جلسات گروهی </a:t>
          </a:r>
          <a:endParaRPr lang="fa-IR" sz="2400" b="1" kern="1200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sp:txBody>
      <dsp:txXfrm>
        <a:off x="5940478" y="1957894"/>
        <a:ext cx="3462169" cy="927685"/>
      </dsp:txXfrm>
    </dsp:sp>
    <dsp:sp modelId="{D072A411-5909-4893-8B1F-F9EA4242D727}">
      <dsp:nvSpPr>
        <dsp:cNvPr id="0" name=""/>
        <dsp:cNvSpPr/>
      </dsp:nvSpPr>
      <dsp:spPr>
        <a:xfrm rot="10800000">
          <a:off x="6704339" y="536849"/>
          <a:ext cx="896075" cy="896075"/>
        </a:xfrm>
        <a:prstGeom prst="flowChartOnlineStora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680B23-E487-4A44-A010-BA520BDC101C}">
      <dsp:nvSpPr>
        <dsp:cNvPr id="0" name=""/>
        <dsp:cNvSpPr/>
      </dsp:nvSpPr>
      <dsp:spPr>
        <a:xfrm rot="17100000">
          <a:off x="4973254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مشاوره فردی </a:t>
          </a:r>
          <a:endParaRPr lang="fa-IR" sz="2400" b="1" kern="120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4973254" y="1957894"/>
        <a:ext cx="3462169" cy="927685"/>
      </dsp:txXfrm>
    </dsp:sp>
    <dsp:sp modelId="{CCA8D4AB-AB0A-4E71-A658-7488974AB749}">
      <dsp:nvSpPr>
        <dsp:cNvPr id="0" name=""/>
        <dsp:cNvSpPr/>
      </dsp:nvSpPr>
      <dsp:spPr>
        <a:xfrm rot="10800000">
          <a:off x="5737115" y="536849"/>
          <a:ext cx="896075" cy="896075"/>
        </a:xfrm>
        <a:prstGeom prst="flowChartOnlineStora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DF907D-674A-4BA7-9C00-7AA3F8253E0A}">
      <dsp:nvSpPr>
        <dsp:cNvPr id="0" name=""/>
        <dsp:cNvSpPr/>
      </dsp:nvSpPr>
      <dsp:spPr>
        <a:xfrm rot="17100000">
          <a:off x="4006030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ایجاد روحیه مشورت</a:t>
          </a:r>
          <a:endParaRPr lang="fa-IR" sz="2400" b="1" kern="1200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4006030" y="1957894"/>
        <a:ext cx="3462169" cy="927685"/>
      </dsp:txXfrm>
    </dsp:sp>
    <dsp:sp modelId="{0A2E9725-1015-4849-8431-09E9DDFADC28}">
      <dsp:nvSpPr>
        <dsp:cNvPr id="0" name=""/>
        <dsp:cNvSpPr/>
      </dsp:nvSpPr>
      <dsp:spPr>
        <a:xfrm rot="10800000">
          <a:off x="4769891" y="536849"/>
          <a:ext cx="896075" cy="896075"/>
        </a:xfrm>
        <a:prstGeom prst="flowChartOnlineStora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3B0079-3D1D-4CA9-A187-5AC22538CD44}">
      <dsp:nvSpPr>
        <dsp:cNvPr id="0" name=""/>
        <dsp:cNvSpPr/>
      </dsp:nvSpPr>
      <dsp:spPr>
        <a:xfrm rot="17100000">
          <a:off x="3038807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B Titr" pitchFamily="2" charset="-78"/>
            </a:rPr>
            <a:t>مطالعه تربیتی</a:t>
          </a:r>
          <a:endParaRPr lang="fa-IR" sz="2400" b="1" kern="120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3038807" y="1957894"/>
        <a:ext cx="3462169" cy="927685"/>
      </dsp:txXfrm>
    </dsp:sp>
    <dsp:sp modelId="{69958B57-7115-404D-9CBE-F4CAE6F57ACE}">
      <dsp:nvSpPr>
        <dsp:cNvPr id="0" name=""/>
        <dsp:cNvSpPr/>
      </dsp:nvSpPr>
      <dsp:spPr>
        <a:xfrm rot="10800000">
          <a:off x="3802668" y="536849"/>
          <a:ext cx="896075" cy="896075"/>
        </a:xfrm>
        <a:prstGeom prst="flowChartOnlineStora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BEE42-74E3-4DEC-A50F-233EE7DBF31B}">
      <dsp:nvSpPr>
        <dsp:cNvPr id="0" name=""/>
        <dsp:cNvSpPr/>
      </dsp:nvSpPr>
      <dsp:spPr>
        <a:xfrm rot="17100000">
          <a:off x="2071583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0" rIns="88900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B Titr" pitchFamily="2" charset="-78"/>
            </a:rPr>
            <a:t>ایجاد روحیه انتقادپذیری</a:t>
          </a:r>
          <a:endParaRPr lang="fa-IR" sz="2200" b="1" kern="1200" dirty="0">
            <a:ln>
              <a:noFill/>
            </a:ln>
            <a:solidFill>
              <a:schemeClr val="accent6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2071583" y="1957894"/>
        <a:ext cx="3462169" cy="927685"/>
      </dsp:txXfrm>
    </dsp:sp>
    <dsp:sp modelId="{CB2C4895-A6CD-400F-8B8C-B7B9A8E6A2B9}">
      <dsp:nvSpPr>
        <dsp:cNvPr id="0" name=""/>
        <dsp:cNvSpPr/>
      </dsp:nvSpPr>
      <dsp:spPr>
        <a:xfrm rot="10800000">
          <a:off x="2835444" y="536849"/>
          <a:ext cx="896075" cy="896075"/>
        </a:xfrm>
        <a:prstGeom prst="flowChartOnlineStora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EE775-A736-43D8-9E6A-D0A69BBB8F99}">
      <dsp:nvSpPr>
        <dsp:cNvPr id="0" name=""/>
        <dsp:cNvSpPr/>
      </dsp:nvSpPr>
      <dsp:spPr>
        <a:xfrm rot="17100000">
          <a:off x="1104359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0" rIns="88900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rPr>
            <a:t>تبیین ابعاد مختلف انسان</a:t>
          </a:r>
          <a:endParaRPr lang="fa-IR" sz="2200" b="1" kern="1200" dirty="0">
            <a:ln>
              <a:noFill/>
            </a:ln>
            <a:solidFill>
              <a:srgbClr val="C00000"/>
            </a:solidFill>
            <a:effectLst/>
            <a:cs typeface="B Titr" pitchFamily="2" charset="-78"/>
          </a:endParaRPr>
        </a:p>
      </dsp:txBody>
      <dsp:txXfrm>
        <a:off x="1104359" y="1957894"/>
        <a:ext cx="3462169" cy="927685"/>
      </dsp:txXfrm>
    </dsp:sp>
    <dsp:sp modelId="{9DF1E972-6C47-4E21-8D8E-88B0AE8E3CB4}">
      <dsp:nvSpPr>
        <dsp:cNvPr id="0" name=""/>
        <dsp:cNvSpPr/>
      </dsp:nvSpPr>
      <dsp:spPr>
        <a:xfrm rot="10800000">
          <a:off x="1868220" y="536849"/>
          <a:ext cx="896075" cy="896075"/>
        </a:xfrm>
        <a:prstGeom prst="flowChartOnlineStora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40D243-F22D-403A-9E03-85EB78299E5E}">
      <dsp:nvSpPr>
        <dsp:cNvPr id="0" name=""/>
        <dsp:cNvSpPr/>
      </dsp:nvSpPr>
      <dsp:spPr>
        <a:xfrm rot="17100000">
          <a:off x="137136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B Titr" pitchFamily="2" charset="-78"/>
            </a:rPr>
            <a:t>ایجاد سوالات اساسی</a:t>
          </a:r>
          <a:endParaRPr lang="fa-IR" sz="2400" b="1" kern="1200" dirty="0">
            <a:ln>
              <a:noFill/>
            </a:ln>
            <a:solidFill>
              <a:schemeClr val="accent3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137136" y="1957894"/>
        <a:ext cx="3462169" cy="927685"/>
      </dsp:txXfrm>
    </dsp:sp>
    <dsp:sp modelId="{98E427FF-3EEC-4C15-BD64-AB332E57FF82}">
      <dsp:nvSpPr>
        <dsp:cNvPr id="0" name=""/>
        <dsp:cNvSpPr/>
      </dsp:nvSpPr>
      <dsp:spPr>
        <a:xfrm rot="10800000">
          <a:off x="900997" y="536849"/>
          <a:ext cx="896075" cy="896075"/>
        </a:xfrm>
        <a:prstGeom prst="flowChartOnlineStora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26030-DD6D-4160-80E8-1C89D9FC505D}">
      <dsp:nvSpPr>
        <dsp:cNvPr id="0" name=""/>
        <dsp:cNvSpPr/>
      </dsp:nvSpPr>
      <dsp:spPr>
        <a:xfrm rot="17100000">
          <a:off x="-830087" y="1957894"/>
          <a:ext cx="3462169" cy="92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8890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B Titr" pitchFamily="2" charset="-78"/>
            </a:rPr>
            <a:t>معرفی الگوهای موفق</a:t>
          </a:r>
          <a:endParaRPr lang="fa-IR" sz="2400" b="1" kern="1200" dirty="0">
            <a:ln>
              <a:noFill/>
            </a:ln>
            <a:solidFill>
              <a:schemeClr val="accent4">
                <a:lumMod val="50000"/>
              </a:schemeClr>
            </a:solidFill>
            <a:effectLst/>
            <a:cs typeface="B Titr" pitchFamily="2" charset="-78"/>
          </a:endParaRPr>
        </a:p>
      </dsp:txBody>
      <dsp:txXfrm>
        <a:off x="-830087" y="1957894"/>
        <a:ext cx="3462169" cy="927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8AC3-9DF1-4C9F-AEA6-EC1C4FA21855}">
      <dsp:nvSpPr>
        <dsp:cNvPr id="0" name=""/>
        <dsp:cNvSpPr/>
      </dsp:nvSpPr>
      <dsp:spPr>
        <a:xfrm rot="5400000">
          <a:off x="-1114427" y="1114427"/>
          <a:ext cx="5072098" cy="284324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r" defTabSz="1244600" rtl="1">
            <a:lnSpc>
              <a:spcPts val="35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الف) رشد عقل وقدرت تشخیص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endParaRPr lang="fa-IR" sz="2800" b="1" kern="1200" dirty="0" smtClean="0">
            <a:ln/>
            <a:solidFill>
              <a:schemeClr val="tx1"/>
            </a:solidFill>
            <a:cs typeface="B Traffic" pitchFamily="2" charset="-78"/>
          </a:endParaRP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tx1"/>
              </a:solidFill>
              <a:cs typeface="B Traffic" pitchFamily="2" charset="-78"/>
            </a:rPr>
            <a:t>راهکارها: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مشورت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نظارت </a:t>
          </a:r>
        </a:p>
        <a:p>
          <a:pPr lvl="0" algn="r" defTabSz="12446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ln/>
              <a:solidFill>
                <a:schemeClr val="bg1"/>
              </a:solidFill>
              <a:cs typeface="B Traffic" pitchFamily="2" charset="-78"/>
            </a:rPr>
            <a:t>تصمیم گیری </a:t>
          </a:r>
          <a:endParaRPr lang="fa-IR" sz="2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 rot="-5400000">
        <a:off x="1" y="1014419"/>
        <a:ext cx="2843242" cy="3043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#1">
  <dgm:title val=""/>
  <dgm:desc val=""/>
  <dgm:catLst>
    <dgm:cat type="list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28" axis="ch" ptType="sibTrans" hideLastTrans="0" cnt="1"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accentRepeat"/>
        </dgm:layoutNode>
      </dgm:forEach>
      <dgm:forEach name="Name30" axis="ch" ptType="node" st="2" cnt="1">
        <dgm:layoutNode name="text_2" styleLbl="node1">
          <dgm:varLst>
            <dgm:bulletEnabled val="1"/>
          </dgm:varLst>
          <dgm:choose name="Name31">
            <dgm:if name="Name32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3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34" axis="ch" ptType="sibTrans" hideLastTrans="0" st="2" cnt="1"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5" ref="accentRepeat"/>
        </dgm:layoutNode>
      </dgm:forEach>
      <dgm:forEach name="Name36" axis="ch" ptType="node" st="3" cnt="1">
        <dgm:layoutNode name="text_3" styleLbl="node1">
          <dgm:varLst>
            <dgm:bulletEnabled val="1"/>
          </dgm:varLst>
          <dgm:choose name="Name37">
            <dgm:if name="Name38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9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40" axis="ch" ptType="sibTrans" hideLastTrans="0" st="3" cnt="1"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accentRepeat"/>
        </dgm:layoutNode>
      </dgm:forEach>
      <dgm:forEach name="Name42" axis="ch" ptType="node" st="4" cnt="1">
        <dgm:layoutNode name="text_4" styleLbl="node1">
          <dgm:varLst>
            <dgm:bulletEnabled val="1"/>
          </dgm:varLst>
          <dgm:choose name="Name43">
            <dgm:if name="Name44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5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46" axis="ch" ptType="sibTrans" hideLastTrans="0" st="4" cnt="1"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7" ref="accentRepeat"/>
        </dgm:layoutNode>
      </dgm:forEach>
      <dgm:forEach name="Name48" axis="ch" ptType="node" st="5" cnt="1">
        <dgm:layoutNode name="text_5" styleLbl="node1">
          <dgm:varLst>
            <dgm:bulletEnabled val="1"/>
          </dgm:varLst>
          <dgm:choose name="Name49">
            <dgm:if name="Name50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1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52" axis="ch" ptType="sibTrans" hideLastTrans="0" st="5" cnt="1"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6" cnt="1">
        <dgm:layoutNode name="text_6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58" axis="ch" ptType="sibTrans" hideLastTrans="0" st="6" cnt="1"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accentRepeat"/>
        </dgm:layoutNode>
      </dgm:forEach>
      <dgm:forEach name="Name60" axis="ch" ptType="node" st="7" cnt="1">
        <dgm:layoutNode name="text_7" styleLbl="node1">
          <dgm:varLst>
            <dgm:bulletEnabled val="1"/>
          </dgm:varLst>
          <dgm:choose name="Name61">
            <dgm:if name="Name62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63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forEach>
      <dgm:forEach name="Name64" axis="ch" ptType="sibTrans" hideLastTrans="0" st="7" cnt="1"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65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list" pri="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lternatingPictureBlocks#1">
  <dgm:title val=""/>
  <dgm:desc val=""/>
  <dgm:catLst>
    <dgm:cat type="picture" pri="22000"/>
    <dgm:cat type="pictureconvert" pri="22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TimelinePipe">
  <dgm:title val=""/>
  <dgm:desc val=""/>
  <dgm:catLst>
    <dgm:cat type="process" pri="8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754"/>
      <dgm:constr type="h" for="ch" forName="desComposite" refType="h" fact="0.8811"/>
      <dgm:constr type="w" for="ch" forName="desComposite" refType="h" refFor="ch" refForName="desComposite" fact="0.486"/>
      <dgm:constr type="w" for="ch" forName="parBackupNorm" refType="w" refFor="ch" refForName="parComposite" fact="-0.5"/>
      <dgm:constr type="w" for="ch" forName="parBackupRev" refType="w" refFor="ch" refForName="parComposite" fact="-0.3963"/>
      <dgm:constr type="w" for="ch" forName="desBackupNorm" refType="w" refFor="ch" refForName="desComposite" fact="-0.44"/>
      <dgm:constr type="w" for="ch" forName="desBackupRev" refType="w" refFor="ch" refForName="desComposite" fact="0.44"/>
      <dgm:constr type="w" for="ch" forName="parSpace" refType="w" refFor="ch" refForName="parComposite" fact="0.064"/>
      <dgm:constr type="w" for="ch" forName="parSpaceRev" refType="w" refFor="ch" refForName="parComposite" fact="-0.064"/>
      <dgm:constr type="w" for="ch" forName="desSpace" refType="w" refFor="ch" refForName="parComposite" fact="0.064"/>
      <dgm:constr type="primFontSz" for="des" forName="parTx" op="equ" val="65"/>
      <dgm:constr type="primFontSz" for="des" forName="desTx" refType="primFontSz" refFor="des" refForName="parTx" op="lte" val="65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if>
          <dgm:else name="Name7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else>
        </dgm:choose>
        <dgm:layoutNode name="parPipe" styleLbl="node1">
          <dgm:alg type="sp"/>
          <dgm:choose name="Name8">
            <dgm:if name="Name9" func="var" arg="dir" op="equ" val="norm">
              <dgm:shape xmlns:r="http://schemas.openxmlformats.org/officeDocument/2006/relationships" rot="180" type="flowChartOnlineStorage" r:blip="">
                <dgm:adjLst/>
              </dgm:shape>
            </dgm:if>
            <dgm:else name="Name10">
              <dgm:shape xmlns:r="http://schemas.openxmlformats.org/officeDocument/2006/relationships" rot="180" type="flowChartOnlineStorage" r:blip="">
                <dgm:adjLst/>
              </dgm:shape>
            </dgm:else>
          </dgm:choose>
          <dgm:presOf/>
          <dgm:constrLst>
            <dgm:constr type="h" refType="w" op="equ"/>
          </dgm:constrLst>
        </dgm:layoutNode>
        <dgm:layoutNode name="parLine" styleLbl="parChTrans1D1">
          <dgm:alg type="sp"/>
          <dgm:shape xmlns:r="http://schemas.openxmlformats.org/officeDocument/2006/relationships" rot="90" type="line" r:blip="" zOrderOff="-9999">
            <dgm:adjLst/>
          </dgm:shape>
          <dgm:presOf/>
        </dgm:layoutNode>
        <dgm:layoutNode name="parTx" styleLbl="revTx">
          <dgm:choose name="Name11">
            <dgm:if name="Name12" func="var" arg="dir" op="equ" val="norm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if>
            <dgm:else name="Name13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else>
          </dgm:choose>
          <dgm:presOf axis="self" ptType="node"/>
          <dgm:choose name="Name14">
            <dgm:if name="Name15" func="var" arg="dir" op="equ" val="norm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if>
            <dgm:else name="Name16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7" axis="followSib" ptType="sibTrans" hideLastTrans="0" cnt="1">
        <dgm:choose name="Name18">
          <dgm:if name="Name19" func="var" arg="dir" op="equ" val="norm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20">
            <dgm:layoutNode name="parSpaceRev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else>
        </dgm:choose>
      </dgm:forEach>
      <dgm:forEach name="Name21" axis="ch" ptType="node">
        <dgm:layoutNode name="desBackupNorm">
          <dgm:alg type="sp"/>
          <dgm:shape xmlns:r="http://schemas.openxmlformats.org/officeDocument/2006/relationships" r:blip="">
            <dgm:adjLst/>
          </dgm:shape>
          <dgm:presOf/>
        </dgm:layoutNod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if>
            <dgm:else name="Name24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else>
          </dgm:choose>
          <dgm:layoutNode name="desPipe" styleLbl="node1">
            <dgm:alg type="sp"/>
            <dgm:choose name="Name25">
              <dgm:if name="Name26" func="var" arg="dir" op="equ" val="norm">
                <dgm:shape xmlns:r="http://schemas.openxmlformats.org/officeDocument/2006/relationships" rot="180" type="flowChartOnlineStorage" r:blip="">
                  <dgm:adjLst/>
                </dgm:shape>
              </dgm:if>
              <dgm:else name="Name27">
                <dgm:shape xmlns:r="http://schemas.openxmlformats.org/officeDocument/2006/relationships" rot="180" type="flowChartOnlineStorage" r:blip="">
                  <dgm:adjLst/>
                </dgm:shape>
              </dgm:else>
            </dgm:choose>
            <dgm:presOf/>
            <dgm:constrLst>
              <dgm:constr type="h" refType="w" op="equ"/>
            </dgm:constrLst>
          </dgm:layoutNode>
          <dgm:layoutNode name="desLine" styleLbl="parChTrans1D1">
            <dgm:alg type="sp"/>
            <dgm:shape xmlns:r="http://schemas.openxmlformats.org/officeDocument/2006/relationships" rot="90" type="line" r:blip="" zOrderOff="-9999">
              <dgm:adjLst/>
            </dgm:shape>
            <dgm:presOf/>
          </dgm:layoutNode>
          <dgm:layoutNode name="desTx" styleLbl="revTx">
            <dgm:varLst>
              <dgm:bulletEnabled val="1"/>
            </dgm:varLst>
            <dgm:choose name="Name28">
              <dgm:if name="Name29" func="var" arg="dir" op="equ" val="norm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if>
              <dgm:else name="Name30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else>
            </dgm:choose>
            <dgm:presOf axis="desOrSelf" ptType="node"/>
            <dgm:choose name="Name31">
              <dgm:if name="Name32" func="var" arg="dir" op="equ" val="norm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if>
              <dgm:else name="Name33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34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35">
        <dgm:if name="Name36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37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7000"/>
    <dgm:cat type="pictureconvert" pri="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TimelinePipe">
  <dgm:title val=""/>
  <dgm:desc val=""/>
  <dgm:catLst>
    <dgm:cat type="process" pri="8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754"/>
      <dgm:constr type="h" for="ch" forName="desComposite" refType="h" fact="0.8811"/>
      <dgm:constr type="w" for="ch" forName="desComposite" refType="h" refFor="ch" refForName="desComposite" fact="0.486"/>
      <dgm:constr type="w" for="ch" forName="parBackupNorm" refType="w" refFor="ch" refForName="parComposite" fact="-0.5"/>
      <dgm:constr type="w" for="ch" forName="parBackupRev" refType="w" refFor="ch" refForName="parComposite" fact="-0.3963"/>
      <dgm:constr type="w" for="ch" forName="desBackupNorm" refType="w" refFor="ch" refForName="desComposite" fact="-0.44"/>
      <dgm:constr type="w" for="ch" forName="desBackupRev" refType="w" refFor="ch" refForName="desComposite" fact="0.44"/>
      <dgm:constr type="w" for="ch" forName="parSpace" refType="w" refFor="ch" refForName="parComposite" fact="0.064"/>
      <dgm:constr type="w" for="ch" forName="parSpaceRev" refType="w" refFor="ch" refForName="parComposite" fact="-0.064"/>
      <dgm:constr type="w" for="ch" forName="desSpace" refType="w" refFor="ch" refForName="parComposite" fact="0.064"/>
      <dgm:constr type="primFontSz" for="des" forName="parTx" op="equ" val="65"/>
      <dgm:constr type="primFontSz" for="des" forName="desTx" refType="primFontSz" refFor="des" refForName="parTx" op="lte" val="65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if>
          <dgm:else name="Name7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else>
        </dgm:choose>
        <dgm:layoutNode name="parPipe" styleLbl="node1">
          <dgm:alg type="sp"/>
          <dgm:choose name="Name8">
            <dgm:if name="Name9" func="var" arg="dir" op="equ" val="norm">
              <dgm:shape xmlns:r="http://schemas.openxmlformats.org/officeDocument/2006/relationships" rot="180" type="flowChartOnlineStorage" r:blip="">
                <dgm:adjLst/>
              </dgm:shape>
            </dgm:if>
            <dgm:else name="Name10">
              <dgm:shape xmlns:r="http://schemas.openxmlformats.org/officeDocument/2006/relationships" rot="180" type="flowChartOnlineStorage" r:blip="">
                <dgm:adjLst/>
              </dgm:shape>
            </dgm:else>
          </dgm:choose>
          <dgm:presOf/>
          <dgm:constrLst>
            <dgm:constr type="h" refType="w" op="equ"/>
          </dgm:constrLst>
        </dgm:layoutNode>
        <dgm:layoutNode name="parLine" styleLbl="parChTrans1D1">
          <dgm:alg type="sp"/>
          <dgm:shape xmlns:r="http://schemas.openxmlformats.org/officeDocument/2006/relationships" rot="90" type="line" r:blip="" zOrderOff="-9999">
            <dgm:adjLst/>
          </dgm:shape>
          <dgm:presOf/>
        </dgm:layoutNode>
        <dgm:layoutNode name="parTx" styleLbl="revTx">
          <dgm:choose name="Name11">
            <dgm:if name="Name12" func="var" arg="dir" op="equ" val="norm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if>
            <dgm:else name="Name13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else>
          </dgm:choose>
          <dgm:presOf axis="self" ptType="node"/>
          <dgm:choose name="Name14">
            <dgm:if name="Name15" func="var" arg="dir" op="equ" val="norm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if>
            <dgm:else name="Name16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7" axis="followSib" ptType="sibTrans" hideLastTrans="0" cnt="1">
        <dgm:choose name="Name18">
          <dgm:if name="Name19" func="var" arg="dir" op="equ" val="norm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20">
            <dgm:layoutNode name="parSpaceRev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else>
        </dgm:choose>
      </dgm:forEach>
      <dgm:forEach name="Name21" axis="ch" ptType="node">
        <dgm:layoutNode name="desBackupNorm">
          <dgm:alg type="sp"/>
          <dgm:shape xmlns:r="http://schemas.openxmlformats.org/officeDocument/2006/relationships" r:blip="">
            <dgm:adjLst/>
          </dgm:shape>
          <dgm:presOf/>
        </dgm:layoutNod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if>
            <dgm:else name="Name24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else>
          </dgm:choose>
          <dgm:layoutNode name="desPipe" styleLbl="node1">
            <dgm:alg type="sp"/>
            <dgm:choose name="Name25">
              <dgm:if name="Name26" func="var" arg="dir" op="equ" val="norm">
                <dgm:shape xmlns:r="http://schemas.openxmlformats.org/officeDocument/2006/relationships" rot="180" type="flowChartOnlineStorage" r:blip="">
                  <dgm:adjLst/>
                </dgm:shape>
              </dgm:if>
              <dgm:else name="Name27">
                <dgm:shape xmlns:r="http://schemas.openxmlformats.org/officeDocument/2006/relationships" rot="180" type="flowChartOnlineStorage" r:blip="">
                  <dgm:adjLst/>
                </dgm:shape>
              </dgm:else>
            </dgm:choose>
            <dgm:presOf/>
            <dgm:constrLst>
              <dgm:constr type="h" refType="w" op="equ"/>
            </dgm:constrLst>
          </dgm:layoutNode>
          <dgm:layoutNode name="desLine" styleLbl="parChTrans1D1">
            <dgm:alg type="sp"/>
            <dgm:shape xmlns:r="http://schemas.openxmlformats.org/officeDocument/2006/relationships" rot="90" type="line" r:blip="" zOrderOff="-9999">
              <dgm:adjLst/>
            </dgm:shape>
            <dgm:presOf/>
          </dgm:layoutNode>
          <dgm:layoutNode name="desTx" styleLbl="revTx">
            <dgm:varLst>
              <dgm:bulletEnabled val="1"/>
            </dgm:varLst>
            <dgm:choose name="Name28">
              <dgm:if name="Name29" func="var" arg="dir" op="equ" val="norm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if>
              <dgm:else name="Name30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else>
            </dgm:choose>
            <dgm:presOf axis="desOrSelf" ptType="node"/>
            <dgm:choose name="Name31">
              <dgm:if name="Name32" func="var" arg="dir" op="equ" val="norm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if>
              <dgm:else name="Name33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34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35">
        <dgm:if name="Name36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37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melinePipe">
  <dgm:title val=""/>
  <dgm:desc val=""/>
  <dgm:catLst>
    <dgm:cat type="process" pri="8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754"/>
      <dgm:constr type="h" for="ch" forName="desComposite" refType="h" fact="0.8811"/>
      <dgm:constr type="w" for="ch" forName="desComposite" refType="h" refFor="ch" refForName="desComposite" fact="0.486"/>
      <dgm:constr type="w" for="ch" forName="parBackupNorm" refType="w" refFor="ch" refForName="parComposite" fact="-0.5"/>
      <dgm:constr type="w" for="ch" forName="parBackupRev" refType="w" refFor="ch" refForName="parComposite" fact="-0.3963"/>
      <dgm:constr type="w" for="ch" forName="desBackupNorm" refType="w" refFor="ch" refForName="desComposite" fact="-0.44"/>
      <dgm:constr type="w" for="ch" forName="desBackupRev" refType="w" refFor="ch" refForName="desComposite" fact="0.44"/>
      <dgm:constr type="w" for="ch" forName="parSpace" refType="w" refFor="ch" refForName="parComposite" fact="0.064"/>
      <dgm:constr type="w" for="ch" forName="parSpaceRev" refType="w" refFor="ch" refForName="parComposite" fact="-0.064"/>
      <dgm:constr type="w" for="ch" forName="desSpace" refType="w" refFor="ch" refForName="parComposite" fact="0.064"/>
      <dgm:constr type="primFontSz" for="des" forName="parTx" op="equ" val="65"/>
      <dgm:constr type="primFontSz" for="des" forName="desTx" refType="primFontSz" refFor="des" refForName="parTx" op="lte" val="65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if>
          <dgm:else name="Name7">
            <dgm:constrLst>
              <dgm:constr type="r" for="ch" forName="parPipe" refType="w"/>
              <dgm:constr type="t" for="ch" forName="parPipe"/>
              <dgm:constr type="w" for="ch" forName="parPipe" refType="w" fact="0.5"/>
              <dgm:constr type="t" for="ch" forName="parLine" refType="b" refFor="ch" refForName="parPipe"/>
              <dgm:constr type="b" for="ch" forName="parLine" refType="h"/>
              <dgm:constr type="w" for="ch" forName="parLine" refType="w" fact="0.42"/>
              <dgm:constr type="r" for="ch" forName="parLine" refType="w" fact="0.92"/>
              <dgm:constr type="l" for="ch" forName="parTx"/>
              <dgm:constr type="b" for="ch" forName="parTx" refType="h"/>
              <dgm:constr type="w" for="ch" forName="parTx" refType="w"/>
              <dgm:constr type="h" for="ch" forName="parTx" refType="h"/>
            </dgm:constrLst>
          </dgm:else>
        </dgm:choose>
        <dgm:layoutNode name="parPipe" styleLbl="node1">
          <dgm:alg type="sp"/>
          <dgm:choose name="Name8">
            <dgm:if name="Name9" func="var" arg="dir" op="equ" val="norm">
              <dgm:shape xmlns:r="http://schemas.openxmlformats.org/officeDocument/2006/relationships" rot="180" type="flowChartOnlineStorage" r:blip="">
                <dgm:adjLst/>
              </dgm:shape>
            </dgm:if>
            <dgm:else name="Name10">
              <dgm:shape xmlns:r="http://schemas.openxmlformats.org/officeDocument/2006/relationships" rot="180" type="flowChartOnlineStorage" r:blip="">
                <dgm:adjLst/>
              </dgm:shape>
            </dgm:else>
          </dgm:choose>
          <dgm:presOf/>
          <dgm:constrLst>
            <dgm:constr type="h" refType="w" op="equ"/>
          </dgm:constrLst>
        </dgm:layoutNode>
        <dgm:layoutNode name="parLine" styleLbl="parChTrans1D1">
          <dgm:alg type="sp"/>
          <dgm:shape xmlns:r="http://schemas.openxmlformats.org/officeDocument/2006/relationships" rot="90" type="line" r:blip="" zOrderOff="-9999">
            <dgm:adjLst/>
          </dgm:shape>
          <dgm:presOf/>
        </dgm:layoutNode>
        <dgm:layoutNode name="parTx" styleLbl="revTx">
          <dgm:choose name="Name11">
            <dgm:if name="Name12" func="var" arg="dir" op="equ" val="norm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if>
            <dgm:else name="Name13">
              <dgm:alg type="tx">
                <dgm:param type="autoTxRot" val="grav"/>
                <dgm:param type="parTxLTRAlign" val="r"/>
                <dgm:param type="txAnchorVert" val="b"/>
              </dgm:alg>
              <dgm:shape xmlns:r="http://schemas.openxmlformats.org/officeDocument/2006/relationships" rot="285" type="rect" r:blip="">
                <dgm:adjLst/>
              </dgm:shape>
            </dgm:else>
          </dgm:choose>
          <dgm:presOf axis="self" ptType="node"/>
          <dgm:choose name="Name14">
            <dgm:if name="Name15" func="var" arg="dir" op="equ" val="norm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if>
            <dgm:else name="Name16">
              <dgm:constrLst>
                <dgm:constr type="lMarg" refType="primFontSz" fact="0.2"/>
                <dgm:constr type="rMarg" val="70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7" axis="followSib" ptType="sibTrans" hideLastTrans="0" cnt="1">
        <dgm:choose name="Name18">
          <dgm:if name="Name19" func="var" arg="dir" op="equ" val="norm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20">
            <dgm:layoutNode name="parSpaceRev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else>
        </dgm:choose>
      </dgm:forEach>
      <dgm:forEach name="Name21" axis="ch" ptType="node">
        <dgm:layoutNode name="desBackupNorm">
          <dgm:alg type="sp"/>
          <dgm:shape xmlns:r="http://schemas.openxmlformats.org/officeDocument/2006/relationships" r:blip="">
            <dgm:adjLst/>
          </dgm:shape>
          <dgm:presOf/>
        </dgm:layoutNod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if>
            <dgm:else name="Name24">
              <dgm:constrLst>
                <dgm:constr type="r" for="ch" forName="desPipe" refType="w"/>
                <dgm:constr type="t" for="ch" forName="desPipe"/>
                <dgm:constr type="w" for="ch" forName="desPipe" refType="w" fact="0.555"/>
                <dgm:constr type="l" for="ch" forName="desTx"/>
                <dgm:constr type="b" for="ch" forName="desTx" refType="h"/>
                <dgm:constr type="w" for="ch" forName="desTx" refType="w" fact="0.92"/>
                <dgm:constr type="h" for="ch" forName="desTx" refType="h" fact="0.8"/>
                <dgm:constr type="t" for="ch" forName="desLine" refType="b" refFor="ch" refForName="desPipe"/>
                <dgm:constr type="b" for="ch" forName="desLine" refType="h"/>
                <dgm:constr type="w" for="ch" forName="desLine" refType="w" fact="0.4"/>
                <dgm:constr type="r" for="ch" forName="desLine" refType="w" fact="0.92"/>
              </dgm:constrLst>
            </dgm:else>
          </dgm:choose>
          <dgm:layoutNode name="desPipe" styleLbl="node1">
            <dgm:alg type="sp"/>
            <dgm:choose name="Name25">
              <dgm:if name="Name26" func="var" arg="dir" op="equ" val="norm">
                <dgm:shape xmlns:r="http://schemas.openxmlformats.org/officeDocument/2006/relationships" rot="180" type="flowChartOnlineStorage" r:blip="">
                  <dgm:adjLst/>
                </dgm:shape>
              </dgm:if>
              <dgm:else name="Name27">
                <dgm:shape xmlns:r="http://schemas.openxmlformats.org/officeDocument/2006/relationships" rot="180" type="flowChartOnlineStorage" r:blip="">
                  <dgm:adjLst/>
                </dgm:shape>
              </dgm:else>
            </dgm:choose>
            <dgm:presOf/>
            <dgm:constrLst>
              <dgm:constr type="h" refType="w" op="equ"/>
            </dgm:constrLst>
          </dgm:layoutNode>
          <dgm:layoutNode name="desLine" styleLbl="parChTrans1D1">
            <dgm:alg type="sp"/>
            <dgm:shape xmlns:r="http://schemas.openxmlformats.org/officeDocument/2006/relationships" rot="90" type="line" r:blip="" zOrderOff="-9999">
              <dgm:adjLst/>
            </dgm:shape>
            <dgm:presOf/>
          </dgm:layoutNode>
          <dgm:layoutNode name="desTx" styleLbl="revTx">
            <dgm:varLst>
              <dgm:bulletEnabled val="1"/>
            </dgm:varLst>
            <dgm:choose name="Name28">
              <dgm:if name="Name29" func="var" arg="dir" op="equ" val="norm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if>
              <dgm:else name="Name30">
                <dgm:alg type="tx">
                  <dgm:param type="autoTxRot" val="grav"/>
                  <dgm:param type="parTxLTRAlign" val="r"/>
                  <dgm:param type="shpTxLTRAlignCh" val="r"/>
                  <dgm:param type="txAnchorVert" val="b"/>
                </dgm:alg>
                <dgm:shape xmlns:r="http://schemas.openxmlformats.org/officeDocument/2006/relationships" rot="285" type="rect" r:blip="">
                  <dgm:adjLst/>
                </dgm:shape>
              </dgm:else>
            </dgm:choose>
            <dgm:presOf axis="desOrSelf" ptType="node"/>
            <dgm:choose name="Name31">
              <dgm:if name="Name32" func="var" arg="dir" op="equ" val="norm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if>
              <dgm:else name="Name33">
                <dgm:constrLst>
                  <dgm:constr type="lMarg" refType="primFontSz" fact="0.2"/>
                  <dgm:constr type="rMarg" val="20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34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35">
        <dgm:if name="Name36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37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3DBD25-1F8F-4EB2-B08A-BD65B76E068C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E017DE-E7A1-4B09-BE27-596E658C87C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76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017DE-E7A1-4B09-BE27-596E658C87C0}" type="slidenum">
              <a:rPr lang="fa-IR" smtClean="0"/>
              <a:pPr/>
              <a:t>1</a:t>
            </a:fld>
            <a:endParaRPr lang="fa-IR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8D55-AF7B-431E-B77C-1EEFDB96D788}" type="datetimeFigureOut">
              <a:rPr lang="fa-IR" smtClean="0"/>
              <a:pPr/>
              <a:t>03/18/1433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694D-D4C5-42D5-8BF0-BB602D7684C2}" type="slidenum">
              <a:rPr lang="fa-IR" smtClean="0"/>
              <a:pPr/>
              <a:t>‹#›</a:t>
            </a:fld>
            <a:endParaRPr lang="fa-IR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5000">
    <p:cover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13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11" Type="http://schemas.openxmlformats.org/officeDocument/2006/relationships/diagramLayout" Target="../diagrams/layout16.xml"/><Relationship Id="rId5" Type="http://schemas.openxmlformats.org/officeDocument/2006/relationships/diagramData" Target="../diagrams/data15.xml"/><Relationship Id="rId10" Type="http://schemas.openxmlformats.org/officeDocument/2006/relationships/diagramData" Target="../diagrams/data16.xml"/><Relationship Id="rId4" Type="http://schemas.openxmlformats.org/officeDocument/2006/relationships/image" Target="../media/image3.png"/><Relationship Id="rId9" Type="http://schemas.microsoft.com/office/2007/relationships/diagramDrawing" Target="../diagrams/drawing15.xml"/><Relationship Id="rId14" Type="http://schemas.microsoft.com/office/2007/relationships/diagramDrawing" Target="../diagrams/drawin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.png"/><Relationship Id="rId9" Type="http://schemas.microsoft.com/office/2007/relationships/diagramDrawing" Target="../diagrams/drawin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.png"/><Relationship Id="rId9" Type="http://schemas.microsoft.com/office/2007/relationships/diagramDrawing" Target="../diagrams/drawing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3.png"/><Relationship Id="rId9" Type="http://schemas.microsoft.com/office/2007/relationships/diagramDrawing" Target="../diagrams/drawing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3.png"/><Relationship Id="rId9" Type="http://schemas.microsoft.com/office/2007/relationships/diagramDrawing" Target="../diagrams/drawing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3.png"/><Relationship Id="rId9" Type="http://schemas.microsoft.com/office/2007/relationships/diagramDrawing" Target="../diagrams/drawin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3.png"/><Relationship Id="rId9" Type="http://schemas.microsoft.com/office/2007/relationships/diagramDrawing" Target="../diagrams/drawing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.png"/><Relationship Id="rId9" Type="http://schemas.microsoft.com/office/2007/relationships/diagramDrawing" Target="../diagrams/drawing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diagramColors" Target="../diagrams/colors25.xml"/><Relationship Id="rId18" Type="http://schemas.openxmlformats.org/officeDocument/2006/relationships/diagramColors" Target="../diagrams/colors2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12" Type="http://schemas.openxmlformats.org/officeDocument/2006/relationships/diagramQuickStyle" Target="../diagrams/quickStyle25.xml"/><Relationship Id="rId17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4.xml"/><Relationship Id="rId11" Type="http://schemas.openxmlformats.org/officeDocument/2006/relationships/diagramLayout" Target="../diagrams/layout25.xml"/><Relationship Id="rId5" Type="http://schemas.openxmlformats.org/officeDocument/2006/relationships/diagramData" Target="../diagrams/data24.xml"/><Relationship Id="rId15" Type="http://schemas.openxmlformats.org/officeDocument/2006/relationships/diagramData" Target="../diagrams/data26.xml"/><Relationship Id="rId10" Type="http://schemas.openxmlformats.org/officeDocument/2006/relationships/diagramData" Target="../diagrams/data25.xml"/><Relationship Id="rId19" Type="http://schemas.microsoft.com/office/2007/relationships/diagramDrawing" Target="../diagrams/drawing26.xml"/><Relationship Id="rId4" Type="http://schemas.openxmlformats.org/officeDocument/2006/relationships/image" Target="../media/image3.png"/><Relationship Id="rId9" Type="http://schemas.microsoft.com/office/2007/relationships/diagramDrawing" Target="../diagrams/drawing24.xml"/><Relationship Id="rId14" Type="http://schemas.microsoft.com/office/2007/relationships/diagramDrawing" Target="../diagrams/drawing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3.png"/><Relationship Id="rId9" Type="http://schemas.microsoft.com/office/2007/relationships/diagramDrawing" Target="../diagrams/drawing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3.png"/><Relationship Id="rId9" Type="http://schemas.microsoft.com/office/2007/relationships/diagramDrawing" Target="../diagrams/drawing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3.png"/><Relationship Id="rId9" Type="http://schemas.microsoft.com/office/2007/relationships/diagramDrawing" Target="../diagrams/drawing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3.png"/><Relationship Id="rId9" Type="http://schemas.microsoft.com/office/2007/relationships/diagramDrawing" Target="../diagrams/drawing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3.png"/><Relationship Id="rId9" Type="http://schemas.microsoft.com/office/2007/relationships/diagramDrawing" Target="../diagrams/drawing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13" Type="http://schemas.openxmlformats.org/officeDocument/2006/relationships/diagramColors" Target="../diagrams/colors3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2.xml"/><Relationship Id="rId12" Type="http://schemas.openxmlformats.org/officeDocument/2006/relationships/diagramQuickStyle" Target="../diagrams/quickStyl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2.xml"/><Relationship Id="rId11" Type="http://schemas.openxmlformats.org/officeDocument/2006/relationships/diagramLayout" Target="../diagrams/layout33.xml"/><Relationship Id="rId5" Type="http://schemas.openxmlformats.org/officeDocument/2006/relationships/diagramData" Target="../diagrams/data32.xml"/><Relationship Id="rId10" Type="http://schemas.openxmlformats.org/officeDocument/2006/relationships/diagramData" Target="../diagrams/data33.xml"/><Relationship Id="rId4" Type="http://schemas.openxmlformats.org/officeDocument/2006/relationships/image" Target="../media/image3.png"/><Relationship Id="rId9" Type="http://schemas.microsoft.com/office/2007/relationships/diagramDrawing" Target="../diagrams/drawing32.xml"/><Relationship Id="rId14" Type="http://schemas.microsoft.com/office/2007/relationships/diagramDrawing" Target="../diagrams/drawing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3.png"/><Relationship Id="rId9" Type="http://schemas.microsoft.com/office/2007/relationships/diagramDrawing" Target="../diagrams/drawing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4" Type="http://schemas.openxmlformats.org/officeDocument/2006/relationships/image" Target="../media/image3.png"/><Relationship Id="rId9" Type="http://schemas.microsoft.com/office/2007/relationships/diagramDrawing" Target="../diagrams/drawing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3.png"/><Relationship Id="rId9" Type="http://schemas.microsoft.com/office/2007/relationships/diagramDrawing" Target="../diagrams/drawin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611" y="964490"/>
            <a:ext cx="8084264" cy="4970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4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سیر مراحل تربیت</a:t>
            </a:r>
          </a:p>
          <a:p>
            <a:pPr algn="ctr"/>
            <a:r>
              <a:rPr lang="fa-IR" sz="144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 </a:t>
            </a:r>
            <a:r>
              <a:rPr lang="fa-IR" sz="173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رشـد</a:t>
            </a:r>
            <a:endParaRPr lang="fa-IR" sz="173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Titr TG F" pitchFamily="2" charset="-78"/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642918"/>
            <a:ext cx="6624654" cy="928694"/>
          </a:xfrm>
        </p:spPr>
        <p:txBody>
          <a:bodyPr anchor="ctr">
            <a:noAutofit/>
          </a:bodyPr>
          <a:lstStyle/>
          <a:p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2- خودشناسی برای خودسازی</a:t>
            </a:r>
            <a:endParaRPr lang="en-US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42844" y="1785926"/>
          <a:ext cx="8572560" cy="484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0550" y="720850"/>
            <a:ext cx="8076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sz="4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3- تعادل </a:t>
            </a:r>
            <a:r>
              <a:rPr lang="fa-IR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بخشیدن به عادات و روحیات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943600" y="1571612"/>
          <a:ext cx="28432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3048000" y="1524000"/>
          <a:ext cx="27432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>
            <p:extLst/>
          </p:nvPr>
        </p:nvGraphicFramePr>
        <p:xfrm>
          <a:off x="228600" y="1600200"/>
          <a:ext cx="2667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C0F479-9C2A-47B8-B967-BC5A66C0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5DC0F479-9C2A-47B8-B967-BC5A66C0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Graphic spid="5" grpId="0" uiExpand="1">
        <p:bldSub>
          <a:bldDgm bld="one"/>
        </p:bldSub>
      </p:bldGraphic>
      <p:bldGraphic spid="11" grpId="0">
        <p:bldSub>
          <a:bldDgm bld="one"/>
        </p:bldSub>
      </p:bldGraphic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4572000" y="1500174"/>
          <a:ext cx="43577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381000" y="1404902"/>
          <a:ext cx="39910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0F479-9C2A-47B8-B967-BC5A66C0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DC0F479-9C2A-47B8-B967-BC5A66C0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E7F98AC3-9DF1-4C9F-AEA6-EC1C4FA2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642918"/>
            <a:ext cx="51054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4- تـکامل شخصیتی</a:t>
            </a:r>
            <a:endParaRPr lang="fa-IR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57224" y="5433593"/>
            <a:ext cx="135257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hangingPunct="0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raffic" pitchFamily="2" charset="-78"/>
              </a:rPr>
              <a:t>فعالیت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000761" y="5357826"/>
            <a:ext cx="128588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raffic" pitchFamily="2" charset="-78"/>
              </a:rPr>
              <a:t>نظارت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rot="14400000">
            <a:off x="4114799" y="4641649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a-IR"/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 rot="13981263">
            <a:off x="5366162" y="5052454"/>
            <a:ext cx="549275" cy="1139825"/>
          </a:xfrm>
          <a:custGeom>
            <a:avLst/>
            <a:gdLst/>
            <a:ahLst/>
            <a:cxnLst>
              <a:cxn ang="0">
                <a:pos x="495" y="285"/>
              </a:cxn>
              <a:cxn ang="0">
                <a:pos x="495" y="971"/>
              </a:cxn>
              <a:cxn ang="0">
                <a:pos x="462" y="964"/>
              </a:cxn>
              <a:cxn ang="0">
                <a:pos x="430" y="953"/>
              </a:cxn>
              <a:cxn ang="0">
                <a:pos x="401" y="931"/>
              </a:cxn>
              <a:cxn ang="0">
                <a:pos x="372" y="898"/>
              </a:cxn>
              <a:cxn ang="0">
                <a:pos x="339" y="855"/>
              </a:cxn>
              <a:cxn ang="0">
                <a:pos x="306" y="801"/>
              </a:cxn>
              <a:cxn ang="0">
                <a:pos x="270" y="732"/>
              </a:cxn>
              <a:cxn ang="0">
                <a:pos x="227" y="648"/>
              </a:cxn>
              <a:cxn ang="0">
                <a:pos x="183" y="554"/>
              </a:cxn>
              <a:cxn ang="0">
                <a:pos x="129" y="438"/>
              </a:cxn>
              <a:cxn ang="0">
                <a:pos x="96" y="369"/>
              </a:cxn>
              <a:cxn ang="0">
                <a:pos x="29" y="211"/>
              </a:cxn>
              <a:cxn ang="0">
                <a:pos x="2" y="127"/>
              </a:cxn>
              <a:cxn ang="0">
                <a:pos x="0" y="60"/>
              </a:cxn>
              <a:cxn ang="0">
                <a:pos x="15" y="0"/>
              </a:cxn>
              <a:cxn ang="0">
                <a:pos x="15" y="43"/>
              </a:cxn>
              <a:cxn ang="0">
                <a:pos x="15" y="72"/>
              </a:cxn>
              <a:cxn ang="0">
                <a:pos x="15" y="99"/>
              </a:cxn>
              <a:cxn ang="0">
                <a:pos x="18" y="126"/>
              </a:cxn>
              <a:cxn ang="0">
                <a:pos x="29" y="162"/>
              </a:cxn>
              <a:cxn ang="0">
                <a:pos x="53" y="198"/>
              </a:cxn>
              <a:cxn ang="0">
                <a:pos x="85" y="231"/>
              </a:cxn>
              <a:cxn ang="0">
                <a:pos x="125" y="260"/>
              </a:cxn>
              <a:cxn ang="0">
                <a:pos x="180" y="278"/>
              </a:cxn>
              <a:cxn ang="0">
                <a:pos x="245" y="282"/>
              </a:cxn>
              <a:cxn ang="0">
                <a:pos x="495" y="285"/>
              </a:cxn>
            </a:cxnLst>
            <a:rect l="0" t="0" r="r" b="b"/>
            <a:pathLst>
              <a:path w="495" h="971">
                <a:moveTo>
                  <a:pt x="495" y="285"/>
                </a:moveTo>
                <a:lnTo>
                  <a:pt x="495" y="971"/>
                </a:lnTo>
                <a:lnTo>
                  <a:pt x="462" y="964"/>
                </a:lnTo>
                <a:lnTo>
                  <a:pt x="430" y="953"/>
                </a:lnTo>
                <a:lnTo>
                  <a:pt x="401" y="931"/>
                </a:lnTo>
                <a:lnTo>
                  <a:pt x="372" y="898"/>
                </a:lnTo>
                <a:lnTo>
                  <a:pt x="339" y="855"/>
                </a:lnTo>
                <a:lnTo>
                  <a:pt x="306" y="801"/>
                </a:lnTo>
                <a:lnTo>
                  <a:pt x="270" y="732"/>
                </a:lnTo>
                <a:lnTo>
                  <a:pt x="227" y="648"/>
                </a:lnTo>
                <a:lnTo>
                  <a:pt x="183" y="554"/>
                </a:lnTo>
                <a:lnTo>
                  <a:pt x="129" y="438"/>
                </a:lnTo>
                <a:lnTo>
                  <a:pt x="96" y="369"/>
                </a:lnTo>
                <a:lnTo>
                  <a:pt x="29" y="211"/>
                </a:lnTo>
                <a:lnTo>
                  <a:pt x="2" y="127"/>
                </a:lnTo>
                <a:lnTo>
                  <a:pt x="0" y="60"/>
                </a:lnTo>
                <a:lnTo>
                  <a:pt x="15" y="0"/>
                </a:lnTo>
                <a:lnTo>
                  <a:pt x="15" y="43"/>
                </a:lnTo>
                <a:lnTo>
                  <a:pt x="15" y="72"/>
                </a:lnTo>
                <a:lnTo>
                  <a:pt x="15" y="99"/>
                </a:lnTo>
                <a:lnTo>
                  <a:pt x="18" y="126"/>
                </a:lnTo>
                <a:lnTo>
                  <a:pt x="29" y="162"/>
                </a:lnTo>
                <a:lnTo>
                  <a:pt x="53" y="198"/>
                </a:lnTo>
                <a:lnTo>
                  <a:pt x="85" y="231"/>
                </a:lnTo>
                <a:lnTo>
                  <a:pt x="125" y="260"/>
                </a:lnTo>
                <a:lnTo>
                  <a:pt x="180" y="278"/>
                </a:lnTo>
                <a:lnTo>
                  <a:pt x="245" y="282"/>
                </a:lnTo>
                <a:lnTo>
                  <a:pt x="495" y="285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a-IR"/>
          </a:p>
        </p:txBody>
      </p:sp>
      <p:grpSp>
        <p:nvGrpSpPr>
          <p:cNvPr id="26" name="Group 25"/>
          <p:cNvGrpSpPr/>
          <p:nvPr/>
        </p:nvGrpSpPr>
        <p:grpSpPr>
          <a:xfrm>
            <a:off x="2224087" y="3868537"/>
            <a:ext cx="2494756" cy="2599532"/>
            <a:chOff x="2224087" y="3868537"/>
            <a:chExt cx="2494756" cy="2599532"/>
          </a:xfrm>
        </p:grpSpPr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2232025" y="3868537"/>
              <a:ext cx="1447800" cy="1954213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2224087" y="5073449"/>
              <a:ext cx="581025" cy="1098550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2747962" y="5395712"/>
              <a:ext cx="1595438" cy="776288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 rot="5400000">
              <a:off x="3706812" y="5456037"/>
              <a:ext cx="1384300" cy="639763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524000" y="1396425"/>
            <a:ext cx="5867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روش رشد شخصیتی افراد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143000" y="1143000"/>
          <a:ext cx="3803065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314575" y="2774750"/>
            <a:ext cx="3328193" cy="2066924"/>
            <a:chOff x="2314575" y="2774750"/>
            <a:chExt cx="3328193" cy="2066924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 rot="7200000">
              <a:off x="3924299" y="2787449"/>
              <a:ext cx="1365250" cy="2071688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 rot="7200000">
              <a:off x="2709863" y="3443087"/>
              <a:ext cx="1504950" cy="806450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 rot="12600000">
              <a:off x="2314575" y="4238424"/>
              <a:ext cx="1441450" cy="60325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a-I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 rot="7200000">
              <a:off x="3783013" y="2515987"/>
              <a:ext cx="622300" cy="1139825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a-IR"/>
            </a:p>
          </p:txBody>
        </p:sp>
      </p:grpSp>
      <p:sp>
        <p:nvSpPr>
          <p:cNvPr id="15" name="Freeform 13"/>
          <p:cNvSpPr>
            <a:spLocks/>
          </p:cNvSpPr>
          <p:nvPr/>
        </p:nvSpPr>
        <p:spPr bwMode="gray">
          <a:xfrm rot="14400000">
            <a:off x="4513262" y="4325737"/>
            <a:ext cx="1504950" cy="804863"/>
          </a:xfrm>
          <a:custGeom>
            <a:avLst/>
            <a:gdLst/>
            <a:ahLst/>
            <a:cxnLst>
              <a:cxn ang="0">
                <a:pos x="750" y="0"/>
              </a:cxn>
              <a:cxn ang="0">
                <a:pos x="0" y="0"/>
              </a:cxn>
              <a:cxn ang="0">
                <a:pos x="2" y="194"/>
              </a:cxn>
              <a:cxn ang="0">
                <a:pos x="28" y="378"/>
              </a:cxn>
              <a:cxn ang="0">
                <a:pos x="750" y="378"/>
              </a:cxn>
              <a:cxn ang="0">
                <a:pos x="750" y="0"/>
              </a:cxn>
              <a:cxn ang="0">
                <a:pos x="750" y="0"/>
              </a:cxn>
            </a:cxnLst>
            <a:rect l="0" t="0" r="r" b="b"/>
            <a:pathLst>
              <a:path w="750" h="378">
                <a:moveTo>
                  <a:pt x="750" y="0"/>
                </a:moveTo>
                <a:lnTo>
                  <a:pt x="0" y="0"/>
                </a:lnTo>
                <a:lnTo>
                  <a:pt x="2" y="194"/>
                </a:lnTo>
                <a:lnTo>
                  <a:pt x="28" y="378"/>
                </a:lnTo>
                <a:lnTo>
                  <a:pt x="750" y="378"/>
                </a:lnTo>
                <a:lnTo>
                  <a:pt x="750" y="0"/>
                </a:lnTo>
                <a:lnTo>
                  <a:pt x="75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a-IR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gray">
          <a:xfrm rot="19800000">
            <a:off x="4119562" y="3730424"/>
            <a:ext cx="1438275" cy="60325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a-IR"/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46957282-B5B2-4F70-BCFD-129B8BBE5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4">
                                            <p:graphicEl>
                                              <a:dgm id="{46957282-B5B2-4F70-BCFD-129B8BBE5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F26A90D-30B6-47C9-B75F-A5D15248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4">
                                            <p:graphicEl>
                                              <a:dgm id="{2F26A90D-30B6-47C9-B75F-A5D15248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E551351-5990-4611-8997-34B28DA06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24">
                                            <p:graphicEl>
                                              <a:dgm id="{DE551351-5990-4611-8997-34B28DA06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41365C29-4A58-40F8-BB67-EEE7C39E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24">
                                            <p:graphicEl>
                                              <a:dgm id="{41365C29-4A58-40F8-BB67-EEE7C39E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C6E36CB-DEE4-42F6-A0B3-B5417EB0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BC6E36CB-DEE4-42F6-A0B3-B5417EB0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E7ADF19-C4B8-4A33-BFA1-316855EF4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4">
                                            <p:graphicEl>
                                              <a:dgm id="{7E7ADF19-C4B8-4A33-BFA1-316855EF4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A6280F3-8806-406B-AEC3-D2C8716A2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4">
                                            <p:graphicEl>
                                              <a:dgm id="{2A6280F3-8806-406B-AEC3-D2C8716A2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307F9BB-78B0-43A0-AD7B-5F83CB554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4">
                                            <p:graphicEl>
                                              <a:dgm id="{F307F9BB-78B0-43A0-AD7B-5F83CB554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1366BFB-5DBB-4C87-9BD9-CB76C9D7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4">
                                            <p:graphicEl>
                                              <a:dgm id="{11366BFB-5DBB-4C87-9BD9-CB76C9D7D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 animBg="1"/>
      <p:bldP spid="16" grpId="0" animBg="1"/>
      <p:bldP spid="20" grpId="1"/>
      <p:bldGraphic spid="24" grpId="0" uiExpand="1">
        <p:bldSub>
          <a:bldDgm bld="lvlAtOnce"/>
        </p:bldSub>
      </p:bldGraphic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642918"/>
            <a:ext cx="51054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5- نگرش سنجی</a:t>
            </a:r>
            <a:endParaRPr lang="fa-IR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457200" y="1473200"/>
          <a:ext cx="83058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609600" y="2794000"/>
          <a:ext cx="79248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Graphic spid="25" grpId="0">
        <p:bldAsOne/>
      </p:bldGraphic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/>
        </p:nvGraphicFramePr>
        <p:xfrm>
          <a:off x="457200" y="1625600"/>
          <a:ext cx="8305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990600" y="745235"/>
            <a:ext cx="7620000" cy="6982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>
              <a:lnSpc>
                <a:spcPts val="1500"/>
              </a:lnSpc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  بعضی عوامل ایجاد و یا تغییر نگرش به سوی نگرش صحیح اسلامی:</a:t>
            </a:r>
          </a:p>
          <a:p>
            <a:pPr>
              <a:lnSpc>
                <a:spcPts val="1500"/>
              </a:lnSpc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AB0EADB-C701-4D16-B46A-499B8AD6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graphicEl>
                                              <a:dgm id="{CAB0EADB-C701-4D16-B46A-499B8AD6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graphicEl>
                                              <a:dgm id="{CAB0EADB-C701-4D16-B46A-499B8AD6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9ACFFFC-5063-4FD5-B21B-27821F8C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graphicEl>
                                              <a:dgm id="{B9ACFFFC-5063-4FD5-B21B-27821F8C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graphicEl>
                                              <a:dgm id="{B9ACFFFC-5063-4FD5-B21B-27821F8C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9E37F4F-DCA2-4CB5-A2F2-CE2A1558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graphicEl>
                                              <a:dgm id="{D9E37F4F-DCA2-4CB5-A2F2-CE2A1558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graphicEl>
                                              <a:dgm id="{D9E37F4F-DCA2-4CB5-A2F2-CE2A1558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BF5D0AA-B63F-47FD-9E18-F40B7184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graphicEl>
                                              <a:dgm id="{DBF5D0AA-B63F-47FD-9E18-F40B7184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graphicEl>
                                              <a:dgm id="{DBF5D0AA-B63F-47FD-9E18-F40B7184C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5767051-17A0-4E52-B93B-19362AB2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graphicEl>
                                              <a:dgm id="{95767051-17A0-4E52-B93B-19362AB2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graphicEl>
                                              <a:dgm id="{95767051-17A0-4E52-B93B-19362AB2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FB6B7C3-F926-45A5-B9FC-D636C1C8B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graphicEl>
                                              <a:dgm id="{FFB6B7C3-F926-45A5-B9FC-D636C1C8B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graphicEl>
                                              <a:dgm id="{FFB6B7C3-F926-45A5-B9FC-D636C1C8B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1C67432-62F4-4BF7-8DAE-6CC633DC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graphicEl>
                                              <a:dgm id="{E1C67432-62F4-4BF7-8DAE-6CC633DC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graphicEl>
                                              <a:dgm id="{E1C67432-62F4-4BF7-8DAE-6CC633DC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D5928E5-A798-46C1-8C11-634DA3A4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graphicEl>
                                              <a:dgm id="{7D5928E5-A798-46C1-8C11-634DA3A4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graphicEl>
                                              <a:dgm id="{7D5928E5-A798-46C1-8C11-634DA3A4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BC4D267-9AB6-4B2F-9F26-13B1769F3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graphicEl>
                                              <a:dgm id="{1BC4D267-9AB6-4B2F-9F26-13B1769F3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graphicEl>
                                              <a:dgm id="{1BC4D267-9AB6-4B2F-9F26-13B1769F3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F92A7DA-97A9-4384-B9B2-3A75CD66C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graphicEl>
                                              <a:dgm id="{4F92A7DA-97A9-4384-B9B2-3A75CD66C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graphicEl>
                                              <a:dgm id="{4F92A7DA-97A9-4384-B9B2-3A75CD66C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Dgm bld="one"/>
        </p:bldSub>
      </p:bldGraphic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0" y="3276600"/>
            <a:ext cx="8991600" cy="3352800"/>
          </a:xfrm>
          <a:prstGeom prst="leftArrow">
            <a:avLst>
              <a:gd name="adj1" fmla="val 100000"/>
              <a:gd name="adj2" fmla="val 392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3200" dirty="0" smtClean="0">
                <a:cs typeface="B Titr" pitchFamily="2" charset="-78"/>
              </a:rPr>
              <a:t>روشها</a:t>
            </a:r>
            <a:endParaRPr lang="en-US" sz="3200" dirty="0">
              <a:cs typeface="B Titr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642918"/>
            <a:ext cx="51054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6- تـربیت عـقـلانی</a:t>
            </a:r>
            <a:endParaRPr lang="fa-IR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457200" y="1565565"/>
          <a:ext cx="83058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419600" y="3394365"/>
            <a:ext cx="34290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فعالیت متربی تحت نظارت سرگروه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218710"/>
            <a:ext cx="3429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طرف مشورت قرار گرفتن متربی برای انجام امور از سوی سرگروه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5049980"/>
            <a:ext cx="3429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بیانات مقام معظم رهبری در مجموعه نکته های ناب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19600" y="5867400"/>
            <a:ext cx="3429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توصیه به تفکر قبل از عمل 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0600" y="5410200"/>
            <a:ext cx="3276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ترغیب متربی به مشورت در امور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0600" y="4572000"/>
            <a:ext cx="327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معرفی کتب مفید با این زمینه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0600" y="3733800"/>
            <a:ext cx="32766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کتب شهید مطهری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AB0EADB-C701-4D16-B46A-499B8AD6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graphicEl>
                                              <a:dgm id="{CAB0EADB-C701-4D16-B46A-499B8AD6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9ACFFFC-5063-4FD5-B21B-27821F8C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graphicEl>
                                              <a:dgm id="{B9ACFFFC-5063-4FD5-B21B-27821F8C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1"/>
      <p:bldGraphic spid="25" grpId="1">
        <p:bldSub>
          <a:bldDgm bld="one"/>
        </p:bldSub>
      </p:bldGraphic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642918"/>
            <a:ext cx="51054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7- هدایتـهای رفتـاری</a:t>
            </a:r>
            <a:endParaRPr lang="fa-IR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27" name="Diagram 26"/>
          <p:cNvGraphicFramePr/>
          <p:nvPr>
            <p:extLst/>
          </p:nvPr>
        </p:nvGraphicFramePr>
        <p:xfrm>
          <a:off x="1524000" y="1600200"/>
          <a:ext cx="640558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2695410-0196-4FBF-B607-4B6EFC87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graphicEl>
                                              <a:dgm id="{E2695410-0196-4FBF-B607-4B6EFC87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graphicEl>
                                              <a:dgm id="{E2695410-0196-4FBF-B607-4B6EFC87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6E6E11F5-038E-4E26-A3B9-4A8B9DEA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graphicEl>
                                              <a:dgm id="{6E6E11F5-038E-4E26-A3B9-4A8B9DEA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graphicEl>
                                              <a:dgm id="{6E6E11F5-038E-4E26-A3B9-4A8B9DEA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9B284CC6-5676-4C1F-9E38-F28AEFF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graphicEl>
                                              <a:dgm id="{9B284CC6-5676-4C1F-9E38-F28AEFF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graphicEl>
                                              <a:dgm id="{9B284CC6-5676-4C1F-9E38-F28AEFF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B046865-BB7A-413F-920A-2F2F997DA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graphicEl>
                                              <a:dgm id="{AB046865-BB7A-413F-920A-2F2F997DA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graphicEl>
                                              <a:dgm id="{AB046865-BB7A-413F-920A-2F2F997DA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E24FDCA-657A-4E6C-BBC7-1D01BAFD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graphicEl>
                                              <a:dgm id="{EE24FDCA-657A-4E6C-BBC7-1D01BAFD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graphicEl>
                                              <a:dgm id="{EE24FDCA-657A-4E6C-BBC7-1D01BAFD1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BA58758-5EA2-4723-968B-95AC952B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graphicEl>
                                              <a:dgm id="{7BA58758-5EA2-4723-968B-95AC952B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graphicEl>
                                              <a:dgm id="{7BA58758-5EA2-4723-968B-95AC952B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31E1A2F-744C-4F5D-8BE2-495B6221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graphicEl>
                                              <a:dgm id="{531E1A2F-744C-4F5D-8BE2-495B6221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graphicEl>
                                              <a:dgm id="{531E1A2F-744C-4F5D-8BE2-495B6221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A3C205C-AF3A-4BF9-9248-A34897237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graphicEl>
                                              <a:dgm id="{8A3C205C-AF3A-4BF9-9248-A34897237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>
                                            <p:graphicEl>
                                              <a:dgm id="{8A3C205C-AF3A-4BF9-9248-A34897237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F513068-9F18-4470-8769-F3D9F42F2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graphicEl>
                                              <a:dgm id="{FF513068-9F18-4470-8769-F3D9F42F2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graphicEl>
                                              <a:dgm id="{FF513068-9F18-4470-8769-F3D9F42F2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FA375AB-CE4A-49EC-90AA-F325E5A24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graphicEl>
                                              <a:dgm id="{0FA375AB-CE4A-49EC-90AA-F325E5A24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graphicEl>
                                              <a:dgm id="{0FA375AB-CE4A-49EC-90AA-F325E5A24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B1AD124-CF4B-48A9-B90D-4A8B46AD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graphicEl>
                                              <a:dgm id="{8B1AD124-CF4B-48A9-B90D-4A8B46AD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graphicEl>
                                              <a:dgm id="{8B1AD124-CF4B-48A9-B90D-4A8B46AD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524902B-8676-4AA8-90E1-2647F594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graphicEl>
                                              <a:dgm id="{2524902B-8676-4AA8-90E1-2647F594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graphicEl>
                                              <a:dgm id="{2524902B-8676-4AA8-90E1-2647F594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5971B4E-B761-494A-B5E3-3A44DCFB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graphicEl>
                                              <a:dgm id="{25971B4E-B761-494A-B5E3-3A44DCFB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graphicEl>
                                              <a:dgm id="{25971B4E-B761-494A-B5E3-3A44DCFB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FAF5BF9-20F2-4767-9896-91BAE92A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graphicEl>
                                              <a:dgm id="{FFAF5BF9-20F2-4767-9896-91BAE92A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graphicEl>
                                              <a:dgm id="{FFAF5BF9-20F2-4767-9896-91BAE92A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20BDA9E-357D-4BF2-B256-792DEDA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graphicEl>
                                              <a:dgm id="{A20BDA9E-357D-4BF2-B256-792DEDA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>
                                            <p:graphicEl>
                                              <a:dgm id="{A20BDA9E-357D-4BF2-B256-792DEDA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5FDA2C0-B77E-4288-B83A-68EAC14A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graphicEl>
                                              <a:dgm id="{25FDA2C0-B77E-4288-B83A-68EAC14A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>
                                            <p:graphicEl>
                                              <a:dgm id="{25FDA2C0-B77E-4288-B83A-68EAC14A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CBDCB7B-82DD-4ECA-AD58-FD0575585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>
                                            <p:graphicEl>
                                              <a:dgm id="{ECBDCB7B-82DD-4ECA-AD58-FD0575585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>
                                            <p:graphicEl>
                                              <a:dgm id="{ECBDCB7B-82DD-4ECA-AD58-FD0575585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13FADAB-EC19-4F99-A3D0-D54BD4D1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graphicEl>
                                              <a:dgm id="{213FADAB-EC19-4F99-A3D0-D54BD4D1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graphicEl>
                                              <a:dgm id="{213FADAB-EC19-4F99-A3D0-D54BD4D1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D3E7220-4891-4AA7-9FC9-2F23620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graphicEl>
                                              <a:dgm id="{8D3E7220-4891-4AA7-9FC9-2F23620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>
                                            <p:graphicEl>
                                              <a:dgm id="{8D3E7220-4891-4AA7-9FC9-2F236205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A287C58-3E7D-4625-A824-F02FB29FB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>
                                            <p:graphicEl>
                                              <a:dgm id="{FA287C58-3E7D-4625-A824-F02FB29FB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graphicEl>
                                              <a:dgm id="{FA287C58-3E7D-4625-A824-F02FB29FB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333A7593-BFB2-4A05-9DF1-978D3645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>
                                            <p:graphicEl>
                                              <a:dgm id="{333A7593-BFB2-4A05-9DF1-978D3645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>
                                            <p:graphicEl>
                                              <a:dgm id="{333A7593-BFB2-4A05-9DF1-978D3645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6215EFB-1052-466D-B46D-E2129C0E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graphicEl>
                                              <a:dgm id="{D6215EFB-1052-466D-B46D-E2129C0E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graphicEl>
                                              <a:dgm id="{D6215EFB-1052-466D-B46D-E2129C0E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EE63FCF-5888-4077-8293-72B3A8CDA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>
                                            <p:graphicEl>
                                              <a:dgm id="{AEE63FCF-5888-4077-8293-72B3A8CDA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>
                                            <p:graphicEl>
                                              <a:dgm id="{AEE63FCF-5888-4077-8293-72B3A8CDA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BB59114-E576-472D-8EED-7D8B718BC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>
                                            <p:graphicEl>
                                              <a:dgm id="{DBB59114-E576-472D-8EED-7D8B718BC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>
                                            <p:graphicEl>
                                              <a:dgm id="{DBB59114-E576-472D-8EED-7D8B718BC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2D80E2C-ABDC-429E-A1A7-5192D287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graphicEl>
                                              <a:dgm id="{D2D80E2C-ABDC-429E-A1A7-5192D287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>
                                            <p:graphicEl>
                                              <a:dgm id="{D2D80E2C-ABDC-429E-A1A7-5192D287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F2973AB1-0BEC-4E5E-8DC4-DA0630507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graphicEl>
                                              <a:dgm id="{F2973AB1-0BEC-4E5E-8DC4-DA0630507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>
                                            <p:graphicEl>
                                              <a:dgm id="{F2973AB1-0BEC-4E5E-8DC4-DA0630507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BEB8EB4-50CB-4A27-8248-59B689AF2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>
                                            <p:graphicEl>
                                              <a:dgm id="{0BEB8EB4-50CB-4A27-8248-59B689AF2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>
                                            <p:graphicEl>
                                              <a:dgm id="{0BEB8EB4-50CB-4A27-8248-59B689AF2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Graphic spid="2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42918"/>
            <a:ext cx="72390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8- محوریت یافتن تکلیف گرایی</a:t>
            </a:r>
            <a:endParaRPr lang="fa-IR" b="1" dirty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95228" y="1433474"/>
          <a:ext cx="671517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entagon 9"/>
          <p:cNvSpPr/>
          <p:nvPr/>
        </p:nvSpPr>
        <p:spPr>
          <a:xfrm flipH="1">
            <a:off x="6400800" y="2133600"/>
            <a:ext cx="2590800" cy="3786214"/>
          </a:xfrm>
          <a:prstGeom prst="homePlate">
            <a:avLst>
              <a:gd name="adj" fmla="val 3348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3200" b="1" cap="all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عرصه های</a:t>
            </a:r>
          </a:p>
          <a:p>
            <a:pPr algn="l"/>
            <a:r>
              <a:rPr lang="fa-IR" sz="3200" b="1" cap="all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تمرین </a:t>
            </a:r>
          </a:p>
          <a:p>
            <a:pPr algn="l"/>
            <a:r>
              <a:rPr lang="fa-IR" sz="3200" b="1" cap="all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و ظهور</a:t>
            </a:r>
          </a:p>
          <a:p>
            <a:pPr algn="l"/>
            <a:r>
              <a:rPr lang="fa-IR" sz="3200" b="1" cap="all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تکلیف گرایی</a:t>
            </a:r>
            <a:endParaRPr lang="en-US" sz="3200" b="1" cap="all" dirty="0" smtClean="0">
              <a:ln w="0"/>
              <a:solidFill>
                <a:schemeClr val="tx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D1716-1021-47E6-BBF6-12846CE0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C76D1716-1021-47E6-BBF6-12846CE0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C76D1716-1021-47E6-BBF6-12846CE0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E36879-5B2A-43A8-B50A-A7EF9351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0E36879-5B2A-43A8-B50A-A7EF9351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0E36879-5B2A-43A8-B50A-A7EF9351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783F62-B49F-44E7-B8DE-0D0C0C03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CD783F62-B49F-44E7-B8DE-0D0C0C03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CD783F62-B49F-44E7-B8DE-0D0C0C03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553C15-3F65-4D13-A4FB-021117984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27553C15-3F65-4D13-A4FB-021117984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27553C15-3F65-4D13-A4FB-021117984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B08C5B-3713-46B0-8235-00AF224AC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F9B08C5B-3713-46B0-8235-00AF224AC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F9B08C5B-3713-46B0-8235-00AF224AC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937F5D-EDD5-4368-9353-359D2C04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4A937F5D-EDD5-4368-9353-359D2C04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4A937F5D-EDD5-4368-9353-359D2C04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845EFE-69D8-431A-98E8-97AF4DE59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B2845EFE-69D8-431A-98E8-97AF4DE59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B2845EFE-69D8-431A-98E8-97AF4DE59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B71A14-16E2-45D9-A0D1-DF77233FB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97B71A14-16E2-45D9-A0D1-DF77233FB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97B71A14-16E2-45D9-A0D1-DF77233FB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01CA25-5DC4-445F-9E26-C9B6B8806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5B01CA25-5DC4-445F-9E26-C9B6B8806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5B01CA25-5DC4-445F-9E26-C9B6B8806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890D2F-4EAA-4E13-B5A9-93CC70AF8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74890D2F-4EAA-4E13-B5A9-93CC70AF8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74890D2F-4EAA-4E13-B5A9-93CC70AF8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4A7203-6C03-410F-AE20-14BEDA63F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564A7203-6C03-410F-AE20-14BEDA63F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564A7203-6C03-410F-AE20-14BEDA63F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DC466-81A4-4C22-8E03-4EABC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98DC466-81A4-4C22-8E03-4EABC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098DC466-81A4-4C22-8E03-4EABC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49BA6A-CAC4-4E45-905A-4098918A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8949BA6A-CAC4-4E45-905A-4098918A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8949BA6A-CAC4-4E45-905A-4098918A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48E506-392C-4AC6-8F80-3154A3B57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C48E506-392C-4AC6-8F80-3154A3B57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C48E506-392C-4AC6-8F80-3154A3B57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1232D7-7F05-41AF-BA00-8BFB7C7A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1232D7-7F05-41AF-BA00-8BFB7C7A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1232D7-7F05-41AF-BA00-8BFB7C7A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 uiExpand="1">
        <p:bldSub>
          <a:bldDgm bld="one"/>
        </p:bldSub>
      </p:bldGraphic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2918"/>
            <a:ext cx="83820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9- تقویت روحیه الگوگیری و اسوه پذیری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711404"/>
            <a:ext cx="74676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/>
              <a:t>«لقدكان لكم في رسول الله اسوة حسنة» </a:t>
            </a:r>
            <a:r>
              <a:rPr lang="fa-IR" sz="1400" b="1" dirty="0" smtClean="0"/>
              <a:t>(احزاب/21)</a:t>
            </a:r>
          </a:p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Traffic" pitchFamily="2" charset="-78"/>
              </a:rPr>
              <a:t>قطعاً براي شما رسول خدا مقتدا و اسوه زندگي است</a:t>
            </a:r>
            <a:endParaRPr lang="en-US" sz="2000" dirty="0">
              <a:cs typeface="B Traffic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14282" y="2819400"/>
          <a:ext cx="8786842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7800" y="642918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تـعریـفــ:</a:t>
            </a:r>
            <a:endParaRPr lang="en-US" sz="5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Titr TG F" pitchFamily="2" charset="-78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4696685" y="3713020"/>
          <a:ext cx="41148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429485" y="3713020"/>
          <a:ext cx="41148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52400" y="3124200"/>
            <a:ext cx="8839200" cy="609600"/>
          </a:xfrm>
          <a:prstGeom prst="roundRect">
            <a:avLst>
              <a:gd name="adj" fmla="val 52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raffic" pitchFamily="2" charset="-78"/>
              </a:rPr>
              <a:t>نکات مستتر در تعریف:</a:t>
            </a:r>
            <a:endParaRPr lang="fa-IR" sz="2400" dirty="0">
              <a:latin typeface="Verdana" pitchFamily="34" charset="0"/>
              <a:cs typeface="B Traffic" pitchFamily="2" charset="-7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1752600"/>
            <a:ext cx="8839200" cy="1447800"/>
          </a:xfrm>
          <a:prstGeom prst="roundRect">
            <a:avLst>
              <a:gd name="adj" fmla="val 52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cs typeface="B Traffic" pitchFamily="2" charset="-78"/>
              </a:rPr>
              <a:t>شناسایی، شکوفایی و تربیت متعادل، منظم و تدريجي استعدادها </a:t>
            </a:r>
          </a:p>
          <a:p>
            <a:pPr algn="ctr" eaLnBrk="0" hangingPunct="0">
              <a:lnSpc>
                <a:spcPct val="150000"/>
              </a:lnSpc>
            </a:pP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cs typeface="B Traffic" pitchFamily="2" charset="-78"/>
              </a:rPr>
              <a:t>مطابق با اصول و مباني تربیت اسلامی</a:t>
            </a:r>
            <a:endParaRPr lang="fa-IR" sz="2800" b="1" dirty="0">
              <a:latin typeface="Verdana" pitchFamily="34" charset="0"/>
              <a:cs typeface="B Traffic" pitchFamily="2" charset="-78"/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graphicEl>
                                              <a:dgm id="{21D7D454-4876-4FB0-90EB-A8552D9A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dgm id="{63640101-95C3-443A-9590-A849E931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dgm id="{740D8931-CDE9-41D9-86EB-6830E22E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graphicEl>
                                              <a:dgm id="{A3AA0F2D-826A-41A7-8036-6B4744C3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graphicEl>
                                              <a:dgm id="{CAF9E4C1-7FAE-4D9D-ADB0-A236C472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graphicEl>
                                              <a:dgm id="{70E6A174-8A5C-4237-97AE-1FF5392B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 uiExpand="1">
        <p:bldSub>
          <a:bldDgm bld="one"/>
        </p:bldSub>
      </p:bldGraphic>
      <p:bldGraphic spid="14" grpId="0" uiExpand="1">
        <p:bldSub>
          <a:bldDgm bld="one"/>
        </p:bldSub>
      </p:bldGraphic>
      <p:bldP spid="12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2918"/>
            <a:ext cx="8534400" cy="857256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10- تقویت و توسعه روحیه مطالعه و تحقیق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" y="1758944"/>
          <a:ext cx="8691602" cy="479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2FC921-0C63-4C76-B6AE-2CE419BB8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212FC921-0C63-4C76-B6AE-2CE419BB8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DACEE6-31B1-41F6-85EE-53D4C843C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EEDACEE6-31B1-41F6-85EE-53D4C843C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6FF26C-815C-4A9C-9523-E2A94F2F2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FA6FF26C-815C-4A9C-9523-E2A94F2F2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73F956-60F7-4F2D-BCB3-586A26F3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473F956-60F7-4F2D-BCB3-586A26F34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8710C9-1092-470F-86F9-792A76C2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C8710C9-1092-470F-86F9-792A76C2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5DEAE4-4A58-4F38-8425-746CB53B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9D5DEAE4-4A58-4F38-8425-746CB53BD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A704A6-98AB-44D9-95A7-CF88835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F6A704A6-98AB-44D9-95A7-CF888355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C9E690-0ACF-408A-B472-6B585BD0B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F7C9E690-0ACF-408A-B472-6B585BD0B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29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11- رشد ایمان و معنویت 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42872" y="3124200"/>
          <a:ext cx="8572528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582341"/>
            <a:ext cx="8458200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cs typeface="B Traffic" pitchFamily="2" charset="-78"/>
              </a:rPr>
              <a:t>پیامبر اسلام در خصوص ارزش ایمان خطاب به ابوذر می فرمایند: 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cs typeface="B Traffic" pitchFamily="2" charset="-78"/>
              </a:rPr>
              <a:t>«ای ابوذر، هیچ چیز در نزد خداوند، محبوب تر از ایمان به او و خودداری از آنچه نهی می كند، نیست».</a:t>
            </a:r>
            <a:r>
              <a:rPr lang="fa-IR" sz="1600" dirty="0" smtClean="0">
                <a:cs typeface="B Traffic" pitchFamily="2" charset="-78"/>
              </a:rPr>
              <a:t>- شیخ طوسی، امالی، ص 531، ح 1162.</a:t>
            </a:r>
            <a:endParaRPr lang="en-US" sz="1600" dirty="0">
              <a:cs typeface="B Traffic" pitchFamily="2" charset="-78"/>
            </a:endParaRP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12- تـقویت حس مسئولیت پذیری     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396623"/>
            <a:ext cx="8458200" cy="9771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raffic" pitchFamily="2" charset="-78"/>
              </a:rPr>
              <a:t>مفسرین در تفسیر آیه </a:t>
            </a:r>
            <a:r>
              <a:rPr lang="fa-IR" sz="2000" dirty="0" smtClean="0"/>
              <a:t>«اِنّا عَرَضنا الاَمانَةَ عَلَی السَّماوَاتِ وَالاَرضِ وَ الجِبالِ فَاَبَینَ اَن یَحمِلنَها وَ اَشفَقنَ مِنهَا وحَمَلَهَا الاِنسَانُ اِنَّهُ کانَ ظَلُوماً جَهُولاً» </a:t>
            </a:r>
            <a:r>
              <a:rPr lang="fa-IR" sz="2000" b="1" dirty="0" smtClean="0">
                <a:cs typeface="B Traffic" pitchFamily="2" charset="-78"/>
              </a:rPr>
              <a:t>امانت را به مسئولیت تعبیر نموده اند .</a:t>
            </a:r>
            <a:endParaRPr lang="en-US" sz="1600" b="1" dirty="0"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2590800"/>
            <a:ext cx="4876800" cy="4191000"/>
          </a:xfrm>
          <a:prstGeom prst="roundRect">
            <a:avLst>
              <a:gd name="adj" fmla="val 6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fa-IR" sz="2800" dirty="0" smtClean="0">
                <a:cs typeface="B Titr" pitchFamily="2" charset="-78"/>
              </a:rPr>
              <a:t>مسئولیت پذیری در قبال: 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114800" y="2667000"/>
          <a:ext cx="449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52400" y="2514600"/>
          <a:ext cx="396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Diagram 13"/>
          <p:cNvGraphicFramePr/>
          <p:nvPr>
            <p:extLst/>
          </p:nvPr>
        </p:nvGraphicFramePr>
        <p:xfrm>
          <a:off x="-152400" y="2869842"/>
          <a:ext cx="3895756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8BA15D-3CC2-4AE6-9558-53FB24381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B38BA15D-3CC2-4AE6-9558-53FB24381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EBFC36-4293-4491-9379-492599133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20EBFC36-4293-4491-9379-492599133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A4243B-2950-4976-BDFC-86F396442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F4A4243B-2950-4976-BDFC-86F396442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FD123D8-597A-4736-B920-5B2B4FA29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CFD123D8-597A-4736-B920-5B2B4FA29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21AFE0-B175-4FDE-928E-DAC1CE8A1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8421AFE0-B175-4FDE-928E-DAC1CE8A1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5DA16A-CF15-4C0F-9166-D3745F1C5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EB5DA16A-CF15-4C0F-9166-D3745F1C5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4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 animBg="1"/>
      <p:bldP spid="11" grpId="0" animBg="1"/>
      <p:bldGraphic spid="10" grpId="0" uiExpand="1">
        <p:bldSub>
          <a:bldDgm bld="one"/>
        </p:bldSub>
      </p:bldGraphic>
      <p:bldGraphic spid="13" grpId="0">
        <p:bldAsOne/>
      </p:bldGraphic>
      <p:bldGraphic spid="14" grpI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905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13- تـقـویت معـرفت دیـنی 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428596" y="1752600"/>
          <a:ext cx="818200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34A8099-73A7-4C0B-827B-9AB4CFFBE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934A8099-73A7-4C0B-827B-9AB4CFFBE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F83CEAA-35F0-4327-82C7-2EBA454D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BF83CEAA-35F0-4327-82C7-2EBA454D4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97B571-8FA5-46AB-8CFC-1264D99DC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1F97B571-8FA5-46AB-8CFC-1264D99DC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2F220F-28C5-48B0-B8A2-56997ABB1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172F220F-28C5-48B0-B8A2-56997ABB1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DAE03A-6F11-4857-8B16-3F835930F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B2DAE03A-6F11-4857-8B16-3F835930F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4639E3F-8164-4FEE-AA1E-8C5BBB92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74639E3F-8164-4FEE-AA1E-8C5BBB921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35C254-F12A-468C-935A-78880CBD5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A435C254-F12A-468C-935A-78880CBD5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585A6E-9F8D-469C-9974-5E765871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60585A6E-9F8D-469C-9974-5E765871B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2F29F9-77EF-4D80-AC1A-C5B71701A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362F29F9-77EF-4D80-AC1A-C5B71701A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F2ABB9-69DD-445D-98E4-FECD93455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graphicEl>
                                              <a:dgm id="{F1F2ABB9-69DD-445D-98E4-FECD93455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224DC5-0583-4FA7-923B-AA11C0462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graphicEl>
                                              <a:dgm id="{21224DC5-0583-4FA7-923B-AA11C0462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D19B5F-BB00-43C4-BD18-C8C5094E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1ED19B5F-BB00-43C4-BD18-C8C5094E8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905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14- بصیرت و بینش سیاسی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6764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F2EC24-3BD5-4C89-88CB-81F1FCED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10F2EC24-3BD5-4C89-88CB-81F1FCED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0F2EC24-3BD5-4C89-88CB-81F1FCED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587BFE-C4FC-4FA8-B884-B307E36A3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2E587BFE-C4FC-4FA8-B884-B307E36A3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E587BFE-C4FC-4FA8-B884-B307E36A3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3B4F3-F4FF-4546-8962-45B12D5AE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C53B4F3-F4FF-4546-8962-45B12D5AE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2C53B4F3-F4FF-4546-8962-45B12D5AE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2E972F-31FC-41C2-BA9E-ACC693DAA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22E972F-31FC-41C2-BA9E-ACC693DAA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22E972F-31FC-41C2-BA9E-ACC693DAA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4600A-CF9B-40DB-8970-332332DC7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614600A-CF9B-40DB-8970-332332DC7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4614600A-CF9B-40DB-8970-332332DC7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5D4FD8-B531-4AAA-A1EF-43A082AC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E5D4FD8-B531-4AAA-A1EF-43A082AC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E5D4FD8-B531-4AAA-A1EF-43A082AC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7FA83-6F76-4679-A476-7963AD758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F817FA83-6F76-4679-A476-7963AD758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F817FA83-6F76-4679-A476-7963AD758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C92F65-8866-4A68-B04A-A80F60653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1C92F65-8866-4A68-B04A-A80F60653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1C92F65-8866-4A68-B04A-A80F60653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D177FC-BE64-4065-B98D-DC6EC4CED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A8D177FC-BE64-4065-B98D-DC6EC4CED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A8D177FC-BE64-4065-B98D-DC6EC4CED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905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15- آیـنده نـگری در انتـخاب مسیـر 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938" y="1563469"/>
            <a:ext cx="77170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cs typeface="B Arabic Style" pitchFamily="2" charset="-78"/>
              </a:rPr>
              <a:t>امیرالمومنین(ع):</a:t>
            </a:r>
            <a:r>
              <a:rPr lang="fa-IR" sz="3600" b="1" dirty="0" smtClean="0">
                <a:cs typeface="B Arabic Style" pitchFamily="2" charset="-78"/>
              </a:rPr>
              <a:t> الحزم، النظر فی العواقب ومشاورة ذوی العقول</a:t>
            </a:r>
            <a:endParaRPr lang="en-US" sz="3600" dirty="0">
              <a:cs typeface="B Arabic Style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405" y="2514600"/>
            <a:ext cx="769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b="1" dirty="0" smtClean="0">
                <a:cs typeface="B Traffic" pitchFamily="2" charset="-78"/>
              </a:rPr>
              <a:t>معیارها و ملاک های لازم برای انتخاب مسیر آینده که می بایست مورد توجه اعضای گروه قرار داده شوند:</a:t>
            </a:r>
            <a:endParaRPr lang="en-US" dirty="0">
              <a:cs typeface="B Traffic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-152400" y="2947116"/>
          <a:ext cx="8572560" cy="383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2C778C-2600-4C1F-98AE-281C6F40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10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DA591B-1643-4B16-A172-555DD1CB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10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18EC6A-F4E0-4534-ABCB-FB8A8387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10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A8614-4763-4DE9-92CB-7DC260905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0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72A411-5909-4893-8B1F-F9EA4242D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10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680B23-E487-4A44-A010-BA520BDC1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0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A8D4AB-AB0A-4E71-A658-748897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0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4BE59A-6859-4B41-B12E-FBF823BB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10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DF907D-674A-4BA7-9C00-7AA3F825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10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DA862E-4E55-43A4-88C3-F7B3DF1C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10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2E9725-1015-4849-8431-09E9DDFAD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10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3B0079-3D1D-4CA9-A187-5AC22538C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10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958B57-7115-404D-9CBE-F4CAE6F57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10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38450B-D28A-4E93-86BC-34304460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0" decel="100000" fill="hold"/>
                                        <p:tgtEl>
                                          <p:spTgt spid="10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5BEE42-74E3-4DEC-A50F-233EE7DBF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0" decel="100000" fill="hold"/>
                                        <p:tgtEl>
                                          <p:spTgt spid="10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7F1D79-01AE-4E9D-8D25-939262A9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0" decel="100000" fill="hold"/>
                                        <p:tgtEl>
                                          <p:spTgt spid="10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2C4895-A6CD-400F-8B8C-B7B9A8E6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7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0" decel="100000" fill="hold"/>
                                        <p:tgtEl>
                                          <p:spTgt spid="10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0EE775-A736-43D8-9E6A-D0A69BBB8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0" decel="100000" fill="hold"/>
                                        <p:tgtEl>
                                          <p:spTgt spid="10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6CD39-4E8A-4426-ABA5-4C1B378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7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0" decel="100000" fill="hold"/>
                                        <p:tgtEl>
                                          <p:spTgt spid="10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F1E972-6C47-4E21-8D8E-88B0AE8E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7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50" decel="100000" fill="hold"/>
                                        <p:tgtEl>
                                          <p:spTgt spid="10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0D243-F22D-403A-9E03-85EB7829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7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0" decel="100000" fill="hold"/>
                                        <p:tgtEl>
                                          <p:spTgt spid="10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E427FF-3EEC-4C15-BD64-AB332E57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50" decel="100000" fill="hold"/>
                                        <p:tgtEl>
                                          <p:spTgt spid="10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CAC97E-BE0F-457A-B975-D350DC24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0" decel="100000" fill="hold"/>
                                        <p:tgtEl>
                                          <p:spTgt spid="10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B26030-DD6D-4160-80E8-1C89D9FC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7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E4096E-100C-4168-9509-7CB2A1478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">
                                            <p:graphicEl>
                                              <a:dgm id="{F2E4096E-100C-4168-9509-7CB2A1478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">
                                            <p:graphicEl>
                                              <a:dgm id="{F2E4096E-100C-4168-9509-7CB2A1478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0" decel="100000" fill="hold"/>
                                        <p:tgtEl>
                                          <p:spTgt spid="10">
                                            <p:graphicEl>
                                              <a:dgm id="{F2E4096E-100C-4168-9509-7CB2A1478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E4096E-100C-4168-9509-7CB2A1478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2AA7CE-63D4-4344-A41B-0410CB9C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">
                                            <p:graphicEl>
                                              <a:dgm id="{862AA7CE-63D4-4344-A41B-0410CB9CA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">
                                            <p:graphicEl>
                                              <a:dgm id="{862AA7CE-63D4-4344-A41B-0410CB9C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0" decel="100000" fill="hold"/>
                                        <p:tgtEl>
                                          <p:spTgt spid="10">
                                            <p:graphicEl>
                                              <a:dgm id="{862AA7CE-63D4-4344-A41B-0410CB9C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2AA7CE-63D4-4344-A41B-0410CB9C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98F013-E521-4C32-87FD-096314AAF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">
                                            <p:graphicEl>
                                              <a:dgm id="{9898F013-E521-4C32-87FD-096314AAF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">
                                            <p:graphicEl>
                                              <a:dgm id="{9898F013-E521-4C32-87FD-096314AAF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50" decel="100000" fill="hold"/>
                                        <p:tgtEl>
                                          <p:spTgt spid="10">
                                            <p:graphicEl>
                                              <a:dgm id="{9898F013-E521-4C32-87FD-096314AAF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98F013-E521-4C32-87FD-096314AAF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Graphic spid="10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67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16- ایـجاد و ارتـقا نـگاه عبـرت آموز 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3" y="1600200"/>
            <a:ext cx="3841180" cy="5212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endParaRPr lang="fa-IR" sz="2400" dirty="0" smtClean="0">
              <a:cs typeface="B Traffic" pitchFamily="2" charset="-78"/>
            </a:endParaRPr>
          </a:p>
          <a:p>
            <a:pPr>
              <a:lnSpc>
                <a:spcPts val="1500"/>
              </a:lnSpc>
            </a:pPr>
            <a:r>
              <a:rPr lang="fa-IR" sz="2400" dirty="0" smtClean="0">
                <a:cs typeface="B Traffic" pitchFamily="2" charset="-78"/>
              </a:rPr>
              <a:t>علی(ع):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ما أکثر العبر و أقلّ الإعتبار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895600" y="1295400"/>
          <a:ext cx="59436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67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17- شناخت، تدبر و عمل به قرآن کریم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589782"/>
            <a:ext cx="2743200" cy="4939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Arabic Style" pitchFamily="2" charset="-78"/>
              </a:rPr>
              <a:t>امام صادق(ع) :</a:t>
            </a:r>
            <a:r>
              <a:rPr lang="fa-IR" sz="3200" dirty="0" smtClean="0">
                <a:cs typeface="B Arabic Style" pitchFamily="2" charset="-78"/>
              </a:rPr>
              <a:t> </a:t>
            </a:r>
            <a:endParaRPr lang="en-US" sz="3200" dirty="0" smtClean="0">
              <a:cs typeface="B Arabic Style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Arabic Style" pitchFamily="2" charset="-78"/>
              </a:rPr>
              <a:t>كتاب اللّه علی أربعة: العبارة للعوام، الاشارة للخواص، اللطائف للأولیاء، والحقائق للأنبیاء. </a:t>
            </a:r>
            <a:r>
              <a:rPr lang="fa-IR" dirty="0" smtClean="0">
                <a:cs typeface="B Arabic Style" pitchFamily="2" charset="-78"/>
              </a:rPr>
              <a:t>(بحارالأنوار، ج78، ص278) </a:t>
            </a:r>
            <a:endParaRPr lang="en-US" dirty="0">
              <a:cs typeface="B Arabic Style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85720" y="1295384"/>
          <a:ext cx="565788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3" y="1600200"/>
            <a:ext cx="3276600" cy="510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راهکارها:</a:t>
            </a: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  <a:p>
            <a:pPr algn="ctr"/>
            <a:endParaRPr lang="fa-IR" sz="3200" dirty="0" smtClean="0">
              <a:cs typeface="B Titr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67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18- انس با</a:t>
            </a:r>
            <a:r>
              <a:rPr lang="en-US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 </a:t>
            </a:r>
            <a:r>
              <a:rPr lang="fa-IR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دعا،</a:t>
            </a:r>
            <a:r>
              <a:rPr lang="en-US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 </a:t>
            </a:r>
            <a:r>
              <a:rPr lang="fa-IR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شنـاخت، تمسک و توسل به اهل</a:t>
            </a:r>
            <a:r>
              <a:rPr lang="en-US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 </a:t>
            </a:r>
            <a:r>
              <a:rPr lang="fa-IR" sz="36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بیت</a:t>
            </a:r>
            <a:r>
              <a:rPr lang="fa-IR" sz="2000" b="1" spc="-1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(ع) </a:t>
            </a:r>
            <a:endParaRPr lang="en-US" sz="2000" b="1" spc="-150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352800" y="2184042"/>
          <a:ext cx="5638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3365679" y="1600200"/>
            <a:ext cx="5638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دسـت آوردهـای دعـا: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52400" y="2057400"/>
          <a:ext cx="304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1C482-C886-4B1A-B4E0-2753B105C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9071C482-C886-4B1A-B4E0-2753B105C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9071C482-C886-4B1A-B4E0-2753B105C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D5230-D198-4C28-B86A-8188ED08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9A6D5230-D198-4C28-B86A-8188ED08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9A6D5230-D198-4C28-B86A-8188ED085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C9DD9F-FF2A-4E46-AB2B-005A04A83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5C9DD9F-FF2A-4E46-AB2B-005A04A83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5C9DD9F-FF2A-4E46-AB2B-005A04A83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531AA8-AE67-4D2B-BE5A-3D5AE31ED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7531AA8-AE67-4D2B-BE5A-3D5AE31ED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7531AA8-AE67-4D2B-BE5A-3D5AE31ED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5D6FD-6717-40A6-8530-B0615E8B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76A5D6FD-6717-40A6-8530-B0615E8B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76A5D6FD-6717-40A6-8530-B0615E8B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9273AA-3AB0-41C3-9226-FF7A54E1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E29273AA-3AB0-41C3-9226-FF7A54E1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29273AA-3AB0-41C3-9226-FF7A54E1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D6C4FF-4159-4BC7-B300-25B7F634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E5D6C4FF-4159-4BC7-B300-25B7F634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E5D6C4FF-4159-4BC7-B300-25B7F634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70A654-1FEE-4421-89FA-6026EF4E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C370A654-1FEE-4421-89FA-6026EF4E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C370A654-1FEE-4421-89FA-6026EF4E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9843A2-1118-4027-8F92-930905BBD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759843A2-1118-4027-8F92-930905BBD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59843A2-1118-4027-8F92-930905BBD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5DA335-596C-4CBB-AC31-401C72C7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8F5DA335-596C-4CBB-AC31-401C72C7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8F5DA335-596C-4CBB-AC31-401C72C75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65300-B84C-4F33-9655-A28563365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CDB65300-B84C-4F33-9655-A28563365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DB65300-B84C-4F33-9655-A28563365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DB4892-2856-40E9-A502-F14F1D318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3BDB4892-2856-40E9-A502-F14F1D318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3BDB4892-2856-40E9-A502-F14F1D318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E2874-253A-4588-9499-0D047DF5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D9AE2874-253A-4588-9499-0D047DF5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D9AE2874-253A-4588-9499-0D047DF5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270BA0-9B58-4CBB-AD29-BBD52257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DF270BA0-9B58-4CBB-AD29-BBD52257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DF270BA0-9B58-4CBB-AD29-BBD52257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D7007E5-C980-46E8-BA74-1A0A2D674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>
                                            <p:graphicEl>
                                              <a:dgm id="{ED7007E5-C980-46E8-BA74-1A0A2D674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04B96B-6161-4A77-B4DD-91996B4D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7704B96B-6161-4A77-B4DD-91996B4D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4A7EDF8-1390-42EE-8F4E-797135B8C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">
                                            <p:graphicEl>
                                              <a:dgm id="{F4A7EDF8-1390-42EE-8F4E-797135B8C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FB31D5-128E-4B67-B729-7AD6AC80F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>
                                            <p:graphicEl>
                                              <a:dgm id="{79FB31D5-128E-4B67-B729-7AD6AC80F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84284F-F38D-4F11-806F-129A1D926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9084284F-F38D-4F11-806F-129A1D926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A41D82C-2338-434A-9A51-79DA9973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>
                                            <p:graphicEl>
                                              <a:dgm id="{0A41D82C-2338-434A-9A51-79DA99731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7062CA-9DE0-4741-B634-6F58F17DE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">
                                            <p:graphicEl>
                                              <a:dgm id="{027062CA-9DE0-4741-B634-6F58F17DE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Graphic spid="7" grpId="0" uiExpand="1">
        <p:bldSub>
          <a:bldDgm bld="one"/>
        </p:bldSub>
      </p:bldGraphic>
      <p:bldP spid="6" grpId="0" animBg="1"/>
      <p:bldGraphic spid="1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67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19- تـقید و تـعبد بـه احـکام شـرعی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8600" y="16002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EE7E5-2514-41BD-9377-DFB672F9D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08AEE7E5-2514-41BD-9377-DFB672F9D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8AEE7E5-2514-41BD-9377-DFB672F9D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608089-8F99-4621-9439-EC0823A5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DC608089-8F99-4621-9439-EC0823A5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DC608089-8F99-4621-9439-EC0823A59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6A2433-4F07-440E-B0FD-93298F62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C46A2433-4F07-440E-B0FD-93298F62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46A2433-4F07-440E-B0FD-93298F62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36C534-0B32-418A-9DCF-19D8539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3A36C534-0B32-418A-9DCF-19D8539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A36C534-0B32-418A-9DCF-19D8539D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E2491B-0725-45E9-8427-BE461193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DBE2491B-0725-45E9-8427-BE461193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DBE2491B-0725-45E9-8427-BE461193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4E15EC-8368-400F-92A7-A8AF609E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F14E15EC-8368-400F-92A7-A8AF609E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F14E15EC-8368-400F-92A7-A8AF609E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42F9AD-C2C6-4EA2-87C0-71FA5067B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4942F9AD-C2C6-4EA2-87C0-71FA5067B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4942F9AD-C2C6-4EA2-87C0-71FA5067B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0D8A52-88C0-472D-9552-584325F9D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760D8A52-88C0-472D-9552-584325F9D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760D8A52-88C0-472D-9552-584325F9D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60158-FDDA-4669-B152-2C3802D4C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3BF60158-FDDA-4669-B152-2C3802D4C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3BF60158-FDDA-4669-B152-2C3802D4C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48FEFF-50EC-4FDF-B578-0671E15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4448FEFF-50EC-4FDF-B578-0671E15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4448FEFF-50EC-4FDF-B578-0671E15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3810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اهداف :</a:t>
            </a:r>
            <a:endParaRPr lang="en-US" sz="5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Titr TG F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2192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B59A2A-7A74-4E29-8574-798CE6DC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FFB59A2A-7A74-4E29-8574-798CE6DC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FFB59A2A-7A74-4E29-8574-798CE6DC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F0D038-116F-45C3-9439-4FD45D2AE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89F0D038-116F-45C3-9439-4FD45D2AE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89F0D038-116F-45C3-9439-4FD45D2AE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A96C40-8218-4A28-B7ED-DEEB53C70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C5A96C40-8218-4A28-B7ED-DEEB53C70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C5A96C40-8218-4A28-B7ED-DEEB53C70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F700E6-9EE9-4001-82AB-C6DF9186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3F700E6-9EE9-4001-82AB-C6DF9186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E3F700E6-9EE9-4001-82AB-C6DF9186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F71AA7-04FF-465F-BBBA-66E6C6BD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0BF71AA7-04FF-465F-BBBA-66E6C6BD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0BF71AA7-04FF-465F-BBBA-66E6C6BD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5FC8FC-A280-45E9-A690-06481690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2C5FC8FC-A280-45E9-A690-06481690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2C5FC8FC-A280-45E9-A690-06481690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3B72F2-E165-476C-8B1C-F6FD777D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103B72F2-E165-476C-8B1C-F6FD777D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103B72F2-E165-476C-8B1C-F6FD777D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73343-6BA3-427B-982E-58FB5BE7D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59A73343-6BA3-427B-982E-58FB5BE7D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59A73343-6BA3-427B-982E-58FB5BE7D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4C938-E707-416B-834B-5D03EB2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A114C938-E707-416B-834B-5D03EB2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graphicEl>
                                              <a:dgm id="{A114C938-E707-416B-834B-5D03EB2D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EDAD9B-44BD-46BE-847C-EBD89343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DEEDAD9B-44BD-46BE-847C-EBD89343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DEEDAD9B-44BD-46BE-847C-EBD89343B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8A4020-EA3B-428D-8ECD-CD3B43F54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168A4020-EA3B-428D-8ECD-CD3B43F54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168A4020-EA3B-428D-8ECD-CD3B43F54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EB1BF9-A92E-4FAA-99AF-3910836E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graphicEl>
                                              <a:dgm id="{42EB1BF9-A92E-4FAA-99AF-3910836E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42EB1BF9-A92E-4FAA-99AF-3910836E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74CBC4-9C06-49CA-B856-94F773E0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graphicEl>
                                              <a:dgm id="{6974CBC4-9C06-49CA-B856-94F773E0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974CBC4-9C06-49CA-B856-94F773E0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AAE2BD-F398-479C-ABF7-306679A2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graphicEl>
                                              <a:dgm id="{04AAE2BD-F398-479C-ABF7-306679A2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04AAE2BD-F398-479C-ABF7-306679A2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B7FA74-8818-479F-8BB9-B7FCC300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graphicEl>
                                              <a:dgm id="{D4B7FA74-8818-479F-8BB9-B7FCC300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graphicEl>
                                              <a:dgm id="{D4B7FA74-8818-479F-8BB9-B7FCC300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BA923E-7E4B-43DC-9094-A181D4A6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ADBA923E-7E4B-43DC-9094-A181D4A6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ADBA923E-7E4B-43DC-9094-A181D4A6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72D5FB-FF6D-43F9-B9EA-7F1618C3A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>
                                            <p:graphicEl>
                                              <a:dgm id="{3472D5FB-FF6D-43F9-B9EA-7F1618C3A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graphicEl>
                                              <a:dgm id="{3472D5FB-FF6D-43F9-B9EA-7F1618C3A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A06FEA-6C72-4559-81E0-2B7E16FB4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D5A06FEA-6C72-4559-81E0-2B7E16FB4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graphicEl>
                                              <a:dgm id="{D5A06FEA-6C72-4559-81E0-2B7E16FB4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11" grpId="0" uiExpan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566718"/>
            <a:ext cx="4724400" cy="11096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مـوانـع رشــد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6002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B13D3C-7F35-4FBF-86A2-0C35E3D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8B13D3C-7F35-4FBF-86A2-0C35E3D21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49554-AFC0-4445-963B-F03D5F94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6249554-AFC0-4445-963B-F03D5F94F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624F65-FCD4-444B-97AA-2E0B8EE8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11624F65-FCD4-444B-97AA-2E0B8EE87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FEEE29-BDA9-4931-8539-7B5FF390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CAFEEE29-BDA9-4931-8539-7B5FF390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2E2F9C-99B1-4996-BB28-A4A4B511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F2E2F9C-99B1-4996-BB28-A4A4B511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3206C-DF81-4C19-89EC-AEA821F7E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D263206C-DF81-4C19-89EC-AEA821F7E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209257-5527-4692-B8B2-1673E424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D2209257-5527-4692-B8B2-1673E4243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6878E5-4103-4E31-AB38-8E43401A7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C36878E5-4103-4E31-AB38-8E43401A7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6162FF-832C-4C2F-BF1A-9E9B52E4E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426162FF-832C-4C2F-BF1A-9E9B52E4E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689D69-250F-4C48-8CD6-EE67048F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DD689D69-250F-4C48-8CD6-EE67048F1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3E8F1A-0FCE-432C-A859-9A9BF5245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933E8F1A-0FCE-432C-A859-9A9BF5245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237F07-33DA-4501-A137-BC0E24C6A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FC237F07-33DA-4501-A137-BC0E24C6A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6718"/>
            <a:ext cx="8534400" cy="957282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B Titr TG F" pitchFamily="2" charset="-78"/>
              </a:rPr>
              <a:t>راه کار رفع موانع رشد:</a:t>
            </a:r>
            <a:endParaRPr lang="en-US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B Titr TG F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397000"/>
          <a:ext cx="8458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8422A-8AE6-456B-B0F5-E1E2E5F7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3618422A-8AE6-456B-B0F5-E1E2E5F7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618422A-8AE6-456B-B0F5-E1E2E5F75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427A06-5260-4D70-A0D5-75235E035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0427A06-5260-4D70-A0D5-75235E035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0427A06-5260-4D70-A0D5-75235E035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F15DCE-67FA-474A-8922-D41D711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35F15DCE-67FA-474A-8922-D41D711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35F15DCE-67FA-474A-8922-D41D711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35948-7F7A-41FE-B7A1-3D7D7513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935948-7F7A-41FE-B7A1-3D7D7513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8935948-7F7A-41FE-B7A1-3D7D75135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708EC3-8A52-40C0-9BA2-4F1A25F43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5C708EC3-8A52-40C0-9BA2-4F1A25F43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C708EC3-8A52-40C0-9BA2-4F1A25F43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934200" y="609600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فواید</a:t>
            </a:r>
            <a:endParaRPr lang="en-US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Titr TG F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28600" y="1752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3474A7-BDAC-4057-8D36-A124B433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3A3474A7-BDAC-4057-8D36-A124B433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3A3474A7-BDAC-4057-8D36-A124B433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5B5048-257F-4E22-8E34-4EE8D6E8E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2D5B5048-257F-4E22-8E34-4EE8D6E8E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2D5B5048-257F-4E22-8E34-4EE8D6E8E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F8C4AB-993B-43CB-9F66-BA81F85A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0EF8C4AB-993B-43CB-9F66-BA81F85A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0EF8C4AB-993B-43CB-9F66-BA81F85A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3EE0E7-D708-4096-8818-67290868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703EE0E7-D708-4096-8818-67290868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703EE0E7-D708-4096-8818-67290868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B78EA-6D88-4A5E-B447-1E4306E0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F31B78EA-6D88-4A5E-B447-1E4306E0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F31B78EA-6D88-4A5E-B447-1E4306E0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8F3A5F-0E7A-43EC-BECF-E8147FFB0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E18F3A5F-0E7A-43EC-BECF-E8147FFB0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18F3A5F-0E7A-43EC-BECF-E8147FFB0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505200" y="762000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مراحل فرآیند رشد:</a:t>
            </a:r>
            <a:endParaRPr lang="en-US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Titr TG F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905000"/>
          <a:ext cx="5791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EC4817-A7E0-4A60-8130-54DD24E14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E3EC4817-A7E0-4A60-8130-54DD24E14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2057400" y="838200"/>
          <a:ext cx="5486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65180-CFA3-43CF-A394-23C7A06C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68565180-CFA3-43CF-A394-23C7A06C2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05D4B9-C87C-47C2-8796-D7BF4ED5D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7305D4B9-C87C-47C2-8796-D7BF4ED5D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7221EF-8734-491D-9037-3CBAE6D5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647221EF-8734-491D-9037-3CBAE6D5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066800" y="838200"/>
          <a:ext cx="7086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90F5891-E283-4061-9C1B-2355F4656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9C1D3-9005-4671-81D8-A210B0657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D759C1D3-9005-4671-81D8-A210B0657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AD70BFA9-19BE-4E31-B9F0-E8BF1F771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FCC03CE7-8FA6-48FF-B0D3-C55D8ECF7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EFB0615-A25B-4860-A3BC-54622B411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78AD0EC3-9E0D-4662-81BC-6348DFE0D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19F97B-72ED-44EB-8B60-C40DF1F0A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1419F97B-72ED-44EB-8B60-C40DF1F0A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ltGray">
          <a:xfrm rot="10800000" flipV="1">
            <a:off x="285720" y="1600200"/>
            <a:ext cx="8651896" cy="4495800"/>
          </a:xfrm>
          <a:prstGeom prst="rightArrow">
            <a:avLst>
              <a:gd name="adj1" fmla="val 79306"/>
              <a:gd name="adj2" fmla="val 31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 TG E" pitchFamily="2" charset="-78"/>
              </a:rPr>
              <a:t>الف) </a:t>
            </a:r>
          </a:p>
          <a:p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 TG E" pitchFamily="2" charset="-78"/>
              </a:rPr>
              <a:t>مخاطب شنـاسی </a:t>
            </a:r>
          </a:p>
          <a:p>
            <a:r>
              <a:rPr lang="fa-IR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 TG E" pitchFamily="2" charset="-78"/>
              </a:rPr>
              <a:t>تـــربــیـتـی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cs typeface="B Titr TG E" pitchFamily="2" charset="-78"/>
            </a:endParaRPr>
          </a:p>
          <a:p>
            <a:endParaRPr lang="fa-IR" sz="28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1571604" y="2214562"/>
            <a:ext cx="4905396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مطالعه کتب تربیتی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blackWhite">
          <a:xfrm>
            <a:off x="1571604" y="3357562"/>
            <a:ext cx="4905396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شرکت در کلاس ها و دوره های تربیتی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1571604" y="4500562"/>
            <a:ext cx="4905396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استفاده از تجربیات دیگران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762000"/>
            <a:ext cx="821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4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1- شنـاسایی استـعدادها </a:t>
            </a:r>
            <a:r>
              <a:rPr lang="fa-IR" sz="4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 TG F" pitchFamily="2" charset="-78"/>
              </a:rPr>
              <a:t>و قابلیت اعضا</a:t>
            </a: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r="5889"/>
          <a:stretch/>
        </p:blipFill>
        <p:spPr>
          <a:xfrm>
            <a:off x="0" y="-24"/>
            <a:ext cx="9129486" cy="685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2055" b="1441"/>
          <a:stretch/>
        </p:blipFill>
        <p:spPr>
          <a:xfrm>
            <a:off x="-1071602" y="5315938"/>
            <a:ext cx="2742383" cy="254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/>
          </a:blip>
          <a:srcRect t="11059" r="4623"/>
          <a:stretch/>
        </p:blipFill>
        <p:spPr>
          <a:xfrm>
            <a:off x="4353115" y="0"/>
            <a:ext cx="4790885" cy="1984398"/>
          </a:xfrm>
          <a:prstGeom prst="rect">
            <a:avLst/>
          </a:prstGeom>
        </p:spPr>
      </p:pic>
      <p:sp>
        <p:nvSpPr>
          <p:cNvPr id="14" name="AutoShape 3"/>
          <p:cNvSpPr>
            <a:spLocks noChangeArrowheads="1"/>
          </p:cNvSpPr>
          <p:nvPr/>
        </p:nvSpPr>
        <p:spPr bwMode="ltGray">
          <a:xfrm rot="10800000" flipV="1">
            <a:off x="642910" y="1219200"/>
            <a:ext cx="8294706" cy="2487945"/>
          </a:xfrm>
          <a:prstGeom prst="rightArrow">
            <a:avLst>
              <a:gd name="adj1" fmla="val 79306"/>
              <a:gd name="adj2" fmla="val 434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fa-IR" sz="2800" dirty="0" smtClean="0">
                <a:ln w="31750" cap="flat" cmpd="sng">
                  <a:round/>
                </a:ln>
                <a:cs typeface="B Titr TG E" pitchFamily="2" charset="-78"/>
              </a:rPr>
              <a:t>ب) ارتباط 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1928794" y="1638288"/>
            <a:ext cx="4643470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fa-IR" sz="2800" b="1" dirty="0">
                <a:cs typeface="B Traffic" pitchFamily="2" charset="-78"/>
              </a:rPr>
              <a:t>مراوده و تعامل 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blackWhite">
          <a:xfrm>
            <a:off x="1928794" y="2566982"/>
            <a:ext cx="4643470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fa-IR" sz="2800" b="1" dirty="0">
                <a:cs typeface="B Traffic" pitchFamily="2" charset="-78"/>
              </a:rPr>
              <a:t>رابطه بر مبنای استفاده تربیتی 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ltGray">
          <a:xfrm rot="10800000" flipV="1">
            <a:off x="571472" y="3886200"/>
            <a:ext cx="8294706" cy="2497476"/>
          </a:xfrm>
          <a:prstGeom prst="rightArrow">
            <a:avLst>
              <a:gd name="adj1" fmla="val 79306"/>
              <a:gd name="adj2" fmla="val 434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fa-IR" sz="2800" dirty="0" smtClean="0">
                <a:ln w="31750"/>
                <a:cs typeface="B Titr TG E" pitchFamily="2" charset="-78"/>
              </a:rPr>
              <a:t>ج) فعالیت </a:t>
            </a:r>
            <a:endParaRPr lang="fa-IR" sz="2800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1928794" y="4267200"/>
            <a:ext cx="4643470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fa-IR" sz="2800" b="1" dirty="0">
                <a:cs typeface="B Traffic" pitchFamily="2" charset="-78"/>
              </a:rPr>
              <a:t>مدیریت تربیتی توسط مربی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1928794" y="5195894"/>
            <a:ext cx="4643470" cy="78581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r>
              <a:rPr lang="fa-IR" sz="2800" b="1" dirty="0">
                <a:cs typeface="B Traffic" pitchFamily="2" charset="-78"/>
              </a:rPr>
              <a:t>نظارت تربیتی </a:t>
            </a:r>
          </a:p>
        </p:txBody>
      </p:sp>
    </p:spTree>
    <p:extLst/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2010-07-25T15:41:29Z</outs:dateTime>
      <outs:isPinned>true</outs:isPinned>
    </outs:relatedDate>
    <outs:relatedDate>
      <outs:type>2</outs:type>
      <outs:displayName>Created</outs:displayName>
      <outs:dateTime>2010-02-11T17:18:50Z</outs:dateTime>
      <outs:isPinned>true</outs:isPinned>
    </outs:relatedDate>
    <outs:relatedDate>
      <outs:type>4</outs:type>
      <outs:displayName>Last Printed</outs:displayName>
      <outs:dateTime>2010-02-13T09:39:56Z</outs:dateTime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AHMAD TORFR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sed bagher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537A210D-3112-41AE-B06B-82672739A99F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1526</Words>
  <Application>Microsoft Office PowerPoint</Application>
  <PresentationFormat>On-screen Show (4:3)</PresentationFormat>
  <Paragraphs>308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خودشناسی برای خودسازی</vt:lpstr>
      <vt:lpstr>PowerPoint Presentation</vt:lpstr>
      <vt:lpstr>PowerPoint Presentation</vt:lpstr>
      <vt:lpstr>4- تـکامل شخصیتی</vt:lpstr>
      <vt:lpstr>5- نگرش سنجی</vt:lpstr>
      <vt:lpstr>PowerPoint Presentation</vt:lpstr>
      <vt:lpstr>6- تـربیت عـقـلانی</vt:lpstr>
      <vt:lpstr>7- هدایتـهای رفتـاری</vt:lpstr>
      <vt:lpstr>8- محوریت یافتن تکلیف گرایی</vt:lpstr>
      <vt:lpstr>9- تقویت روحیه الگوگیری و اسوه پذیری</vt:lpstr>
      <vt:lpstr>10- تقویت و توسعه روحیه مطالعه و تحقیق</vt:lpstr>
      <vt:lpstr>11- رشد ایمان و معنویت </vt:lpstr>
      <vt:lpstr>12- تـقویت حس مسئولیت پذیری     </vt:lpstr>
      <vt:lpstr>13- تـقـویت معـرفت دیـنی </vt:lpstr>
      <vt:lpstr>14- بصیرت و بینش سیاسی</vt:lpstr>
      <vt:lpstr>15- آیـنده نـگری در انتـخاب مسیـر </vt:lpstr>
      <vt:lpstr>16- ایـجاد و ارتـقا نـگاه عبـرت آموز </vt:lpstr>
      <vt:lpstr>17- شناخت، تدبر و عمل به قرآن کریم</vt:lpstr>
      <vt:lpstr>18- انس با دعا، شنـاخت، تمسک و توسل به اهل بیت(ع) </vt:lpstr>
      <vt:lpstr>19- تـقید و تـعبد بـه احـکام شـرعی</vt:lpstr>
      <vt:lpstr>مـوانـع رشــد</vt:lpstr>
      <vt:lpstr>راه کار رفع موانع رشد:</vt:lpstr>
    </vt:vector>
  </TitlesOfParts>
  <Company>IRAN-AHWAZ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TORFR</dc:creator>
  <cp:lastModifiedBy>Salehin 4</cp:lastModifiedBy>
  <cp:revision>142</cp:revision>
  <cp:lastPrinted>2010-02-13T09:39:56Z</cp:lastPrinted>
  <dcterms:created xsi:type="dcterms:W3CDTF">2010-02-11T17:18:50Z</dcterms:created>
  <dcterms:modified xsi:type="dcterms:W3CDTF">2012-02-10T12:49:12Z</dcterms:modified>
</cp:coreProperties>
</file>