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62000"/>
            <a:ext cx="3200400" cy="1524000"/>
          </a:xfrm>
        </p:spPr>
        <p:txBody>
          <a:bodyPr>
            <a:noAutofit/>
          </a:bodyPr>
          <a:lstStyle/>
          <a:p>
            <a:r>
              <a:rPr lang="en-US" sz="11500" smtClean="0">
                <a:latin typeface="_MRT_Win2Farsi_1"/>
              </a:rPr>
              <a:t>*</a:t>
            </a:r>
            <a:endParaRPr lang="en-U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743200"/>
            <a:ext cx="7620000" cy="1295400"/>
          </a:xfrm>
        </p:spPr>
        <p:txBody>
          <a:bodyPr>
            <a:noAutofit/>
          </a:bodyPr>
          <a:lstStyle/>
          <a:p>
            <a:r>
              <a:rPr lang="fa-I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 تبیین ضرورت حضور تبلیغی طلّاب مستعد</a:t>
            </a:r>
            <a:endParaRPr lang="en-US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a-I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در فضای مجازی» 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91200"/>
            <a:ext cx="18742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Nazanin" pitchFamily="2" charset="-78"/>
              </a:rPr>
              <a:t>رضا مطهر</a:t>
            </a:r>
            <a:endParaRPr 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1816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>يَا أَيُّهَا الرَّسُولُ بَلِّغْ مَا أُنْزِلَ إِلَيْکَ مِنْ رَبِّکَ وَ إِنْ لَمْ تَفْعَلْ فَمَا بَلَّغْتَ رِسَالَتَهُ وَ اللَّهُ يَعْصِمُکَ مِنَ النَّاسِ إِنَّ اللَّهَ لاَ يَهْدِي الْقَوْمَ الْکَافِرِينَ‌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Content Placeholder 7" descr="1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89391" cy="329009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fa-IR" sz="1800" smtClean="0">
                <a:cs typeface="B Titr" pitchFamily="2" charset="-78"/>
              </a:rPr>
              <a:t>اهمیت و ضرورت حضور تبلیغی طلاب در فضای مجازی از منظر مقام معظم رهبری(مدظله العالی) :</a:t>
            </a:r>
            <a:endParaRPr lang="en-US" sz="1800" dirty="0">
              <a:cs typeface="B Tit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743200"/>
            <a:ext cx="8458200" cy="3581400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امروز دریافتیم در عین حال که روش های سنتی تبلیغ بسیار اثرگذار بوده و تداوم آنها ضرورت دارد، فضای مجازی و اینترنت نیز به مثابه دنیایی از مخاطبان جدید ظرفیت مناسبی برای تبلیغ به شمار می روند و افزون بر این با توجه به خصوصیات این فضا انجام فعالیت تبلیغی در آن با اهدافی از جمله پاسخگویی به سؤالات و شبهات ضرورتی انکارناپذیر است.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6" name="Picture 5" descr="000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450582" cy="154940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581400"/>
            <a:ext cx="8229600" cy="2286000"/>
          </a:xfrm>
        </p:spPr>
        <p:txBody>
          <a:bodyPr>
            <a:normAutofit/>
          </a:bodyPr>
          <a:lstStyle/>
          <a:p>
            <a:pPr algn="r"/>
            <a:r>
              <a:rPr lang="fa-IR" sz="2400" b="0" dirty="0" smtClean="0">
                <a:effectLst/>
                <a:cs typeface="B Nazanin" pitchFamily="2" charset="-78"/>
              </a:rPr>
              <a:t>حضور روحانیت و حضور حوزه‌ها در رسانه به این خلاصه نمی‌شود که یک شخص روحانی بیاید در برنامه و با او مصاحبه شود یا یک منبری را در صدا و سیما پخش کنند. یعنی باید در برنامه‌سازی و تولید محتوا وارد شوند و دست کارگردان‌های ما پر از فیلم‌نامه‌های غنی باشد و کارگردان تئاتر باید احساس کند که به وفور نمایشنامه خوب و دارای بار اخلاقی و معنوی وجود دارد و او می‌تواند با سلیقه و زاویه دید خودش قدرت انتخاب داشته باشد.</a:t>
            </a:r>
            <a:endParaRPr lang="en-US" sz="2400" b="0" dirty="0">
              <a:effectLst/>
              <a:cs typeface="B Nazanin" pitchFamily="2" charset="-78"/>
            </a:endParaRPr>
          </a:p>
        </p:txBody>
      </p:sp>
      <p:pic>
        <p:nvPicPr>
          <p:cNvPr id="4" name="Content Placeholder 3" descr="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05400" y="0"/>
            <a:ext cx="4038600" cy="3028950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90600"/>
            <a:ext cx="4855221" cy="2743200"/>
          </a:xfrm>
          <a:prstGeom prst="rect">
            <a:avLst/>
          </a:prstGeom>
        </p:spPr>
      </p:pic>
      <p:pic>
        <p:nvPicPr>
          <p:cNvPr id="6" name="Picture 5" descr="7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4114800"/>
            <a:ext cx="4267200" cy="2743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82501" y="4114800"/>
            <a:ext cx="28560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1600" dirty="0" smtClean="0">
              <a:cs typeface="B Titr" pitchFamily="2" charset="-78"/>
            </a:endParaRPr>
          </a:p>
          <a:p>
            <a:pPr algn="ctr"/>
            <a:endParaRPr lang="fa-IR" sz="1600" dirty="0" smtClean="0">
              <a:cs typeface="B Titr" pitchFamily="2" charset="-78"/>
            </a:endParaRPr>
          </a:p>
          <a:p>
            <a:pPr algn="ctr"/>
            <a:r>
              <a:rPr lang="fa-IR" sz="1600" dirty="0" smtClean="0">
                <a:cs typeface="B Titr" pitchFamily="2" charset="-78"/>
              </a:rPr>
              <a:t>مصداق امر به معروف و نهی از منکر 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1828800"/>
            <a:ext cx="28560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1600" dirty="0" smtClean="0">
              <a:cs typeface="B Titr" pitchFamily="2" charset="-78"/>
            </a:endParaRPr>
          </a:p>
          <a:p>
            <a:pPr algn="ctr"/>
            <a:endParaRPr lang="fa-IR" sz="1600" dirty="0" smtClean="0">
              <a:cs typeface="B Titr" pitchFamily="2" charset="-78"/>
            </a:endParaRPr>
          </a:p>
          <a:p>
            <a:pPr algn="ctr"/>
            <a:r>
              <a:rPr lang="fa-IR" sz="1600" dirty="0" smtClean="0">
                <a:cs typeface="B Titr" pitchFamily="2" charset="-78"/>
              </a:rPr>
              <a:t>تبلیغ دین در اینترنت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Titr" pitchFamily="2" charset="-78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</TotalTime>
  <Words>221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*</vt:lpstr>
      <vt:lpstr>يَا أَيُّهَا الرَّسُولُ بَلِّغْ مَا أُنْزِلَ إِلَيْکَ مِنْ رَبِّکَ وَ إِنْ لَمْ تَفْعَلْ فَمَا بَلَّغْتَ رِسَالَتَهُ وَ اللَّهُ يَعْصِمُکَ مِنَ النَّاسِ إِنَّ اللَّهَ لاَ يَهْدِي الْقَوْمَ الْکَافِرِينَ‌ </vt:lpstr>
      <vt:lpstr>اهمیت و ضرورت حضور تبلیغی طلاب در فضای مجازی از منظر مقام معظم رهبری(مدظله العالی) :</vt:lpstr>
      <vt:lpstr>حضور روحانیت و حضور حوزه‌ها در رسانه به این خلاصه نمی‌شود که یک شخص روحانی بیاید در برنامه و با او مصاحبه شود یا یک منبری را در صدا و سیما پخش کنند. یعنی باید در برنامه‌سازی و تولید محتوا وارد شوند و دست کارگردان‌های ما پر از فیلم‌نامه‌های غنی باشد و کارگردان تئاتر باید احساس کند که به وفور نمایشنامه خوب و دارای بار اخلاقی و معنوی وجود دارد و او می‌تواند با سلیقه و زاویه دید خودش قدرت انتخاب داشته باشد.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</dc:title>
  <dc:creator>reza</dc:creator>
  <cp:lastModifiedBy>reza</cp:lastModifiedBy>
  <cp:revision>15</cp:revision>
  <dcterms:created xsi:type="dcterms:W3CDTF">2006-08-16T00:00:00Z</dcterms:created>
  <dcterms:modified xsi:type="dcterms:W3CDTF">2016-04-11T21:15:42Z</dcterms:modified>
</cp:coreProperties>
</file>